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7.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9.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2.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 id="2147483687" r:id="rId3"/>
    <p:sldMasterId id="2147483699" r:id="rId4"/>
    <p:sldMasterId id="2147483713" r:id="rId5"/>
    <p:sldMasterId id="2147483725" r:id="rId6"/>
    <p:sldMasterId id="2147483737" r:id="rId7"/>
    <p:sldMasterId id="2147483755" r:id="rId8"/>
    <p:sldMasterId id="2147483779" r:id="rId9"/>
    <p:sldMasterId id="2147483785" r:id="rId10"/>
    <p:sldMasterId id="2147483789" r:id="rId11"/>
    <p:sldMasterId id="2147483801" r:id="rId12"/>
    <p:sldMasterId id="2147483813" r:id="rId13"/>
  </p:sldMasterIdLst>
  <p:notesMasterIdLst>
    <p:notesMasterId r:id="rId43"/>
  </p:notesMasterIdLst>
  <p:sldIdLst>
    <p:sldId id="256" r:id="rId14"/>
    <p:sldId id="259" r:id="rId15"/>
    <p:sldId id="260" r:id="rId16"/>
    <p:sldId id="261" r:id="rId17"/>
    <p:sldId id="273" r:id="rId18"/>
    <p:sldId id="263" r:id="rId19"/>
    <p:sldId id="264" r:id="rId20"/>
    <p:sldId id="272" r:id="rId21"/>
    <p:sldId id="268" r:id="rId22"/>
    <p:sldId id="269" r:id="rId23"/>
    <p:sldId id="270" r:id="rId24"/>
    <p:sldId id="271" r:id="rId25"/>
    <p:sldId id="257" r:id="rId26"/>
    <p:sldId id="278" r:id="rId27"/>
    <p:sldId id="258" r:id="rId28"/>
    <p:sldId id="281" r:id="rId29"/>
    <p:sldId id="279" r:id="rId30"/>
    <p:sldId id="282" r:id="rId31"/>
    <p:sldId id="283" r:id="rId32"/>
    <p:sldId id="284" r:id="rId33"/>
    <p:sldId id="285" r:id="rId34"/>
    <p:sldId id="286" r:id="rId35"/>
    <p:sldId id="288" r:id="rId36"/>
    <p:sldId id="289" r:id="rId37"/>
    <p:sldId id="291" r:id="rId38"/>
    <p:sldId id="293" r:id="rId39"/>
    <p:sldId id="294" r:id="rId40"/>
    <p:sldId id="295" r:id="rId41"/>
    <p:sldId id="311"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9" d="100"/>
          <a:sy n="79" d="100"/>
        </p:scale>
        <p:origin x="192"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theme" Target="theme/theme1.xml"/><Relationship Id="rId20" Type="http://schemas.openxmlformats.org/officeDocument/2006/relationships/slide" Target="slides/slide7.xml"/><Relationship Id="rId41"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F18080-1BBE-499E-949E-E4474640B4A7}" type="datetimeFigureOut">
              <a:rPr lang="en-US" smtClean="0"/>
              <a:t>6/28/2024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A13973-D90C-48A0-B7F5-4ACC6C24E4E4}" type="slidenum">
              <a:rPr lang="en-US" smtClean="0"/>
              <a:t>‹#›</a:t>
            </a:fld>
            <a:endParaRPr lang="en-US"/>
          </a:p>
        </p:txBody>
      </p:sp>
    </p:spTree>
    <p:extLst>
      <p:ext uri="{BB962C8B-B14F-4D97-AF65-F5344CB8AC3E}">
        <p14:creationId xmlns:p14="http://schemas.microsoft.com/office/powerpoint/2010/main" val="3150366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039A33-F22A-457C-ABD9-2D52358023E6}"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143467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solidFill>
                  <a:prstClr val="black"/>
                </a:solidFill>
              </a:rPr>
              <a:pPr/>
              <a:t>24</a:t>
            </a:fld>
            <a:endParaRPr lang="en-GB">
              <a:solidFill>
                <a:prstClr val="black"/>
              </a:solidFill>
            </a:endParaRPr>
          </a:p>
        </p:txBody>
      </p:sp>
    </p:spTree>
    <p:extLst>
      <p:ext uri="{BB962C8B-B14F-4D97-AF65-F5344CB8AC3E}">
        <p14:creationId xmlns:p14="http://schemas.microsoft.com/office/powerpoint/2010/main" val="727080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solidFill>
                  <a:prstClr val="black"/>
                </a:solidFill>
              </a:rPr>
              <a:pPr/>
              <a:t>25</a:t>
            </a:fld>
            <a:endParaRPr lang="zh-CN" altLang="en-US">
              <a:solidFill>
                <a:prstClr val="black"/>
              </a:solidFill>
            </a:endParaRPr>
          </a:p>
        </p:txBody>
      </p:sp>
    </p:spTree>
    <p:extLst>
      <p:ext uri="{BB962C8B-B14F-4D97-AF65-F5344CB8AC3E}">
        <p14:creationId xmlns:p14="http://schemas.microsoft.com/office/powerpoint/2010/main" val="205636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27</a:t>
            </a:fld>
            <a:endParaRPr lang="zh-CN" altLang="en-US">
              <a:solidFill>
                <a:prstClr val="black"/>
              </a:solidFill>
            </a:endParaRPr>
          </a:p>
        </p:txBody>
      </p:sp>
    </p:spTree>
    <p:extLst>
      <p:ext uri="{BB962C8B-B14F-4D97-AF65-F5344CB8AC3E}">
        <p14:creationId xmlns:p14="http://schemas.microsoft.com/office/powerpoint/2010/main" val="809954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3425620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solidFill>
                  <a:prstClr val="black"/>
                </a:solidFill>
              </a:rPr>
              <a:pPr/>
              <a:t>29</a:t>
            </a:fld>
            <a:endParaRPr lang="zh-CN" altLang="en-US">
              <a:solidFill>
                <a:prstClr val="black"/>
              </a:solidFill>
            </a:endParaRPr>
          </a:p>
        </p:txBody>
      </p:sp>
    </p:spTree>
    <p:extLst>
      <p:ext uri="{BB962C8B-B14F-4D97-AF65-F5344CB8AC3E}">
        <p14:creationId xmlns:p14="http://schemas.microsoft.com/office/powerpoint/2010/main" val="2050309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3364821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897B3D7-C832-466B-ABB6-FBC16C8A22C0}"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096434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7DA94B-A13E-4115-8706-9FA1282D603C}"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23738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2039A33-F22A-457C-ABD9-2D52358023E6}"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236524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2091776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2389398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271AD9-BB67-40C7-8A36-6292A9008BE4}" type="slidenum">
              <a:rPr lang="zh-CN" altLang="en-US" smtClean="0">
                <a:solidFill>
                  <a:prstClr val="black"/>
                </a:solidFill>
              </a:rPr>
              <a:pPr/>
              <a:t>19</a:t>
            </a:fld>
            <a:endParaRPr lang="zh-CN" altLang="en-US">
              <a:solidFill>
                <a:prstClr val="black"/>
              </a:solidFill>
            </a:endParaRPr>
          </a:p>
        </p:txBody>
      </p:sp>
    </p:spTree>
    <p:extLst>
      <p:ext uri="{BB962C8B-B14F-4D97-AF65-F5344CB8AC3E}">
        <p14:creationId xmlns:p14="http://schemas.microsoft.com/office/powerpoint/2010/main" val="30974530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solidFill>
                  <a:prstClr val="black"/>
                </a:solidFill>
              </a:rPr>
              <a:pPr/>
              <a:t>23</a:t>
            </a:fld>
            <a:endParaRPr lang="zh-CN" altLang="en-US">
              <a:solidFill>
                <a:prstClr val="black"/>
              </a:solidFill>
            </a:endParaRPr>
          </a:p>
        </p:txBody>
      </p:sp>
    </p:spTree>
    <p:extLst>
      <p:ext uri="{BB962C8B-B14F-4D97-AF65-F5344CB8AC3E}">
        <p14:creationId xmlns:p14="http://schemas.microsoft.com/office/powerpoint/2010/main" val="19475970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Layouts/_rels/slideLayout123.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4.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3.png"/><Relationship Id="rId1" Type="http://schemas.openxmlformats.org/officeDocument/2006/relationships/slideMaster" Target="../slideMasters/slideMaster9.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6.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17.png"/></Relationships>
</file>

<file path=ppt/slideLayouts/_rels/slideLayout124.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17" Type="http://schemas.microsoft.com/office/2007/relationships/hdphoto" Target="../media/hdphoto1.wdp"/><Relationship Id="rId2" Type="http://schemas.openxmlformats.org/officeDocument/2006/relationships/image" Target="../media/image26.png"/><Relationship Id="rId16" Type="http://schemas.openxmlformats.org/officeDocument/2006/relationships/image" Target="../media/image40.png"/><Relationship Id="rId20" Type="http://schemas.openxmlformats.org/officeDocument/2006/relationships/image" Target="../media/image42.png"/><Relationship Id="rId1" Type="http://schemas.openxmlformats.org/officeDocument/2006/relationships/slideMaster" Target="../slideMasters/slideMaster9.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9.png"/><Relationship Id="rId10" Type="http://schemas.openxmlformats.org/officeDocument/2006/relationships/image" Target="../media/image34.png"/><Relationship Id="rId19" Type="http://schemas.microsoft.com/office/2007/relationships/hdphoto" Target="../media/hdphoto2.wdp"/><Relationship Id="rId4" Type="http://schemas.openxmlformats.org/officeDocument/2006/relationships/image" Target="../media/image28.png"/><Relationship Id="rId9" Type="http://schemas.openxmlformats.org/officeDocument/2006/relationships/image" Target="../media/image33.png"/><Relationship Id="rId14" Type="http://schemas.openxmlformats.org/officeDocument/2006/relationships/image" Target="../media/image38.png"/></Relationships>
</file>

<file path=ppt/slideLayouts/_rels/slideLayout1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image" Target="../media/image36.png"/><Relationship Id="rId2" Type="http://schemas.openxmlformats.org/officeDocument/2006/relationships/image" Target="../media/image26.png"/><Relationship Id="rId1" Type="http://schemas.openxmlformats.org/officeDocument/2006/relationships/slideMaster" Target="../slideMasters/slideMaster9.xml"/><Relationship Id="rId6" Type="http://schemas.openxmlformats.org/officeDocument/2006/relationships/image" Target="../media/image34.png"/><Relationship Id="rId11" Type="http://schemas.openxmlformats.org/officeDocument/2006/relationships/image" Target="../media/image28.png"/><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png"/><Relationship Id="rId9" Type="http://schemas.openxmlformats.org/officeDocument/2006/relationships/image" Target="../media/image31.png"/></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5.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6.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7.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8.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3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audio" Target="../media/audio1.wav"/></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Large Image and Tex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84000" y="3517901"/>
            <a:ext cx="6012000" cy="1409700"/>
          </a:xfrm>
          <a:solidFill>
            <a:schemeClr val="tx1"/>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84000" y="4927600"/>
            <a:ext cx="6012000" cy="1845743"/>
          </a:xfrm>
          <a:solidFill>
            <a:schemeClr val="tx1">
              <a:lumMod val="85000"/>
              <a:lumOff val="15000"/>
            </a:schemeClr>
          </a:solidFill>
        </p:spPr>
        <p:txBody>
          <a:bodyPr lIns="288000" tIns="144000" rIns="432000"/>
          <a:lstStyle>
            <a:lvl1pPr marL="0" indent="0" algn="r">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defTabSz="914400"/>
            <a:endParaRPr lang="en-US" sz="1200" dirty="0">
              <a:solidFill>
                <a:prstClr val="black">
                  <a:lumMod val="75000"/>
                  <a:lumOff val="25000"/>
                </a:prstClr>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4000" y="86714"/>
            <a:ext cx="6009285" cy="3431187"/>
          </a:xfrm>
          <a:solidFill>
            <a:srgbClr val="333333"/>
          </a:solidFill>
        </p:spPr>
        <p:txBody>
          <a:bodyPr lIns="0" tIns="0" anchor="ctr"/>
          <a:lstStyle>
            <a:lvl1pPr marL="0" indent="0" algn="ctr">
              <a:buNone/>
              <a:defRPr sz="1100" i="1">
                <a:solidFill>
                  <a:schemeClr val="bg1">
                    <a:lumMod val="85000"/>
                  </a:schemeClr>
                </a:solidFill>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16" name="Content Placeholder 2">
            <a:extLst>
              <a:ext uri="{FF2B5EF4-FFF2-40B4-BE49-F238E27FC236}">
                <a16:creationId xmlns="" xmlns:a16="http://schemas.microsoft.com/office/drawing/2014/main" id="{ED5F0C9D-A08F-4539-BA26-61D24BBE6E9A}"/>
              </a:ext>
            </a:extLst>
          </p:cNvPr>
          <p:cNvSpPr>
            <a:spLocks noGrp="1"/>
          </p:cNvSpPr>
          <p:nvPr>
            <p:ph idx="15"/>
          </p:nvPr>
        </p:nvSpPr>
        <p:spPr>
          <a:xfrm>
            <a:off x="6464300" y="1152000"/>
            <a:ext cx="5307700" cy="4680000"/>
          </a:xfrm>
        </p:spPr>
        <p:txBody>
          <a:bodyPr anchor="b"/>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451973516"/>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11340000" cy="468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819273349"/>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7" name="Freeform: Shape 6">
            <a:extLst>
              <a:ext uri="{FF2B5EF4-FFF2-40B4-BE49-F238E27FC236}">
                <a16:creationId xmlns="" xmlns:a16="http://schemas.microsoft.com/office/drawing/2014/main" id="{BE0A84F6-FEAA-4BDD-9282-20006CFE8BD1}"/>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Freeform: Shape 9">
            <a:extLst>
              <a:ext uri="{FF2B5EF4-FFF2-40B4-BE49-F238E27FC236}">
                <a16:creationId xmlns="" xmlns:a16="http://schemas.microsoft.com/office/drawing/2014/main" id="{0CD00A51-7C86-40CE-9A85-9305A72856F5}"/>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Freeform: Shape 10">
            <a:extLst>
              <a:ext uri="{FF2B5EF4-FFF2-40B4-BE49-F238E27FC236}">
                <a16:creationId xmlns="" xmlns:a16="http://schemas.microsoft.com/office/drawing/2014/main" id="{72581C84-47AA-4227-BB97-9D73745C635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Freeform: Shape 11">
            <a:extLst>
              <a:ext uri="{FF2B5EF4-FFF2-40B4-BE49-F238E27FC236}">
                <a16:creationId xmlns="" xmlns:a16="http://schemas.microsoft.com/office/drawing/2014/main" id="{A3D0208D-7363-46C1-93C0-34D5C7CC03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Freeform: Shape 12">
            <a:extLst>
              <a:ext uri="{FF2B5EF4-FFF2-40B4-BE49-F238E27FC236}">
                <a16:creationId xmlns="" xmlns:a16="http://schemas.microsoft.com/office/drawing/2014/main" id="{9BF00BA4-FF52-480A-802E-02DFDD8C7441}"/>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Freeform: Shape 13">
            <a:extLst>
              <a:ext uri="{FF2B5EF4-FFF2-40B4-BE49-F238E27FC236}">
                <a16:creationId xmlns="" xmlns:a16="http://schemas.microsoft.com/office/drawing/2014/main" id="{98FC3C8E-D2F9-46FE-B29F-17C02B89FFCC}"/>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Freeform: Shape 14">
            <a:extLst>
              <a:ext uri="{FF2B5EF4-FFF2-40B4-BE49-F238E27FC236}">
                <a16:creationId xmlns="" xmlns:a16="http://schemas.microsoft.com/office/drawing/2014/main" id="{1AC53E23-4CA7-479D-B22A-A5FCB3E5B5F6}"/>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Freeform: Shape 15">
            <a:extLst>
              <a:ext uri="{FF2B5EF4-FFF2-40B4-BE49-F238E27FC236}">
                <a16:creationId xmlns="" xmlns:a16="http://schemas.microsoft.com/office/drawing/2014/main" id="{96F0F1DB-0C5F-4895-B71A-86B7D122DD4B}"/>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Freeform: Shape 16">
            <a:extLst>
              <a:ext uri="{FF2B5EF4-FFF2-40B4-BE49-F238E27FC236}">
                <a16:creationId xmlns="" xmlns:a16="http://schemas.microsoft.com/office/drawing/2014/main" id="{134BF4B3-A394-4B33-84E8-433CB3F4D710}"/>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B6E11BA4-7EBA-47E5-8E07-57E665A74955}"/>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7A178943-1EAE-4532-95FB-DFD1B8A936ED}"/>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A1603A2C-1F9D-4BAB-BF6C-C411F8898F5A}"/>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Freeform: Shape 20">
            <a:extLst>
              <a:ext uri="{FF2B5EF4-FFF2-40B4-BE49-F238E27FC236}">
                <a16:creationId xmlns="" xmlns:a16="http://schemas.microsoft.com/office/drawing/2014/main" id="{D019487C-9065-4D0C-8A4F-0BEC960FF5E1}"/>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 xmlns:a16="http://schemas.microsoft.com/office/drawing/2014/main" id="{B2E39A85-934A-4BF2-93E3-761989F1B981}"/>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p:ph sz="half" idx="1"/>
          </p:nvPr>
        </p:nvSpPr>
        <p:spPr>
          <a:xfrm>
            <a:off x="432000" y="1152000"/>
            <a:ext cx="5472000" cy="5040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3" name="Content Placeholder 3">
            <a:extLst>
              <a:ext uri="{FF2B5EF4-FFF2-40B4-BE49-F238E27FC236}">
                <a16:creationId xmlns="" xmlns:a16="http://schemas.microsoft.com/office/drawing/2014/main" id="{94AA1D0D-4A88-48E6-9F92-152A70F621DA}"/>
              </a:ext>
            </a:extLst>
          </p:cNvPr>
          <p:cNvSpPr>
            <a:spLocks noGrp="1"/>
          </p:cNvSpPr>
          <p:nvPr>
            <p:ph sz="half" idx="2"/>
          </p:nvPr>
        </p:nvSpPr>
        <p:spPr>
          <a:xfrm>
            <a:off x="6300384" y="1140847"/>
            <a:ext cx="5471616" cy="5036116"/>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039517374"/>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83C9BAF7-A9F4-4666-A96D-E0820914D8A4}"/>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Freeform: Shape 9">
            <a:extLst>
              <a:ext uri="{FF2B5EF4-FFF2-40B4-BE49-F238E27FC236}">
                <a16:creationId xmlns="" xmlns:a16="http://schemas.microsoft.com/office/drawing/2014/main" id="{9210B130-61BF-42BB-A9D3-54F0E9975E1E}"/>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Freeform: Shape 11">
            <a:extLst>
              <a:ext uri="{FF2B5EF4-FFF2-40B4-BE49-F238E27FC236}">
                <a16:creationId xmlns="" xmlns:a16="http://schemas.microsoft.com/office/drawing/2014/main" id="{8ED4637A-B150-47D5-91AA-5443ECDF24E5}"/>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Freeform: Shape 12">
            <a:extLst>
              <a:ext uri="{FF2B5EF4-FFF2-40B4-BE49-F238E27FC236}">
                <a16:creationId xmlns="" xmlns:a16="http://schemas.microsoft.com/office/drawing/2014/main" id="{F345A228-3ACD-436B-BAEA-C19CFB995DFF}"/>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Freeform: Shape 13">
            <a:extLst>
              <a:ext uri="{FF2B5EF4-FFF2-40B4-BE49-F238E27FC236}">
                <a16:creationId xmlns="" xmlns:a16="http://schemas.microsoft.com/office/drawing/2014/main" id="{4808980A-AE2C-4B9A-923B-70728FF4B383}"/>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Freeform: Shape 14">
            <a:extLst>
              <a:ext uri="{FF2B5EF4-FFF2-40B4-BE49-F238E27FC236}">
                <a16:creationId xmlns="" xmlns:a16="http://schemas.microsoft.com/office/drawing/2014/main" id="{E90E16CE-7F71-45E1-88F3-0F2422E4E14F}"/>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Freeform: Shape 15">
            <a:extLst>
              <a:ext uri="{FF2B5EF4-FFF2-40B4-BE49-F238E27FC236}">
                <a16:creationId xmlns="" xmlns:a16="http://schemas.microsoft.com/office/drawing/2014/main" id="{5024FFFC-3734-4C7F-8BB4-1D72D8764C19}"/>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Freeform: Shape 16">
            <a:extLst>
              <a:ext uri="{FF2B5EF4-FFF2-40B4-BE49-F238E27FC236}">
                <a16:creationId xmlns="" xmlns:a16="http://schemas.microsoft.com/office/drawing/2014/main" id="{15E243F7-C034-42A6-94F7-39C26EF11897}"/>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7F7416F4-3283-4DFF-BF8E-0F1B10C57C7B}"/>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4E43006F-FE7C-4D9C-9803-C7A1705E2E29}"/>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40B601BE-5173-46B7-B727-24C354628A9A}"/>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Freeform: Shape 20">
            <a:extLst>
              <a:ext uri="{FF2B5EF4-FFF2-40B4-BE49-F238E27FC236}">
                <a16:creationId xmlns="" xmlns:a16="http://schemas.microsoft.com/office/drawing/2014/main" id="{0840A278-AE7C-4997-AAEA-F758452843B7}"/>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 xmlns:a16="http://schemas.microsoft.com/office/drawing/2014/main" id="{03AE5DE6-4BFB-4DB3-8207-ABE7B804220D}"/>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06BC0376-95EB-4B85-AD13-AB07742066DC}"/>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360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30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171550" y="1152000"/>
            <a:ext cx="3600450"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274883723"/>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 Colum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432000" y="1152000"/>
            <a:ext cx="2160000" cy="503925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p:nvPr>
        </p:nvSpPr>
        <p:spPr>
          <a:xfrm>
            <a:off x="2726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p:nvPr>
        </p:nvSpPr>
        <p:spPr>
          <a:xfrm>
            <a:off x="502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p:nvPr>
        </p:nvSpPr>
        <p:spPr>
          <a:xfrm>
            <a:off x="7316412" y="1148060"/>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p:nvPr>
        </p:nvSpPr>
        <p:spPr>
          <a:xfrm>
            <a:off x="9611412" y="1152525"/>
            <a:ext cx="2160588" cy="503872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275543517"/>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Digital Product">
    <p:spTree>
      <p:nvGrpSpPr>
        <p:cNvPr id="1" name=""/>
        <p:cNvGrpSpPr/>
        <p:nvPr/>
      </p:nvGrpSpPr>
      <p:grpSpPr>
        <a:xfrm>
          <a:off x="0" y="0"/>
          <a:ext cx="0" cy="0"/>
          <a:chOff x="0" y="0"/>
          <a:chExt cx="0" cy="0"/>
        </a:xfrm>
      </p:grpSpPr>
      <p:sp>
        <p:nvSpPr>
          <p:cNvPr id="24" name="Freeform: Shape 23">
            <a:extLst>
              <a:ext uri="{FF2B5EF4-FFF2-40B4-BE49-F238E27FC236}">
                <a16:creationId xmlns="" xmlns:a16="http://schemas.microsoft.com/office/drawing/2014/main" id="{5F6D6B0F-FF8B-4D60-B712-A57904D5502C}"/>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Freeform: Shape 24">
            <a:extLst>
              <a:ext uri="{FF2B5EF4-FFF2-40B4-BE49-F238E27FC236}">
                <a16:creationId xmlns="" xmlns:a16="http://schemas.microsoft.com/office/drawing/2014/main" id="{FFF5FB50-33B5-4195-92D6-70891F240926}"/>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Freeform: Shape 25">
            <a:extLst>
              <a:ext uri="{FF2B5EF4-FFF2-40B4-BE49-F238E27FC236}">
                <a16:creationId xmlns="" xmlns:a16="http://schemas.microsoft.com/office/drawing/2014/main" id="{EECD958F-56E9-4A3B-9C25-D5970592C848}"/>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72F4FF18-9272-43AF-912E-B1CF8BF148D4}"/>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8" name="Freeform: Shape 27">
            <a:extLst>
              <a:ext uri="{FF2B5EF4-FFF2-40B4-BE49-F238E27FC236}">
                <a16:creationId xmlns="" xmlns:a16="http://schemas.microsoft.com/office/drawing/2014/main" id="{AE9C7EB4-9E81-4394-8C2C-A54BBD15B51D}"/>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9" name="Freeform: Shape 28">
            <a:extLst>
              <a:ext uri="{FF2B5EF4-FFF2-40B4-BE49-F238E27FC236}">
                <a16:creationId xmlns="" xmlns:a16="http://schemas.microsoft.com/office/drawing/2014/main" id="{FE681EC0-A139-4B14-89E8-F237CB63D4C9}"/>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0" name="Freeform: Shape 29">
            <a:extLst>
              <a:ext uri="{FF2B5EF4-FFF2-40B4-BE49-F238E27FC236}">
                <a16:creationId xmlns="" xmlns:a16="http://schemas.microsoft.com/office/drawing/2014/main" id="{87F87648-ABB4-4C97-BB6D-58342407E9DF}"/>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1" name="Freeform: Shape 30">
            <a:extLst>
              <a:ext uri="{FF2B5EF4-FFF2-40B4-BE49-F238E27FC236}">
                <a16:creationId xmlns="" xmlns:a16="http://schemas.microsoft.com/office/drawing/2014/main" id="{0802EFEB-F4DF-4501-91AA-173B60EBBBAA}"/>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2" name="Freeform: Shape 31">
            <a:extLst>
              <a:ext uri="{FF2B5EF4-FFF2-40B4-BE49-F238E27FC236}">
                <a16:creationId xmlns="" xmlns:a16="http://schemas.microsoft.com/office/drawing/2014/main" id="{109FE51D-8E02-4ED7-862B-5CF838F7F77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3" name="Freeform: Shape 32">
            <a:extLst>
              <a:ext uri="{FF2B5EF4-FFF2-40B4-BE49-F238E27FC236}">
                <a16:creationId xmlns="" xmlns:a16="http://schemas.microsoft.com/office/drawing/2014/main" id="{4ECB9E40-5923-4571-9C8E-D7412C1283B2}"/>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4" name="Freeform: Shape 33">
            <a:extLst>
              <a:ext uri="{FF2B5EF4-FFF2-40B4-BE49-F238E27FC236}">
                <a16:creationId xmlns="" xmlns:a16="http://schemas.microsoft.com/office/drawing/2014/main" id="{E46052C9-826B-47AC-9F6B-3078D4F43748}"/>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5" name="Freeform: Shape 34">
            <a:extLst>
              <a:ext uri="{FF2B5EF4-FFF2-40B4-BE49-F238E27FC236}">
                <a16:creationId xmlns="" xmlns:a16="http://schemas.microsoft.com/office/drawing/2014/main" id="{0C3867F5-4C6F-48BE-9DFF-9046D1FE6771}"/>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6" name="Freeform: Shape 35">
            <a:extLst>
              <a:ext uri="{FF2B5EF4-FFF2-40B4-BE49-F238E27FC236}">
                <a16:creationId xmlns="" xmlns:a16="http://schemas.microsoft.com/office/drawing/2014/main" id="{7B0CB40F-9E6F-457D-9C1F-9769BC3AE13E}"/>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7" name="Freeform: Shape 36">
            <a:extLst>
              <a:ext uri="{FF2B5EF4-FFF2-40B4-BE49-F238E27FC236}">
                <a16:creationId xmlns="" xmlns:a16="http://schemas.microsoft.com/office/drawing/2014/main" id="{0FCD03E7-2128-4C04-A914-409506646A76}"/>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nvGrpSpPr>
          <p:cNvPr id="43" name="Group 42">
            <a:extLst>
              <a:ext uri="{FF2B5EF4-FFF2-40B4-BE49-F238E27FC236}">
                <a16:creationId xmlns="" xmlns:a16="http://schemas.microsoft.com/office/drawing/2014/main" id="{0725BC56-C7B6-400F-80F9-3F968E2CAE0E}"/>
              </a:ext>
            </a:extLst>
          </p:cNvPr>
          <p:cNvGrpSpPr/>
          <p:nvPr userDrawn="1"/>
        </p:nvGrpSpPr>
        <p:grpSpPr>
          <a:xfrm>
            <a:off x="3383603" y="1013721"/>
            <a:ext cx="7749965" cy="5100743"/>
            <a:chOff x="510812" y="938373"/>
            <a:chExt cx="8073393" cy="5313612"/>
          </a:xfrm>
        </p:grpSpPr>
        <p:sp>
          <p:nvSpPr>
            <p:cNvPr id="44" name="Rounded Rectangle 15">
              <a:extLst>
                <a:ext uri="{FF2B5EF4-FFF2-40B4-BE49-F238E27FC236}">
                  <a16:creationId xmlns="" xmlns:a16="http://schemas.microsoft.com/office/drawing/2014/main" id="{1EC806EC-A1B2-4893-9504-1D7FFE8E238F}"/>
                </a:ext>
              </a:extLst>
            </p:cNvPr>
            <p:cNvSpPr/>
            <p:nvPr/>
          </p:nvSpPr>
          <p:spPr>
            <a:xfrm>
              <a:off x="877709" y="938373"/>
              <a:ext cx="7339600" cy="5234482"/>
            </a:xfrm>
            <a:prstGeom prst="round2SameRect">
              <a:avLst>
                <a:gd name="adj1" fmla="val 5601"/>
                <a:gd name="adj2" fmla="val 0"/>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5" name="Rounded Rectangle 15">
              <a:extLst>
                <a:ext uri="{FF2B5EF4-FFF2-40B4-BE49-F238E27FC236}">
                  <a16:creationId xmlns="" xmlns:a16="http://schemas.microsoft.com/office/drawing/2014/main" id="{535A1B12-6F16-41A0-A6B1-4AD0CCB5A081}"/>
                </a:ext>
              </a:extLst>
            </p:cNvPr>
            <p:cNvSpPr/>
            <p:nvPr/>
          </p:nvSpPr>
          <p:spPr>
            <a:xfrm>
              <a:off x="930758" y="995668"/>
              <a:ext cx="7233502" cy="5177187"/>
            </a:xfrm>
            <a:prstGeom prst="round2SameRect">
              <a:avLst>
                <a:gd name="adj1" fmla="val 4499"/>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6" name="Rectangle: Rounded Corners 45">
              <a:extLst>
                <a:ext uri="{FF2B5EF4-FFF2-40B4-BE49-F238E27FC236}">
                  <a16:creationId xmlns="" xmlns:a16="http://schemas.microsoft.com/office/drawing/2014/main" id="{379B244F-CF81-4500-A78E-495ABA6828BA}"/>
                </a:ext>
              </a:extLst>
            </p:cNvPr>
            <p:cNvSpPr/>
            <p:nvPr/>
          </p:nvSpPr>
          <p:spPr>
            <a:xfrm rot="16200000">
              <a:off x="2264894" y="295974"/>
              <a:ext cx="4565229" cy="6599909"/>
            </a:xfrm>
            <a:prstGeom prst="roundRect">
              <a:avLst>
                <a:gd name="adj" fmla="val 1476"/>
              </a:avLst>
            </a:prstGeom>
            <a:solidFill>
              <a:schemeClr val="bg1"/>
            </a:solidFill>
            <a:ln w="3175">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7" name="Rounded Rectangle 15">
              <a:extLst>
                <a:ext uri="{FF2B5EF4-FFF2-40B4-BE49-F238E27FC236}">
                  <a16:creationId xmlns="" xmlns:a16="http://schemas.microsoft.com/office/drawing/2014/main" id="{EE88F157-E260-486F-937E-C18428699861}"/>
                </a:ext>
              </a:extLst>
            </p:cNvPr>
            <p:cNvSpPr/>
            <p:nvPr/>
          </p:nvSpPr>
          <p:spPr>
            <a:xfrm rot="10800000">
              <a:off x="510812" y="5998253"/>
              <a:ext cx="8073393" cy="248975"/>
            </a:xfrm>
            <a:prstGeom prst="round2SameRect">
              <a:avLst>
                <a:gd name="adj1" fmla="val 50000"/>
                <a:gd name="adj2" fmla="val 0"/>
              </a:avLst>
            </a:prstGeom>
            <a:solidFill>
              <a:schemeClr val="bg1"/>
            </a:solidFill>
            <a:ln w="3175">
              <a:solidFill>
                <a:schemeClr val="accent1"/>
              </a:solid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8" name="Rounded Rectangle 15">
              <a:extLst>
                <a:ext uri="{FF2B5EF4-FFF2-40B4-BE49-F238E27FC236}">
                  <a16:creationId xmlns="" xmlns:a16="http://schemas.microsoft.com/office/drawing/2014/main" id="{F736AFAF-44AD-47CE-A63B-210102A4BF0B}"/>
                </a:ext>
              </a:extLst>
            </p:cNvPr>
            <p:cNvSpPr/>
            <p:nvPr userDrawn="1"/>
          </p:nvSpPr>
          <p:spPr>
            <a:xfrm>
              <a:off x="3668019" y="6206338"/>
              <a:ext cx="1758981" cy="45647"/>
            </a:xfrm>
            <a:prstGeom prst="round2SameRect">
              <a:avLst>
                <a:gd name="adj1" fmla="val 50000"/>
                <a:gd name="adj2" fmla="val 0"/>
              </a:avLst>
            </a:prstGeom>
            <a:gradFill>
              <a:gsLst>
                <a:gs pos="0">
                  <a:schemeClr val="tx1">
                    <a:alpha val="0"/>
                  </a:schemeClr>
                </a:gs>
                <a:gs pos="100000">
                  <a:schemeClr val="tx1">
                    <a:alpha val="31000"/>
                  </a:schemeClr>
                </a:gs>
              </a:gsLst>
              <a:lin ang="16200000" scaled="0"/>
            </a:gra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49" name="Oval 48">
              <a:extLst>
                <a:ext uri="{FF2B5EF4-FFF2-40B4-BE49-F238E27FC236}">
                  <a16:creationId xmlns="" xmlns:a16="http://schemas.microsoft.com/office/drawing/2014/main" id="{A4F6457E-3660-4E80-82BC-8894D701DEE9}"/>
                </a:ext>
              </a:extLst>
            </p:cNvPr>
            <p:cNvSpPr/>
            <p:nvPr/>
          </p:nvSpPr>
          <p:spPr>
            <a:xfrm rot="16200000">
              <a:off x="4660498" y="1119143"/>
              <a:ext cx="48680" cy="48680"/>
            </a:xfrm>
            <a:prstGeom prst="ellipse">
              <a:avLst/>
            </a:prstGeom>
            <a:solidFill>
              <a:schemeClr val="bg1">
                <a:lumMod val="85000"/>
              </a:schemeClr>
            </a:solidFill>
            <a:ln w="0">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0" name="Oval 49">
              <a:extLst>
                <a:ext uri="{FF2B5EF4-FFF2-40B4-BE49-F238E27FC236}">
                  <a16:creationId xmlns="" xmlns:a16="http://schemas.microsoft.com/office/drawing/2014/main" id="{88230416-7E55-4CB0-9548-491BA471E9E8}"/>
                </a:ext>
              </a:extLst>
            </p:cNvPr>
            <p:cNvSpPr/>
            <p:nvPr/>
          </p:nvSpPr>
          <p:spPr>
            <a:xfrm rot="16200000">
              <a:off x="4505961" y="1106017"/>
              <a:ext cx="83096" cy="83096"/>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51" name="Oval 50">
              <a:extLst>
                <a:ext uri="{FF2B5EF4-FFF2-40B4-BE49-F238E27FC236}">
                  <a16:creationId xmlns="" xmlns:a16="http://schemas.microsoft.com/office/drawing/2014/main" id="{FE3C1810-AD4F-4393-928E-CFA8053A2CC2}"/>
                </a:ext>
              </a:extLst>
            </p:cNvPr>
            <p:cNvSpPr/>
            <p:nvPr/>
          </p:nvSpPr>
          <p:spPr>
            <a:xfrm rot="16200000">
              <a:off x="4524686" y="1124741"/>
              <a:ext cx="45647" cy="45647"/>
            </a:xfrm>
            <a:prstGeom prst="ellipse">
              <a:avLst/>
            </a:prstGeom>
            <a:solidFill>
              <a:schemeClr val="bg1">
                <a:lumMod val="85000"/>
              </a:schemeClr>
            </a:solidFill>
            <a:ln w="3175">
              <a:noFill/>
            </a:ln>
            <a:scene3d>
              <a:camera prst="isometricLeftDown">
                <a:rot lat="0" lon="0" rev="0"/>
              </a:camera>
              <a:lightRig rig="threePt" dir="t"/>
            </a:scene3d>
            <a:sp3d extrusionH="63500">
              <a:bevelT w="0" h="0"/>
              <a:bevelB w="0" h="4445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grpSp>
      <p:sp>
        <p:nvSpPr>
          <p:cNvPr id="3" name="Content Placeholder 2">
            <a:extLst>
              <a:ext uri="{FF2B5EF4-FFF2-40B4-BE49-F238E27FC236}">
                <a16:creationId xmlns="" xmlns:a16="http://schemas.microsoft.com/office/drawing/2014/main" id="{B1948E38-8FB0-4E51-A01C-C88794372E50}"/>
              </a:ext>
            </a:extLst>
          </p:cNvPr>
          <p:cNvSpPr>
            <a:spLocks noGrp="1"/>
          </p:cNvSpPr>
          <p:nvPr>
            <p:ph idx="1" hasCustomPrompt="1"/>
          </p:nvPr>
        </p:nvSpPr>
        <p:spPr>
          <a:xfrm>
            <a:off x="432000" y="1152000"/>
            <a:ext cx="2951603" cy="2196235"/>
          </a:xfrm>
        </p:spPr>
        <p:txBody>
          <a:bodyPr anchor="b"/>
          <a:lstStyle>
            <a:lvl1pPr marL="0" indent="0">
              <a:buNone/>
              <a:defRPr sz="2800">
                <a:solidFill>
                  <a:schemeClr val="tx1">
                    <a:lumMod val="75000"/>
                    <a:lumOff val="25000"/>
                  </a:schemeClr>
                </a:solidFill>
              </a:defRPr>
            </a:lvl1pPr>
            <a:lvl2pPr marL="266700" indent="0">
              <a:buNone/>
              <a:defRPr sz="2400">
                <a:solidFill>
                  <a:schemeClr val="tx1">
                    <a:lumMod val="75000"/>
                    <a:lumOff val="25000"/>
                  </a:schemeClr>
                </a:solidFill>
              </a:defRPr>
            </a:lvl2pPr>
            <a:lvl3pPr marL="542925" indent="0">
              <a:buNone/>
              <a:defRPr sz="2000">
                <a:solidFill>
                  <a:schemeClr val="tx1">
                    <a:lumMod val="75000"/>
                    <a:lumOff val="25000"/>
                  </a:schemeClr>
                </a:solidFill>
              </a:defRPr>
            </a:lvl3pPr>
            <a:lvl4pPr marL="809625" indent="0">
              <a:buNone/>
              <a:defRPr sz="2000">
                <a:solidFill>
                  <a:schemeClr val="tx1">
                    <a:lumMod val="75000"/>
                    <a:lumOff val="25000"/>
                  </a:schemeClr>
                </a:solidFill>
              </a:defRPr>
            </a:lvl4pPr>
            <a:lvl5pPr marL="1076325" indent="0">
              <a:buNone/>
              <a:defRPr sz="2000">
                <a:solidFill>
                  <a:schemeClr val="tx1">
                    <a:lumMod val="75000"/>
                    <a:lumOff val="25000"/>
                  </a:schemeClr>
                </a:solidFill>
              </a:defRPr>
            </a:lvl5pPr>
          </a:lstStyle>
          <a:p>
            <a:pPr lvl="0"/>
            <a:r>
              <a:rPr lang="en-US" noProof="0"/>
              <a:t>Emphasized text can go here</a:t>
            </a:r>
          </a:p>
        </p:txBody>
      </p:sp>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Picture Placeholder 4">
            <a:extLst>
              <a:ext uri="{FF2B5EF4-FFF2-40B4-BE49-F238E27FC236}">
                <a16:creationId xmlns="" xmlns:a16="http://schemas.microsoft.com/office/drawing/2014/main" id="{8C1EA41E-F6C4-484F-95E9-42978FF21625}"/>
              </a:ext>
            </a:extLst>
          </p:cNvPr>
          <p:cNvSpPr>
            <a:spLocks noGrp="1"/>
          </p:cNvSpPr>
          <p:nvPr>
            <p:ph type="pic" sz="quarter" idx="12" hasCustomPrompt="1"/>
          </p:nvPr>
        </p:nvSpPr>
        <p:spPr>
          <a:xfrm>
            <a:off x="4092796" y="1376357"/>
            <a:ext cx="6333545" cy="4379625"/>
          </a:xfrm>
          <a:prstGeom prst="roundRect">
            <a:avLst>
              <a:gd name="adj" fmla="val 1356"/>
            </a:avLst>
          </a:prstGeom>
          <a:solidFill>
            <a:schemeClr val="bg1">
              <a:lumMod val="95000"/>
            </a:schemeClr>
          </a:solidFill>
          <a:ln>
            <a:noFill/>
          </a:ln>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i="1">
                <a:latin typeface="Times New Roman" panose="02020603050405020304" pitchFamily="18" charset="0"/>
                <a:cs typeface="Times New Roman" panose="02020603050405020304" pitchFamily="18"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Insert or Drag and Drop Image Here</a:t>
            </a:r>
          </a:p>
        </p:txBody>
      </p:sp>
      <p:sp>
        <p:nvSpPr>
          <p:cNvPr id="9" name="Text Placeholder 8">
            <a:extLst>
              <a:ext uri="{FF2B5EF4-FFF2-40B4-BE49-F238E27FC236}">
                <a16:creationId xmlns="" xmlns:a16="http://schemas.microsoft.com/office/drawing/2014/main" id="{35FD3B7C-17C6-4327-986C-A8A6D6EC1B52}"/>
              </a:ext>
            </a:extLst>
          </p:cNvPr>
          <p:cNvSpPr>
            <a:spLocks noGrp="1"/>
          </p:cNvSpPr>
          <p:nvPr>
            <p:ph type="body" sz="quarter" idx="13"/>
          </p:nvPr>
        </p:nvSpPr>
        <p:spPr>
          <a:xfrm>
            <a:off x="431800" y="3509766"/>
            <a:ext cx="2951163" cy="232270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203442306"/>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Large Numbers Option 1">
    <p:spTree>
      <p:nvGrpSpPr>
        <p:cNvPr id="1" name=""/>
        <p:cNvGrpSpPr/>
        <p:nvPr/>
      </p:nvGrpSpPr>
      <p:grpSpPr>
        <a:xfrm>
          <a:off x="0" y="0"/>
          <a:ext cx="0" cy="0"/>
          <a:chOff x="0" y="0"/>
          <a:chExt cx="0" cy="0"/>
        </a:xfrm>
      </p:grpSpPr>
      <p:sp>
        <p:nvSpPr>
          <p:cNvPr id="18" name="Freeform: Shape 17">
            <a:extLst>
              <a:ext uri="{FF2B5EF4-FFF2-40B4-BE49-F238E27FC236}">
                <a16:creationId xmlns="" xmlns:a16="http://schemas.microsoft.com/office/drawing/2014/main" id="{730F7266-25A0-4B3A-A8CE-F083ECC9D4C6}"/>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40EE479C-D1F6-4BAC-80D2-90EF74E3261A}"/>
              </a:ext>
            </a:extLst>
          </p:cNvPr>
          <p:cNvSpPr>
            <a:spLocks noGrp="1"/>
          </p:cNvSpPr>
          <p:nvPr userDrawn="1">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 xmlns:a16="http://schemas.microsoft.com/office/drawing/2014/main" id="{A22238F2-C6EC-476F-8371-119AECBA5622}"/>
              </a:ext>
            </a:extLst>
          </p:cNvPr>
          <p:cNvSpPr>
            <a:spLocks noGrp="1"/>
          </p:cNvSpPr>
          <p:nvPr userDrawn="1">
            <p:ph sz="half" idx="1"/>
          </p:nvPr>
        </p:nvSpPr>
        <p:spPr>
          <a:xfrm>
            <a:off x="906843" y="3429050"/>
            <a:ext cx="4522314" cy="2762949"/>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 name="Footer Placeholder 7">
            <a:extLst>
              <a:ext uri="{FF2B5EF4-FFF2-40B4-BE49-F238E27FC236}">
                <a16:creationId xmlns="" xmlns:a16="http://schemas.microsoft.com/office/drawing/2014/main" id="{C9E47D86-FD0D-44D0-9B7F-9EDEBD11F9D6}"/>
              </a:ext>
            </a:extLst>
          </p:cNvPr>
          <p:cNvSpPr>
            <a:spLocks noGrp="1"/>
          </p:cNvSpPr>
          <p:nvPr userDrawn="1">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9" name="Slide Number Placeholder 8">
            <a:extLst>
              <a:ext uri="{FF2B5EF4-FFF2-40B4-BE49-F238E27FC236}">
                <a16:creationId xmlns="" xmlns:a16="http://schemas.microsoft.com/office/drawing/2014/main" id="{0A29F8B3-4723-4928-83E5-76C29D05F2FE}"/>
              </a:ext>
            </a:extLst>
          </p:cNvPr>
          <p:cNvSpPr>
            <a:spLocks noGrp="1"/>
          </p:cNvSpPr>
          <p:nvPr userDrawn="1">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6" name="Text Placeholder 5">
            <a:extLst>
              <a:ext uri="{FF2B5EF4-FFF2-40B4-BE49-F238E27FC236}">
                <a16:creationId xmlns="" xmlns:a16="http://schemas.microsoft.com/office/drawing/2014/main" id="{7867C73D-EE16-41D1-B7CE-A35C765E3B8D}"/>
              </a:ext>
            </a:extLst>
          </p:cNvPr>
          <p:cNvSpPr>
            <a:spLocks noGrp="1"/>
          </p:cNvSpPr>
          <p:nvPr userDrawn="1">
            <p:ph type="body" sz="quarter" idx="12"/>
          </p:nvPr>
        </p:nvSpPr>
        <p:spPr>
          <a:xfrm>
            <a:off x="6774740" y="3429000"/>
            <a:ext cx="4522407" cy="276225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 name="Text Placeholder 18">
            <a:extLst>
              <a:ext uri="{FF2B5EF4-FFF2-40B4-BE49-F238E27FC236}">
                <a16:creationId xmlns="" xmlns:a16="http://schemas.microsoft.com/office/drawing/2014/main" id="{FEF984BB-176D-4924-ADAD-52FBC95B07B2}"/>
              </a:ext>
            </a:extLst>
          </p:cNvPr>
          <p:cNvSpPr>
            <a:spLocks noGrp="1"/>
          </p:cNvSpPr>
          <p:nvPr>
            <p:ph type="body" sz="quarter" idx="13" hasCustomPrompt="1"/>
          </p:nvPr>
        </p:nvSpPr>
        <p:spPr>
          <a:xfrm>
            <a:off x="906463" y="2278063"/>
            <a:ext cx="4522787" cy="885825"/>
          </a:xfrm>
        </p:spPr>
        <p:txBody>
          <a:bodyPr anchor="ctr"/>
          <a:lstStyle>
            <a:lvl1pPr marL="0" indent="0">
              <a:buNone/>
              <a:defRPr sz="8000" b="1">
                <a:latin typeface="+mj-lt"/>
              </a:defRPr>
            </a:lvl1pPr>
            <a:lvl2pPr marL="266700" indent="0">
              <a:buNone/>
              <a:defRPr sz="8000">
                <a:latin typeface="+mj-lt"/>
              </a:defRPr>
            </a:lvl2pPr>
            <a:lvl3pPr marL="542925" indent="0">
              <a:buNone/>
              <a:defRPr sz="8000">
                <a:latin typeface="+mj-lt"/>
              </a:defRPr>
            </a:lvl3pPr>
            <a:lvl4pPr marL="809625" indent="0">
              <a:buNone/>
              <a:defRPr sz="8000">
                <a:latin typeface="+mj-lt"/>
              </a:defRPr>
            </a:lvl4pPr>
            <a:lvl5pPr marL="1076325" indent="0">
              <a:buNone/>
              <a:defRPr sz="8000">
                <a:latin typeface="+mj-lt"/>
              </a:defRPr>
            </a:lvl5pPr>
          </a:lstStyle>
          <a:p>
            <a:pPr lvl="0"/>
            <a:r>
              <a:rPr lang="en-US" noProof="0"/>
              <a:t>1</a:t>
            </a:r>
          </a:p>
        </p:txBody>
      </p:sp>
      <p:sp>
        <p:nvSpPr>
          <p:cNvPr id="21" name="Text Placeholder 20">
            <a:extLst>
              <a:ext uri="{FF2B5EF4-FFF2-40B4-BE49-F238E27FC236}">
                <a16:creationId xmlns="" xmlns:a16="http://schemas.microsoft.com/office/drawing/2014/main" id="{C59BE1D7-885A-4749-99BA-6909D64AFA4A}"/>
              </a:ext>
            </a:extLst>
          </p:cNvPr>
          <p:cNvSpPr>
            <a:spLocks noGrp="1"/>
          </p:cNvSpPr>
          <p:nvPr>
            <p:ph type="body" sz="quarter" idx="14" hasCustomPrompt="1"/>
          </p:nvPr>
        </p:nvSpPr>
        <p:spPr>
          <a:xfrm>
            <a:off x="6762750" y="2278063"/>
            <a:ext cx="4522787" cy="885825"/>
          </a:xfrm>
        </p:spPr>
        <p:txBody>
          <a:bodyPr anchor="ctr"/>
          <a:lstStyle>
            <a:lvl1pPr marL="0" indent="0">
              <a:buNone/>
              <a:defRPr sz="8000" b="1" i="0">
                <a:latin typeface="+mj-lt"/>
              </a:defRPr>
            </a:lvl1pPr>
          </a:lstStyle>
          <a:p>
            <a:pPr lvl="0"/>
            <a:r>
              <a:rPr lang="en-US" noProof="0"/>
              <a:t>2</a:t>
            </a:r>
          </a:p>
        </p:txBody>
      </p:sp>
      <p:cxnSp>
        <p:nvCxnSpPr>
          <p:cNvPr id="10" name="Straight Connector 9" descr="Middle divider line">
            <a:extLst>
              <a:ext uri="{FF2B5EF4-FFF2-40B4-BE49-F238E27FC236}">
                <a16:creationId xmlns="" xmlns:a16="http://schemas.microsoft.com/office/drawing/2014/main" id="{2B940646-DE40-4E0F-AE42-6530784C9A7D}"/>
              </a:ext>
              <a:ext uri="{C183D7F6-B498-43B3-948B-1728B52AA6E4}">
                <adec:decorative xmlns="" xmlns:adec="http://schemas.microsoft.com/office/drawing/2017/decorative" val="1"/>
              </a:ext>
            </a:extLst>
          </p:cNvPr>
          <p:cNvCxnSpPr>
            <a:cxnSpLocks/>
          </p:cNvCxnSpPr>
          <p:nvPr userDrawn="1"/>
        </p:nvCxnSpPr>
        <p:spPr>
          <a:xfrm>
            <a:off x="6096000" y="1391763"/>
            <a:ext cx="0" cy="4588123"/>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519613"/>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Freeform: Shape 8">
            <a:extLst>
              <a:ext uri="{FF2B5EF4-FFF2-40B4-BE49-F238E27FC236}">
                <a16:creationId xmlns="" xmlns:a16="http://schemas.microsoft.com/office/drawing/2014/main" id="{6AAF5B5B-E896-400A-9E43-EAF605A0AC8B}"/>
              </a:ext>
            </a:extLst>
          </p:cNvPr>
          <p:cNvSpPr/>
          <p:nvPr userDrawn="1"/>
        </p:nvSpPr>
        <p:spPr>
          <a:xfrm rot="19260823">
            <a:off x="10216425" y="538864"/>
            <a:ext cx="467362" cy="344458"/>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Freeform: Shape 12">
            <a:extLst>
              <a:ext uri="{FF2B5EF4-FFF2-40B4-BE49-F238E27FC236}">
                <a16:creationId xmlns="" xmlns:a16="http://schemas.microsoft.com/office/drawing/2014/main" id="{BA2F5A3D-36C4-4B97-A62C-2AEA3B6FC1CF}"/>
              </a:ext>
            </a:extLst>
          </p:cNvPr>
          <p:cNvSpPr/>
          <p:nvPr userDrawn="1"/>
        </p:nvSpPr>
        <p:spPr>
          <a:xfrm rot="20377627">
            <a:off x="10678141" y="849218"/>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Freeform: Shape 13">
            <a:extLst>
              <a:ext uri="{FF2B5EF4-FFF2-40B4-BE49-F238E27FC236}">
                <a16:creationId xmlns="" xmlns:a16="http://schemas.microsoft.com/office/drawing/2014/main" id="{BB474E17-6556-4551-AD1B-351EE2DA98E0}"/>
              </a:ext>
            </a:extLst>
          </p:cNvPr>
          <p:cNvSpPr/>
          <p:nvPr userDrawn="1"/>
        </p:nvSpPr>
        <p:spPr>
          <a:xfrm rot="19260823">
            <a:off x="10717367" y="620572"/>
            <a:ext cx="250689" cy="18476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Freeform: Shape 14">
            <a:extLst>
              <a:ext uri="{FF2B5EF4-FFF2-40B4-BE49-F238E27FC236}">
                <a16:creationId xmlns="" xmlns:a16="http://schemas.microsoft.com/office/drawing/2014/main" id="{F860E6D1-2C9F-477C-AE22-BFF5ADE85C60}"/>
              </a:ext>
            </a:extLst>
          </p:cNvPr>
          <p:cNvSpPr/>
          <p:nvPr userDrawn="1"/>
        </p:nvSpPr>
        <p:spPr>
          <a:xfrm rot="19810388">
            <a:off x="11064926" y="78160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6" name="Freeform: Shape 15">
            <a:extLst>
              <a:ext uri="{FF2B5EF4-FFF2-40B4-BE49-F238E27FC236}">
                <a16:creationId xmlns="" xmlns:a16="http://schemas.microsoft.com/office/drawing/2014/main" id="{65EC6C60-C605-4022-9718-ED56F34D6448}"/>
              </a:ext>
            </a:extLst>
          </p:cNvPr>
          <p:cNvSpPr/>
          <p:nvPr userDrawn="1"/>
        </p:nvSpPr>
        <p:spPr>
          <a:xfrm rot="18277851">
            <a:off x="11152527" y="3820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7" name="Freeform: Shape 16">
            <a:extLst>
              <a:ext uri="{FF2B5EF4-FFF2-40B4-BE49-F238E27FC236}">
                <a16:creationId xmlns="" xmlns:a16="http://schemas.microsoft.com/office/drawing/2014/main" id="{9F47BB28-400F-4C54-ADDA-0055CEB6593B}"/>
              </a:ext>
            </a:extLst>
          </p:cNvPr>
          <p:cNvSpPr/>
          <p:nvPr userDrawn="1"/>
        </p:nvSpPr>
        <p:spPr>
          <a:xfrm rot="20761418">
            <a:off x="11545452" y="1030689"/>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7386F148-99E1-4ED6-B4DA-151A6DB27D67}"/>
              </a:ext>
            </a:extLst>
          </p:cNvPr>
          <p:cNvSpPr/>
          <p:nvPr userDrawn="1"/>
        </p:nvSpPr>
        <p:spPr>
          <a:xfrm rot="17315293">
            <a:off x="11756248" y="247552"/>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1A0565DA-6430-4984-ACB6-E7FACACC71AF}"/>
              </a:ext>
            </a:extLst>
          </p:cNvPr>
          <p:cNvSpPr/>
          <p:nvPr userDrawn="1"/>
        </p:nvSpPr>
        <p:spPr>
          <a:xfrm rot="20082236">
            <a:off x="11448108" y="631127"/>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DDE18DFF-F9E6-4839-817B-4DD871CEAE6F}"/>
              </a:ext>
            </a:extLst>
          </p:cNvPr>
          <p:cNvSpPr/>
          <p:nvPr userDrawn="1"/>
        </p:nvSpPr>
        <p:spPr>
          <a:xfrm rot="19879732">
            <a:off x="11668879" y="824433"/>
            <a:ext cx="216995" cy="159931"/>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Freeform: Shape 20">
            <a:extLst>
              <a:ext uri="{FF2B5EF4-FFF2-40B4-BE49-F238E27FC236}">
                <a16:creationId xmlns="" xmlns:a16="http://schemas.microsoft.com/office/drawing/2014/main" id="{30038A3A-7324-4606-9C92-00C9AB1759F4}"/>
              </a:ext>
            </a:extLst>
          </p:cNvPr>
          <p:cNvSpPr/>
          <p:nvPr userDrawn="1"/>
        </p:nvSpPr>
        <p:spPr>
          <a:xfrm rot="328041">
            <a:off x="10094502" y="901548"/>
            <a:ext cx="579699" cy="606799"/>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 name="connsiteX0" fmla="*/ 487806 w 487806"/>
              <a:gd name="connsiteY0" fmla="*/ 171848 h 510610"/>
              <a:gd name="connsiteX1" fmla="*/ 308036 w 487806"/>
              <a:gd name="connsiteY1" fmla="*/ 510610 h 510610"/>
              <a:gd name="connsiteX2" fmla="*/ 0 w 487806"/>
              <a:gd name="connsiteY2" fmla="*/ 0 h 510610"/>
              <a:gd name="connsiteX3" fmla="*/ 487806 w 487806"/>
              <a:gd name="connsiteY3" fmla="*/ 171848 h 510610"/>
            </a:gdLst>
            <a:ahLst/>
            <a:cxnLst>
              <a:cxn ang="0">
                <a:pos x="connsiteX0" y="connsiteY0"/>
              </a:cxn>
              <a:cxn ang="0">
                <a:pos x="connsiteX1" y="connsiteY1"/>
              </a:cxn>
              <a:cxn ang="0">
                <a:pos x="connsiteX2" y="connsiteY2"/>
              </a:cxn>
              <a:cxn ang="0">
                <a:pos x="connsiteX3" y="connsiteY3"/>
              </a:cxn>
            </a:cxnLst>
            <a:rect l="l" t="t" r="r" b="b"/>
            <a:pathLst>
              <a:path w="487806" h="510610">
                <a:moveTo>
                  <a:pt x="487806" y="171848"/>
                </a:moveTo>
                <a:lnTo>
                  <a:pt x="308036" y="510610"/>
                </a:lnTo>
                <a:lnTo>
                  <a:pt x="0" y="0"/>
                </a:lnTo>
                <a:lnTo>
                  <a:pt x="487806" y="171848"/>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 xmlns:a16="http://schemas.microsoft.com/office/drawing/2014/main" id="{5C0291BA-50C5-406F-B24E-14C9CAF652D7}"/>
              </a:ext>
            </a:extLst>
          </p:cNvPr>
          <p:cNvSpPr/>
          <p:nvPr userDrawn="1"/>
        </p:nvSpPr>
        <p:spPr>
          <a:xfrm>
            <a:off x="10871770" y="1202556"/>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152EBA81-38BC-4DF6-93C3-4A1A02FD2789}"/>
              </a:ext>
            </a:extLst>
          </p:cNvPr>
          <p:cNvSpPr/>
          <p:nvPr userDrawn="1"/>
        </p:nvSpPr>
        <p:spPr>
          <a:xfrm rot="20761418">
            <a:off x="11512604" y="1484835"/>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9AF80622-5597-45AD-92C3-2C4C3797720A}"/>
              </a:ext>
            </a:extLst>
          </p:cNvPr>
          <p:cNvSpPr/>
          <p:nvPr userDrawn="1"/>
        </p:nvSpPr>
        <p:spPr>
          <a:xfrm rot="1160487">
            <a:off x="10291662" y="1614015"/>
            <a:ext cx="316887" cy="233554"/>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 name="connsiteX0" fmla="*/ 692798 w 692798"/>
              <a:gd name="connsiteY0" fmla="*/ 224339 h 510610"/>
              <a:gd name="connsiteX1" fmla="*/ 308036 w 692798"/>
              <a:gd name="connsiteY1" fmla="*/ 510610 h 510610"/>
              <a:gd name="connsiteX2" fmla="*/ 0 w 692798"/>
              <a:gd name="connsiteY2" fmla="*/ 0 h 510610"/>
              <a:gd name="connsiteX3" fmla="*/ 692798 w 692798"/>
              <a:gd name="connsiteY3" fmla="*/ 224339 h 510610"/>
            </a:gdLst>
            <a:ahLst/>
            <a:cxnLst>
              <a:cxn ang="0">
                <a:pos x="connsiteX0" y="connsiteY0"/>
              </a:cxn>
              <a:cxn ang="0">
                <a:pos x="connsiteX1" y="connsiteY1"/>
              </a:cxn>
              <a:cxn ang="0">
                <a:pos x="connsiteX2" y="connsiteY2"/>
              </a:cxn>
              <a:cxn ang="0">
                <a:pos x="connsiteX3" y="connsiteY3"/>
              </a:cxn>
            </a:cxnLst>
            <a:rect l="l" t="t" r="r" b="b"/>
            <a:pathLst>
              <a:path w="692798" h="510610">
                <a:moveTo>
                  <a:pt x="692798" y="224339"/>
                </a:moveTo>
                <a:lnTo>
                  <a:pt x="308036" y="510610"/>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Freeform: Shape 24">
            <a:extLst>
              <a:ext uri="{FF2B5EF4-FFF2-40B4-BE49-F238E27FC236}">
                <a16:creationId xmlns="" xmlns:a16="http://schemas.microsoft.com/office/drawing/2014/main" id="{6833793E-EB91-43B4-8444-36ADD2A48E55}"/>
              </a:ext>
            </a:extLst>
          </p:cNvPr>
          <p:cNvSpPr/>
          <p:nvPr userDrawn="1"/>
        </p:nvSpPr>
        <p:spPr>
          <a:xfrm rot="803026">
            <a:off x="11586107" y="2015428"/>
            <a:ext cx="162256" cy="119587"/>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3F288DD7-6DAF-436D-B04A-EBCCAA36917C}"/>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Text Placeholder 2">
            <a:extLst>
              <a:ext uri="{FF2B5EF4-FFF2-40B4-BE49-F238E27FC236}">
                <a16:creationId xmlns="" xmlns:a16="http://schemas.microsoft.com/office/drawing/2014/main" id="{9322B50D-6A7D-41C6-BA57-613BC231DF36}"/>
              </a:ext>
            </a:extLst>
          </p:cNvPr>
          <p:cNvSpPr>
            <a:spLocks noGrp="1"/>
          </p:cNvSpPr>
          <p:nvPr>
            <p:ph type="body" idx="1"/>
          </p:nvPr>
        </p:nvSpPr>
        <p:spPr>
          <a:xfrm>
            <a:off x="432000" y="1152000"/>
            <a:ext cx="5472000" cy="360000"/>
          </a:xfrm>
        </p:spPr>
        <p:txBody>
          <a:bodyPr anchor="t"/>
          <a:lstStyle>
            <a:lvl1pPr marL="0" indent="0">
              <a:buNone/>
              <a:defRPr sz="2400" b="1">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a:extLst>
              <a:ext uri="{FF2B5EF4-FFF2-40B4-BE49-F238E27FC236}">
                <a16:creationId xmlns="" xmlns:a16="http://schemas.microsoft.com/office/drawing/2014/main" id="{9FD584DA-F775-47B8-A1D7-6556AD5FCBD2}"/>
              </a:ext>
            </a:extLst>
          </p:cNvPr>
          <p:cNvSpPr>
            <a:spLocks noGrp="1"/>
          </p:cNvSpPr>
          <p:nvPr>
            <p:ph sz="half" idx="2"/>
          </p:nvPr>
        </p:nvSpPr>
        <p:spPr>
          <a:xfrm>
            <a:off x="432000" y="1584000"/>
            <a:ext cx="5472000" cy="4608000"/>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 name="Footer Placeholder 9">
            <a:extLst>
              <a:ext uri="{FF2B5EF4-FFF2-40B4-BE49-F238E27FC236}">
                <a16:creationId xmlns="" xmlns:a16="http://schemas.microsoft.com/office/drawing/2014/main" id="{9337FD81-6DFD-43B7-A7D9-59E45ECDF39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11" name="Slide Number Placeholder 10">
            <a:extLst>
              <a:ext uri="{FF2B5EF4-FFF2-40B4-BE49-F238E27FC236}">
                <a16:creationId xmlns="" xmlns:a16="http://schemas.microsoft.com/office/drawing/2014/main" id="{F17B7460-0559-435A-9C2F-1B12BC6CE184}"/>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6" name="Content Placeholder 5">
            <a:extLst>
              <a:ext uri="{FF2B5EF4-FFF2-40B4-BE49-F238E27FC236}">
                <a16:creationId xmlns="" xmlns:a16="http://schemas.microsoft.com/office/drawing/2014/main" id="{EA7B8348-A00A-4AAE-B1F6-924515577B23}"/>
              </a:ext>
            </a:extLst>
          </p:cNvPr>
          <p:cNvSpPr>
            <a:spLocks noGrp="1"/>
          </p:cNvSpPr>
          <p:nvPr>
            <p:ph sz="quarter" idx="4"/>
          </p:nvPr>
        </p:nvSpPr>
        <p:spPr>
          <a:xfrm>
            <a:off x="6300000" y="1581663"/>
            <a:ext cx="5472000" cy="4608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 name="Text Placeholder 4">
            <a:extLst>
              <a:ext uri="{FF2B5EF4-FFF2-40B4-BE49-F238E27FC236}">
                <a16:creationId xmlns="" xmlns:a16="http://schemas.microsoft.com/office/drawing/2014/main" id="{4521CFCD-C079-4019-942D-035558CAFCAC}"/>
              </a:ext>
            </a:extLst>
          </p:cNvPr>
          <p:cNvSpPr>
            <a:spLocks noGrp="1"/>
          </p:cNvSpPr>
          <p:nvPr>
            <p:ph type="body" sz="quarter" idx="3"/>
          </p:nvPr>
        </p:nvSpPr>
        <p:spPr>
          <a:xfrm>
            <a:off x="6288002" y="1151785"/>
            <a:ext cx="5483998" cy="354868"/>
          </a:xfrm>
        </p:spPr>
        <p:txBody>
          <a:bodyPr vert="horz" lIns="0" tIns="0" rIns="0" bIns="0" rtlCol="0" anchor="t">
            <a:noAutofit/>
          </a:bodyPr>
          <a:lstStyle>
            <a:lvl1pPr marL="0" indent="0">
              <a:buNone/>
              <a:defRPr lang="en-US" sz="2400" b="1"/>
            </a:lvl1pPr>
          </a:lstStyle>
          <a:p>
            <a:pPr marL="266700" lvl="0" indent="-266700"/>
            <a:r>
              <a:rPr lang="en-US" noProof="0"/>
              <a:t>Click to edit Master text styles</a:t>
            </a:r>
          </a:p>
        </p:txBody>
      </p:sp>
      <p:cxnSp>
        <p:nvCxnSpPr>
          <p:cNvPr id="28" name="Straight Connector 27" descr="Center divider line">
            <a:extLst>
              <a:ext uri="{FF2B5EF4-FFF2-40B4-BE49-F238E27FC236}">
                <a16:creationId xmlns="" xmlns:a16="http://schemas.microsoft.com/office/drawing/2014/main" id="{AEACA101-2521-41AA-8F51-FF0BF783E493}"/>
              </a:ext>
              <a:ext uri="{C183D7F6-B498-43B3-948B-1728B52AA6E4}">
                <adec:decorative xmlns="" xmlns:adec="http://schemas.microsoft.com/office/drawing/2017/decorative" val="1"/>
              </a:ext>
            </a:extLst>
          </p:cNvPr>
          <p:cNvCxnSpPr>
            <a:cxnSpLocks/>
          </p:cNvCxnSpPr>
          <p:nvPr userDrawn="1"/>
        </p:nvCxnSpPr>
        <p:spPr>
          <a:xfrm>
            <a:off x="6096000" y="2438720"/>
            <a:ext cx="0" cy="2525166"/>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3955203"/>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Col Boxe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3" name="Content Placeholder 2">
            <a:extLst>
              <a:ext uri="{FF2B5EF4-FFF2-40B4-BE49-F238E27FC236}">
                <a16:creationId xmlns="" xmlns:a16="http://schemas.microsoft.com/office/drawing/2014/main" id="{B1948E38-8FB0-4E51-A01C-C88794372E50}"/>
              </a:ext>
            </a:extLst>
          </p:cNvPr>
          <p:cNvSpPr>
            <a:spLocks noGrp="1"/>
          </p:cNvSpPr>
          <p:nvPr>
            <p:ph idx="1"/>
          </p:nvPr>
        </p:nvSpPr>
        <p:spPr>
          <a:xfrm>
            <a:off x="744396" y="2463936"/>
            <a:ext cx="3726003" cy="3314545"/>
          </a:xfrm>
          <a:prstGeom prst="rightArrowCallout">
            <a:avLst>
              <a:gd name="adj1" fmla="val 50000"/>
              <a:gd name="adj2" fmla="val 25000"/>
              <a:gd name="adj3" fmla="val 15421"/>
              <a:gd name="adj4" fmla="val 80487"/>
            </a:avLst>
          </a:prstGeom>
          <a:solidFill>
            <a:schemeClr val="bg1">
              <a:lumMod val="95000"/>
            </a:schemeClr>
          </a:solidFill>
        </p:spPr>
        <p:txBody>
          <a:bodyPr lIns="180000" tIns="180000" rIns="180000"/>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6A38E24-EB1C-472F-B631-5DF32F9C4CF5}"/>
              </a:ext>
            </a:extLst>
          </p:cNvPr>
          <p:cNvSpPr>
            <a:spLocks noGrp="1"/>
          </p:cNvSpPr>
          <p:nvPr>
            <p:ph type="body" sz="quarter" idx="12"/>
          </p:nvPr>
        </p:nvSpPr>
        <p:spPr>
          <a:xfrm>
            <a:off x="4613985" y="2463801"/>
            <a:ext cx="3726469" cy="3314200"/>
          </a:xfrm>
          <a:prstGeom prst="rightArrowCallout">
            <a:avLst>
              <a:gd name="adj1" fmla="val 50000"/>
              <a:gd name="adj2" fmla="val 25000"/>
              <a:gd name="adj3" fmla="val 16186"/>
              <a:gd name="adj4" fmla="val 80493"/>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ext Placeholder 10">
            <a:extLst>
              <a:ext uri="{FF2B5EF4-FFF2-40B4-BE49-F238E27FC236}">
                <a16:creationId xmlns="" xmlns:a16="http://schemas.microsoft.com/office/drawing/2014/main" id="{5B4A252E-78C9-4F76-98A4-A4B580AD072A}"/>
              </a:ext>
            </a:extLst>
          </p:cNvPr>
          <p:cNvSpPr>
            <a:spLocks noGrp="1"/>
          </p:cNvSpPr>
          <p:nvPr>
            <p:ph type="body" sz="quarter" idx="13"/>
          </p:nvPr>
        </p:nvSpPr>
        <p:spPr>
          <a:xfrm>
            <a:off x="8483985" y="2463801"/>
            <a:ext cx="2963619" cy="3314200"/>
          </a:xfrm>
          <a:prstGeom prst="rect">
            <a:avLst/>
          </a:prstGeom>
          <a:solidFill>
            <a:schemeClr val="bg1">
              <a:lumMod val="95000"/>
            </a:schemeClr>
          </a:solidFill>
        </p:spPr>
        <p:txBody>
          <a:bodyPr lIns="180000" tIns="180000" rIns="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 name="Text Placeholder 8">
            <a:extLst>
              <a:ext uri="{FF2B5EF4-FFF2-40B4-BE49-F238E27FC236}">
                <a16:creationId xmlns="" xmlns:a16="http://schemas.microsoft.com/office/drawing/2014/main" id="{F8E9D1B9-1C3A-4397-B3B4-9A921D64159E}"/>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6" name="Text Placeholder 5">
            <a:extLst>
              <a:ext uri="{FF2B5EF4-FFF2-40B4-BE49-F238E27FC236}">
                <a16:creationId xmlns="" xmlns:a16="http://schemas.microsoft.com/office/drawing/2014/main" id="{1B4F049D-3C57-44BB-ACE2-1363AF36D9EF}"/>
              </a:ext>
            </a:extLst>
          </p:cNvPr>
          <p:cNvSpPr>
            <a:spLocks noGrp="1"/>
          </p:cNvSpPr>
          <p:nvPr>
            <p:ph type="body" sz="quarter" idx="27" hasCustomPrompt="1"/>
          </p:nvPr>
        </p:nvSpPr>
        <p:spPr>
          <a:xfrm>
            <a:off x="744236" y="1647240"/>
            <a:ext cx="2975578" cy="648000"/>
          </a:xfrm>
          <a:ln>
            <a:solidFill>
              <a:schemeClr val="accent1"/>
            </a:solidFill>
          </a:ln>
        </p:spPr>
        <p:txBody>
          <a:bodyPr tIns="108000" anchor="t"/>
          <a:lstStyle>
            <a:lvl1pPr marL="0" indent="0" algn="ctr">
              <a:buNone/>
              <a:defRPr>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Section 1 Title</a:t>
            </a:r>
          </a:p>
        </p:txBody>
      </p:sp>
      <p:sp>
        <p:nvSpPr>
          <p:cNvPr id="12" name="Text Placeholder 11">
            <a:extLst>
              <a:ext uri="{FF2B5EF4-FFF2-40B4-BE49-F238E27FC236}">
                <a16:creationId xmlns="" xmlns:a16="http://schemas.microsoft.com/office/drawing/2014/main" id="{FB9B793F-A64B-475C-96F3-FB40100E01E4}"/>
              </a:ext>
            </a:extLst>
          </p:cNvPr>
          <p:cNvSpPr>
            <a:spLocks noGrp="1"/>
          </p:cNvSpPr>
          <p:nvPr>
            <p:ph type="body" sz="quarter" idx="28" hasCustomPrompt="1"/>
          </p:nvPr>
        </p:nvSpPr>
        <p:spPr>
          <a:xfrm>
            <a:off x="4608336" y="1647040"/>
            <a:ext cx="2975578" cy="648000"/>
          </a:xfrm>
          <a:ln>
            <a:solidFill>
              <a:schemeClr val="accent2"/>
            </a:solidFill>
          </a:ln>
        </p:spPr>
        <p:txBody>
          <a:bodyPr tIns="108000" anchor="t"/>
          <a:lstStyle>
            <a:lvl1pPr marL="0" indent="0" algn="ctr">
              <a:buNone/>
              <a:defRPr>
                <a:latin typeface="+mj-lt"/>
              </a:defRPr>
            </a:lvl1pPr>
          </a:lstStyle>
          <a:p>
            <a:pPr lvl="0"/>
            <a:r>
              <a:rPr lang="en-US" noProof="0"/>
              <a:t>Section 2 Title</a:t>
            </a:r>
          </a:p>
        </p:txBody>
      </p:sp>
      <p:sp>
        <p:nvSpPr>
          <p:cNvPr id="14" name="Text Placeholder 13">
            <a:extLst>
              <a:ext uri="{FF2B5EF4-FFF2-40B4-BE49-F238E27FC236}">
                <a16:creationId xmlns="" xmlns:a16="http://schemas.microsoft.com/office/drawing/2014/main" id="{0EF53567-5287-43FB-B07E-A12F3AEEDB98}"/>
              </a:ext>
            </a:extLst>
          </p:cNvPr>
          <p:cNvSpPr>
            <a:spLocks noGrp="1"/>
          </p:cNvSpPr>
          <p:nvPr>
            <p:ph type="body" sz="quarter" idx="29" hasCustomPrompt="1"/>
          </p:nvPr>
        </p:nvSpPr>
        <p:spPr>
          <a:xfrm>
            <a:off x="8483986" y="1647240"/>
            <a:ext cx="2975578" cy="648000"/>
          </a:xfrm>
          <a:ln>
            <a:solidFill>
              <a:schemeClr val="accent3"/>
            </a:solidFill>
          </a:ln>
        </p:spPr>
        <p:txBody>
          <a:bodyPr tIns="108000" anchor="t"/>
          <a:lstStyle>
            <a:lvl1pPr marL="0" indent="0" algn="ctr">
              <a:buNone/>
              <a:defRPr>
                <a:latin typeface="+mj-lt"/>
              </a:defRPr>
            </a:lvl1pPr>
          </a:lstStyle>
          <a:p>
            <a:pPr lvl="0"/>
            <a:r>
              <a:rPr lang="en-US" noProof="0"/>
              <a:t>Section 3 Title</a:t>
            </a:r>
          </a:p>
        </p:txBody>
      </p:sp>
    </p:spTree>
    <p:extLst>
      <p:ext uri="{BB962C8B-B14F-4D97-AF65-F5344CB8AC3E}">
        <p14:creationId xmlns:p14="http://schemas.microsoft.com/office/powerpoint/2010/main" val="2921090031"/>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cxnSp>
        <p:nvCxnSpPr>
          <p:cNvPr id="15" name="Straight Arrow Connector 14">
            <a:extLst>
              <a:ext uri="{FF2B5EF4-FFF2-40B4-BE49-F238E27FC236}">
                <a16:creationId xmlns="" xmlns:a16="http://schemas.microsoft.com/office/drawing/2014/main" id="{52158F80-0C1A-4B9E-9335-A5A0015187F7}"/>
              </a:ext>
            </a:extLst>
          </p:cNvPr>
          <p:cNvCxnSpPr/>
          <p:nvPr userDrawn="1"/>
        </p:nvCxnSpPr>
        <p:spPr>
          <a:xfrm>
            <a:off x="431800" y="3866682"/>
            <a:ext cx="11339513"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 Placeholder 10">
            <a:extLst>
              <a:ext uri="{FF2B5EF4-FFF2-40B4-BE49-F238E27FC236}">
                <a16:creationId xmlns="" xmlns:a16="http://schemas.microsoft.com/office/drawing/2014/main" id="{723DA611-B88C-4D7E-82A4-5E4CA9DC2EA3}"/>
              </a:ext>
            </a:extLst>
          </p:cNvPr>
          <p:cNvSpPr>
            <a:spLocks noGrp="1"/>
          </p:cNvSpPr>
          <p:nvPr>
            <p:ph type="body" sz="quarter" idx="33" hasCustomPrompt="1"/>
          </p:nvPr>
        </p:nvSpPr>
        <p:spPr>
          <a:xfrm>
            <a:off x="4129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17" name="Text Placeholder 10">
            <a:extLst>
              <a:ext uri="{FF2B5EF4-FFF2-40B4-BE49-F238E27FC236}">
                <a16:creationId xmlns="" xmlns:a16="http://schemas.microsoft.com/office/drawing/2014/main" id="{180A0FA4-75CD-4A61-AA79-9C3C5F97ED8C}"/>
              </a:ext>
            </a:extLst>
          </p:cNvPr>
          <p:cNvSpPr>
            <a:spLocks noGrp="1"/>
          </p:cNvSpPr>
          <p:nvPr>
            <p:ph type="body" sz="quarter" idx="34" hasCustomPrompt="1"/>
          </p:nvPr>
        </p:nvSpPr>
        <p:spPr>
          <a:xfrm>
            <a:off x="4317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1" name="Text Placeholder 10">
            <a:extLst>
              <a:ext uri="{FF2B5EF4-FFF2-40B4-BE49-F238E27FC236}">
                <a16:creationId xmlns="" xmlns:a16="http://schemas.microsoft.com/office/drawing/2014/main" id="{EBB89A53-1B07-4560-B98E-03BECDB832C9}"/>
              </a:ext>
            </a:extLst>
          </p:cNvPr>
          <p:cNvSpPr>
            <a:spLocks noGrp="1"/>
          </p:cNvSpPr>
          <p:nvPr>
            <p:ph type="body" sz="quarter" idx="35" hasCustomPrompt="1"/>
          </p:nvPr>
        </p:nvSpPr>
        <p:spPr>
          <a:xfrm>
            <a:off x="90381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2" name="Text Placeholder 10">
            <a:extLst>
              <a:ext uri="{FF2B5EF4-FFF2-40B4-BE49-F238E27FC236}">
                <a16:creationId xmlns="" xmlns:a16="http://schemas.microsoft.com/office/drawing/2014/main" id="{22D34AD8-D83D-4409-A418-C00840A085AC}"/>
              </a:ext>
            </a:extLst>
          </p:cNvPr>
          <p:cNvSpPr>
            <a:spLocks noGrp="1"/>
          </p:cNvSpPr>
          <p:nvPr>
            <p:ph type="body" sz="quarter" idx="36" hasCustomPrompt="1"/>
          </p:nvPr>
        </p:nvSpPr>
        <p:spPr>
          <a:xfrm>
            <a:off x="137583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5" name="Text Placeholder 10">
            <a:extLst>
              <a:ext uri="{FF2B5EF4-FFF2-40B4-BE49-F238E27FC236}">
                <a16:creationId xmlns="" xmlns:a16="http://schemas.microsoft.com/office/drawing/2014/main" id="{3EAA6A46-63F3-49A5-8E0B-758176E4429D}"/>
              </a:ext>
            </a:extLst>
          </p:cNvPr>
          <p:cNvSpPr>
            <a:spLocks noGrp="1"/>
          </p:cNvSpPr>
          <p:nvPr>
            <p:ph type="body" sz="quarter" idx="37" hasCustomPrompt="1"/>
          </p:nvPr>
        </p:nvSpPr>
        <p:spPr>
          <a:xfrm>
            <a:off x="184785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26" name="Text Placeholder 10">
            <a:extLst>
              <a:ext uri="{FF2B5EF4-FFF2-40B4-BE49-F238E27FC236}">
                <a16:creationId xmlns="" xmlns:a16="http://schemas.microsoft.com/office/drawing/2014/main" id="{BB051A6E-4868-4F3F-93DB-AD07020E9344}"/>
              </a:ext>
            </a:extLst>
          </p:cNvPr>
          <p:cNvSpPr>
            <a:spLocks noGrp="1"/>
          </p:cNvSpPr>
          <p:nvPr>
            <p:ph type="body" sz="quarter" idx="38" hasCustomPrompt="1"/>
          </p:nvPr>
        </p:nvSpPr>
        <p:spPr>
          <a:xfrm>
            <a:off x="6077108" y="3973125"/>
            <a:ext cx="415608" cy="201776"/>
          </a:xfrm>
        </p:spPr>
        <p:txBody>
          <a:bodyPr anchor="ctr"/>
          <a:lstStyle>
            <a:lvl1pPr marL="0" indent="0" algn="ctr">
              <a:buNone/>
              <a:defRPr sz="1400">
                <a:solidFill>
                  <a:schemeClr val="tx1">
                    <a:lumMod val="50000"/>
                    <a:lumOff val="50000"/>
                  </a:schemeClr>
                </a:solidFill>
              </a:defRPr>
            </a:lvl1pPr>
          </a:lstStyle>
          <a:p>
            <a:pPr lvl="0"/>
            <a:r>
              <a:rPr lang="en-US" noProof="0"/>
              <a:t>Year</a:t>
            </a:r>
          </a:p>
        </p:txBody>
      </p:sp>
      <p:sp>
        <p:nvSpPr>
          <p:cNvPr id="28" name="Text Placeholder 10">
            <a:extLst>
              <a:ext uri="{FF2B5EF4-FFF2-40B4-BE49-F238E27FC236}">
                <a16:creationId xmlns="" xmlns:a16="http://schemas.microsoft.com/office/drawing/2014/main" id="{61519886-189E-4C69-AEED-FD9BDD3E567B}"/>
              </a:ext>
            </a:extLst>
          </p:cNvPr>
          <p:cNvSpPr>
            <a:spLocks noGrp="1"/>
          </p:cNvSpPr>
          <p:nvPr>
            <p:ph type="body" sz="quarter" idx="39" hasCustomPrompt="1"/>
          </p:nvPr>
        </p:nvSpPr>
        <p:spPr>
          <a:xfrm>
            <a:off x="231986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0" name="Text Placeholder 10">
            <a:extLst>
              <a:ext uri="{FF2B5EF4-FFF2-40B4-BE49-F238E27FC236}">
                <a16:creationId xmlns="" xmlns:a16="http://schemas.microsoft.com/office/drawing/2014/main" id="{0F084DDF-04EE-46A9-9F77-D5FD94D1B543}"/>
              </a:ext>
            </a:extLst>
          </p:cNvPr>
          <p:cNvSpPr>
            <a:spLocks noGrp="1"/>
          </p:cNvSpPr>
          <p:nvPr>
            <p:ph type="body" sz="quarter" idx="40" hasCustomPrompt="1"/>
          </p:nvPr>
        </p:nvSpPr>
        <p:spPr>
          <a:xfrm>
            <a:off x="279188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1" name="Text Placeholder 10">
            <a:extLst>
              <a:ext uri="{FF2B5EF4-FFF2-40B4-BE49-F238E27FC236}">
                <a16:creationId xmlns="" xmlns:a16="http://schemas.microsoft.com/office/drawing/2014/main" id="{743DE8AB-BF74-4CC9-AD19-8BBBF44867AF}"/>
              </a:ext>
            </a:extLst>
          </p:cNvPr>
          <p:cNvSpPr>
            <a:spLocks noGrp="1"/>
          </p:cNvSpPr>
          <p:nvPr>
            <p:ph type="body" sz="quarter" idx="41" hasCustomPrompt="1"/>
          </p:nvPr>
        </p:nvSpPr>
        <p:spPr>
          <a:xfrm>
            <a:off x="326390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2" name="Text Placeholder 10">
            <a:extLst>
              <a:ext uri="{FF2B5EF4-FFF2-40B4-BE49-F238E27FC236}">
                <a16:creationId xmlns="" xmlns:a16="http://schemas.microsoft.com/office/drawing/2014/main" id="{2ECC5C24-2CE5-491E-89DC-F9C5AE98B067}"/>
              </a:ext>
            </a:extLst>
          </p:cNvPr>
          <p:cNvSpPr>
            <a:spLocks noGrp="1"/>
          </p:cNvSpPr>
          <p:nvPr>
            <p:ph type="body" sz="quarter" idx="42" hasCustomPrompt="1"/>
          </p:nvPr>
        </p:nvSpPr>
        <p:spPr>
          <a:xfrm>
            <a:off x="467995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3" name="Text Placeholder 10">
            <a:extLst>
              <a:ext uri="{FF2B5EF4-FFF2-40B4-BE49-F238E27FC236}">
                <a16:creationId xmlns="" xmlns:a16="http://schemas.microsoft.com/office/drawing/2014/main" id="{ADB0F187-5781-4076-B761-264B1C683A63}"/>
              </a:ext>
            </a:extLst>
          </p:cNvPr>
          <p:cNvSpPr>
            <a:spLocks noGrp="1"/>
          </p:cNvSpPr>
          <p:nvPr>
            <p:ph type="body" sz="quarter" idx="43" hasCustomPrompt="1"/>
          </p:nvPr>
        </p:nvSpPr>
        <p:spPr>
          <a:xfrm>
            <a:off x="373591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4" name="Text Placeholder 10">
            <a:extLst>
              <a:ext uri="{FF2B5EF4-FFF2-40B4-BE49-F238E27FC236}">
                <a16:creationId xmlns="" xmlns:a16="http://schemas.microsoft.com/office/drawing/2014/main" id="{B2E776B2-D388-4243-80AE-BD8AF47C8AAB}"/>
              </a:ext>
            </a:extLst>
          </p:cNvPr>
          <p:cNvSpPr>
            <a:spLocks noGrp="1"/>
          </p:cNvSpPr>
          <p:nvPr>
            <p:ph type="body" sz="quarter" idx="44" hasCustomPrompt="1"/>
          </p:nvPr>
        </p:nvSpPr>
        <p:spPr>
          <a:xfrm>
            <a:off x="420793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5" name="Text Placeholder 10">
            <a:extLst>
              <a:ext uri="{FF2B5EF4-FFF2-40B4-BE49-F238E27FC236}">
                <a16:creationId xmlns="" xmlns:a16="http://schemas.microsoft.com/office/drawing/2014/main" id="{79F3A104-EDC0-4A25-9585-3F9F8C1022C7}"/>
              </a:ext>
            </a:extLst>
          </p:cNvPr>
          <p:cNvSpPr>
            <a:spLocks noGrp="1"/>
          </p:cNvSpPr>
          <p:nvPr>
            <p:ph type="body" sz="quarter" idx="45" hasCustomPrompt="1"/>
          </p:nvPr>
        </p:nvSpPr>
        <p:spPr>
          <a:xfrm>
            <a:off x="515196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6" name="Text Placeholder 10">
            <a:extLst>
              <a:ext uri="{FF2B5EF4-FFF2-40B4-BE49-F238E27FC236}">
                <a16:creationId xmlns="" xmlns:a16="http://schemas.microsoft.com/office/drawing/2014/main" id="{23DA3E7C-9F0E-4A57-B6EA-C01C72788E9E}"/>
              </a:ext>
            </a:extLst>
          </p:cNvPr>
          <p:cNvSpPr>
            <a:spLocks noGrp="1"/>
          </p:cNvSpPr>
          <p:nvPr>
            <p:ph type="body" sz="quarter" idx="46" hasCustomPrompt="1"/>
          </p:nvPr>
        </p:nvSpPr>
        <p:spPr>
          <a:xfrm>
            <a:off x="562398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7" name="Text Placeholder 10">
            <a:extLst>
              <a:ext uri="{FF2B5EF4-FFF2-40B4-BE49-F238E27FC236}">
                <a16:creationId xmlns="" xmlns:a16="http://schemas.microsoft.com/office/drawing/2014/main" id="{A8ABC110-DC97-4A71-9A16-67581EAC9895}"/>
              </a:ext>
            </a:extLst>
          </p:cNvPr>
          <p:cNvSpPr>
            <a:spLocks noGrp="1"/>
          </p:cNvSpPr>
          <p:nvPr>
            <p:ph type="body" sz="quarter" idx="47" hasCustomPrompt="1"/>
          </p:nvPr>
        </p:nvSpPr>
        <p:spPr>
          <a:xfrm>
            <a:off x="609599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8" name="Text Placeholder 10">
            <a:extLst>
              <a:ext uri="{FF2B5EF4-FFF2-40B4-BE49-F238E27FC236}">
                <a16:creationId xmlns="" xmlns:a16="http://schemas.microsoft.com/office/drawing/2014/main" id="{81058125-332B-41A7-BCD5-72CAE3F9F97D}"/>
              </a:ext>
            </a:extLst>
          </p:cNvPr>
          <p:cNvSpPr>
            <a:spLocks noGrp="1"/>
          </p:cNvSpPr>
          <p:nvPr>
            <p:ph type="body" sz="quarter" idx="48" hasCustomPrompt="1"/>
          </p:nvPr>
        </p:nvSpPr>
        <p:spPr>
          <a:xfrm>
            <a:off x="656801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39" name="Text Placeholder 10">
            <a:extLst>
              <a:ext uri="{FF2B5EF4-FFF2-40B4-BE49-F238E27FC236}">
                <a16:creationId xmlns="" xmlns:a16="http://schemas.microsoft.com/office/drawing/2014/main" id="{E32DE8FD-6391-4094-BAEC-CC0836CC67EB}"/>
              </a:ext>
            </a:extLst>
          </p:cNvPr>
          <p:cNvSpPr>
            <a:spLocks noGrp="1"/>
          </p:cNvSpPr>
          <p:nvPr>
            <p:ph type="body" sz="quarter" idx="49" hasCustomPrompt="1"/>
          </p:nvPr>
        </p:nvSpPr>
        <p:spPr>
          <a:xfrm>
            <a:off x="7040029"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0" name="Text Placeholder 10">
            <a:extLst>
              <a:ext uri="{FF2B5EF4-FFF2-40B4-BE49-F238E27FC236}">
                <a16:creationId xmlns="" xmlns:a16="http://schemas.microsoft.com/office/drawing/2014/main" id="{5C53C0F3-9308-422B-BC6E-1ACA5029027A}"/>
              </a:ext>
            </a:extLst>
          </p:cNvPr>
          <p:cNvSpPr>
            <a:spLocks noGrp="1"/>
          </p:cNvSpPr>
          <p:nvPr>
            <p:ph type="body" sz="quarter" idx="50" hasCustomPrompt="1"/>
          </p:nvPr>
        </p:nvSpPr>
        <p:spPr>
          <a:xfrm>
            <a:off x="7512046"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1" name="Text Placeholder 10">
            <a:extLst>
              <a:ext uri="{FF2B5EF4-FFF2-40B4-BE49-F238E27FC236}">
                <a16:creationId xmlns="" xmlns:a16="http://schemas.microsoft.com/office/drawing/2014/main" id="{06DFFA03-9EA6-4F70-9519-AB1361BAF7CE}"/>
              </a:ext>
            </a:extLst>
          </p:cNvPr>
          <p:cNvSpPr>
            <a:spLocks noGrp="1"/>
          </p:cNvSpPr>
          <p:nvPr>
            <p:ph type="body" sz="quarter" idx="51" hasCustomPrompt="1"/>
          </p:nvPr>
        </p:nvSpPr>
        <p:spPr>
          <a:xfrm>
            <a:off x="7984063"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2" name="Text Placeholder 10">
            <a:extLst>
              <a:ext uri="{FF2B5EF4-FFF2-40B4-BE49-F238E27FC236}">
                <a16:creationId xmlns="" xmlns:a16="http://schemas.microsoft.com/office/drawing/2014/main" id="{49CD8693-3557-4241-BB88-518160D989C4}"/>
              </a:ext>
            </a:extLst>
          </p:cNvPr>
          <p:cNvSpPr>
            <a:spLocks noGrp="1"/>
          </p:cNvSpPr>
          <p:nvPr>
            <p:ph type="body" sz="quarter" idx="52" hasCustomPrompt="1"/>
          </p:nvPr>
        </p:nvSpPr>
        <p:spPr>
          <a:xfrm>
            <a:off x="8456080"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3" name="Text Placeholder 10">
            <a:extLst>
              <a:ext uri="{FF2B5EF4-FFF2-40B4-BE49-F238E27FC236}">
                <a16:creationId xmlns="" xmlns:a16="http://schemas.microsoft.com/office/drawing/2014/main" id="{4884DF69-4936-4F90-BFB8-ED04A228DA22}"/>
              </a:ext>
            </a:extLst>
          </p:cNvPr>
          <p:cNvSpPr>
            <a:spLocks noGrp="1"/>
          </p:cNvSpPr>
          <p:nvPr>
            <p:ph type="body" sz="quarter" idx="53" hasCustomPrompt="1"/>
          </p:nvPr>
        </p:nvSpPr>
        <p:spPr>
          <a:xfrm>
            <a:off x="8928097"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4" name="Text Placeholder 10">
            <a:extLst>
              <a:ext uri="{FF2B5EF4-FFF2-40B4-BE49-F238E27FC236}">
                <a16:creationId xmlns="" xmlns:a16="http://schemas.microsoft.com/office/drawing/2014/main" id="{00804F61-8052-4AD8-8370-ED72B261BC29}"/>
              </a:ext>
            </a:extLst>
          </p:cNvPr>
          <p:cNvSpPr>
            <a:spLocks noGrp="1"/>
          </p:cNvSpPr>
          <p:nvPr>
            <p:ph type="body" sz="quarter" idx="54" hasCustomPrompt="1"/>
          </p:nvPr>
        </p:nvSpPr>
        <p:spPr>
          <a:xfrm>
            <a:off x="10344148"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5" name="Text Placeholder 10">
            <a:extLst>
              <a:ext uri="{FF2B5EF4-FFF2-40B4-BE49-F238E27FC236}">
                <a16:creationId xmlns="" xmlns:a16="http://schemas.microsoft.com/office/drawing/2014/main" id="{313F370F-A9EC-477E-BED7-BF4E87527420}"/>
              </a:ext>
            </a:extLst>
          </p:cNvPr>
          <p:cNvSpPr>
            <a:spLocks noGrp="1"/>
          </p:cNvSpPr>
          <p:nvPr>
            <p:ph type="body" sz="quarter" idx="55" hasCustomPrompt="1"/>
          </p:nvPr>
        </p:nvSpPr>
        <p:spPr>
          <a:xfrm>
            <a:off x="9400114"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6" name="Text Placeholder 10">
            <a:extLst>
              <a:ext uri="{FF2B5EF4-FFF2-40B4-BE49-F238E27FC236}">
                <a16:creationId xmlns="" xmlns:a16="http://schemas.microsoft.com/office/drawing/2014/main" id="{9E687ADD-FE6C-441E-991F-E71EA0572C32}"/>
              </a:ext>
            </a:extLst>
          </p:cNvPr>
          <p:cNvSpPr>
            <a:spLocks noGrp="1"/>
          </p:cNvSpPr>
          <p:nvPr>
            <p:ph type="body" sz="quarter" idx="56" hasCustomPrompt="1"/>
          </p:nvPr>
        </p:nvSpPr>
        <p:spPr>
          <a:xfrm>
            <a:off x="9872131"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7" name="Text Placeholder 10">
            <a:extLst>
              <a:ext uri="{FF2B5EF4-FFF2-40B4-BE49-F238E27FC236}">
                <a16:creationId xmlns="" xmlns:a16="http://schemas.microsoft.com/office/drawing/2014/main" id="{5E0252B4-80AE-40E9-BA32-6EDAAC625211}"/>
              </a:ext>
            </a:extLst>
          </p:cNvPr>
          <p:cNvSpPr>
            <a:spLocks noGrp="1"/>
          </p:cNvSpPr>
          <p:nvPr>
            <p:ph type="body" sz="quarter" idx="57" hasCustomPrompt="1"/>
          </p:nvPr>
        </p:nvSpPr>
        <p:spPr>
          <a:xfrm>
            <a:off x="10816165"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8" name="Text Placeholder 10">
            <a:extLst>
              <a:ext uri="{FF2B5EF4-FFF2-40B4-BE49-F238E27FC236}">
                <a16:creationId xmlns="" xmlns:a16="http://schemas.microsoft.com/office/drawing/2014/main" id="{8A807DF0-23B6-4B83-B3F6-8D0BE9A851F6}"/>
              </a:ext>
            </a:extLst>
          </p:cNvPr>
          <p:cNvSpPr>
            <a:spLocks noGrp="1"/>
          </p:cNvSpPr>
          <p:nvPr>
            <p:ph type="body" sz="quarter" idx="58" hasCustomPrompt="1"/>
          </p:nvPr>
        </p:nvSpPr>
        <p:spPr>
          <a:xfrm>
            <a:off x="11288182" y="3597398"/>
            <a:ext cx="377825" cy="201776"/>
          </a:xfrm>
        </p:spPr>
        <p:txBody>
          <a:bodyPr/>
          <a:lstStyle>
            <a:lvl1pPr marL="0" indent="0" algn="ctr">
              <a:buNone/>
              <a:defRPr sz="1200">
                <a:solidFill>
                  <a:schemeClr val="tx1">
                    <a:lumMod val="50000"/>
                    <a:lumOff val="50000"/>
                  </a:schemeClr>
                </a:solidFill>
              </a:defRPr>
            </a:lvl1pPr>
          </a:lstStyle>
          <a:p>
            <a:pPr lvl="0"/>
            <a:r>
              <a:rPr lang="en-US" noProof="0"/>
              <a:t>MM</a:t>
            </a:r>
          </a:p>
        </p:txBody>
      </p:sp>
      <p:sp>
        <p:nvSpPr>
          <p:cNvPr id="49" name="Text Placeholder 3">
            <a:extLst>
              <a:ext uri="{FF2B5EF4-FFF2-40B4-BE49-F238E27FC236}">
                <a16:creationId xmlns="" xmlns:a16="http://schemas.microsoft.com/office/drawing/2014/main" id="{F3591345-36C8-481A-AD5B-5F69B03D1710}"/>
              </a:ext>
            </a:extLst>
          </p:cNvPr>
          <p:cNvSpPr>
            <a:spLocks noGrp="1"/>
          </p:cNvSpPr>
          <p:nvPr>
            <p:ph type="body" sz="quarter" idx="59" hasCustomPrompt="1"/>
          </p:nvPr>
        </p:nvSpPr>
        <p:spPr>
          <a:xfrm>
            <a:off x="5360988" y="2190750"/>
            <a:ext cx="1793875" cy="561975"/>
          </a:xfrm>
          <a:noFill/>
          <a:ln>
            <a:noFill/>
          </a:ln>
        </p:spPr>
        <p:txBody>
          <a:bodyPr tIns="36000" anchor="t"/>
          <a:lstStyle>
            <a:lvl1pPr marL="0" indent="0" algn="ctr">
              <a:buNone/>
              <a:defRPr sz="1600" b="1">
                <a:solidFill>
                  <a:schemeClr val="tx1">
                    <a:lumMod val="75000"/>
                    <a:lumOff val="25000"/>
                  </a:schemeClr>
                </a:solidFill>
              </a:defRPr>
            </a:lvl1pPr>
          </a:lstStyle>
          <a:p>
            <a:pPr lvl="0"/>
            <a:r>
              <a:rPr lang="en-US" noProof="0"/>
              <a:t>Item Title</a:t>
            </a:r>
          </a:p>
        </p:txBody>
      </p:sp>
      <p:sp>
        <p:nvSpPr>
          <p:cNvPr id="50" name="Text Placeholder 36">
            <a:extLst>
              <a:ext uri="{FF2B5EF4-FFF2-40B4-BE49-F238E27FC236}">
                <a16:creationId xmlns="" xmlns:a16="http://schemas.microsoft.com/office/drawing/2014/main" id="{954C0732-1924-4A1B-9272-95C51D0B36FE}"/>
              </a:ext>
            </a:extLst>
          </p:cNvPr>
          <p:cNvSpPr>
            <a:spLocks noGrp="1"/>
          </p:cNvSpPr>
          <p:nvPr>
            <p:ph type="body" sz="quarter" idx="60" hasCustomPrompt="1"/>
          </p:nvPr>
        </p:nvSpPr>
        <p:spPr>
          <a:xfrm>
            <a:off x="5395728" y="2531196"/>
            <a:ext cx="1724394" cy="185808"/>
          </a:xfrm>
          <a:solidFill>
            <a:schemeClr val="bg1">
              <a:lumMod val="95000"/>
            </a:schemeClr>
          </a:solidFill>
        </p:spPr>
        <p:txBody>
          <a:bodyPr anchor="ctr"/>
          <a:lstStyle>
            <a:lvl1pPr marL="0" indent="0" algn="ctr">
              <a:buNone/>
              <a:defRPr sz="1200">
                <a:solidFill>
                  <a:schemeClr val="tx1">
                    <a:lumMod val="75000"/>
                    <a:lumOff val="25000"/>
                  </a:schemeClr>
                </a:solidFill>
              </a:defRPr>
            </a:lvl1pPr>
          </a:lstStyle>
          <a:p>
            <a:pPr lvl="0"/>
            <a:r>
              <a:rPr lang="en-US" noProof="0"/>
              <a:t>Month, Year</a:t>
            </a:r>
          </a:p>
        </p:txBody>
      </p:sp>
    </p:spTree>
    <p:extLst>
      <p:ext uri="{BB962C8B-B14F-4D97-AF65-F5344CB8AC3E}">
        <p14:creationId xmlns:p14="http://schemas.microsoft.com/office/powerpoint/2010/main" val="347138684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eam 3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103945" y="3995705"/>
            <a:ext cx="1964171" cy="216000"/>
          </a:xfrm>
        </p:spPr>
        <p:txBody>
          <a:bodyPr/>
          <a:lstStyle>
            <a:lvl1pPr marL="0" indent="0" algn="l">
              <a:buNone/>
              <a:defRPr sz="16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5955887" y="3995705"/>
            <a:ext cx="1964171" cy="216000"/>
          </a:xfrm>
        </p:spPr>
        <p:txBody>
          <a:bodyPr/>
          <a:lstStyle>
            <a:lvl1pPr marL="0" indent="0" algn="l">
              <a:buNone/>
              <a:defRPr sz="16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9807829" y="3991240"/>
            <a:ext cx="1964171" cy="216000"/>
          </a:xfrm>
        </p:spPr>
        <p:txBody>
          <a:bodyPr/>
          <a:lstStyle>
            <a:lvl1pPr marL="0" indent="0" algn="l">
              <a:buNone/>
              <a:defRPr sz="1600"/>
            </a:lvl1pPr>
          </a:lstStyle>
          <a:p>
            <a:pPr lvl="0"/>
            <a:r>
              <a:rPr lang="en-US" noProof="0"/>
              <a:t>Title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103945" y="3424428"/>
            <a:ext cx="1964170" cy="504000"/>
          </a:xfrm>
        </p:spPr>
        <p:txBody>
          <a:bodyPr/>
          <a:lstStyle>
            <a:lvl1pPr marL="0" indent="0" algn="l">
              <a:buNone/>
              <a:defRPr b="1">
                <a:latin typeface="+mj-lt"/>
              </a:defRPr>
            </a:lvl1pPr>
          </a:lstStyle>
          <a:p>
            <a:pPr lvl="0"/>
            <a:r>
              <a:rPr lang="en-US" noProof="0"/>
              <a:t>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5955887" y="3424428"/>
            <a:ext cx="1964171" cy="504000"/>
          </a:xfrm>
        </p:spPr>
        <p:txBody>
          <a:bodyPr/>
          <a:lstStyle>
            <a:lvl1pPr marL="0" indent="0" algn="l">
              <a:buNone/>
              <a:defRPr b="1">
                <a:latin typeface="+mj-lt"/>
              </a:defRPr>
            </a:lvl1pPr>
          </a:lstStyle>
          <a:p>
            <a:pPr lvl="0"/>
            <a:r>
              <a:rPr lang="en-US" noProof="0"/>
              <a:t>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9807830" y="3424428"/>
            <a:ext cx="1964170" cy="504000"/>
          </a:xfrm>
        </p:spPr>
        <p:txBody>
          <a:bodyPr/>
          <a:lstStyle>
            <a:lvl1pPr marL="0" indent="0" algn="l">
              <a:buNone/>
              <a:defRPr b="1">
                <a:latin typeface="+mj-lt"/>
              </a:defRPr>
            </a:lvl1pPr>
          </a:lstStyle>
          <a:p>
            <a:pPr lvl="0"/>
            <a:r>
              <a:rPr lang="en-US" noProof="0"/>
              <a:t>Name</a:t>
            </a:r>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431800"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283742"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8135683" y="2808242"/>
            <a:ext cx="1505966" cy="1505966"/>
          </a:xfrm>
          <a:prstGeom prst="ellipse">
            <a:avLst/>
          </a:prstGeom>
          <a:solidFill>
            <a:schemeClr val="bg1">
              <a:lumMod val="95000"/>
            </a:schemeClr>
          </a:solidFill>
          <a:ln w="3175">
            <a:solidFill>
              <a:schemeClr val="bg1">
                <a:lumMod val="95000"/>
              </a:schemeClr>
            </a:solidFill>
          </a:ln>
        </p:spPr>
        <p:txBody>
          <a:bodyPr anchor="ctr"/>
          <a:lstStyle>
            <a:lvl1pPr marL="0" indent="0" algn="ctr">
              <a:buNone/>
              <a:defRPr/>
            </a:lvl1pPr>
          </a:lstStyle>
          <a:p>
            <a:r>
              <a:rPr lang="en-US" noProof="0"/>
              <a:t>Click icon to add picture</a:t>
            </a:r>
            <a:endParaRPr lang="en-US" noProof="0" dirty="0"/>
          </a:p>
        </p:txBody>
      </p:sp>
      <p:sp>
        <p:nvSpPr>
          <p:cNvPr id="9" name="Text Placeholder 8">
            <a:extLst>
              <a:ext uri="{FF2B5EF4-FFF2-40B4-BE49-F238E27FC236}">
                <a16:creationId xmlns="" xmlns:a16="http://schemas.microsoft.com/office/drawing/2014/main" id="{36DD16A0-27CF-480C-8ADD-7BB99E0031A4}"/>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
        <p:nvSpPr>
          <p:cNvPr id="4" name="Text Placeholder 3">
            <a:extLst>
              <a:ext uri="{FF2B5EF4-FFF2-40B4-BE49-F238E27FC236}">
                <a16:creationId xmlns="" xmlns:a16="http://schemas.microsoft.com/office/drawing/2014/main" id="{B47CA876-2153-4136-850D-EE098BDC242E}"/>
              </a:ext>
            </a:extLst>
          </p:cNvPr>
          <p:cNvSpPr>
            <a:spLocks noGrp="1"/>
          </p:cNvSpPr>
          <p:nvPr>
            <p:ph type="body" sz="quarter" idx="27" hasCustomPrompt="1"/>
          </p:nvPr>
        </p:nvSpPr>
        <p:spPr>
          <a:xfrm>
            <a:off x="2103945" y="4311393"/>
            <a:ext cx="1964172" cy="1130300"/>
          </a:xfrm>
        </p:spPr>
        <p:txBody>
          <a:bodyPr/>
          <a:lstStyle>
            <a:lvl1pPr marL="0" indent="0">
              <a:buFont typeface="Arial" panose="020B0604020202020204" pitchFamily="34" charse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Short Bio</a:t>
            </a:r>
          </a:p>
        </p:txBody>
      </p:sp>
      <p:sp>
        <p:nvSpPr>
          <p:cNvPr id="11" name="Text Placeholder 10">
            <a:extLst>
              <a:ext uri="{FF2B5EF4-FFF2-40B4-BE49-F238E27FC236}">
                <a16:creationId xmlns="" xmlns:a16="http://schemas.microsoft.com/office/drawing/2014/main" id="{969B21C2-C689-49C2-B45F-14C5C53A587B}"/>
              </a:ext>
            </a:extLst>
          </p:cNvPr>
          <p:cNvSpPr>
            <a:spLocks noGrp="1"/>
          </p:cNvSpPr>
          <p:nvPr>
            <p:ph type="body" sz="quarter" idx="28" hasCustomPrompt="1"/>
          </p:nvPr>
        </p:nvSpPr>
        <p:spPr>
          <a:xfrm>
            <a:off x="5955887" y="4311393"/>
            <a:ext cx="1963737" cy="1130300"/>
          </a:xfrm>
        </p:spPr>
        <p:txBody>
          <a:bodyPr/>
          <a:lstStyle>
            <a:lvl1pPr marL="0" indent="0">
              <a:buNone/>
              <a:defRPr/>
            </a:lvl1pPr>
          </a:lstStyle>
          <a:p>
            <a:pPr lvl="0"/>
            <a:r>
              <a:rPr lang="en-US" noProof="0"/>
              <a:t>Short Bio</a:t>
            </a:r>
          </a:p>
        </p:txBody>
      </p:sp>
      <p:sp>
        <p:nvSpPr>
          <p:cNvPr id="17" name="Text Placeholder 16">
            <a:extLst>
              <a:ext uri="{FF2B5EF4-FFF2-40B4-BE49-F238E27FC236}">
                <a16:creationId xmlns="" xmlns:a16="http://schemas.microsoft.com/office/drawing/2014/main" id="{E33D8E11-F7FD-4AD9-BEC6-78C6500F8172}"/>
              </a:ext>
            </a:extLst>
          </p:cNvPr>
          <p:cNvSpPr>
            <a:spLocks noGrp="1"/>
          </p:cNvSpPr>
          <p:nvPr>
            <p:ph type="body" sz="quarter" idx="29" hasCustomPrompt="1"/>
          </p:nvPr>
        </p:nvSpPr>
        <p:spPr>
          <a:xfrm>
            <a:off x="9807829" y="4311393"/>
            <a:ext cx="1981200" cy="1138238"/>
          </a:xfrm>
        </p:spPr>
        <p:txBody>
          <a:bodyPr/>
          <a:lstStyle>
            <a:lvl1pPr marL="0" indent="0">
              <a:buNone/>
              <a:defRPr/>
            </a:lvl1pPr>
          </a:lstStyle>
          <a:p>
            <a:pPr lvl="0"/>
            <a:r>
              <a:rPr lang="en-US" noProof="0"/>
              <a:t>Short Bio</a:t>
            </a:r>
          </a:p>
        </p:txBody>
      </p:sp>
    </p:spTree>
    <p:extLst>
      <p:ext uri="{BB962C8B-B14F-4D97-AF65-F5344CB8AC3E}">
        <p14:creationId xmlns:p14="http://schemas.microsoft.com/office/powerpoint/2010/main" val="2608792011"/>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eam 6 Members">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FF4C50-933F-41F9-AD11-BD02410AA7D5}"/>
              </a:ext>
            </a:extLst>
          </p:cNvPr>
          <p:cNvSpPr>
            <a:spLocks noGrp="1"/>
          </p:cNvSpPr>
          <p:nvPr>
            <p:ph type="title"/>
          </p:nvPr>
        </p:nvSpPr>
        <p:spPr>
          <a:xfrm>
            <a:off x="432000" y="432000"/>
            <a:ext cx="11340000" cy="432000"/>
          </a:xfrm>
        </p:spPr>
        <p:txBody>
          <a:bodyPr/>
          <a:lstStyle>
            <a:lvl1pPr>
              <a:defRPr>
                <a:solidFill>
                  <a:schemeClr val="tx1">
                    <a:lumMod val="75000"/>
                    <a:lumOff val="25000"/>
                  </a:schemeClr>
                </a:solidFill>
              </a:defRPr>
            </a:lvl1pPr>
          </a:lstStyle>
          <a:p>
            <a:r>
              <a:rPr lang="en-US" noProof="0"/>
              <a:t>Click to edit Master title style</a:t>
            </a:r>
          </a:p>
        </p:txBody>
      </p:sp>
      <p:sp>
        <p:nvSpPr>
          <p:cNvPr id="7" name="Footer Placeholder 6">
            <a:extLst>
              <a:ext uri="{FF2B5EF4-FFF2-40B4-BE49-F238E27FC236}">
                <a16:creationId xmlns="" xmlns:a16="http://schemas.microsoft.com/office/drawing/2014/main" id="{19F419B1-164A-4B7A-BBEC-47B6151ECB05}"/>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8" name="Slide Number Placeholder 7">
            <a:extLst>
              <a:ext uri="{FF2B5EF4-FFF2-40B4-BE49-F238E27FC236}">
                <a16:creationId xmlns="" xmlns:a16="http://schemas.microsoft.com/office/drawing/2014/main" id="{86E99B1E-D08C-46BA-9D27-9ED02F4C9B6C}"/>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5" name="Text Placeholder 4">
            <a:extLst>
              <a:ext uri="{FF2B5EF4-FFF2-40B4-BE49-F238E27FC236}">
                <a16:creationId xmlns="" xmlns:a16="http://schemas.microsoft.com/office/drawing/2014/main" id="{1F5B3657-F2AE-455A-BF81-1A0C2ACECD20}"/>
              </a:ext>
            </a:extLst>
          </p:cNvPr>
          <p:cNvSpPr>
            <a:spLocks noGrp="1"/>
          </p:cNvSpPr>
          <p:nvPr>
            <p:ph type="body" sz="quarter" idx="12" hasCustomPrompt="1"/>
          </p:nvPr>
        </p:nvSpPr>
        <p:spPr>
          <a:xfrm>
            <a:off x="2340113" y="4505325"/>
            <a:ext cx="1800000" cy="900000"/>
          </a:xfrm>
        </p:spPr>
        <p:txBody>
          <a:bodyPr/>
          <a:lstStyle>
            <a:lvl1pPr marL="0" indent="0" algn="ctr">
              <a:buNone/>
              <a:defRPr sz="1600"/>
            </a:lvl1pPr>
          </a:lstStyle>
          <a:p>
            <a:pPr lvl="0"/>
            <a:r>
              <a:rPr lang="en-US" noProof="0"/>
              <a:t>Title</a:t>
            </a:r>
          </a:p>
        </p:txBody>
      </p:sp>
      <p:sp>
        <p:nvSpPr>
          <p:cNvPr id="13" name="Text Placeholder 12">
            <a:extLst>
              <a:ext uri="{FF2B5EF4-FFF2-40B4-BE49-F238E27FC236}">
                <a16:creationId xmlns="" xmlns:a16="http://schemas.microsoft.com/office/drawing/2014/main" id="{6A983D98-E0AB-429A-9EC2-B50D4216D691}"/>
              </a:ext>
            </a:extLst>
          </p:cNvPr>
          <p:cNvSpPr>
            <a:spLocks noGrp="1"/>
          </p:cNvSpPr>
          <p:nvPr>
            <p:ph type="body" sz="quarter" idx="13" hasCustomPrompt="1"/>
          </p:nvPr>
        </p:nvSpPr>
        <p:spPr>
          <a:xfrm>
            <a:off x="4248426" y="4505325"/>
            <a:ext cx="1800000" cy="900000"/>
          </a:xfrm>
        </p:spPr>
        <p:txBody>
          <a:bodyPr/>
          <a:lstStyle>
            <a:lvl1pPr marL="0" indent="0" algn="ctr">
              <a:buNone/>
              <a:defRPr sz="1600"/>
            </a:lvl1pPr>
          </a:lstStyle>
          <a:p>
            <a:pPr lvl="0"/>
            <a:r>
              <a:rPr lang="en-US" noProof="0"/>
              <a:t>Title</a:t>
            </a:r>
          </a:p>
        </p:txBody>
      </p:sp>
      <p:sp>
        <p:nvSpPr>
          <p:cNvPr id="15" name="Text Placeholder 14">
            <a:extLst>
              <a:ext uri="{FF2B5EF4-FFF2-40B4-BE49-F238E27FC236}">
                <a16:creationId xmlns="" xmlns:a16="http://schemas.microsoft.com/office/drawing/2014/main" id="{755213BF-EF6D-45DC-A01B-DE6C2F23A6D2}"/>
              </a:ext>
            </a:extLst>
          </p:cNvPr>
          <p:cNvSpPr>
            <a:spLocks noGrp="1"/>
          </p:cNvSpPr>
          <p:nvPr>
            <p:ph type="body" sz="quarter" idx="14" hasCustomPrompt="1"/>
          </p:nvPr>
        </p:nvSpPr>
        <p:spPr>
          <a:xfrm>
            <a:off x="6156739" y="4505325"/>
            <a:ext cx="1800000" cy="900000"/>
          </a:xfrm>
        </p:spPr>
        <p:txBody>
          <a:bodyPr/>
          <a:lstStyle>
            <a:lvl1pPr marL="0" indent="0" algn="ctr">
              <a:buNone/>
              <a:defRPr sz="1600"/>
            </a:lvl1pPr>
          </a:lstStyle>
          <a:p>
            <a:pPr lvl="0"/>
            <a:r>
              <a:rPr lang="en-US" noProof="0"/>
              <a:t>Title</a:t>
            </a:r>
          </a:p>
        </p:txBody>
      </p:sp>
      <p:sp>
        <p:nvSpPr>
          <p:cNvPr id="17" name="Text Placeholder 16">
            <a:extLst>
              <a:ext uri="{FF2B5EF4-FFF2-40B4-BE49-F238E27FC236}">
                <a16:creationId xmlns="" xmlns:a16="http://schemas.microsoft.com/office/drawing/2014/main" id="{77D6BBBA-F4A3-45D4-91BC-A405FFDC7C3D}"/>
              </a:ext>
            </a:extLst>
          </p:cNvPr>
          <p:cNvSpPr>
            <a:spLocks noGrp="1"/>
          </p:cNvSpPr>
          <p:nvPr>
            <p:ph type="body" sz="quarter" idx="15" hasCustomPrompt="1"/>
          </p:nvPr>
        </p:nvSpPr>
        <p:spPr>
          <a:xfrm>
            <a:off x="8065052" y="4505325"/>
            <a:ext cx="1800000" cy="900000"/>
          </a:xfrm>
        </p:spPr>
        <p:txBody>
          <a:bodyPr/>
          <a:lstStyle>
            <a:lvl1pPr marL="0" indent="0" algn="ctr">
              <a:buNone/>
              <a:defRPr sz="1600"/>
            </a:lvl1pPr>
          </a:lstStyle>
          <a:p>
            <a:pPr lvl="0"/>
            <a:r>
              <a:rPr lang="en-US" noProof="0"/>
              <a:t>Title</a:t>
            </a:r>
          </a:p>
        </p:txBody>
      </p:sp>
      <p:sp>
        <p:nvSpPr>
          <p:cNvPr id="6" name="Text Placeholder 5">
            <a:extLst>
              <a:ext uri="{FF2B5EF4-FFF2-40B4-BE49-F238E27FC236}">
                <a16:creationId xmlns="" xmlns:a16="http://schemas.microsoft.com/office/drawing/2014/main" id="{EB3F7825-EB73-4976-9D8D-BAD8C8FCEA82}"/>
              </a:ext>
            </a:extLst>
          </p:cNvPr>
          <p:cNvSpPr>
            <a:spLocks noGrp="1"/>
          </p:cNvSpPr>
          <p:nvPr>
            <p:ph type="body" sz="quarter" idx="16" hasCustomPrompt="1"/>
          </p:nvPr>
        </p:nvSpPr>
        <p:spPr>
          <a:xfrm>
            <a:off x="431800" y="3926334"/>
            <a:ext cx="1800000" cy="504000"/>
          </a:xfrm>
        </p:spPr>
        <p:txBody>
          <a:bodyPr/>
          <a:lstStyle>
            <a:lvl1pPr marL="0" indent="0" algn="ctr">
              <a:buNone/>
              <a:defRPr b="1">
                <a:latin typeface="+mj-lt"/>
              </a:defRPr>
            </a:lvl1pPr>
          </a:lstStyle>
          <a:p>
            <a:pPr lvl="0"/>
            <a:r>
              <a:rPr lang="en-US" noProof="0"/>
              <a:t>Full Name</a:t>
            </a:r>
          </a:p>
        </p:txBody>
      </p:sp>
      <p:sp>
        <p:nvSpPr>
          <p:cNvPr id="10" name="Text Placeholder 9">
            <a:extLst>
              <a:ext uri="{FF2B5EF4-FFF2-40B4-BE49-F238E27FC236}">
                <a16:creationId xmlns="" xmlns:a16="http://schemas.microsoft.com/office/drawing/2014/main" id="{6D972951-9088-4993-8DED-9DA3B6B08CF2}"/>
              </a:ext>
            </a:extLst>
          </p:cNvPr>
          <p:cNvSpPr>
            <a:spLocks noGrp="1"/>
          </p:cNvSpPr>
          <p:nvPr>
            <p:ph type="body" sz="quarter" idx="17" hasCustomPrompt="1"/>
          </p:nvPr>
        </p:nvSpPr>
        <p:spPr>
          <a:xfrm>
            <a:off x="2340113" y="3926335"/>
            <a:ext cx="1800000" cy="504000"/>
          </a:xfrm>
        </p:spPr>
        <p:txBody>
          <a:bodyPr/>
          <a:lstStyle>
            <a:lvl1pPr marL="0" indent="0" algn="ctr">
              <a:buNone/>
              <a:defRPr b="1">
                <a:latin typeface="+mj-lt"/>
              </a:defRPr>
            </a:lvl1pPr>
          </a:lstStyle>
          <a:p>
            <a:pPr lvl="0"/>
            <a:r>
              <a:rPr lang="en-US" noProof="0"/>
              <a:t>Full Name</a:t>
            </a:r>
          </a:p>
        </p:txBody>
      </p:sp>
      <p:sp>
        <p:nvSpPr>
          <p:cNvPr id="12" name="Text Placeholder 11">
            <a:extLst>
              <a:ext uri="{FF2B5EF4-FFF2-40B4-BE49-F238E27FC236}">
                <a16:creationId xmlns="" xmlns:a16="http://schemas.microsoft.com/office/drawing/2014/main" id="{48424FDD-507C-4199-BFC6-8BC01D8992B6}"/>
              </a:ext>
            </a:extLst>
          </p:cNvPr>
          <p:cNvSpPr>
            <a:spLocks noGrp="1"/>
          </p:cNvSpPr>
          <p:nvPr>
            <p:ph type="body" sz="quarter" idx="18" hasCustomPrompt="1"/>
          </p:nvPr>
        </p:nvSpPr>
        <p:spPr>
          <a:xfrm>
            <a:off x="4248426" y="3926335"/>
            <a:ext cx="1800000" cy="504000"/>
          </a:xfrm>
        </p:spPr>
        <p:txBody>
          <a:bodyPr/>
          <a:lstStyle>
            <a:lvl1pPr marL="0" indent="0" algn="ctr">
              <a:buNone/>
              <a:defRPr b="1">
                <a:latin typeface="+mj-lt"/>
              </a:defRPr>
            </a:lvl1pPr>
          </a:lstStyle>
          <a:p>
            <a:pPr lvl="0"/>
            <a:r>
              <a:rPr lang="en-US" noProof="0"/>
              <a:t>Full Name</a:t>
            </a:r>
          </a:p>
        </p:txBody>
      </p:sp>
      <p:sp>
        <p:nvSpPr>
          <p:cNvPr id="16" name="Text Placeholder 15">
            <a:extLst>
              <a:ext uri="{FF2B5EF4-FFF2-40B4-BE49-F238E27FC236}">
                <a16:creationId xmlns="" xmlns:a16="http://schemas.microsoft.com/office/drawing/2014/main" id="{33DAFB20-1343-4578-8AA0-0378B674F1B1}"/>
              </a:ext>
            </a:extLst>
          </p:cNvPr>
          <p:cNvSpPr>
            <a:spLocks noGrp="1"/>
          </p:cNvSpPr>
          <p:nvPr>
            <p:ph type="body" sz="quarter" idx="19" hasCustomPrompt="1"/>
          </p:nvPr>
        </p:nvSpPr>
        <p:spPr>
          <a:xfrm>
            <a:off x="6156739" y="3926335"/>
            <a:ext cx="1800000" cy="504000"/>
          </a:xfrm>
        </p:spPr>
        <p:txBody>
          <a:bodyPr/>
          <a:lstStyle>
            <a:lvl1pPr marL="0" indent="0" algn="ctr">
              <a:buNone/>
              <a:defRPr b="1">
                <a:latin typeface="+mj-lt"/>
              </a:defRPr>
            </a:lvl1pPr>
          </a:lstStyle>
          <a:p>
            <a:pPr lvl="0"/>
            <a:r>
              <a:rPr lang="en-US" noProof="0"/>
              <a:t>Full Name</a:t>
            </a:r>
          </a:p>
        </p:txBody>
      </p:sp>
      <p:sp>
        <p:nvSpPr>
          <p:cNvPr id="19" name="Text Placeholder 18">
            <a:extLst>
              <a:ext uri="{FF2B5EF4-FFF2-40B4-BE49-F238E27FC236}">
                <a16:creationId xmlns="" xmlns:a16="http://schemas.microsoft.com/office/drawing/2014/main" id="{B01E9EA3-8BD6-4531-812C-663C75428B76}"/>
              </a:ext>
            </a:extLst>
          </p:cNvPr>
          <p:cNvSpPr>
            <a:spLocks noGrp="1"/>
          </p:cNvSpPr>
          <p:nvPr>
            <p:ph type="body" sz="quarter" idx="20" hasCustomPrompt="1"/>
          </p:nvPr>
        </p:nvSpPr>
        <p:spPr>
          <a:xfrm>
            <a:off x="8065052" y="3926335"/>
            <a:ext cx="1800000" cy="504000"/>
          </a:xfrm>
        </p:spPr>
        <p:txBody>
          <a:bodyPr/>
          <a:lstStyle>
            <a:lvl1pPr marL="0" indent="0" algn="ctr">
              <a:buNone/>
              <a:defRPr b="1">
                <a:latin typeface="+mj-lt"/>
              </a:defRPr>
            </a:lvl1pPr>
          </a:lstStyle>
          <a:p>
            <a:pPr lvl="0"/>
            <a:r>
              <a:rPr lang="en-US" noProof="0"/>
              <a:t>Full Name</a:t>
            </a:r>
          </a:p>
        </p:txBody>
      </p:sp>
      <p:sp>
        <p:nvSpPr>
          <p:cNvPr id="21" name="Text Placeholder 20">
            <a:extLst>
              <a:ext uri="{FF2B5EF4-FFF2-40B4-BE49-F238E27FC236}">
                <a16:creationId xmlns="" xmlns:a16="http://schemas.microsoft.com/office/drawing/2014/main" id="{DA4566DA-C848-4A27-BBC8-722932FFD7F6}"/>
              </a:ext>
            </a:extLst>
          </p:cNvPr>
          <p:cNvSpPr>
            <a:spLocks noGrp="1"/>
          </p:cNvSpPr>
          <p:nvPr>
            <p:ph type="body" sz="quarter" idx="21" hasCustomPrompt="1"/>
          </p:nvPr>
        </p:nvSpPr>
        <p:spPr>
          <a:xfrm>
            <a:off x="431800" y="4505325"/>
            <a:ext cx="1800000" cy="900000"/>
          </a:xfrm>
        </p:spPr>
        <p:txBody>
          <a:bodyPr/>
          <a:lstStyle>
            <a:lvl1pPr marL="0" indent="0" algn="ctr">
              <a:buNone/>
              <a:defRPr sz="1600"/>
            </a:lvl1pPr>
          </a:lstStyle>
          <a:p>
            <a:pPr lvl="0"/>
            <a:r>
              <a:rPr lang="en-US" noProof="0"/>
              <a:t>Title</a:t>
            </a:r>
          </a:p>
        </p:txBody>
      </p:sp>
      <p:sp>
        <p:nvSpPr>
          <p:cNvPr id="23" name="Picture Placeholder 22">
            <a:extLst>
              <a:ext uri="{FF2B5EF4-FFF2-40B4-BE49-F238E27FC236}">
                <a16:creationId xmlns="" xmlns:a16="http://schemas.microsoft.com/office/drawing/2014/main" id="{4089E01F-0C47-4C6A-A9A8-A1A7E470F31A}"/>
              </a:ext>
            </a:extLst>
          </p:cNvPr>
          <p:cNvSpPr>
            <a:spLocks noGrp="1"/>
          </p:cNvSpPr>
          <p:nvPr>
            <p:ph type="pic" sz="quarter" idx="22"/>
          </p:nvPr>
        </p:nvSpPr>
        <p:spPr>
          <a:xfrm>
            <a:off x="717088"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4" name="Picture Placeholder 22">
            <a:extLst>
              <a:ext uri="{FF2B5EF4-FFF2-40B4-BE49-F238E27FC236}">
                <a16:creationId xmlns="" xmlns:a16="http://schemas.microsoft.com/office/drawing/2014/main" id="{806A4855-25AA-40D4-B1A4-A271486B6C9F}"/>
              </a:ext>
            </a:extLst>
          </p:cNvPr>
          <p:cNvSpPr>
            <a:spLocks noGrp="1"/>
          </p:cNvSpPr>
          <p:nvPr>
            <p:ph type="pic" sz="quarter" idx="23"/>
          </p:nvPr>
        </p:nvSpPr>
        <p:spPr>
          <a:xfrm>
            <a:off x="262540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5" name="Picture Placeholder 22">
            <a:extLst>
              <a:ext uri="{FF2B5EF4-FFF2-40B4-BE49-F238E27FC236}">
                <a16:creationId xmlns="" xmlns:a16="http://schemas.microsoft.com/office/drawing/2014/main" id="{31E10A24-B676-4117-9507-B4B0EB406F02}"/>
              </a:ext>
            </a:extLst>
          </p:cNvPr>
          <p:cNvSpPr>
            <a:spLocks noGrp="1"/>
          </p:cNvSpPr>
          <p:nvPr>
            <p:ph type="pic" sz="quarter" idx="24"/>
          </p:nvPr>
        </p:nvSpPr>
        <p:spPr>
          <a:xfrm>
            <a:off x="4533714"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6" name="Picture Placeholder 22">
            <a:extLst>
              <a:ext uri="{FF2B5EF4-FFF2-40B4-BE49-F238E27FC236}">
                <a16:creationId xmlns="" xmlns:a16="http://schemas.microsoft.com/office/drawing/2014/main" id="{6549D851-9848-44AC-937A-9B1EF867E595}"/>
              </a:ext>
            </a:extLst>
          </p:cNvPr>
          <p:cNvSpPr>
            <a:spLocks noGrp="1"/>
          </p:cNvSpPr>
          <p:nvPr>
            <p:ph type="pic" sz="quarter" idx="25"/>
          </p:nvPr>
        </p:nvSpPr>
        <p:spPr>
          <a:xfrm>
            <a:off x="6442027"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7" name="Picture Placeholder 22">
            <a:extLst>
              <a:ext uri="{FF2B5EF4-FFF2-40B4-BE49-F238E27FC236}">
                <a16:creationId xmlns="" xmlns:a16="http://schemas.microsoft.com/office/drawing/2014/main" id="{B765F5D3-7CB7-4E55-8217-E9EEA9F2945A}"/>
              </a:ext>
            </a:extLst>
          </p:cNvPr>
          <p:cNvSpPr>
            <a:spLocks noGrp="1"/>
          </p:cNvSpPr>
          <p:nvPr>
            <p:ph type="pic" sz="quarter" idx="26"/>
          </p:nvPr>
        </p:nvSpPr>
        <p:spPr>
          <a:xfrm>
            <a:off x="8350340"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20" name="Picture Placeholder 22">
            <a:extLst>
              <a:ext uri="{FF2B5EF4-FFF2-40B4-BE49-F238E27FC236}">
                <a16:creationId xmlns="" xmlns:a16="http://schemas.microsoft.com/office/drawing/2014/main" id="{8CB2CA38-4C7F-4D6B-9B34-606F1A007A17}"/>
              </a:ext>
            </a:extLst>
          </p:cNvPr>
          <p:cNvSpPr>
            <a:spLocks noGrp="1"/>
          </p:cNvSpPr>
          <p:nvPr>
            <p:ph type="pic" sz="quarter" idx="27"/>
          </p:nvPr>
        </p:nvSpPr>
        <p:spPr>
          <a:xfrm>
            <a:off x="10258651" y="2160704"/>
            <a:ext cx="1229425" cy="1229425"/>
          </a:xfrm>
          <a:prstGeom prst="ellipse">
            <a:avLst/>
          </a:prstGeom>
          <a:solidFill>
            <a:schemeClr val="bg1">
              <a:lumMod val="95000"/>
            </a:schemeClr>
          </a:solidFill>
          <a:ln w="3175">
            <a:solidFill>
              <a:schemeClr val="bg1">
                <a:lumMod val="75000"/>
              </a:schemeClr>
            </a:solidFill>
          </a:ln>
        </p:spPr>
        <p:txBody>
          <a:bodyPr anchor="ctr"/>
          <a:lstStyle>
            <a:lvl1pPr marL="0" indent="0" algn="ctr">
              <a:buNone/>
              <a:defRPr/>
            </a:lvl1pPr>
          </a:lstStyle>
          <a:p>
            <a:r>
              <a:rPr lang="en-US" noProof="0"/>
              <a:t>Click icon to add picture</a:t>
            </a:r>
            <a:endParaRPr lang="en-US" noProof="0" dirty="0"/>
          </a:p>
        </p:txBody>
      </p:sp>
      <p:sp>
        <p:nvSpPr>
          <p:cNvPr id="4" name="Text Placeholder 3">
            <a:extLst>
              <a:ext uri="{FF2B5EF4-FFF2-40B4-BE49-F238E27FC236}">
                <a16:creationId xmlns="" xmlns:a16="http://schemas.microsoft.com/office/drawing/2014/main" id="{F5DA42CA-D117-4AF7-9FEC-03EB2BBB7566}"/>
              </a:ext>
            </a:extLst>
          </p:cNvPr>
          <p:cNvSpPr>
            <a:spLocks noGrp="1"/>
          </p:cNvSpPr>
          <p:nvPr>
            <p:ph type="body" sz="quarter" idx="28" hasCustomPrompt="1"/>
          </p:nvPr>
        </p:nvSpPr>
        <p:spPr>
          <a:xfrm>
            <a:off x="9973363" y="3925888"/>
            <a:ext cx="1800000" cy="504825"/>
          </a:xfrm>
        </p:spPr>
        <p:txBody>
          <a:bodyPr/>
          <a:lstStyle>
            <a:lvl1pPr marL="0" indent="0" algn="ctr">
              <a:buNone/>
              <a:defRPr b="1">
                <a:latin typeface="+mj-lt"/>
              </a:defRPr>
            </a:lvl1pPr>
            <a:lvl2pPr marL="266700" indent="0" algn="ctr">
              <a:buNone/>
              <a:defRPr/>
            </a:lvl2pPr>
            <a:lvl3pPr marL="542925" indent="0" algn="ctr">
              <a:buNone/>
              <a:defRPr/>
            </a:lvl3pPr>
            <a:lvl4pPr marL="809625" indent="0" algn="ctr">
              <a:buNone/>
              <a:defRPr/>
            </a:lvl4pPr>
            <a:lvl5pPr marL="1076325" indent="0" algn="ctr">
              <a:buNone/>
              <a:defRPr/>
            </a:lvl5pPr>
          </a:lstStyle>
          <a:p>
            <a:pPr lvl="0"/>
            <a:r>
              <a:rPr lang="en-US" noProof="0"/>
              <a:t>Full Name</a:t>
            </a:r>
          </a:p>
        </p:txBody>
      </p:sp>
      <p:sp>
        <p:nvSpPr>
          <p:cNvPr id="11" name="Text Placeholder 10">
            <a:extLst>
              <a:ext uri="{FF2B5EF4-FFF2-40B4-BE49-F238E27FC236}">
                <a16:creationId xmlns="" xmlns:a16="http://schemas.microsoft.com/office/drawing/2014/main" id="{5F9CEF5A-8DCE-4156-9138-C113C0D3A79D}"/>
              </a:ext>
            </a:extLst>
          </p:cNvPr>
          <p:cNvSpPr>
            <a:spLocks noGrp="1"/>
          </p:cNvSpPr>
          <p:nvPr>
            <p:ph type="body" sz="quarter" idx="29" hasCustomPrompt="1"/>
          </p:nvPr>
        </p:nvSpPr>
        <p:spPr>
          <a:xfrm>
            <a:off x="9973363" y="4505325"/>
            <a:ext cx="1800000" cy="900113"/>
          </a:xfrm>
        </p:spPr>
        <p:txBody>
          <a:bodyPr/>
          <a:lstStyle>
            <a:lvl1pPr marL="0" indent="0" algn="ctr">
              <a:buNone/>
              <a:defRPr/>
            </a:lvl1pPr>
          </a:lstStyle>
          <a:p>
            <a:pPr lvl="0"/>
            <a:r>
              <a:rPr lang="en-US" noProof="0"/>
              <a:t>Title</a:t>
            </a:r>
          </a:p>
        </p:txBody>
      </p:sp>
    </p:spTree>
    <p:extLst>
      <p:ext uri="{BB962C8B-B14F-4D97-AF65-F5344CB8AC3E}">
        <p14:creationId xmlns:p14="http://schemas.microsoft.com/office/powerpoint/2010/main" val="2688240518"/>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and Subtitle Only">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3" name="Text Placeholder 8">
            <a:extLst>
              <a:ext uri="{FF2B5EF4-FFF2-40B4-BE49-F238E27FC236}">
                <a16:creationId xmlns="" xmlns:a16="http://schemas.microsoft.com/office/drawing/2014/main" id="{37BBBFC2-32EB-4335-9980-A7CF236703B3}"/>
              </a:ext>
            </a:extLst>
          </p:cNvPr>
          <p:cNvSpPr>
            <a:spLocks noGrp="1"/>
          </p:cNvSpPr>
          <p:nvPr>
            <p:ph type="body" sz="quarter" idx="26" hasCustomPrompt="1"/>
          </p:nvPr>
        </p:nvSpPr>
        <p:spPr>
          <a:xfrm>
            <a:off x="431800" y="1080000"/>
            <a:ext cx="11339513" cy="276561"/>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noProof="0"/>
              <a:t>Sub Header</a:t>
            </a:r>
          </a:p>
        </p:txBody>
      </p:sp>
    </p:spTree>
    <p:extLst>
      <p:ext uri="{BB962C8B-B14F-4D97-AF65-F5344CB8AC3E}">
        <p14:creationId xmlns:p14="http://schemas.microsoft.com/office/powerpoint/2010/main" val="504056855"/>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5" name="Freeform: Shape 14">
            <a:extLst>
              <a:ext uri="{FF2B5EF4-FFF2-40B4-BE49-F238E27FC236}">
                <a16:creationId xmlns="" xmlns:a16="http://schemas.microsoft.com/office/drawing/2014/main" id="{B29137C9-7B18-454C-AB56-2B4631DFE59D}"/>
              </a:ext>
            </a:extLst>
          </p:cNvPr>
          <p:cNvSpPr/>
          <p:nvPr userDrawn="1"/>
        </p:nvSpPr>
        <p:spPr>
          <a:xfrm rot="14199158">
            <a:off x="10161654" y="-236402"/>
            <a:ext cx="1957093" cy="1399810"/>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7093" h="1399810">
                <a:moveTo>
                  <a:pt x="0" y="318772"/>
                </a:moveTo>
                <a:lnTo>
                  <a:pt x="858544" y="36067"/>
                </a:lnTo>
                <a:lnTo>
                  <a:pt x="1957093" y="0"/>
                </a:lnTo>
                <a:lnTo>
                  <a:pt x="1012700" y="1399810"/>
                </a:lnTo>
                <a:lnTo>
                  <a:pt x="172487" y="1221089"/>
                </a:lnTo>
                <a:lnTo>
                  <a:pt x="0" y="318772"/>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6973557">
            <a:off x="9799840" y="198216"/>
            <a:ext cx="748251" cy="780669"/>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5483574">
            <a:off x="9854193" y="80859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2" name="Freeform: Shape 21">
            <a:extLst>
              <a:ext uri="{FF2B5EF4-FFF2-40B4-BE49-F238E27FC236}">
                <a16:creationId xmlns="" xmlns:a16="http://schemas.microsoft.com/office/drawing/2014/main" id="{9AACAC53-33A6-4BBC-8C68-0C56D0B39F57}"/>
              </a:ext>
            </a:extLst>
          </p:cNvPr>
          <p:cNvSpPr/>
          <p:nvPr userDrawn="1"/>
        </p:nvSpPr>
        <p:spPr>
          <a:xfrm rot="14235708">
            <a:off x="11753205" y="112024"/>
            <a:ext cx="332291" cy="247882"/>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 name="connsiteX0" fmla="*/ 0 w 3571215"/>
              <a:gd name="connsiteY0" fmla="*/ 2176150 h 2890087"/>
              <a:gd name="connsiteX1" fmla="*/ 2472666 w 3571215"/>
              <a:gd name="connsiteY1" fmla="*/ 36067 h 2890087"/>
              <a:gd name="connsiteX2" fmla="*/ 3571215 w 3571215"/>
              <a:gd name="connsiteY2" fmla="*/ 0 h 2890087"/>
              <a:gd name="connsiteX3" fmla="*/ 1392370 w 3571215"/>
              <a:gd name="connsiteY3" fmla="*/ 2792094 h 2890087"/>
              <a:gd name="connsiteX4" fmla="*/ 393183 w 3571215"/>
              <a:gd name="connsiteY4" fmla="*/ 2890087 h 2890087"/>
              <a:gd name="connsiteX5" fmla="*/ 0 w 3571215"/>
              <a:gd name="connsiteY5" fmla="*/ 2176150 h 2890087"/>
              <a:gd name="connsiteX0" fmla="*/ 0 w 3571215"/>
              <a:gd name="connsiteY0" fmla="*/ 2176150 h 2890087"/>
              <a:gd name="connsiteX1" fmla="*/ 2472666 w 3571215"/>
              <a:gd name="connsiteY1" fmla="*/ 36067 h 2890087"/>
              <a:gd name="connsiteX2" fmla="*/ 3571215 w 3571215"/>
              <a:gd name="connsiteY2" fmla="*/ 0 h 2890087"/>
              <a:gd name="connsiteX3" fmla="*/ 2626822 w 3571215"/>
              <a:gd name="connsiteY3" fmla="*/ 1399810 h 2890087"/>
              <a:gd name="connsiteX4" fmla="*/ 393183 w 3571215"/>
              <a:gd name="connsiteY4" fmla="*/ 2890087 h 2890087"/>
              <a:gd name="connsiteX5" fmla="*/ 0 w 3571215"/>
              <a:gd name="connsiteY5" fmla="*/ 2176150 h 2890087"/>
              <a:gd name="connsiteX0" fmla="*/ 0 w 3571215"/>
              <a:gd name="connsiteY0" fmla="*/ 2176150 h 2176150"/>
              <a:gd name="connsiteX1" fmla="*/ 2472666 w 3571215"/>
              <a:gd name="connsiteY1" fmla="*/ 36067 h 2176150"/>
              <a:gd name="connsiteX2" fmla="*/ 3571215 w 3571215"/>
              <a:gd name="connsiteY2" fmla="*/ 0 h 2176150"/>
              <a:gd name="connsiteX3" fmla="*/ 2626822 w 3571215"/>
              <a:gd name="connsiteY3" fmla="*/ 1399810 h 2176150"/>
              <a:gd name="connsiteX4" fmla="*/ 2309686 w 3571215"/>
              <a:gd name="connsiteY4" fmla="*/ 820126 h 2176150"/>
              <a:gd name="connsiteX5" fmla="*/ 0 w 3571215"/>
              <a:gd name="connsiteY5" fmla="*/ 2176150 h 217615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695564 w 1957093"/>
              <a:gd name="connsiteY4" fmla="*/ 820126 h 1399810"/>
              <a:gd name="connsiteX5" fmla="*/ 0 w 1957093"/>
              <a:gd name="connsiteY5" fmla="*/ 318772 h 1399810"/>
              <a:gd name="connsiteX0" fmla="*/ 0 w 1957093"/>
              <a:gd name="connsiteY0" fmla="*/ 318772 h 1399810"/>
              <a:gd name="connsiteX1" fmla="*/ 858544 w 1957093"/>
              <a:gd name="connsiteY1" fmla="*/ 36067 h 1399810"/>
              <a:gd name="connsiteX2" fmla="*/ 1957093 w 1957093"/>
              <a:gd name="connsiteY2" fmla="*/ 0 h 1399810"/>
              <a:gd name="connsiteX3" fmla="*/ 1012700 w 1957093"/>
              <a:gd name="connsiteY3" fmla="*/ 1399810 h 1399810"/>
              <a:gd name="connsiteX4" fmla="*/ 172487 w 1957093"/>
              <a:gd name="connsiteY4" fmla="*/ 1221089 h 1399810"/>
              <a:gd name="connsiteX5" fmla="*/ 0 w 1957093"/>
              <a:gd name="connsiteY5" fmla="*/ 318772 h 1399810"/>
              <a:gd name="connsiteX0" fmla="*/ 0 w 1449157"/>
              <a:gd name="connsiteY0" fmla="*/ 282705 h 1363743"/>
              <a:gd name="connsiteX1" fmla="*/ 858544 w 1449157"/>
              <a:gd name="connsiteY1" fmla="*/ 0 h 1363743"/>
              <a:gd name="connsiteX2" fmla="*/ 1449157 w 1449157"/>
              <a:gd name="connsiteY2" fmla="*/ 715834 h 1363743"/>
              <a:gd name="connsiteX3" fmla="*/ 1012700 w 1449157"/>
              <a:gd name="connsiteY3" fmla="*/ 1363743 h 1363743"/>
              <a:gd name="connsiteX4" fmla="*/ 172487 w 1449157"/>
              <a:gd name="connsiteY4" fmla="*/ 1185022 h 1363743"/>
              <a:gd name="connsiteX5" fmla="*/ 0 w 1449157"/>
              <a:gd name="connsiteY5" fmla="*/ 282705 h 1363743"/>
              <a:gd name="connsiteX0" fmla="*/ 0 w 1449157"/>
              <a:gd name="connsiteY0" fmla="*/ 0 h 1081038"/>
              <a:gd name="connsiteX1" fmla="*/ 1449157 w 1449157"/>
              <a:gd name="connsiteY1" fmla="*/ 433129 h 1081038"/>
              <a:gd name="connsiteX2" fmla="*/ 1012700 w 1449157"/>
              <a:gd name="connsiteY2" fmla="*/ 1081038 h 1081038"/>
              <a:gd name="connsiteX3" fmla="*/ 172487 w 1449157"/>
              <a:gd name="connsiteY3" fmla="*/ 902317 h 1081038"/>
              <a:gd name="connsiteX4" fmla="*/ 0 w 1449157"/>
              <a:gd name="connsiteY4" fmla="*/ 0 h 1081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9157" h="1081038">
                <a:moveTo>
                  <a:pt x="0" y="0"/>
                </a:moveTo>
                <a:lnTo>
                  <a:pt x="1449157" y="433129"/>
                </a:lnTo>
                <a:lnTo>
                  <a:pt x="1012700" y="1081038"/>
                </a:lnTo>
                <a:lnTo>
                  <a:pt x="172487" y="902317"/>
                </a:lnTo>
                <a:lnTo>
                  <a:pt x="0" y="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5" name="Freeform: Shape 24">
            <a:extLst>
              <a:ext uri="{FF2B5EF4-FFF2-40B4-BE49-F238E27FC236}">
                <a16:creationId xmlns="" xmlns:a16="http://schemas.microsoft.com/office/drawing/2014/main" id="{ED86A7C4-9F1E-4F96-8AD9-5B75BEE364BE}"/>
              </a:ext>
            </a:extLst>
          </p:cNvPr>
          <p:cNvSpPr/>
          <p:nvPr userDrawn="1"/>
        </p:nvSpPr>
        <p:spPr>
          <a:xfrm rot="13336516">
            <a:off x="10313236" y="1084299"/>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6" name="Freeform: Shape 25">
            <a:extLst>
              <a:ext uri="{FF2B5EF4-FFF2-40B4-BE49-F238E27FC236}">
                <a16:creationId xmlns="" xmlns:a16="http://schemas.microsoft.com/office/drawing/2014/main" id="{B63BFE72-A1DE-4CFE-9B52-553C99D52699}"/>
              </a:ext>
            </a:extLst>
          </p:cNvPr>
          <p:cNvSpPr/>
          <p:nvPr userDrawn="1"/>
        </p:nvSpPr>
        <p:spPr>
          <a:xfrm rot="5738060">
            <a:off x="9844293" y="1032301"/>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0" name="Freeform: Shape 29">
            <a:extLst>
              <a:ext uri="{FF2B5EF4-FFF2-40B4-BE49-F238E27FC236}">
                <a16:creationId xmlns="" xmlns:a16="http://schemas.microsoft.com/office/drawing/2014/main" id="{9C266CD9-D77B-4B4D-8673-531E2784C610}"/>
              </a:ext>
            </a:extLst>
          </p:cNvPr>
          <p:cNvSpPr/>
          <p:nvPr userDrawn="1"/>
        </p:nvSpPr>
        <p:spPr>
          <a:xfrm rot="8291645">
            <a:off x="10081798" y="798094"/>
            <a:ext cx="371360" cy="273702"/>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830362069"/>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Only No Graphic">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FC626A5-4FF6-42BD-858A-AE4B2C23A6BC}"/>
              </a:ext>
            </a:extLst>
          </p:cNvPr>
          <p:cNvSpPr>
            <a:spLocks noGrp="1"/>
          </p:cNvSpPr>
          <p:nvPr>
            <p:ph type="title"/>
          </p:nvPr>
        </p:nvSpPr>
        <p:spPr/>
        <p:txBody>
          <a:bodyPr/>
          <a:lstStyle>
            <a:lvl1pPr>
              <a:defRPr>
                <a:solidFill>
                  <a:schemeClr val="tx1">
                    <a:lumMod val="75000"/>
                    <a:lumOff val="25000"/>
                  </a:schemeClr>
                </a:solidFill>
              </a:defRPr>
            </a:lvl1pPr>
          </a:lstStyle>
          <a:p>
            <a:r>
              <a:rPr lang="en-US" noProof="0"/>
              <a:t>Click to edit Master title style</a:t>
            </a: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Tree>
    <p:extLst>
      <p:ext uri="{BB962C8B-B14F-4D97-AF65-F5344CB8AC3E}">
        <p14:creationId xmlns:p14="http://schemas.microsoft.com/office/powerpoint/2010/main" val="1601344579"/>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hank You">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2494607" y="2237328"/>
            <a:ext cx="7202786" cy="1449788"/>
          </a:xfrm>
          <a:solidFill>
            <a:schemeClr val="tx1">
              <a:alpha val="80000"/>
            </a:schemeClr>
          </a:solidFill>
        </p:spPr>
        <p:txBody>
          <a:bodyPr lIns="288000" rIns="2160000" bIns="144000" anchor="b" anchorCtr="0"/>
          <a:lstStyle>
            <a:lvl1pPr algn="r">
              <a:defRPr sz="6600" spc="-150">
                <a:solidFill>
                  <a:schemeClr val="bg1"/>
                </a:solidFill>
              </a:defRPr>
            </a:lvl1pPr>
          </a:lstStyle>
          <a:p>
            <a:r>
              <a:rPr lang="en-US" noProof="0"/>
              <a:t>Thank You</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2494607" y="3684672"/>
            <a:ext cx="5282503" cy="1604172"/>
          </a:xfrm>
          <a:solidFill>
            <a:schemeClr val="tx1">
              <a:alpha val="90000"/>
            </a:schemeClr>
          </a:solidFill>
        </p:spPr>
        <p:txBody>
          <a:bodyPr lIns="216000" tIns="144000" rIns="576000"/>
          <a:lstStyle>
            <a:lvl1pPr marL="0" indent="0" algn="r">
              <a:buNone/>
              <a:defRPr sz="210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cxnSp>
        <p:nvCxnSpPr>
          <p:cNvPr id="5" name="Straight Connector 4">
            <a:extLst>
              <a:ext uri="{FF2B5EF4-FFF2-40B4-BE49-F238E27FC236}">
                <a16:creationId xmlns="" xmlns:a16="http://schemas.microsoft.com/office/drawing/2014/main" id="{9688AEDF-1396-4322-8818-9D1C7976FCDF}"/>
              </a:ext>
            </a:extLst>
          </p:cNvPr>
          <p:cNvCxnSpPr>
            <a:cxnSpLocks/>
          </p:cNvCxnSpPr>
          <p:nvPr userDrawn="1"/>
        </p:nvCxnSpPr>
        <p:spPr>
          <a:xfrm>
            <a:off x="7777113" y="2412127"/>
            <a:ext cx="0" cy="110019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 Placeholder 5">
            <a:extLst>
              <a:ext uri="{FF2B5EF4-FFF2-40B4-BE49-F238E27FC236}">
                <a16:creationId xmlns="" xmlns:a16="http://schemas.microsoft.com/office/drawing/2014/main" id="{BC122267-81F5-4D7C-8854-830FD491A4E9}"/>
              </a:ext>
            </a:extLst>
          </p:cNvPr>
          <p:cNvSpPr>
            <a:spLocks noGrp="1"/>
          </p:cNvSpPr>
          <p:nvPr>
            <p:ph type="body" sz="quarter" idx="13" hasCustomPrompt="1"/>
          </p:nvPr>
        </p:nvSpPr>
        <p:spPr>
          <a:xfrm>
            <a:off x="2667000" y="4142258"/>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Contact Number</a:t>
            </a:r>
          </a:p>
        </p:txBody>
      </p:sp>
      <p:sp>
        <p:nvSpPr>
          <p:cNvPr id="9" name="Text Placeholder 5">
            <a:extLst>
              <a:ext uri="{FF2B5EF4-FFF2-40B4-BE49-F238E27FC236}">
                <a16:creationId xmlns="" xmlns:a16="http://schemas.microsoft.com/office/drawing/2014/main" id="{D1624B9A-AB57-40B6-89A6-D34ED60BBF00}"/>
              </a:ext>
            </a:extLst>
          </p:cNvPr>
          <p:cNvSpPr>
            <a:spLocks noGrp="1"/>
          </p:cNvSpPr>
          <p:nvPr>
            <p:ph type="body" sz="quarter" idx="14" hasCustomPrompt="1"/>
          </p:nvPr>
        </p:nvSpPr>
        <p:spPr>
          <a:xfrm>
            <a:off x="2667000" y="4448040"/>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Email or Social Media Handle</a:t>
            </a:r>
          </a:p>
        </p:txBody>
      </p:sp>
      <p:sp>
        <p:nvSpPr>
          <p:cNvPr id="8" name="Picture Placeholder 5">
            <a:extLst>
              <a:ext uri="{FF2B5EF4-FFF2-40B4-BE49-F238E27FC236}">
                <a16:creationId xmlns="" xmlns:a16="http://schemas.microsoft.com/office/drawing/2014/main" id="{61EA5FFD-797F-43FF-B13A-5DA8C820EE22}"/>
              </a:ext>
            </a:extLst>
          </p:cNvPr>
          <p:cNvSpPr>
            <a:spLocks noGrp="1"/>
          </p:cNvSpPr>
          <p:nvPr>
            <p:ph type="pic" sz="quarter" idx="15" hasCustomPrompt="1"/>
          </p:nvPr>
        </p:nvSpPr>
        <p:spPr>
          <a:xfrm>
            <a:off x="8065008" y="2587752"/>
            <a:ext cx="1344168" cy="704088"/>
          </a:xfrm>
        </p:spPr>
        <p:txBody>
          <a:bodyPr/>
          <a:lstStyle>
            <a:lvl1pPr marL="0" indent="0">
              <a:buNone/>
              <a:defRPr>
                <a:solidFill>
                  <a:schemeClr val="bg1"/>
                </a:solidFill>
              </a:defRPr>
            </a:lvl1pPr>
          </a:lstStyle>
          <a:p>
            <a:r>
              <a:rPr lang="en-US" noProof="0" dirty="0"/>
              <a:t>Logo</a:t>
            </a:r>
          </a:p>
        </p:txBody>
      </p:sp>
      <p:sp>
        <p:nvSpPr>
          <p:cNvPr id="10" name="Text Placeholder 5">
            <a:extLst>
              <a:ext uri="{FF2B5EF4-FFF2-40B4-BE49-F238E27FC236}">
                <a16:creationId xmlns="" xmlns:a16="http://schemas.microsoft.com/office/drawing/2014/main" id="{7436EF9B-F86C-114A-BB87-C439E5F12997}"/>
              </a:ext>
            </a:extLst>
          </p:cNvPr>
          <p:cNvSpPr>
            <a:spLocks noGrp="1"/>
          </p:cNvSpPr>
          <p:nvPr>
            <p:ph type="body" sz="quarter" idx="16" hasCustomPrompt="1"/>
          </p:nvPr>
        </p:nvSpPr>
        <p:spPr>
          <a:xfrm>
            <a:off x="2667000" y="4753821"/>
            <a:ext cx="4508500" cy="277342"/>
          </a:xfrm>
        </p:spPr>
        <p:txBody>
          <a:bodyPr anchor="ctr"/>
          <a:lstStyle>
            <a:lvl1pPr marL="0" indent="0" algn="r">
              <a:lnSpc>
                <a:spcPct val="100000"/>
              </a:lnSpc>
              <a:buNone/>
              <a:defRPr sz="1600">
                <a:solidFill>
                  <a:schemeClr val="bg1"/>
                </a:solidFill>
              </a:defRPr>
            </a:lvl1pPr>
            <a:lvl2pPr marL="266700" indent="0" algn="r">
              <a:buNone/>
              <a:defRPr>
                <a:solidFill>
                  <a:schemeClr val="bg1"/>
                </a:solidFill>
              </a:defRPr>
            </a:lvl2pPr>
            <a:lvl3pPr marL="542925" indent="0" algn="r">
              <a:buNone/>
              <a:defRPr>
                <a:solidFill>
                  <a:schemeClr val="bg1"/>
                </a:solidFill>
              </a:defRPr>
            </a:lvl3pPr>
            <a:lvl4pPr marL="809625" indent="0" algn="r">
              <a:buNone/>
              <a:defRPr>
                <a:solidFill>
                  <a:schemeClr val="bg1"/>
                </a:solidFill>
              </a:defRPr>
            </a:lvl4pPr>
            <a:lvl5pPr marL="1076325" indent="0" algn="r">
              <a:buNone/>
              <a:defRPr>
                <a:solidFill>
                  <a:schemeClr val="bg1"/>
                </a:solidFill>
              </a:defRPr>
            </a:lvl5pPr>
          </a:lstStyle>
          <a:p>
            <a:pPr lvl="0"/>
            <a:r>
              <a:rPr lang="en-US" noProof="0"/>
              <a:t>Website Address</a:t>
            </a:r>
          </a:p>
        </p:txBody>
      </p:sp>
    </p:spTree>
    <p:extLst>
      <p:ext uri="{BB962C8B-B14F-4D97-AF65-F5344CB8AC3E}">
        <p14:creationId xmlns:p14="http://schemas.microsoft.com/office/powerpoint/2010/main" val="2705432881"/>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Freeform: Shape 4">
            <a:extLst>
              <a:ext uri="{FF2B5EF4-FFF2-40B4-BE49-F238E27FC236}">
                <a16:creationId xmlns="" xmlns:a16="http://schemas.microsoft.com/office/drawing/2014/main" id="{13A733F0-30A3-4125-9B9B-2A07E1461F1B}"/>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Freeform: Shape 5">
            <a:extLst>
              <a:ext uri="{FF2B5EF4-FFF2-40B4-BE49-F238E27FC236}">
                <a16:creationId xmlns="" xmlns:a16="http://schemas.microsoft.com/office/drawing/2014/main" id="{9E236A80-227E-4FE4-AA47-7802636969A0}"/>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7" name="Freeform: Shape 6">
            <a:extLst>
              <a:ext uri="{FF2B5EF4-FFF2-40B4-BE49-F238E27FC236}">
                <a16:creationId xmlns="" xmlns:a16="http://schemas.microsoft.com/office/drawing/2014/main" id="{AAF58058-47D7-451D-B2D5-713873CFA06B}"/>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8" name="Freeform: Shape 7">
            <a:extLst>
              <a:ext uri="{FF2B5EF4-FFF2-40B4-BE49-F238E27FC236}">
                <a16:creationId xmlns="" xmlns:a16="http://schemas.microsoft.com/office/drawing/2014/main" id="{E6D9AC51-13A8-43F2-B0AE-A475CD84575E}"/>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Freeform: Shape 8">
            <a:extLst>
              <a:ext uri="{FF2B5EF4-FFF2-40B4-BE49-F238E27FC236}">
                <a16:creationId xmlns="" xmlns:a16="http://schemas.microsoft.com/office/drawing/2014/main" id="{CBA8CC4C-FA3C-45FB-A5CE-C0F41063A4AA}"/>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Freeform: Shape 9">
            <a:extLst>
              <a:ext uri="{FF2B5EF4-FFF2-40B4-BE49-F238E27FC236}">
                <a16:creationId xmlns="" xmlns:a16="http://schemas.microsoft.com/office/drawing/2014/main" id="{320D0EA4-6C0E-4F3B-B209-84132CF9DCEE}"/>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Freeform: Shape 10">
            <a:extLst>
              <a:ext uri="{FF2B5EF4-FFF2-40B4-BE49-F238E27FC236}">
                <a16:creationId xmlns="" xmlns:a16="http://schemas.microsoft.com/office/drawing/2014/main" id="{B2637900-ABE5-44BB-8955-B59B20FACF68}"/>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2" name="Freeform: Shape 11">
            <a:extLst>
              <a:ext uri="{FF2B5EF4-FFF2-40B4-BE49-F238E27FC236}">
                <a16:creationId xmlns="" xmlns:a16="http://schemas.microsoft.com/office/drawing/2014/main" id="{8878CEF9-0D4E-43CF-A1AC-B8A752A7EDD3}"/>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3894490739"/>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defTabSz="914400"/>
            <a:endParaRPr lang="en-US" sz="1200" dirty="0">
              <a:solidFill>
                <a:prstClr val="black">
                  <a:lumMod val="75000"/>
                  <a:lumOff val="25000"/>
                </a:prstClr>
              </a:solidFill>
            </a:endParaRPr>
          </a:p>
        </p:txBody>
      </p:sp>
      <p:sp>
        <p:nvSpPr>
          <p:cNvPr id="13" name="Freeform: Shape 12">
            <a:extLst>
              <a:ext uri="{FF2B5EF4-FFF2-40B4-BE49-F238E27FC236}">
                <a16:creationId xmlns="" xmlns:a16="http://schemas.microsoft.com/office/drawing/2014/main" id="{20052C3A-3942-4B16-A466-441F8E3C2260}"/>
              </a:ext>
            </a:extLst>
          </p:cNvPr>
          <p:cNvSpPr/>
          <p:nvPr userDrawn="1"/>
        </p:nvSpPr>
        <p:spPr>
          <a:xfrm>
            <a:off x="0" y="2539992"/>
            <a:ext cx="5373076" cy="4318008"/>
          </a:xfrm>
          <a:custGeom>
            <a:avLst/>
            <a:gdLst>
              <a:gd name="connsiteX0" fmla="*/ 4972877 w 5373076"/>
              <a:gd name="connsiteY0" fmla="*/ 1816430 h 4318008"/>
              <a:gd name="connsiteX1" fmla="*/ 5211912 w 5373076"/>
              <a:gd name="connsiteY1" fmla="*/ 2046590 h 4318008"/>
              <a:gd name="connsiteX2" fmla="*/ 4866804 w 5373076"/>
              <a:gd name="connsiteY2" fmla="*/ 2013272 h 4318008"/>
              <a:gd name="connsiteX3" fmla="*/ 3721849 w 5373076"/>
              <a:gd name="connsiteY3" fmla="*/ 1808102 h 4318008"/>
              <a:gd name="connsiteX4" fmla="*/ 3854624 w 5373076"/>
              <a:gd name="connsiteY4" fmla="*/ 2524110 h 4318008"/>
              <a:gd name="connsiteX5" fmla="*/ 3419634 w 5373076"/>
              <a:gd name="connsiteY5" fmla="*/ 2322178 h 4318008"/>
              <a:gd name="connsiteX6" fmla="*/ 3604566 w 5373076"/>
              <a:gd name="connsiteY6" fmla="*/ 1945430 h 4318008"/>
              <a:gd name="connsiteX7" fmla="*/ 2301472 w 5373076"/>
              <a:gd name="connsiteY7" fmla="*/ 1771765 h 4318008"/>
              <a:gd name="connsiteX8" fmla="*/ 3237442 w 5373076"/>
              <a:gd name="connsiteY8" fmla="*/ 2134997 h 4318008"/>
              <a:gd name="connsiteX9" fmla="*/ 3266331 w 5373076"/>
              <a:gd name="connsiteY9" fmla="*/ 2949530 h 4318008"/>
              <a:gd name="connsiteX10" fmla="*/ 1897852 w 5373076"/>
              <a:gd name="connsiteY10" fmla="*/ 4318008 h 4318008"/>
              <a:gd name="connsiteX11" fmla="*/ 134565 w 5373076"/>
              <a:gd name="connsiteY11" fmla="*/ 4318008 h 4318008"/>
              <a:gd name="connsiteX12" fmla="*/ 0 w 5373076"/>
              <a:gd name="connsiteY12" fmla="*/ 4183443 h 4318008"/>
              <a:gd name="connsiteX13" fmla="*/ 0 w 5373076"/>
              <a:gd name="connsiteY13" fmla="*/ 2855805 h 4318008"/>
              <a:gd name="connsiteX14" fmla="*/ 5243699 w 5373076"/>
              <a:gd name="connsiteY14" fmla="*/ 652159 h 4318008"/>
              <a:gd name="connsiteX15" fmla="*/ 5058767 w 5373076"/>
              <a:gd name="connsiteY15" fmla="*/ 1028908 h 4318008"/>
              <a:gd name="connsiteX16" fmla="*/ 4960786 w 5373076"/>
              <a:gd name="connsiteY16" fmla="*/ 983422 h 4318008"/>
              <a:gd name="connsiteX17" fmla="*/ 3473588 w 5373076"/>
              <a:gd name="connsiteY17" fmla="*/ 405712 h 4318008"/>
              <a:gd name="connsiteX18" fmla="*/ 4094196 w 5373076"/>
              <a:gd name="connsiteY18" fmla="*/ 1366894 h 4318008"/>
              <a:gd name="connsiteX19" fmla="*/ 3778134 w 5373076"/>
              <a:gd name="connsiteY19" fmla="*/ 1741309 h 4318008"/>
              <a:gd name="connsiteX20" fmla="*/ 2824519 w 5373076"/>
              <a:gd name="connsiteY20" fmla="*/ 1808100 h 4318008"/>
              <a:gd name="connsiteX21" fmla="*/ 4454991 w 5373076"/>
              <a:gd name="connsiteY21" fmla="*/ 0 h 4318008"/>
              <a:gd name="connsiteX22" fmla="*/ 5373076 w 5373076"/>
              <a:gd name="connsiteY22" fmla="*/ 32358 h 4318008"/>
              <a:gd name="connsiteX23" fmla="*/ 4628717 w 5373076"/>
              <a:gd name="connsiteY23" fmla="*/ 1349015 h 4318008"/>
              <a:gd name="connsiteX24" fmla="*/ 4094010 w 5373076"/>
              <a:gd name="connsiteY24" fmla="*/ 779481 h 4318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73076" h="4318008">
                <a:moveTo>
                  <a:pt x="4972877" y="1816430"/>
                </a:moveTo>
                <a:lnTo>
                  <a:pt x="5211912" y="2046590"/>
                </a:lnTo>
                <a:lnTo>
                  <a:pt x="4866804" y="2013272"/>
                </a:lnTo>
                <a:close/>
                <a:moveTo>
                  <a:pt x="3721849" y="1808102"/>
                </a:moveTo>
                <a:lnTo>
                  <a:pt x="3854624" y="2524110"/>
                </a:lnTo>
                <a:lnTo>
                  <a:pt x="3419634" y="2322178"/>
                </a:lnTo>
                <a:lnTo>
                  <a:pt x="3604566" y="1945430"/>
                </a:lnTo>
                <a:close/>
                <a:moveTo>
                  <a:pt x="2301472" y="1771765"/>
                </a:moveTo>
                <a:lnTo>
                  <a:pt x="3237442" y="2134997"/>
                </a:lnTo>
                <a:lnTo>
                  <a:pt x="3266331" y="2949530"/>
                </a:lnTo>
                <a:lnTo>
                  <a:pt x="1897852" y="4318008"/>
                </a:lnTo>
                <a:lnTo>
                  <a:pt x="134565" y="4318008"/>
                </a:lnTo>
                <a:lnTo>
                  <a:pt x="0" y="4183443"/>
                </a:lnTo>
                <a:lnTo>
                  <a:pt x="0" y="2855805"/>
                </a:lnTo>
                <a:close/>
                <a:moveTo>
                  <a:pt x="5243699" y="652159"/>
                </a:moveTo>
                <a:lnTo>
                  <a:pt x="5058767" y="1028908"/>
                </a:lnTo>
                <a:lnTo>
                  <a:pt x="4960786" y="983422"/>
                </a:lnTo>
                <a:close/>
                <a:moveTo>
                  <a:pt x="3473588" y="405712"/>
                </a:moveTo>
                <a:lnTo>
                  <a:pt x="4094196" y="1366894"/>
                </a:lnTo>
                <a:lnTo>
                  <a:pt x="3778134" y="1741309"/>
                </a:lnTo>
                <a:lnTo>
                  <a:pt x="2824519" y="1808100"/>
                </a:lnTo>
                <a:close/>
                <a:moveTo>
                  <a:pt x="4454991" y="0"/>
                </a:moveTo>
                <a:lnTo>
                  <a:pt x="5373076" y="32358"/>
                </a:lnTo>
                <a:lnTo>
                  <a:pt x="4628717" y="1349015"/>
                </a:lnTo>
                <a:lnTo>
                  <a:pt x="4094010" y="77948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911534302"/>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itle 1">
            <a:extLst>
              <a:ext uri="{FF2B5EF4-FFF2-40B4-BE49-F238E27FC236}">
                <a16:creationId xmlns="" xmlns:a16="http://schemas.microsoft.com/office/drawing/2014/main" id="{E73E47D5-BDE7-46E7-8C4E-6111A41AF8D9}"/>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 xmlns:a16="http://schemas.microsoft.com/office/drawing/2014/main" id="{4D90A547-C01D-42BC-98ED-831FDD76F3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Content Placeholder 2">
            <a:extLst>
              <a:ext uri="{FF2B5EF4-FFF2-40B4-BE49-F238E27FC236}">
                <a16:creationId xmlns="" xmlns:a16="http://schemas.microsoft.com/office/drawing/2014/main" id="{AEBF3BE3-47D8-4511-B598-743DF88DF915}"/>
              </a:ext>
            </a:extLst>
          </p:cNvPr>
          <p:cNvSpPr>
            <a:spLocks noGrp="1"/>
          </p:cNvSpPr>
          <p:nvPr>
            <p:ph idx="1"/>
          </p:nvPr>
        </p:nvSpPr>
        <p:spPr>
          <a:xfrm>
            <a:off x="5183188" y="457201"/>
            <a:ext cx="6172200" cy="54038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743776778"/>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5" name="Title 1">
            <a:extLst>
              <a:ext uri="{FF2B5EF4-FFF2-40B4-BE49-F238E27FC236}">
                <a16:creationId xmlns="" xmlns:a16="http://schemas.microsoft.com/office/drawing/2014/main" id="{91434632-BEE5-428E-872A-794325BA8062}"/>
              </a:ext>
            </a:extLst>
          </p:cNvPr>
          <p:cNvSpPr>
            <a:spLocks noGrp="1"/>
          </p:cNvSpPr>
          <p:nvPr>
            <p:ph type="title"/>
          </p:nvPr>
        </p:nvSpPr>
        <p:spPr>
          <a:xfrm>
            <a:off x="839788" y="457200"/>
            <a:ext cx="3932237" cy="1600200"/>
          </a:xfrm>
        </p:spPr>
        <p:txBody>
          <a:bodyPr anchor="b"/>
          <a:lstStyle>
            <a:lvl1pPr>
              <a:defRPr sz="3200"/>
            </a:lvl1pPr>
          </a:lstStyle>
          <a:p>
            <a:r>
              <a:rPr lang="en-US" noProof="0"/>
              <a:t>Click to edit Master title style</a:t>
            </a:r>
          </a:p>
        </p:txBody>
      </p:sp>
      <p:sp>
        <p:nvSpPr>
          <p:cNvPr id="16" name="Text Placeholder 3">
            <a:extLst>
              <a:ext uri="{FF2B5EF4-FFF2-40B4-BE49-F238E27FC236}">
                <a16:creationId xmlns="" xmlns:a16="http://schemas.microsoft.com/office/drawing/2014/main" id="{7CB95FD3-7DAC-4417-8633-7EFA4852E0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17" name="Picture Placeholder 2">
            <a:extLst>
              <a:ext uri="{FF2B5EF4-FFF2-40B4-BE49-F238E27FC236}">
                <a16:creationId xmlns="" xmlns:a16="http://schemas.microsoft.com/office/drawing/2014/main" id="{94CDAD6C-9665-443F-B344-147513A6C14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Tree>
    <p:extLst>
      <p:ext uri="{BB962C8B-B14F-4D97-AF65-F5344CB8AC3E}">
        <p14:creationId xmlns:p14="http://schemas.microsoft.com/office/powerpoint/2010/main" val="88589487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9" name="Freeform: Shape 28">
            <a:extLst>
              <a:ext uri="{FF2B5EF4-FFF2-40B4-BE49-F238E27FC236}">
                <a16:creationId xmlns="" xmlns:a16="http://schemas.microsoft.com/office/drawing/2014/main" id="{F8AB0F04-910C-4647-AE1C-177C66B50038}"/>
              </a:ext>
            </a:extLst>
          </p:cNvPr>
          <p:cNvSpPr/>
          <p:nvPr userDrawn="1"/>
        </p:nvSpPr>
        <p:spPr>
          <a:xfrm rot="4308689">
            <a:off x="8139110" y="-52404"/>
            <a:ext cx="648657" cy="777553"/>
          </a:xfrm>
          <a:custGeom>
            <a:avLst/>
            <a:gdLst>
              <a:gd name="connsiteX0" fmla="*/ 0 w 648657"/>
              <a:gd name="connsiteY0" fmla="*/ 777553 h 777553"/>
              <a:gd name="connsiteX1" fmla="*/ 255474 w 648657"/>
              <a:gd name="connsiteY1" fmla="*/ 0 h 777553"/>
              <a:gd name="connsiteX2" fmla="*/ 648657 w 648657"/>
              <a:gd name="connsiteY2" fmla="*/ 713937 h 777553"/>
              <a:gd name="connsiteX3" fmla="*/ 0 w 648657"/>
              <a:gd name="connsiteY3" fmla="*/ 777553 h 777553"/>
            </a:gdLst>
            <a:ahLst/>
            <a:cxnLst>
              <a:cxn ang="0">
                <a:pos x="connsiteX0" y="connsiteY0"/>
              </a:cxn>
              <a:cxn ang="0">
                <a:pos x="connsiteX1" y="connsiteY1"/>
              </a:cxn>
              <a:cxn ang="0">
                <a:pos x="connsiteX2" y="connsiteY2"/>
              </a:cxn>
              <a:cxn ang="0">
                <a:pos x="connsiteX3" y="connsiteY3"/>
              </a:cxn>
            </a:cxnLst>
            <a:rect l="l" t="t" r="r" b="b"/>
            <a:pathLst>
              <a:path w="648657" h="777553">
                <a:moveTo>
                  <a:pt x="0" y="777553"/>
                </a:moveTo>
                <a:lnTo>
                  <a:pt x="255474" y="0"/>
                </a:lnTo>
                <a:lnTo>
                  <a:pt x="648657" y="713937"/>
                </a:lnTo>
                <a:lnTo>
                  <a:pt x="0" y="777553"/>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7" name="Freeform: Shape 26">
            <a:extLst>
              <a:ext uri="{FF2B5EF4-FFF2-40B4-BE49-F238E27FC236}">
                <a16:creationId xmlns="" xmlns:a16="http://schemas.microsoft.com/office/drawing/2014/main" id="{3E72A672-7789-4744-A4CB-D177B890FDE6}"/>
              </a:ext>
            </a:extLst>
          </p:cNvPr>
          <p:cNvSpPr/>
          <p:nvPr userDrawn="1"/>
        </p:nvSpPr>
        <p:spPr>
          <a:xfrm rot="4308689">
            <a:off x="8878526" y="-532562"/>
            <a:ext cx="3571215" cy="3737093"/>
          </a:xfrm>
          <a:custGeom>
            <a:avLst/>
            <a:gdLst>
              <a:gd name="connsiteX0" fmla="*/ 0 w 3571215"/>
              <a:gd name="connsiteY0" fmla="*/ 3023156 h 3737093"/>
              <a:gd name="connsiteX1" fmla="*/ 993291 w 3571215"/>
              <a:gd name="connsiteY1" fmla="*/ 0 h 3737093"/>
              <a:gd name="connsiteX2" fmla="*/ 3571215 w 3571215"/>
              <a:gd name="connsiteY2" fmla="*/ 847006 h 3737093"/>
              <a:gd name="connsiteX3" fmla="*/ 1392370 w 3571215"/>
              <a:gd name="connsiteY3" fmla="*/ 3639100 h 3737093"/>
              <a:gd name="connsiteX4" fmla="*/ 393183 w 3571215"/>
              <a:gd name="connsiteY4" fmla="*/ 3737093 h 3737093"/>
              <a:gd name="connsiteX5" fmla="*/ 0 w 3571215"/>
              <a:gd name="connsiteY5" fmla="*/ 3023156 h 3737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71215" h="3737093">
                <a:moveTo>
                  <a:pt x="0" y="3023156"/>
                </a:moveTo>
                <a:lnTo>
                  <a:pt x="993291" y="0"/>
                </a:lnTo>
                <a:lnTo>
                  <a:pt x="3571215" y="847006"/>
                </a:lnTo>
                <a:lnTo>
                  <a:pt x="1392370" y="3639100"/>
                </a:lnTo>
                <a:lnTo>
                  <a:pt x="393183" y="3737093"/>
                </a:lnTo>
                <a:lnTo>
                  <a:pt x="0" y="302315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6" name="Footer Placeholder 5">
            <a:extLst>
              <a:ext uri="{FF2B5EF4-FFF2-40B4-BE49-F238E27FC236}">
                <a16:creationId xmlns="" xmlns:a16="http://schemas.microsoft.com/office/drawing/2014/main" id="{29E5E346-F307-4307-949D-77CDB6E6577A}"/>
              </a:ext>
            </a:extLst>
          </p:cNvPr>
          <p:cNvSpPr>
            <a:spLocks noGrp="1"/>
          </p:cNvSpPr>
          <p:nvPr>
            <p:ph type="ftr" sz="quarter" idx="10"/>
          </p:nvPr>
        </p:nvSpPr>
        <p:spPr/>
        <p:txBody>
          <a:bodyPr/>
          <a:lstStyle>
            <a:lvl1pPr>
              <a:defRPr>
                <a:solidFill>
                  <a:schemeClr val="tx1">
                    <a:lumMod val="75000"/>
                    <a:lumOff val="25000"/>
                  </a:schemeClr>
                </a:solidFill>
              </a:defRPr>
            </a:lvl1pPr>
          </a:lstStyle>
          <a:p>
            <a:r>
              <a:rPr lang="en-US" dirty="0">
                <a:solidFill>
                  <a:prstClr val="black">
                    <a:lumMod val="75000"/>
                    <a:lumOff val="25000"/>
                  </a:prstClr>
                </a:solidFill>
              </a:rPr>
              <a:t>Add a footer</a:t>
            </a:r>
          </a:p>
        </p:txBody>
      </p:sp>
      <p:sp>
        <p:nvSpPr>
          <p:cNvPr id="7" name="Slide Number Placeholder 6">
            <a:extLst>
              <a:ext uri="{FF2B5EF4-FFF2-40B4-BE49-F238E27FC236}">
                <a16:creationId xmlns="" xmlns:a16="http://schemas.microsoft.com/office/drawing/2014/main" id="{BB4446C0-A637-4726-88A6-815A6AB63B96}"/>
              </a:ext>
            </a:extLst>
          </p:cNvPr>
          <p:cNvSpPr>
            <a:spLocks noGrp="1"/>
          </p:cNvSpPr>
          <p:nvPr>
            <p:ph type="sldNum" sz="quarter" idx="11"/>
          </p:nvPr>
        </p:nvSpPr>
        <p:spPr/>
        <p:txBody>
          <a:bodyPr/>
          <a:lstStyle>
            <a:lvl1pPr>
              <a:defRPr>
                <a:solidFill>
                  <a:schemeClr val="tx1">
                    <a:lumMod val="75000"/>
                    <a:lumOff val="25000"/>
                  </a:schemeClr>
                </a:solidFill>
              </a:defRPr>
            </a:lvl1pPr>
          </a:lstStyle>
          <a:p>
            <a:fld id="{19B51A1E-902D-48AF-9020-955120F399B6}" type="slidenum">
              <a:rPr lang="en-US" smtClean="0">
                <a:solidFill>
                  <a:prstClr val="black">
                    <a:lumMod val="75000"/>
                    <a:lumOff val="25000"/>
                  </a:prstClr>
                </a:solidFill>
              </a:rPr>
              <a:pPr/>
              <a:t>‹#›</a:t>
            </a:fld>
            <a:endParaRPr lang="en-US" dirty="0">
              <a:solidFill>
                <a:prstClr val="black">
                  <a:lumMod val="75000"/>
                  <a:lumOff val="25000"/>
                </a:prstClr>
              </a:solidFill>
            </a:endParaRPr>
          </a:p>
        </p:txBody>
      </p:sp>
      <p:sp>
        <p:nvSpPr>
          <p:cNvPr id="14" name="Freeform: Shape 13">
            <a:extLst>
              <a:ext uri="{FF2B5EF4-FFF2-40B4-BE49-F238E27FC236}">
                <a16:creationId xmlns="" xmlns:a16="http://schemas.microsoft.com/office/drawing/2014/main" id="{0C7CDA8E-8D79-474E-8278-7D77C867E238}"/>
              </a:ext>
            </a:extLst>
          </p:cNvPr>
          <p:cNvSpPr/>
          <p:nvPr userDrawn="1"/>
        </p:nvSpPr>
        <p:spPr>
          <a:xfrm rot="4308689">
            <a:off x="9191192" y="1651650"/>
            <a:ext cx="1980696" cy="2066510"/>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Lst>
            <a:ahLst/>
            <a:cxnLst>
              <a:cxn ang="0">
                <a:pos x="connsiteX0" y="connsiteY0"/>
              </a:cxn>
              <a:cxn ang="0">
                <a:pos x="connsiteX1" y="connsiteY1"/>
              </a:cxn>
              <a:cxn ang="0">
                <a:pos x="connsiteX2" y="connsiteY2"/>
              </a:cxn>
              <a:cxn ang="0">
                <a:pos x="connsiteX3" y="connsiteY3"/>
              </a:cxn>
            </a:cxnLst>
            <a:rect l="l" t="t" r="r" b="b"/>
            <a:pathLst>
              <a:path w="1980696" h="2066510">
                <a:moveTo>
                  <a:pt x="0" y="2066510"/>
                </a:moveTo>
                <a:lnTo>
                  <a:pt x="1138078" y="0"/>
                </a:lnTo>
                <a:lnTo>
                  <a:pt x="1980696" y="1530016"/>
                </a:lnTo>
                <a:lnTo>
                  <a:pt x="1459417" y="206651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Freeform: Shape 18">
            <a:extLst>
              <a:ext uri="{FF2B5EF4-FFF2-40B4-BE49-F238E27FC236}">
                <a16:creationId xmlns="" xmlns:a16="http://schemas.microsoft.com/office/drawing/2014/main" id="{ABD99355-65C1-4211-9E82-3D41ACE0AE17}"/>
              </a:ext>
            </a:extLst>
          </p:cNvPr>
          <p:cNvSpPr/>
          <p:nvPr userDrawn="1"/>
        </p:nvSpPr>
        <p:spPr>
          <a:xfrm rot="13830869">
            <a:off x="9457431" y="3977898"/>
            <a:ext cx="346713" cy="206124"/>
          </a:xfrm>
          <a:custGeom>
            <a:avLst/>
            <a:gdLst>
              <a:gd name="connsiteX0" fmla="*/ 346713 w 346713"/>
              <a:gd name="connsiteY0" fmla="*/ 206124 h 206124"/>
              <a:gd name="connsiteX1" fmla="*/ 0 w 346713"/>
              <a:gd name="connsiteY1" fmla="*/ 206124 h 206124"/>
              <a:gd name="connsiteX2" fmla="*/ 86666 w 346713"/>
              <a:gd name="connsiteY2" fmla="*/ 0 h 206124"/>
              <a:gd name="connsiteX3" fmla="*/ 346713 w 346713"/>
              <a:gd name="connsiteY3" fmla="*/ 206124 h 206124"/>
            </a:gdLst>
            <a:ahLst/>
            <a:cxnLst>
              <a:cxn ang="0">
                <a:pos x="connsiteX0" y="connsiteY0"/>
              </a:cxn>
              <a:cxn ang="0">
                <a:pos x="connsiteX1" y="connsiteY1"/>
              </a:cxn>
              <a:cxn ang="0">
                <a:pos x="connsiteX2" y="connsiteY2"/>
              </a:cxn>
              <a:cxn ang="0">
                <a:pos x="connsiteX3" y="connsiteY3"/>
              </a:cxn>
            </a:cxnLst>
            <a:rect l="l" t="t" r="r" b="b"/>
            <a:pathLst>
              <a:path w="346713" h="206124">
                <a:moveTo>
                  <a:pt x="346713" y="206124"/>
                </a:moveTo>
                <a:lnTo>
                  <a:pt x="0" y="206124"/>
                </a:lnTo>
                <a:lnTo>
                  <a:pt x="86666" y="0"/>
                </a:lnTo>
                <a:lnTo>
                  <a:pt x="346713" y="206124"/>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8" name="Freeform: Shape 17">
            <a:extLst>
              <a:ext uri="{FF2B5EF4-FFF2-40B4-BE49-F238E27FC236}">
                <a16:creationId xmlns="" xmlns:a16="http://schemas.microsoft.com/office/drawing/2014/main" id="{F459E701-5FEF-4918-8F3A-04E29BF09009}"/>
              </a:ext>
            </a:extLst>
          </p:cNvPr>
          <p:cNvSpPr/>
          <p:nvPr userDrawn="1"/>
        </p:nvSpPr>
        <p:spPr>
          <a:xfrm rot="12431080">
            <a:off x="9528615" y="3713859"/>
            <a:ext cx="710669" cy="335543"/>
          </a:xfrm>
          <a:custGeom>
            <a:avLst/>
            <a:gdLst>
              <a:gd name="connsiteX0" fmla="*/ 710669 w 710669"/>
              <a:gd name="connsiteY0" fmla="*/ 176660 h 335543"/>
              <a:gd name="connsiteX1" fmla="*/ 0 w 710669"/>
              <a:gd name="connsiteY1" fmla="*/ 335543 h 335543"/>
              <a:gd name="connsiteX2" fmla="*/ 141082 w 710669"/>
              <a:gd name="connsiteY2" fmla="*/ 0 h 335543"/>
              <a:gd name="connsiteX3" fmla="*/ 487795 w 710669"/>
              <a:gd name="connsiteY3" fmla="*/ 0 h 335543"/>
              <a:gd name="connsiteX4" fmla="*/ 710669 w 710669"/>
              <a:gd name="connsiteY4" fmla="*/ 176660 h 335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669" h="335543">
                <a:moveTo>
                  <a:pt x="710669" y="176660"/>
                </a:moveTo>
                <a:lnTo>
                  <a:pt x="0" y="335543"/>
                </a:lnTo>
                <a:lnTo>
                  <a:pt x="141082" y="0"/>
                </a:lnTo>
                <a:lnTo>
                  <a:pt x="487795" y="0"/>
                </a:lnTo>
                <a:lnTo>
                  <a:pt x="710669" y="176660"/>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Freeform: Shape 19">
            <a:extLst>
              <a:ext uri="{FF2B5EF4-FFF2-40B4-BE49-F238E27FC236}">
                <a16:creationId xmlns="" xmlns:a16="http://schemas.microsoft.com/office/drawing/2014/main" id="{8550A0A6-1197-4153-9800-69D58909D0C7}"/>
              </a:ext>
            </a:extLst>
          </p:cNvPr>
          <p:cNvSpPr/>
          <p:nvPr userDrawn="1"/>
        </p:nvSpPr>
        <p:spPr>
          <a:xfrm rot="4308689">
            <a:off x="8785444" y="1075879"/>
            <a:ext cx="1246227" cy="1580187"/>
          </a:xfrm>
          <a:custGeom>
            <a:avLst/>
            <a:gdLst>
              <a:gd name="connsiteX0" fmla="*/ 0 w 1980696"/>
              <a:gd name="connsiteY0" fmla="*/ 2066510 h 2066510"/>
              <a:gd name="connsiteX1" fmla="*/ 1138078 w 1980696"/>
              <a:gd name="connsiteY1" fmla="*/ 0 h 2066510"/>
              <a:gd name="connsiteX2" fmla="*/ 1980696 w 1980696"/>
              <a:gd name="connsiteY2" fmla="*/ 1530016 h 2066510"/>
              <a:gd name="connsiteX3" fmla="*/ 1459417 w 1980696"/>
              <a:gd name="connsiteY3" fmla="*/ 2066510 h 2066510"/>
              <a:gd name="connsiteX0" fmla="*/ 0 w 1980696"/>
              <a:gd name="connsiteY0" fmla="*/ 1680311 h 1680311"/>
              <a:gd name="connsiteX1" fmla="*/ 1337031 w 1980696"/>
              <a:gd name="connsiteY1" fmla="*/ 0 h 1680311"/>
              <a:gd name="connsiteX2" fmla="*/ 1980696 w 1980696"/>
              <a:gd name="connsiteY2" fmla="*/ 1143817 h 1680311"/>
              <a:gd name="connsiteX3" fmla="*/ 1459417 w 1980696"/>
              <a:gd name="connsiteY3" fmla="*/ 1680311 h 1680311"/>
              <a:gd name="connsiteX4" fmla="*/ 0 w 1980696"/>
              <a:gd name="connsiteY4" fmla="*/ 1680311 h 1680311"/>
              <a:gd name="connsiteX0" fmla="*/ 0 w 1459417"/>
              <a:gd name="connsiteY0" fmla="*/ 1680311 h 1680311"/>
              <a:gd name="connsiteX1" fmla="*/ 1337031 w 1459417"/>
              <a:gd name="connsiteY1" fmla="*/ 0 h 1680311"/>
              <a:gd name="connsiteX2" fmla="*/ 1360698 w 1459417"/>
              <a:gd name="connsiteY2" fmla="*/ 208215 h 1680311"/>
              <a:gd name="connsiteX3" fmla="*/ 1459417 w 1459417"/>
              <a:gd name="connsiteY3" fmla="*/ 1680311 h 1680311"/>
              <a:gd name="connsiteX4" fmla="*/ 0 w 1459417"/>
              <a:gd name="connsiteY4" fmla="*/ 1680311 h 1680311"/>
              <a:gd name="connsiteX0" fmla="*/ 0 w 1360698"/>
              <a:gd name="connsiteY0" fmla="*/ 1680311 h 1688402"/>
              <a:gd name="connsiteX1" fmla="*/ 1337031 w 1360698"/>
              <a:gd name="connsiteY1" fmla="*/ 0 h 1688402"/>
              <a:gd name="connsiteX2" fmla="*/ 1360698 w 1360698"/>
              <a:gd name="connsiteY2" fmla="*/ 208215 h 1688402"/>
              <a:gd name="connsiteX3" fmla="*/ 278710 w 1360698"/>
              <a:gd name="connsiteY3" fmla="*/ 1688402 h 1688402"/>
              <a:gd name="connsiteX4" fmla="*/ 0 w 1360698"/>
              <a:gd name="connsiteY4" fmla="*/ 1680311 h 1688402"/>
              <a:gd name="connsiteX0" fmla="*/ 0 w 1360698"/>
              <a:gd name="connsiteY0" fmla="*/ 1680311 h 1698354"/>
              <a:gd name="connsiteX1" fmla="*/ 1337031 w 1360698"/>
              <a:gd name="connsiteY1" fmla="*/ 0 h 1698354"/>
              <a:gd name="connsiteX2" fmla="*/ 1360698 w 1360698"/>
              <a:gd name="connsiteY2" fmla="*/ 208215 h 1698354"/>
              <a:gd name="connsiteX3" fmla="*/ 415804 w 1360698"/>
              <a:gd name="connsiteY3" fmla="*/ 1698354 h 1698354"/>
              <a:gd name="connsiteX4" fmla="*/ 0 w 1360698"/>
              <a:gd name="connsiteY4" fmla="*/ 1680311 h 1698354"/>
              <a:gd name="connsiteX0" fmla="*/ 0 w 1360698"/>
              <a:gd name="connsiteY0" fmla="*/ 1556337 h 1574380"/>
              <a:gd name="connsiteX1" fmla="*/ 1226116 w 1360698"/>
              <a:gd name="connsiteY1" fmla="*/ 0 h 1574380"/>
              <a:gd name="connsiteX2" fmla="*/ 1360698 w 1360698"/>
              <a:gd name="connsiteY2" fmla="*/ 84241 h 1574380"/>
              <a:gd name="connsiteX3" fmla="*/ 415804 w 1360698"/>
              <a:gd name="connsiteY3" fmla="*/ 1574380 h 1574380"/>
              <a:gd name="connsiteX4" fmla="*/ 0 w 1360698"/>
              <a:gd name="connsiteY4" fmla="*/ 1556337 h 1574380"/>
              <a:gd name="connsiteX0" fmla="*/ 0 w 1303560"/>
              <a:gd name="connsiteY0" fmla="*/ 1556337 h 1574380"/>
              <a:gd name="connsiteX1" fmla="*/ 1226116 w 1303560"/>
              <a:gd name="connsiteY1" fmla="*/ 0 h 1574380"/>
              <a:gd name="connsiteX2" fmla="*/ 1303560 w 1303560"/>
              <a:gd name="connsiteY2" fmla="*/ 105569 h 1574380"/>
              <a:gd name="connsiteX3" fmla="*/ 415804 w 1303560"/>
              <a:gd name="connsiteY3" fmla="*/ 1574380 h 1574380"/>
              <a:gd name="connsiteX4" fmla="*/ 0 w 1303560"/>
              <a:gd name="connsiteY4" fmla="*/ 1556337 h 1574380"/>
              <a:gd name="connsiteX0" fmla="*/ 0 w 1246227"/>
              <a:gd name="connsiteY0" fmla="*/ 1580187 h 1580187"/>
              <a:gd name="connsiteX1" fmla="*/ 1168783 w 1246227"/>
              <a:gd name="connsiteY1" fmla="*/ 0 h 1580187"/>
              <a:gd name="connsiteX2" fmla="*/ 1246227 w 1246227"/>
              <a:gd name="connsiteY2" fmla="*/ 105569 h 1580187"/>
              <a:gd name="connsiteX3" fmla="*/ 358471 w 1246227"/>
              <a:gd name="connsiteY3" fmla="*/ 1574380 h 1580187"/>
              <a:gd name="connsiteX4" fmla="*/ 0 w 1246227"/>
              <a:gd name="connsiteY4" fmla="*/ 1580187 h 1580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6227" h="1580187">
                <a:moveTo>
                  <a:pt x="0" y="1580187"/>
                </a:moveTo>
                <a:lnTo>
                  <a:pt x="1168783" y="0"/>
                </a:lnTo>
                <a:lnTo>
                  <a:pt x="1246227" y="105569"/>
                </a:lnTo>
                <a:lnTo>
                  <a:pt x="358471" y="1574380"/>
                </a:lnTo>
                <a:lnTo>
                  <a:pt x="0" y="1580187"/>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4" name="Freeform: Shape 23">
            <a:extLst>
              <a:ext uri="{FF2B5EF4-FFF2-40B4-BE49-F238E27FC236}">
                <a16:creationId xmlns="" xmlns:a16="http://schemas.microsoft.com/office/drawing/2014/main" id="{4F0A2415-21FA-4B06-89CA-A379C8C2E262}"/>
              </a:ext>
            </a:extLst>
          </p:cNvPr>
          <p:cNvSpPr/>
          <p:nvPr userDrawn="1"/>
        </p:nvSpPr>
        <p:spPr>
          <a:xfrm rot="17193105">
            <a:off x="11374788" y="2846425"/>
            <a:ext cx="243160" cy="406553"/>
          </a:xfrm>
          <a:custGeom>
            <a:avLst/>
            <a:gdLst>
              <a:gd name="connsiteX0" fmla="*/ 243160 w 243160"/>
              <a:gd name="connsiteY0" fmla="*/ 342071 h 406553"/>
              <a:gd name="connsiteX1" fmla="*/ 156493 w 243160"/>
              <a:gd name="connsiteY1" fmla="*/ 406553 h 406553"/>
              <a:gd name="connsiteX2" fmla="*/ 0 w 243160"/>
              <a:gd name="connsiteY2" fmla="*/ 0 h 406553"/>
              <a:gd name="connsiteX3" fmla="*/ 243160 w 243160"/>
              <a:gd name="connsiteY3" fmla="*/ 342071 h 406553"/>
            </a:gdLst>
            <a:ahLst/>
            <a:cxnLst>
              <a:cxn ang="0">
                <a:pos x="connsiteX0" y="connsiteY0"/>
              </a:cxn>
              <a:cxn ang="0">
                <a:pos x="connsiteX1" y="connsiteY1"/>
              </a:cxn>
              <a:cxn ang="0">
                <a:pos x="connsiteX2" y="connsiteY2"/>
              </a:cxn>
              <a:cxn ang="0">
                <a:pos x="connsiteX3" y="connsiteY3"/>
              </a:cxn>
            </a:cxnLst>
            <a:rect l="l" t="t" r="r" b="b"/>
            <a:pathLst>
              <a:path w="243160" h="406553">
                <a:moveTo>
                  <a:pt x="243160" y="342071"/>
                </a:moveTo>
                <a:lnTo>
                  <a:pt x="156493" y="406553"/>
                </a:lnTo>
                <a:lnTo>
                  <a:pt x="0" y="0"/>
                </a:lnTo>
                <a:lnTo>
                  <a:pt x="243160" y="342071"/>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3" name="Freeform: Shape 22">
            <a:extLst>
              <a:ext uri="{FF2B5EF4-FFF2-40B4-BE49-F238E27FC236}">
                <a16:creationId xmlns="" xmlns:a16="http://schemas.microsoft.com/office/drawing/2014/main" id="{FF9CE8FE-77D6-45E0-BBF7-78F07AC29771}"/>
              </a:ext>
            </a:extLst>
          </p:cNvPr>
          <p:cNvSpPr/>
          <p:nvPr userDrawn="1"/>
        </p:nvSpPr>
        <p:spPr>
          <a:xfrm rot="17193105">
            <a:off x="10879052" y="2627354"/>
            <a:ext cx="692798" cy="510610"/>
          </a:xfrm>
          <a:custGeom>
            <a:avLst/>
            <a:gdLst>
              <a:gd name="connsiteX0" fmla="*/ 692798 w 692798"/>
              <a:gd name="connsiteY0" fmla="*/ 224339 h 510610"/>
              <a:gd name="connsiteX1" fmla="*/ 308036 w 692798"/>
              <a:gd name="connsiteY1" fmla="*/ 510610 h 510610"/>
              <a:gd name="connsiteX2" fmla="*/ 64876 w 692798"/>
              <a:gd name="connsiteY2" fmla="*/ 168539 h 510610"/>
              <a:gd name="connsiteX3" fmla="*/ 0 w 692798"/>
              <a:gd name="connsiteY3" fmla="*/ 0 h 510610"/>
              <a:gd name="connsiteX4" fmla="*/ 692798 w 692798"/>
              <a:gd name="connsiteY4" fmla="*/ 224339 h 510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798" h="510610">
                <a:moveTo>
                  <a:pt x="692798" y="224339"/>
                </a:moveTo>
                <a:lnTo>
                  <a:pt x="308036" y="510610"/>
                </a:lnTo>
                <a:lnTo>
                  <a:pt x="64876" y="168539"/>
                </a:lnTo>
                <a:lnTo>
                  <a:pt x="0" y="0"/>
                </a:lnTo>
                <a:lnTo>
                  <a:pt x="692798" y="224339"/>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2004508414"/>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2" name="bg"/>
          <p:cNvSpPr/>
          <p:nvPr userDrawn="1"/>
        </p:nvSpPr>
        <p:spPr>
          <a:xfrm>
            <a:off x="0" y="0"/>
            <a:ext cx="12192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prstClr val="white"/>
              </a:solidFill>
            </a:endParaRPr>
          </a:p>
        </p:txBody>
      </p:sp>
      <p:pic>
        <p:nvPicPr>
          <p:cNvPr id="7" name="glow"/>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699" t="1289" r="699" b="1537"/>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sun cloud" descr="F:\1-原创素材\1_mm1102\PPT\PPT_014\materaials\home_bg_sc.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rot="18900000">
            <a:off x="-3747974" y="-1014748"/>
            <a:ext cx="19687956" cy="18948587"/>
          </a:xfrm>
          <a:prstGeom prst="rect">
            <a:avLst/>
          </a:prstGeom>
          <a:noFill/>
          <a:extLst>
            <a:ext uri="{909E8E84-426E-40DD-AFC4-6F175D3DCCD1}">
              <a14:hiddenFill xmlns:a14="http://schemas.microsoft.com/office/drawing/2010/main">
                <a:solidFill>
                  <a:srgbClr val="FFFFFF"/>
                </a:solidFill>
              </a14:hiddenFill>
            </a:ext>
          </a:extLst>
        </p:spPr>
      </p:pic>
      <p:pic>
        <p:nvPicPr>
          <p:cNvPr id="5" name="earth" descr="F:\1-原创素材\1_mm1102\PPT\PPT_014\materaials\home_bg.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743086" y="-1004239"/>
            <a:ext cx="19678180" cy="18927572"/>
          </a:xfrm>
          <a:prstGeom prst="rect">
            <a:avLst/>
          </a:prstGeom>
          <a:noFill/>
          <a:extLst>
            <a:ext uri="{909E8E84-426E-40DD-AFC4-6F175D3DCCD1}">
              <a14:hiddenFill xmlns:a14="http://schemas.microsoft.com/office/drawing/2010/main">
                <a:solidFill>
                  <a:srgbClr val="FFFFFF"/>
                </a:solidFill>
              </a14:hiddenFill>
            </a:ext>
          </a:extLst>
        </p:spPr>
      </p:pic>
      <p:pic>
        <p:nvPicPr>
          <p:cNvPr id="6" name="train" descr="F:\1-原创素材\1_mm1102\PPT\PPT_014\materaials\home_bg_train.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rot="8100000">
            <a:off x="114202" y="2477745"/>
            <a:ext cx="11963604" cy="119636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82539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8" presetClass="emph" presetSubtype="0" fill="hold" nodeType="withEffect">
                                  <p:stCondLst>
                                    <p:cond delay="0"/>
                                  </p:stCondLst>
                                  <p:childTnLst>
                                    <p:animRot by="21600000">
                                      <p:cBhvr>
                                        <p:cTn id="9" dur="20000" fill="hold"/>
                                        <p:tgtEl>
                                          <p:spTgt spid="5"/>
                                        </p:tgtEl>
                                        <p:attrNameLst>
                                          <p:attrName>r</p:attrName>
                                        </p:attrNameLst>
                                      </p:cBhvr>
                                    </p:animRot>
                                  </p:childTnLst>
                                </p:cTn>
                              </p:par>
                              <p:par>
                                <p:cTn id="10" presetID="8" presetClass="emph" presetSubtype="0" fill="hold" nodeType="withEffect">
                                  <p:stCondLst>
                                    <p:cond delay="0"/>
                                  </p:stCondLst>
                                  <p:childTnLst>
                                    <p:animRot by="-15600000">
                                      <p:cBhvr>
                                        <p:cTn id="11" dur="16000" fill="hold"/>
                                        <p:tgtEl>
                                          <p:spTgt spid="6"/>
                                        </p:tgtEl>
                                        <p:attrNameLst>
                                          <p:attrName>r</p:attrName>
                                        </p:attrNameLst>
                                      </p:cBhvr>
                                    </p:animRot>
                                  </p:childTnLst>
                                </p:cTn>
                              </p:par>
                              <p:par>
                                <p:cTn id="12" presetID="10" presetClass="entr" presetSubtype="0"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par>
                                <p:cTn id="15" presetID="8" presetClass="emph" presetSubtype="0" fill="hold" nodeType="withEffect">
                                  <p:stCondLst>
                                    <p:cond delay="0"/>
                                  </p:stCondLst>
                                  <p:childTnLst>
                                    <p:animRot by="3000000">
                                      <p:cBhvr>
                                        <p:cTn id="16" dur="20000" fill="hold"/>
                                        <p:tgtEl>
                                          <p:spTgt spid="4"/>
                                        </p:tgtEl>
                                        <p:attrNameLst>
                                          <p:attrName>r</p:attrName>
                                        </p:attrNameLst>
                                      </p:cBhvr>
                                    </p:animRot>
                                  </p:childTnLst>
                                </p:cTn>
                              </p:par>
                              <p:par>
                                <p:cTn id="17" presetID="10"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defTabSz="914400"/>
            <a:r>
              <a:rPr lang="en-US" altLang="zh-CN" sz="2400" dirty="0" smtClean="0">
                <a:solidFill>
                  <a:prstClr val="white"/>
                </a:solidFill>
              </a:rPr>
              <a:t>Contents</a:t>
            </a:r>
            <a:endParaRPr lang="zh-CN" altLang="en-US" sz="2400" dirty="0">
              <a:solidFill>
                <a:prstClr val="white"/>
              </a:solidFill>
            </a:endParaRPr>
          </a:p>
        </p:txBody>
      </p:sp>
    </p:spTree>
    <p:extLst>
      <p:ext uri="{BB962C8B-B14F-4D97-AF65-F5344CB8AC3E}">
        <p14:creationId xmlns:p14="http://schemas.microsoft.com/office/powerpoint/2010/main" val="3994059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defTabSz="914400"/>
            <a:r>
              <a:rPr lang="en-US" altLang="zh-CN" sz="2400" dirty="0" err="1" smtClean="0">
                <a:solidFill>
                  <a:prstClr val="white"/>
                </a:solidFill>
              </a:rPr>
              <a:t>Contents_N</a:t>
            </a:r>
            <a:endParaRPr lang="zh-CN" altLang="en-US" sz="2400" dirty="0">
              <a:solidFill>
                <a:prstClr val="white"/>
              </a:solidFill>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prstClr val="white"/>
                </a:solidFill>
              </a:endParaRPr>
            </a:p>
          </p:txBody>
        </p:sp>
      </p:grpSp>
    </p:spTree>
    <p:extLst>
      <p:ext uri="{BB962C8B-B14F-4D97-AF65-F5344CB8AC3E}">
        <p14:creationId xmlns:p14="http://schemas.microsoft.com/office/powerpoint/2010/main" val="161099264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766963"/>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3267012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blipFill dpi="0" rotWithShape="1">
            <a:blip r:embed="rId2">
              <a:extLst>
                <a:ext uri="{28A0092B-C50C-407E-A947-70E740481C1C}">
                  <a14:useLocalDpi xmlns:a14="http://schemas.microsoft.com/office/drawing/2010/main" val="0"/>
                </a:ext>
              </a:extLst>
            </a:blip>
            <a:srcRect/>
            <a:stretch>
              <a:fillRect l="-1638" t="-1628" r="-1638" b="-16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zh-CN" altLang="en-US" sz="1707">
              <a:solidFill>
                <a:prstClr val="white"/>
              </a:solidFill>
            </a:endParaRPr>
          </a:p>
        </p:txBody>
      </p:sp>
    </p:spTree>
    <p:extLst>
      <p:ext uri="{BB962C8B-B14F-4D97-AF65-F5344CB8AC3E}">
        <p14:creationId xmlns:p14="http://schemas.microsoft.com/office/powerpoint/2010/main" val="1972522954"/>
      </p:ext>
    </p:extLst>
  </p:cSld>
  <p:clrMapOvr>
    <a:masterClrMapping/>
  </p:clrMapOvr>
  <mc:AlternateContent xmlns:mc="http://schemas.openxmlformats.org/markup-compatibility/2006" xmlns:p14="http://schemas.microsoft.com/office/powerpoint/2010/main">
    <mc:Choice Requires="p14">
      <p:transition spd="slow" p14:dur="2000" advTm="3000">
        <p14:gallery dir="l"/>
      </p:transition>
    </mc:Choice>
    <mc:Fallback xmlns="">
      <p:transition spd="slow" advTm="3000">
        <p:fade/>
      </p:transition>
    </mc:Fallback>
  </mc:AlternateContent>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9289700"/>
      </p:ext>
    </p:extLst>
  </p:cSld>
  <p:clrMapOvr>
    <a:masterClrMapping/>
  </p:clrMapOvr>
  <mc:AlternateContent xmlns:mc="http://schemas.openxmlformats.org/markup-compatibility/2006" xmlns:p14="http://schemas.microsoft.com/office/powerpoint/2010/main">
    <mc:Choice Requires="p14">
      <p:transition spd="slow" p14:dur="2000" advTm="3000">
        <p14:gallery dir="l"/>
      </p:transition>
    </mc:Choice>
    <mc:Fallback xmlns="">
      <p:transition spd="slow" advTm="3000">
        <p:fade/>
      </p:transition>
    </mc:Fallback>
  </mc:AlternateContent>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5436190"/>
      </p:ext>
    </p:extLst>
  </p:cSld>
  <p:clrMapOvr>
    <a:masterClrMapping/>
  </p:clrMapOvr>
  <mc:AlternateContent xmlns:mc="http://schemas.openxmlformats.org/markup-compatibility/2006" xmlns:p14="http://schemas.microsoft.com/office/powerpoint/2010/main">
    <mc:Choice Requires="p14">
      <p:transition spd="slow" p14:dur="2000" advTm="3000">
        <p14:gallery dir="l"/>
      </p:transition>
    </mc:Choice>
    <mc:Fallback xmlns="">
      <p:transition spd="slow" advTm="3000">
        <p:fade/>
      </p:transition>
    </mc:Fallback>
  </mc:AlternateContent>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400"/>
            <a:fld id="{72EED490-9A51-4087-9AA6-4ED824E9E05F}" type="datetime1">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828139749"/>
      </p:ext>
    </p:extLst>
  </p:cSld>
  <p:clrMapOvr>
    <a:masterClrMapping/>
  </p:clrMapOvr>
  <p:transition spd="slow" advTm="1000">
    <p:push dir="u"/>
    <p:sndAc>
      <p:stSnd>
        <p:snd r:embed="rId1" name="当我们同在一起.wav"/>
      </p:stSnd>
    </p:sndAc>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400"/>
            <a:fld id="{CF8F6668-2E51-422E-B119-8531E00EBE05}" type="datetime1">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461227824"/>
      </p:ext>
    </p:extLst>
  </p:cSld>
  <p:clrMapOvr>
    <a:masterClrMapping/>
  </p:clrMapOvr>
  <p:transition spd="slow" advTm="1000">
    <p:push dir="u"/>
    <p:sndAc>
      <p:stSnd>
        <p:snd r:embed="rId1" name="当我们同在一起.wav"/>
      </p:stSnd>
    </p:sndAc>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400"/>
            <a:fld id="{8664A794-F13B-4BD1-8B92-6D141310C03C}" type="datetime1">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696503804"/>
      </p:ext>
    </p:extLst>
  </p:cSld>
  <p:clrMapOvr>
    <a:masterClrMapping/>
  </p:clrMapOvr>
  <p:transition spd="slow" advTm="1000">
    <p:push dir="u"/>
    <p:sndAc>
      <p:stSnd>
        <p:snd r:embed="rId1" name="当我们同在一起.wav"/>
      </p:stSnd>
    </p:sndAc>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527381" y="6492875"/>
            <a:ext cx="2844800" cy="365125"/>
          </a:xfrm>
          <a:prstGeom prst="rect">
            <a:avLst/>
          </a:prstGeom>
        </p:spPr>
        <p:txBody>
          <a:bodyPr/>
          <a:lstStyle/>
          <a:p>
            <a:pPr defTabSz="914400"/>
            <a:fld id="{C6986C73-B1A7-4DCC-978C-71CC70A15F99}" type="datetime1">
              <a:rPr lang="zh-CN" altLang="en-US" smtClean="0">
                <a:solidFill>
                  <a:prstClr val="black"/>
                </a:solidFill>
              </a:rPr>
              <a:pPr defTabSz="914400"/>
              <a:t>2024/6/28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11620606"/>
      </p:ext>
    </p:extLst>
  </p:cSld>
  <p:clrMapOvr>
    <a:masterClrMapping/>
  </p:clrMapOvr>
  <p:transition spd="slow" advTm="1000">
    <p:push dir="u"/>
    <p:sndAc>
      <p:stSnd>
        <p:snd r:embed="rId1" name="当我们同在一起.wav"/>
      </p:stSnd>
    </p:sndAc>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527381" y="6492875"/>
            <a:ext cx="2844800" cy="365125"/>
          </a:xfrm>
          <a:prstGeom prst="rect">
            <a:avLst/>
          </a:prstGeom>
        </p:spPr>
        <p:txBody>
          <a:bodyPr/>
          <a:lstStyle/>
          <a:p>
            <a:pPr defTabSz="914400"/>
            <a:fld id="{16FE5284-1689-4DF1-993E-E5CA5BBE382D}" type="datetime1">
              <a:rPr lang="zh-CN" altLang="en-US" smtClean="0">
                <a:solidFill>
                  <a:prstClr val="black"/>
                </a:solidFill>
              </a:rPr>
              <a:pPr defTabSz="914400"/>
              <a:t>2024/6/28</a:t>
            </a:fld>
            <a:endParaRPr lang="zh-CN" altLang="en-US">
              <a:solidFill>
                <a:prstClr val="black"/>
              </a:solidFill>
            </a:endParaRPr>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825472776"/>
      </p:ext>
    </p:extLst>
  </p:cSld>
  <p:clrMapOvr>
    <a:masterClrMapping/>
  </p:clrMapOvr>
  <p:transition spd="slow" advTm="1000">
    <p:push dir="u"/>
    <p:sndAc>
      <p:stSnd>
        <p:snd r:embed="rId1" name="当我们同在一起.wav"/>
      </p:stSnd>
    </p:sndAc>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527381" y="6492875"/>
            <a:ext cx="2844800" cy="365125"/>
          </a:xfrm>
          <a:prstGeom prst="rect">
            <a:avLst/>
          </a:prstGeom>
        </p:spPr>
        <p:txBody>
          <a:bodyPr/>
          <a:lstStyle/>
          <a:p>
            <a:pPr defTabSz="914400"/>
            <a:fld id="{A40A836C-9314-492F-B2D6-4249EB0DCD52}" type="datetime1">
              <a:rPr lang="zh-CN" altLang="en-US" smtClean="0">
                <a:solidFill>
                  <a:prstClr val="black"/>
                </a:solidFill>
              </a:rPr>
              <a:pPr defTabSz="914400"/>
              <a:t>2024/6/28</a:t>
            </a:fld>
            <a:endParaRPr lang="zh-CN" altLang="en-US">
              <a:solidFill>
                <a:prstClr val="black"/>
              </a:solidFill>
            </a:endParaRPr>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61286947"/>
      </p:ext>
    </p:extLst>
  </p:cSld>
  <p:clrMapOvr>
    <a:masterClrMapping/>
  </p:clrMapOvr>
  <p:transition spd="slow" advTm="1000">
    <p:push dir="u"/>
    <p:sndAc>
      <p:stSnd>
        <p:snd r:embed="rId1" name="当我们同在一起.wav"/>
      </p:stSnd>
    </p:sndAc>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527381" y="6492875"/>
            <a:ext cx="2844800" cy="365125"/>
          </a:xfrm>
          <a:prstGeom prst="rect">
            <a:avLst/>
          </a:prstGeom>
        </p:spPr>
        <p:txBody>
          <a:bodyPr/>
          <a:lstStyle/>
          <a:p>
            <a:pPr defTabSz="914400"/>
            <a:fld id="{52788A67-6FF5-459A-B9C9-D05A2E432E21}" type="datetime1">
              <a:rPr lang="zh-CN" altLang="en-US" smtClean="0">
                <a:solidFill>
                  <a:prstClr val="black"/>
                </a:solidFill>
              </a:rPr>
              <a:pPr defTabSz="914400"/>
              <a:t>2024/6/28</a:t>
            </a:fld>
            <a:endParaRPr lang="zh-CN" altLang="en-US">
              <a:solidFill>
                <a:prstClr val="black"/>
              </a:solidFill>
            </a:endParaRPr>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048752194"/>
      </p:ext>
    </p:extLst>
  </p:cSld>
  <p:clrMapOvr>
    <a:masterClrMapping/>
  </p:clrMapOvr>
  <p:transition spd="slow" advTm="1000">
    <p:push dir="u"/>
    <p:sndAc>
      <p:stSnd>
        <p:snd r:embed="rId1" name="当我们同在一起.wav"/>
      </p:stSnd>
    </p:sndAc>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527381" y="6492875"/>
            <a:ext cx="2844800" cy="365125"/>
          </a:xfrm>
          <a:prstGeom prst="rect">
            <a:avLst/>
          </a:prstGeom>
        </p:spPr>
        <p:txBody>
          <a:bodyPr/>
          <a:lstStyle/>
          <a:p>
            <a:pPr defTabSz="914400"/>
            <a:fld id="{689B7FDA-6A27-4C2B-A4B9-19B843989316}" type="datetime1">
              <a:rPr lang="zh-CN" altLang="en-US" smtClean="0">
                <a:solidFill>
                  <a:prstClr val="black"/>
                </a:solidFill>
              </a:rPr>
              <a:pPr defTabSz="914400"/>
              <a:t>2024/6/28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38483667"/>
      </p:ext>
    </p:extLst>
  </p:cSld>
  <p:clrMapOvr>
    <a:masterClrMapping/>
  </p:clrMapOvr>
  <p:transition spd="slow" advTm="1000">
    <p:push dir="u"/>
    <p:sndAc>
      <p:stSnd>
        <p:snd r:embed="rId1" name="当我们同在一起.wav"/>
      </p:stSnd>
    </p:sndAc>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527381" y="6492875"/>
            <a:ext cx="2844800" cy="365125"/>
          </a:xfrm>
          <a:prstGeom prst="rect">
            <a:avLst/>
          </a:prstGeom>
        </p:spPr>
        <p:txBody>
          <a:bodyPr/>
          <a:lstStyle/>
          <a:p>
            <a:pPr defTabSz="914400"/>
            <a:fld id="{C87D00A8-6515-43DA-9871-0CC018F44E26}" type="datetime1">
              <a:rPr lang="zh-CN" altLang="en-US" smtClean="0">
                <a:solidFill>
                  <a:prstClr val="black"/>
                </a:solidFill>
              </a:rPr>
              <a:pPr defTabSz="914400"/>
              <a:t>2024/6/28</a:t>
            </a:fld>
            <a:endParaRPr lang="zh-CN" altLang="en-US">
              <a:solidFill>
                <a:prstClr val="black"/>
              </a:solidFill>
            </a:endParaRPr>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303038995"/>
      </p:ext>
    </p:extLst>
  </p:cSld>
  <p:clrMapOvr>
    <a:masterClrMapping/>
  </p:clrMapOvr>
  <p:transition spd="slow" advTm="1000">
    <p:push dir="u"/>
    <p:sndAc>
      <p:stSnd>
        <p:snd r:embed="rId1" name="当我们同在一起.wav"/>
      </p:stSnd>
    </p:sndAc>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400"/>
            <a:fld id="{0507F309-7A7A-4260-9953-6271DB50E84D}" type="datetime1">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707604083"/>
      </p:ext>
    </p:extLst>
  </p:cSld>
  <p:clrMapOvr>
    <a:masterClrMapping/>
  </p:clrMapOvr>
  <p:transition spd="slow" advTm="1000">
    <p:push dir="u"/>
    <p:sndAc>
      <p:stSnd>
        <p:snd r:embed="rId1" name="当我们同在一起.wav"/>
      </p:stSnd>
    </p:sndAc>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527381" y="6492875"/>
            <a:ext cx="2844800" cy="365125"/>
          </a:xfrm>
          <a:prstGeom prst="rect">
            <a:avLst/>
          </a:prstGeom>
        </p:spPr>
        <p:txBody>
          <a:bodyPr/>
          <a:lstStyle/>
          <a:p>
            <a:pPr defTabSz="914400"/>
            <a:fld id="{B2232437-F724-418E-8248-90CFB628B486}" type="datetime1">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11245597" y="6501342"/>
            <a:ext cx="485529" cy="365125"/>
          </a:xfrm>
          <a:prstGeom prst="rect">
            <a:avLst/>
          </a:prstGeom>
        </p:spPr>
        <p:txBody>
          <a:bodyPr/>
          <a:lstStyle/>
          <a:p>
            <a:pPr defTabSz="914400"/>
            <a:fld id="{FB851DA4-9CCF-4E60-BC8E-8CAEAF5A4C6C}"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029343471"/>
      </p:ext>
    </p:extLst>
  </p:cSld>
  <p:clrMapOvr>
    <a:masterClrMapping/>
  </p:clrMapOvr>
  <p:transition spd="slow" advTm="1000">
    <p:push dir="u"/>
    <p:sndAc>
      <p:stSnd>
        <p:snd r:embed="rId1" name="当我们同在一起.wav"/>
      </p:stSnd>
    </p:sndAc>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386902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063357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270922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8756565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8739667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9663868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1326658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9563693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4258502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714937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5772223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522389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9036875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1442312"/>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584321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059907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846858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816647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63771031"/>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874551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28580085"/>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97672027"/>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smtClean="0"/>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5653846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791821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51852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173479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949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58338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927149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1695675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97359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793947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9495804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8000" dirty="0">
                <a:solidFill>
                  <a:prstClr val="white"/>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8000" dirty="0">
                <a:solidFill>
                  <a:prstClr val="white"/>
                </a:solidFill>
                <a:effectLst/>
              </a:rPr>
              <a:t>”</a:t>
            </a:r>
          </a:p>
        </p:txBody>
      </p:sp>
    </p:spTree>
    <p:extLst>
      <p:ext uri="{BB962C8B-B14F-4D97-AF65-F5344CB8AC3E}">
        <p14:creationId xmlns:p14="http://schemas.microsoft.com/office/powerpoint/2010/main" val="3986947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smtClean="0"/>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6/28/2024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1897402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4735917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0691789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618423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6146667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8769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2411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57569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3635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32654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4590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9244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6237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8363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97086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9485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9366508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9722736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1272414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9242056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2304645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4245354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1963048"/>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3941" y="0"/>
            <a:ext cx="12205940" cy="6858000"/>
          </a:xfrm>
          <a:prstGeom prst="rect">
            <a:avLst/>
          </a:prstGeom>
        </p:spPr>
      </p:pic>
      <p:pic>
        <p:nvPicPr>
          <p:cNvPr id="9" name="图片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85"/>
          <a:stretch/>
        </p:blipFill>
        <p:spPr>
          <a:xfrm>
            <a:off x="-1" y="2777709"/>
            <a:ext cx="12192000" cy="4083744"/>
          </a:xfrm>
          <a:prstGeom prst="rect">
            <a:avLst/>
          </a:prstGeom>
        </p:spPr>
      </p:pic>
      <p:sp>
        <p:nvSpPr>
          <p:cNvPr id="11" name="矩形 10"/>
          <p:cNvSpPr/>
          <p:nvPr userDrawn="1"/>
        </p:nvSpPr>
        <p:spPr>
          <a:xfrm>
            <a:off x="0" y="716038"/>
            <a:ext cx="12192000" cy="5902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a:solidFill>
                <a:prstClr val="white"/>
              </a:solidFill>
            </a:endParaRPr>
          </a:p>
        </p:txBody>
      </p:sp>
      <p:pic>
        <p:nvPicPr>
          <p:cNvPr id="10" name="图片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90049" y="113679"/>
            <a:ext cx="1083560" cy="1086171"/>
          </a:xfrm>
          <a:prstGeom prst="rect">
            <a:avLst/>
          </a:prstGeom>
        </p:spPr>
      </p:pic>
      <p:sp>
        <p:nvSpPr>
          <p:cNvPr id="12" name="文本框 11"/>
          <p:cNvSpPr txBox="1"/>
          <p:nvPr userDrawn="1"/>
        </p:nvSpPr>
        <p:spPr>
          <a:xfrm>
            <a:off x="1273610" y="214805"/>
            <a:ext cx="4185761" cy="461665"/>
          </a:xfrm>
          <a:prstGeom prst="rect">
            <a:avLst/>
          </a:prstGeom>
          <a:noFill/>
        </p:spPr>
        <p:txBody>
          <a:bodyPr wrap="none" rtlCol="0">
            <a:spAutoFit/>
          </a:bodyPr>
          <a:lstStyle/>
          <a:p>
            <a:pPr defTabSz="914377"/>
            <a:r>
              <a:rPr lang="zh-CN" altLang="en-US" sz="2400" dirty="0">
                <a:solidFill>
                  <a:prstClr val="white"/>
                </a:solidFill>
                <a:latin typeface="微软雅黑" panose="020B0503020204020204" pitchFamily="34" charset="-122"/>
                <a:ea typeface="微软雅黑" panose="020B0503020204020204" pitchFamily="34" charset="-122"/>
              </a:rPr>
              <a:t>单击此处添加您的副标题文字</a:t>
            </a:r>
          </a:p>
        </p:txBody>
      </p:sp>
    </p:spTree>
    <p:extLst>
      <p:ext uri="{BB962C8B-B14F-4D97-AF65-F5344CB8AC3E}">
        <p14:creationId xmlns:p14="http://schemas.microsoft.com/office/powerpoint/2010/main" val="394504057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0681627"/>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0138953"/>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3675886"/>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3072122"/>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0046684"/>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17453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5492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7575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51146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42828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9173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46770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63153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05943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43926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C209835-6EAD-4278-BDE8-0BDE911FA9C3}"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E3B1FC3F-2928-4C70-8417-5C1454250C0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79074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65739045"/>
      </p:ext>
    </p:extLst>
  </p:cSld>
  <p:clrMapOvr>
    <a:masterClrMapping/>
  </p:clrMapOvr>
  <p:transition spd="slow" advTm="4000">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491235991"/>
      </p:ext>
    </p:extLst>
  </p:cSld>
  <p:clrMapOvr>
    <a:masterClrMapping/>
  </p:clrMapOvr>
  <p:transition spd="slow" advTm="4000">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634702712"/>
      </p:ext>
    </p:extLst>
  </p:cSld>
  <p:clrMapOvr>
    <a:masterClrMapping/>
  </p:clrMapOvr>
  <p:transition spd="slow" advTm="4000">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685427615"/>
      </p:ext>
    </p:extLst>
  </p:cSld>
  <p:clrMapOvr>
    <a:masterClrMapping/>
  </p:clrMapOvr>
  <p:transition spd="slow" advTm="4000">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63116941"/>
      </p:ext>
    </p:extLst>
  </p:cSld>
  <p:clrMapOvr>
    <a:masterClrMapping/>
  </p:clrMapOvr>
  <p:transition spd="slow" advTm="4000">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35471165"/>
      </p:ext>
    </p:extLst>
  </p:cSld>
  <p:clrMapOvr>
    <a:masterClrMapping/>
  </p:clrMapOvr>
  <p:transition spd="slow" advTm="4000">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076950676"/>
      </p:ext>
    </p:extLst>
  </p:cSld>
  <p:clrMapOvr>
    <a:masterClrMapping/>
  </p:clrMapOvr>
  <p:transition spd="slow" advTm="4000">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2934730088"/>
      </p:ext>
    </p:extLst>
  </p:cSld>
  <p:clrMapOvr>
    <a:masterClrMapping/>
  </p:clrMapOvr>
  <p:transition spd="slow" advTm="4000">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1735590250"/>
      </p:ext>
    </p:extLst>
  </p:cSld>
  <p:clrMapOvr>
    <a:masterClrMapping/>
  </p:clrMapOvr>
  <p:transition spd="slow" advTm="4000">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215076718"/>
      </p:ext>
    </p:extLst>
  </p:cSld>
  <p:clrMapOvr>
    <a:masterClrMapping/>
  </p:clrMapOvr>
  <p:transition spd="slow" advTm="4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smtClean="0"/>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defTabSz="914400"/>
            <a:fld id="{B7579CB8-450F-49B0-8A8D-DA6CB0C0B27E}" type="datetimeFigureOut">
              <a:rPr lang="zh-CN" altLang="en-US" smtClean="0">
                <a:solidFill>
                  <a:prstClr val="black"/>
                </a:solidFill>
              </a:rPr>
              <a:pPr defTabSz="914400"/>
              <a:t>2024/6/28</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defTabSz="914400"/>
            <a:fld id="{E8C799D6-7AFF-43B0-980B-6F3FB41D1FB0}" type="slidenum">
              <a:rPr lang="zh-CN" altLang="en-US" smtClean="0">
                <a:solidFill>
                  <a:prstClr val="black"/>
                </a:solidFill>
              </a:rPr>
              <a:pPr defTabSz="914400"/>
              <a:t>‹#›</a:t>
            </a:fld>
            <a:endParaRPr lang="zh-CN" altLang="en-US">
              <a:solidFill>
                <a:prstClr val="black"/>
              </a:solidFill>
            </a:endParaRPr>
          </a:p>
        </p:txBody>
      </p:sp>
    </p:spTree>
    <p:extLst>
      <p:ext uri="{BB962C8B-B14F-4D97-AF65-F5344CB8AC3E}">
        <p14:creationId xmlns:p14="http://schemas.microsoft.com/office/powerpoint/2010/main" val="3544147393"/>
      </p:ext>
    </p:extLst>
  </p:cSld>
  <p:clrMapOvr>
    <a:masterClrMapping/>
  </p:clrMapOvr>
  <p:transition spd="slow" advTm="4000">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5505526"/>
      </p:ext>
    </p:extLst>
  </p:cSld>
  <p:clrMapOvr>
    <a:masterClrMapping/>
  </p:clrMapOvr>
  <p:transition spd="slow" advClick="0" advTm="3000">
    <p:push dir="u"/>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34816476"/>
      </p:ext>
    </p:extLst>
  </p:cSld>
  <p:clrMapOvr>
    <a:masterClrMapping/>
  </p:clrMapOvr>
  <p:transition spd="slow" advClick="0" advTm="3000">
    <p:push dir="u"/>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5821285"/>
      </p:ext>
    </p:extLst>
  </p:cSld>
  <p:clrMapOvr>
    <a:masterClrMapping/>
  </p:clrMapOvr>
  <p:transition spd="slow" advClick="0" advTm="3000">
    <p:push dir="u"/>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3922836"/>
      </p:ext>
    </p:extLst>
  </p:cSld>
  <p:clrMapOvr>
    <a:masterClrMapping/>
  </p:clrMapOvr>
  <p:transition spd="slow" advClick="0" advTm="3000">
    <p:push dir="u"/>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98764207"/>
      </p:ext>
    </p:extLst>
  </p:cSld>
  <p:clrMapOvr>
    <a:masterClrMapping/>
  </p:clrMapOvr>
  <p:transition spd="slow" advClick="0" advTm="3000">
    <p:push dir="u"/>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3336889"/>
      </p:ext>
    </p:extLst>
  </p:cSld>
  <p:clrMapOvr>
    <a:masterClrMapping/>
  </p:clrMapOvr>
  <p:transition spd="slow" advClick="0" advTm="3000">
    <p:push dir="u"/>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048717"/>
      </p:ext>
    </p:extLst>
  </p:cSld>
  <p:clrMapOvr>
    <a:masterClrMapping/>
  </p:clrMapOvr>
  <p:transition spd="slow" advClick="0" advTm="3000">
    <p:push dir="u"/>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430" y="-640269"/>
            <a:ext cx="7316125" cy="7498269"/>
          </a:xfrm>
          <a:prstGeom prst="rect">
            <a:avLst/>
          </a:prstGeom>
        </p:spPr>
      </p:pic>
      <p:sp>
        <p:nvSpPr>
          <p:cNvPr id="4" name="矩形 3"/>
          <p:cNvSpPr/>
          <p:nvPr userDrawn="1"/>
        </p:nvSpPr>
        <p:spPr>
          <a:xfrm>
            <a:off x="0" y="0"/>
            <a:ext cx="12192000" cy="6858000"/>
          </a:xfrm>
          <a:prstGeom prst="rect">
            <a:avLst/>
          </a:prstGeom>
          <a:solidFill>
            <a:srgbClr val="EBF9F7">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5" name="图片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34000" y="1700463"/>
            <a:ext cx="6858000" cy="6858000"/>
          </a:xfrm>
          <a:prstGeom prst="rect">
            <a:avLst/>
          </a:prstGeom>
        </p:spPr>
      </p:pic>
      <p:sp>
        <p:nvSpPr>
          <p:cNvPr id="3" name="文本占位符 2"/>
          <p:cNvSpPr>
            <a:spLocks noGrp="1"/>
          </p:cNvSpPr>
          <p:nvPr>
            <p:ph type="body" sz="quarter" idx="10" hasCustomPrompt="1"/>
          </p:nvPr>
        </p:nvSpPr>
        <p:spPr>
          <a:xfrm>
            <a:off x="232071" y="2056063"/>
            <a:ext cx="6051216" cy="939800"/>
          </a:xfrm>
        </p:spPr>
        <p:txBody>
          <a:bodyPr>
            <a:noAutofit/>
          </a:bodyPr>
          <a:lstStyle>
            <a:lvl1pPr marL="0" indent="0" algn="ctr">
              <a:buNone/>
              <a:defRPr sz="6000" b="1">
                <a:solidFill>
                  <a:srgbClr val="FB4F29"/>
                </a:solidFill>
                <a:latin typeface="微软雅黑" panose="020B0503020204020204" pitchFamily="34" charset="-122"/>
                <a:ea typeface="微软雅黑" panose="020B0503020204020204" pitchFamily="34" charset="-122"/>
              </a:defRPr>
            </a:lvl1pPr>
          </a:lstStyle>
          <a:p>
            <a:pPr lvl="0"/>
            <a:r>
              <a:rPr lang="en-US" altLang="zh-CN" dirty="0"/>
              <a:t>ONE</a:t>
            </a:r>
          </a:p>
        </p:txBody>
      </p:sp>
      <p:sp>
        <p:nvSpPr>
          <p:cNvPr id="8" name="文本占位符 2"/>
          <p:cNvSpPr>
            <a:spLocks noGrp="1"/>
          </p:cNvSpPr>
          <p:nvPr>
            <p:ph type="body" sz="quarter" idx="11" hasCustomPrompt="1"/>
          </p:nvPr>
        </p:nvSpPr>
        <p:spPr>
          <a:xfrm>
            <a:off x="232071" y="3199063"/>
            <a:ext cx="6051216" cy="939800"/>
          </a:xfrm>
        </p:spPr>
        <p:txBody>
          <a:bodyPr>
            <a:normAutofit/>
          </a:bodyPr>
          <a:lstStyle>
            <a:lvl1pPr marL="0" indent="0" algn="ctr">
              <a:buNone/>
              <a:defRPr sz="6000" b="1" baseline="0">
                <a:solidFill>
                  <a:srgbClr val="FB4F29"/>
                </a:solidFill>
                <a:latin typeface="微软雅黑" panose="020B0503020204020204" pitchFamily="34" charset="-122"/>
                <a:ea typeface="微软雅黑" panose="020B0503020204020204" pitchFamily="34" charset="-122"/>
              </a:defRPr>
            </a:lvl1pPr>
          </a:lstStyle>
          <a:p>
            <a:pPr lvl="0"/>
            <a:r>
              <a:rPr lang="zh-CN" altLang="en-US" dirty="0"/>
              <a:t>标题</a:t>
            </a:r>
            <a:endParaRPr lang="en-US" altLang="zh-CN" dirty="0"/>
          </a:p>
        </p:txBody>
      </p:sp>
    </p:spTree>
    <p:extLst>
      <p:ext uri="{BB962C8B-B14F-4D97-AF65-F5344CB8AC3E}">
        <p14:creationId xmlns:p14="http://schemas.microsoft.com/office/powerpoint/2010/main" val="3465027127"/>
      </p:ext>
    </p:extLst>
  </p:cSld>
  <p:clrMapOvr>
    <a:masterClrMapping/>
  </p:clrMapOvr>
  <p:transition spd="slow" advClick="0" advTm="3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childTnLst>
                                </p:cTn>
                              </p:par>
                            </p:childTnLst>
                          </p:cTn>
                        </p:par>
                        <p:par>
                          <p:cTn id="8" fill="hold">
                            <p:stCondLst>
                              <p:cond delay="225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250"/>
                                        <p:tgtEl>
                                          <p:spTgt spid="5"/>
                                        </p:tgtEl>
                                      </p:cBhvr>
                                    </p:animEffect>
                                  </p:childTnLst>
                                </p:cTn>
                              </p:par>
                            </p:childTnLst>
                          </p:cTn>
                        </p:par>
                        <p:par>
                          <p:cTn id="12" fill="hold">
                            <p:stCondLst>
                              <p:cond delay="3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250"/>
                                        <p:tgtEl>
                                          <p:spTgt spid="6"/>
                                        </p:tgtEl>
                                      </p:cBhvr>
                                    </p:animEffect>
                                  </p:childTnLst>
                                </p:cTn>
                              </p:par>
                            </p:childTnLst>
                          </p:cTn>
                        </p:par>
                        <p:par>
                          <p:cTn id="16" fill="hold">
                            <p:stCondLst>
                              <p:cond delay="4750"/>
                            </p:stCondLst>
                            <p:childTnLst>
                              <p:par>
                                <p:cTn id="17" presetID="10" presetClass="entr" presetSubtype="0" fill="hold" grpId="0" nodeType="after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par>
                          <p:cTn id="20" fill="hold">
                            <p:stCondLst>
                              <p:cond delay="5250"/>
                            </p:stCondLst>
                            <p:childTnLst>
                              <p:par>
                                <p:cTn id="21" presetID="10" presetClass="entr" presetSubtype="0" fill="hold" grpId="0" nodeType="after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8" grpId="0" build="p">
        <p:tmplLst>
          <p:tmpl lvl="1">
            <p:tnLst>
              <p:par>
                <p:cTn presetID="10" presetClass="entr" presetSubtype="0"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EBF9F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705" y="4781549"/>
            <a:ext cx="1636295" cy="2220830"/>
          </a:xfrm>
          <a:prstGeom prst="rect">
            <a:avLst/>
          </a:prstGeom>
        </p:spPr>
      </p:pic>
      <p:sp>
        <p:nvSpPr>
          <p:cNvPr id="2" name="文本框 1"/>
          <p:cNvSpPr txBox="1"/>
          <p:nvPr userDrawn="1"/>
        </p:nvSpPr>
        <p:spPr>
          <a:xfrm>
            <a:off x="-433138" y="418450"/>
            <a:ext cx="4026569" cy="461665"/>
          </a:xfrm>
          <a:prstGeom prst="rect">
            <a:avLst/>
          </a:prstGeom>
          <a:noFill/>
        </p:spPr>
        <p:txBody>
          <a:bodyPr wrap="square" rtlCol="0">
            <a:spAutoFit/>
          </a:bodyPr>
          <a:lstStyle>
            <a:defPPr>
              <a:defRPr lang="zh-CN"/>
            </a:defPPr>
            <a:lvl1pPr algn="ctr">
              <a:defRPr sz="2400">
                <a:solidFill>
                  <a:srgbClr val="B58B6F"/>
                </a:solidFill>
                <a:latin typeface="微软雅黑" panose="020B0503020204020204" pitchFamily="34" charset="-122"/>
                <a:ea typeface="微软雅黑" panose="020B0503020204020204" pitchFamily="34" charset="-122"/>
              </a:defRPr>
            </a:lvl1pPr>
          </a:lstStyle>
          <a:p>
            <a:pPr defTabSz="914400"/>
            <a:r>
              <a:rPr lang="zh-CN" altLang="en-US">
                <a:solidFill>
                  <a:srgbClr val="FB4F29"/>
                </a:solidFill>
              </a:rPr>
              <a:t>教学分析</a:t>
            </a:r>
          </a:p>
        </p:txBody>
      </p:sp>
    </p:spTree>
    <p:extLst>
      <p:ext uri="{BB962C8B-B14F-4D97-AF65-F5344CB8AC3E}">
        <p14:creationId xmlns:p14="http://schemas.microsoft.com/office/powerpoint/2010/main" val="4033925500"/>
      </p:ext>
    </p:extLst>
  </p:cSld>
  <p:clrMapOvr>
    <a:masterClrMapping/>
  </p:clrMapOvr>
  <p:transition spd="slow" advClick="0" advTm="300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EBF9F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705" y="4781549"/>
            <a:ext cx="1636295" cy="2220830"/>
          </a:xfrm>
          <a:prstGeom prst="rect">
            <a:avLst/>
          </a:prstGeom>
        </p:spPr>
      </p:pic>
      <p:sp>
        <p:nvSpPr>
          <p:cNvPr id="2" name="文本框 1"/>
          <p:cNvSpPr txBox="1"/>
          <p:nvPr userDrawn="1"/>
        </p:nvSpPr>
        <p:spPr>
          <a:xfrm>
            <a:off x="-385011" y="298134"/>
            <a:ext cx="4026569" cy="461665"/>
          </a:xfrm>
          <a:prstGeom prst="rect">
            <a:avLst/>
          </a:prstGeom>
          <a:noFill/>
        </p:spPr>
        <p:txBody>
          <a:bodyPr wrap="square" rtlCol="0">
            <a:spAutoFit/>
          </a:bodyPr>
          <a:lstStyle>
            <a:defPPr>
              <a:defRPr lang="zh-CN"/>
            </a:defPPr>
            <a:lvl1pPr lvl="0" algn="ctr">
              <a:defRPr sz="2400">
                <a:solidFill>
                  <a:srgbClr val="FB4F29"/>
                </a:solidFill>
                <a:latin typeface="微软雅黑" panose="020B0503020204020204" pitchFamily="34" charset="-122"/>
                <a:ea typeface="微软雅黑" panose="020B0503020204020204" pitchFamily="34" charset="-122"/>
              </a:defRPr>
            </a:lvl1pPr>
          </a:lstStyle>
          <a:p>
            <a:pPr defTabSz="914400"/>
            <a:r>
              <a:rPr lang="zh-CN" altLang="en-US" dirty="0"/>
              <a:t>教学设计</a:t>
            </a:r>
          </a:p>
        </p:txBody>
      </p:sp>
    </p:spTree>
    <p:extLst>
      <p:ext uri="{BB962C8B-B14F-4D97-AF65-F5344CB8AC3E}">
        <p14:creationId xmlns:p14="http://schemas.microsoft.com/office/powerpoint/2010/main" val="3348090822"/>
      </p:ext>
    </p:extLst>
  </p:cSld>
  <p:clrMapOvr>
    <a:masterClrMapping/>
  </p:clrMapOvr>
  <p:transition spd="slow" advClick="0" advTm="3000">
    <p:push dir="u"/>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EBF9F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705" y="4781549"/>
            <a:ext cx="1636295" cy="2220830"/>
          </a:xfrm>
          <a:prstGeom prst="rect">
            <a:avLst/>
          </a:prstGeom>
        </p:spPr>
      </p:pic>
      <p:sp>
        <p:nvSpPr>
          <p:cNvPr id="2" name="文本框 1"/>
          <p:cNvSpPr txBox="1"/>
          <p:nvPr userDrawn="1"/>
        </p:nvSpPr>
        <p:spPr>
          <a:xfrm>
            <a:off x="-481263" y="322197"/>
            <a:ext cx="4026569" cy="461665"/>
          </a:xfrm>
          <a:prstGeom prst="rect">
            <a:avLst/>
          </a:prstGeom>
          <a:noFill/>
        </p:spPr>
        <p:txBody>
          <a:bodyPr wrap="square" rtlCol="0">
            <a:spAutoFit/>
          </a:bodyPr>
          <a:lstStyle>
            <a:defPPr>
              <a:defRPr lang="zh-CN"/>
            </a:defPPr>
            <a:lvl1pPr lvl="0" algn="ctr">
              <a:defRPr sz="2400">
                <a:solidFill>
                  <a:srgbClr val="FB4F29"/>
                </a:solidFill>
                <a:latin typeface="微软雅黑" panose="020B0503020204020204" pitchFamily="34" charset="-122"/>
                <a:ea typeface="微软雅黑" panose="020B0503020204020204" pitchFamily="34" charset="-122"/>
              </a:defRPr>
            </a:lvl1pPr>
          </a:lstStyle>
          <a:p>
            <a:pPr defTabSz="914400"/>
            <a:r>
              <a:rPr lang="zh-CN" altLang="en-US" dirty="0"/>
              <a:t>教学过程</a:t>
            </a:r>
          </a:p>
        </p:txBody>
      </p:sp>
    </p:spTree>
    <p:extLst>
      <p:ext uri="{BB962C8B-B14F-4D97-AF65-F5344CB8AC3E}">
        <p14:creationId xmlns:p14="http://schemas.microsoft.com/office/powerpoint/2010/main" val="3288611974"/>
      </p:ext>
    </p:extLst>
  </p:cSld>
  <p:clrMapOvr>
    <a:masterClrMapping/>
  </p:clrMapOvr>
  <p:transition spd="slow" advClick="0" advTm="3000">
    <p:push dir="u"/>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3" name="矩形 2"/>
          <p:cNvSpPr/>
          <p:nvPr userDrawn="1"/>
        </p:nvSpPr>
        <p:spPr>
          <a:xfrm>
            <a:off x="0" y="0"/>
            <a:ext cx="12192000" cy="6858000"/>
          </a:xfrm>
          <a:prstGeom prst="rect">
            <a:avLst/>
          </a:prstGeom>
          <a:solidFill>
            <a:srgbClr val="EBF9F7">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4" name="图片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705" y="4781549"/>
            <a:ext cx="1636295" cy="2220830"/>
          </a:xfrm>
          <a:prstGeom prst="rect">
            <a:avLst/>
          </a:prstGeom>
        </p:spPr>
      </p:pic>
      <p:sp>
        <p:nvSpPr>
          <p:cNvPr id="2" name="文本框 1"/>
          <p:cNvSpPr txBox="1"/>
          <p:nvPr userDrawn="1"/>
        </p:nvSpPr>
        <p:spPr>
          <a:xfrm>
            <a:off x="-673769" y="274071"/>
            <a:ext cx="4026569" cy="461665"/>
          </a:xfrm>
          <a:prstGeom prst="rect">
            <a:avLst/>
          </a:prstGeom>
          <a:noFill/>
        </p:spPr>
        <p:txBody>
          <a:bodyPr wrap="square" rtlCol="0">
            <a:spAutoFit/>
          </a:bodyPr>
          <a:lstStyle>
            <a:defPPr>
              <a:defRPr lang="zh-CN"/>
            </a:defPPr>
            <a:lvl1pPr lvl="0" algn="ctr">
              <a:defRPr sz="2400">
                <a:solidFill>
                  <a:srgbClr val="FB4F29"/>
                </a:solidFill>
                <a:latin typeface="微软雅黑" panose="020B0503020204020204" pitchFamily="34" charset="-122"/>
                <a:ea typeface="微软雅黑" panose="020B0503020204020204" pitchFamily="34" charset="-122"/>
              </a:defRPr>
            </a:lvl1pPr>
          </a:lstStyle>
          <a:p>
            <a:pPr defTabSz="914400"/>
            <a:r>
              <a:rPr lang="zh-CN" altLang="en-US" dirty="0"/>
              <a:t>教学反思</a:t>
            </a:r>
          </a:p>
        </p:txBody>
      </p:sp>
    </p:spTree>
    <p:extLst>
      <p:ext uri="{BB962C8B-B14F-4D97-AF65-F5344CB8AC3E}">
        <p14:creationId xmlns:p14="http://schemas.microsoft.com/office/powerpoint/2010/main" val="3357847175"/>
      </p:ext>
    </p:extLst>
  </p:cSld>
  <p:clrMapOvr>
    <a:masterClrMapping/>
  </p:clrMapOvr>
  <p:transition spd="slow" advClick="0" advTm="3000">
    <p:push dir="u"/>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14074149"/>
      </p:ext>
    </p:extLst>
  </p:cSld>
  <p:clrMapOvr>
    <a:masterClrMapping/>
  </p:clrMapOvr>
  <p:transition spd="slow" advClick="0" advTm="3000">
    <p:push dir="u"/>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4844417"/>
      </p:ext>
    </p:extLst>
  </p:cSld>
  <p:clrMapOvr>
    <a:masterClrMapping/>
  </p:clrMapOvr>
  <p:transition spd="slow" advClick="0" advTm="3000">
    <p:push dir="u"/>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78041AE-4545-4426-A31C-0BDF7506602D}" type="datetimeFigureOut">
              <a:rPr lang="zh-CN" altLang="en-US" smtClean="0">
                <a:solidFill>
                  <a:prstClr val="black">
                    <a:tint val="75000"/>
                  </a:prstClr>
                </a:solidFill>
              </a:rPr>
              <a:pPr/>
              <a:t>2024/6/28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D444A59A-A464-4761-A868-D343F36836B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296592"/>
      </p:ext>
    </p:extLst>
  </p:cSld>
  <p:clrMapOvr>
    <a:masterClrMapping/>
  </p:clrMapOvr>
  <p:transition spd="slow" advClick="0" advTm="3000">
    <p:push dir="u"/>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cSld name="Master 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2487456"/>
      </p:ext>
    </p:extLst>
  </p:cSld>
  <p:clrMapOvr>
    <a:masterClrMapping/>
  </p:clrMapOvr>
  <p:transition spd="slow" advClick="0" advTm="3000">
    <p:push dir="u"/>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cSld name="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016752"/>
      </p:ext>
    </p:extLst>
  </p:cSld>
  <p:clrMapOvr>
    <a:masterClrMapping/>
  </p:clrMapOvr>
  <p:transition spd="slow" advClick="0" advTm="3000">
    <p:push dir="u"/>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p:bgPr>
        <a:solidFill>
          <a:schemeClr val="bg1"/>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5" y="86714"/>
            <a:ext cx="12018572" cy="6684572"/>
          </a:xfrm>
          <a:solidFill>
            <a:schemeClr val="bg1">
              <a:lumMod val="85000"/>
            </a:schemeClr>
          </a:solidFill>
        </p:spPr>
        <p:txBody>
          <a:bodyPr lIns="360000" tIns="360000"/>
          <a:lstStyle>
            <a:lvl1pPr marL="0" indent="0">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0" y="1768422"/>
            <a:ext cx="6840000" cy="2387600"/>
          </a:xfrm>
          <a:solidFill>
            <a:schemeClr val="tx1">
              <a:alpha val="80000"/>
            </a:schemeClr>
          </a:solidFill>
        </p:spPr>
        <p:txBody>
          <a:bodyPr lIns="432000" rIns="432000" bIns="144000" anchor="b"/>
          <a:lstStyle>
            <a:lvl1pPr algn="l">
              <a:defRPr sz="4200" spc="-150">
                <a:solidFill>
                  <a:schemeClr val="bg1"/>
                </a:solidFill>
              </a:defRPr>
            </a:lvl1pPr>
          </a:lstStyle>
          <a:p>
            <a:r>
              <a:rPr lang="en-US" noProof="0"/>
              <a:t>Click to edit Master </a:t>
            </a:r>
            <a:br>
              <a:rPr lang="en-US" noProof="0"/>
            </a:br>
            <a:r>
              <a:rPr lang="en-US" noProof="0"/>
              <a:t>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0" y="4153578"/>
            <a:ext cx="6840000" cy="936000"/>
          </a:xfrm>
          <a:solidFill>
            <a:schemeClr val="tx1">
              <a:alpha val="90000"/>
            </a:scheme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Tree>
    <p:extLst>
      <p:ext uri="{BB962C8B-B14F-4D97-AF65-F5344CB8AC3E}">
        <p14:creationId xmlns:p14="http://schemas.microsoft.com/office/powerpoint/2010/main" val="1301233092"/>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lide with Half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74E1F0E-A827-4F38-BAAB-5D5831E0813A}"/>
              </a:ext>
            </a:extLst>
          </p:cNvPr>
          <p:cNvSpPr/>
          <p:nvPr userDrawn="1"/>
        </p:nvSpPr>
        <p:spPr>
          <a:xfrm>
            <a:off x="0" y="6771286"/>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9" name="Rectangle 8">
            <a:extLst>
              <a:ext uri="{FF2B5EF4-FFF2-40B4-BE49-F238E27FC236}">
                <a16:creationId xmlns="" xmlns:a16="http://schemas.microsoft.com/office/drawing/2014/main" id="{1B7D9229-CE8B-44FD-B1E6-2FE619F40B4F}"/>
              </a:ext>
            </a:extLst>
          </p:cNvPr>
          <p:cNvSpPr/>
          <p:nvPr userDrawn="1"/>
        </p:nvSpPr>
        <p:spPr>
          <a:xfrm>
            <a:off x="0" y="0"/>
            <a:ext cx="12192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0" name="Rectangle 9">
            <a:extLst>
              <a:ext uri="{FF2B5EF4-FFF2-40B4-BE49-F238E27FC236}">
                <a16:creationId xmlns="" xmlns:a16="http://schemas.microsoft.com/office/drawing/2014/main" id="{4683AF15-88E9-4D75-9D5E-7E4924887E91}"/>
              </a:ext>
            </a:extLst>
          </p:cNvPr>
          <p:cNvSpPr/>
          <p:nvPr userDrawn="1"/>
        </p:nvSpPr>
        <p:spPr>
          <a:xfrm rot="5400000">
            <a:off x="-3385643" y="3385642"/>
            <a:ext cx="6858001"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1" name="Rectangle 10">
            <a:extLst>
              <a:ext uri="{FF2B5EF4-FFF2-40B4-BE49-F238E27FC236}">
                <a16:creationId xmlns="" xmlns:a16="http://schemas.microsoft.com/office/drawing/2014/main" id="{D3B18E46-480F-48E8-9675-259D3D06A00D}"/>
              </a:ext>
            </a:extLst>
          </p:cNvPr>
          <p:cNvSpPr/>
          <p:nvPr userDrawn="1"/>
        </p:nvSpPr>
        <p:spPr>
          <a:xfrm rot="5400000">
            <a:off x="8719643" y="3385643"/>
            <a:ext cx="6858000" cy="867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32" name="Picture Placeholder 31">
            <a:extLst>
              <a:ext uri="{FF2B5EF4-FFF2-40B4-BE49-F238E27FC236}">
                <a16:creationId xmlns="" xmlns:a16="http://schemas.microsoft.com/office/drawing/2014/main" id="{6BC25646-06FC-4B3E-A74E-268EB8AEA602}"/>
              </a:ext>
            </a:extLst>
          </p:cNvPr>
          <p:cNvSpPr>
            <a:spLocks noGrp="1"/>
          </p:cNvSpPr>
          <p:nvPr>
            <p:ph type="pic" sz="quarter" idx="12" hasCustomPrompt="1"/>
          </p:nvPr>
        </p:nvSpPr>
        <p:spPr>
          <a:xfrm>
            <a:off x="86714" y="86714"/>
            <a:ext cx="6009285" cy="6684572"/>
          </a:xfrm>
          <a:solidFill>
            <a:schemeClr val="bg1">
              <a:lumMod val="85000"/>
            </a:schemeClr>
          </a:solidFill>
        </p:spPr>
        <p:txBody>
          <a:bodyPr lIns="0" tIns="0" anchor="ctr"/>
          <a:lstStyle>
            <a:lvl1pPr marL="0" indent="0" algn="ctr">
              <a:buNone/>
              <a:defRPr sz="1100" i="1">
                <a:latin typeface="Times New Roman" panose="02020603050405020304" pitchFamily="18" charset="0"/>
                <a:cs typeface="Times New Roman" panose="02020603050405020304" pitchFamily="18" charset="0"/>
              </a:defRPr>
            </a:lvl1pPr>
          </a:lstStyle>
          <a:p>
            <a:r>
              <a:rPr lang="en-US" noProof="0" dirty="0"/>
              <a:t>Insert or Drag and Drop Image Here</a:t>
            </a:r>
          </a:p>
        </p:txBody>
      </p:sp>
      <p:sp>
        <p:nvSpPr>
          <p:cNvPr id="2" name="Title 1">
            <a:extLst>
              <a:ext uri="{FF2B5EF4-FFF2-40B4-BE49-F238E27FC236}">
                <a16:creationId xmlns="" xmlns:a16="http://schemas.microsoft.com/office/drawing/2014/main" id="{00F23EB7-E336-46EB-A4A0-3DB7A6BF4CE1}"/>
              </a:ext>
            </a:extLst>
          </p:cNvPr>
          <p:cNvSpPr>
            <a:spLocks noGrp="1"/>
          </p:cNvSpPr>
          <p:nvPr>
            <p:ph type="ctrTitle" hasCustomPrompt="1"/>
          </p:nvPr>
        </p:nvSpPr>
        <p:spPr>
          <a:xfrm>
            <a:off x="6095999" y="86714"/>
            <a:ext cx="6009287" cy="4068402"/>
          </a:xfrm>
          <a:solidFill>
            <a:schemeClr val="tx1">
              <a:alpha val="80000"/>
            </a:schemeClr>
          </a:solidFill>
        </p:spPr>
        <p:txBody>
          <a:bodyPr lIns="288000" rIns="432000" bIns="144000" anchor="b"/>
          <a:lstStyle>
            <a:lvl1pPr algn="r">
              <a:defRPr sz="4200" spc="-150">
                <a:solidFill>
                  <a:schemeClr val="bg1"/>
                </a:solidFill>
              </a:defRPr>
            </a:lvl1pPr>
          </a:lstStyle>
          <a:p>
            <a:r>
              <a:rPr lang="en-US" noProof="0"/>
              <a:t>Click to edit </a:t>
            </a:r>
            <a:br>
              <a:rPr lang="en-US" noProof="0"/>
            </a:br>
            <a:r>
              <a:rPr lang="en-US" noProof="0"/>
              <a:t>Master title style</a:t>
            </a:r>
          </a:p>
        </p:txBody>
      </p:sp>
      <p:sp>
        <p:nvSpPr>
          <p:cNvPr id="3" name="Subtitle 2">
            <a:extLst>
              <a:ext uri="{FF2B5EF4-FFF2-40B4-BE49-F238E27FC236}">
                <a16:creationId xmlns="" xmlns:a16="http://schemas.microsoft.com/office/drawing/2014/main" id="{C9980B88-3F4A-4688-9ED0-17EF37E62D93}"/>
              </a:ext>
            </a:extLst>
          </p:cNvPr>
          <p:cNvSpPr>
            <a:spLocks noGrp="1"/>
          </p:cNvSpPr>
          <p:nvPr>
            <p:ph type="subTitle" idx="1"/>
          </p:nvPr>
        </p:nvSpPr>
        <p:spPr>
          <a:xfrm>
            <a:off x="6095999" y="4152672"/>
            <a:ext cx="6009287" cy="1818422"/>
          </a:xfrm>
          <a:solidFill>
            <a:schemeClr val="bg1">
              <a:lumMod val="95000"/>
              <a:alpha val="80000"/>
            </a:schemeClr>
          </a:solidFill>
        </p:spPr>
        <p:txBody>
          <a:bodyPr lIns="288000" tIns="144000" rIns="432000"/>
          <a:lstStyle>
            <a:lvl1pPr marL="0" indent="0" algn="r">
              <a:buNone/>
              <a:defRPr sz="21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5" name="Slide Number Placeholder 4">
            <a:extLst>
              <a:ext uri="{FF2B5EF4-FFF2-40B4-BE49-F238E27FC236}">
                <a16:creationId xmlns="" xmlns:a16="http://schemas.microsoft.com/office/drawing/2014/main" id="{B9994FE7-F6B5-D34D-B846-52B81F6F601D}"/>
              </a:ext>
            </a:extLst>
          </p:cNvPr>
          <p:cNvSpPr>
            <a:spLocks noGrp="1"/>
          </p:cNvSpPr>
          <p:nvPr>
            <p:ph type="sldNum" sz="quarter" idx="14"/>
          </p:nvPr>
        </p:nvSpPr>
        <p:spPr/>
        <p:txBody>
          <a:bodyPr/>
          <a:lstStyle/>
          <a:p>
            <a:fld id="{19B51A1E-902D-48AF-9020-955120F399B6}" type="slidenum">
              <a:rPr lang="en-US" smtClean="0">
                <a:solidFill>
                  <a:prstClr val="black"/>
                </a:solidFill>
              </a:rPr>
              <a:pPr/>
              <a:t>‹#›</a:t>
            </a:fld>
            <a:endParaRPr lang="en-US" dirty="0">
              <a:solidFill>
                <a:prstClr val="black"/>
              </a:solidFill>
            </a:endParaRPr>
          </a:p>
        </p:txBody>
      </p:sp>
      <p:sp>
        <p:nvSpPr>
          <p:cNvPr id="6" name="TextBox 5">
            <a:extLst>
              <a:ext uri="{FF2B5EF4-FFF2-40B4-BE49-F238E27FC236}">
                <a16:creationId xmlns="" xmlns:a16="http://schemas.microsoft.com/office/drawing/2014/main" id="{6989E631-FFE0-4842-9C8D-2977AD46DA07}"/>
              </a:ext>
            </a:extLst>
          </p:cNvPr>
          <p:cNvSpPr txBox="1"/>
          <p:nvPr userDrawn="1"/>
        </p:nvSpPr>
        <p:spPr>
          <a:xfrm>
            <a:off x="5861957" y="6613071"/>
            <a:ext cx="0" cy="0"/>
          </a:xfrm>
          <a:prstGeom prst="rect">
            <a:avLst/>
          </a:prstGeom>
          <a:noFill/>
        </p:spPr>
        <p:txBody>
          <a:bodyPr wrap="none" lIns="0" tIns="0" rIns="0" bIns="0" rtlCol="0">
            <a:noAutofit/>
          </a:bodyPr>
          <a:lstStyle/>
          <a:p>
            <a:pPr defTabSz="914400"/>
            <a:endParaRPr lang="en-US" sz="1200" dirty="0">
              <a:solidFill>
                <a:prstClr val="black">
                  <a:lumMod val="75000"/>
                  <a:lumOff val="25000"/>
                </a:prstClr>
              </a:solidFill>
            </a:endParaRPr>
          </a:p>
        </p:txBody>
      </p:sp>
    </p:spTree>
    <p:extLst>
      <p:ext uri="{BB962C8B-B14F-4D97-AF65-F5344CB8AC3E}">
        <p14:creationId xmlns:p14="http://schemas.microsoft.com/office/powerpoint/2010/main" val="3145624215"/>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28.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audio" Target="../media/audio1.wav"/><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theme" Target="../theme/theme11.xml"/><Relationship Id="rId2" Type="http://schemas.openxmlformats.org/officeDocument/2006/relationships/slideLayout" Target="../slideLayouts/slideLayout130.xml"/><Relationship Id="rId16" Type="http://schemas.openxmlformats.org/officeDocument/2006/relationships/image" Target="../media/image46.png"/><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5" Type="http://schemas.openxmlformats.org/officeDocument/2006/relationships/image" Target="../media/image45.png"/><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image" Target="../media/image44.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2.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3.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3.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2.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5.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theme" Target="../theme/theme7.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theme" Target="../theme/theme8.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23.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theme" Target="../theme/theme9.xml"/><Relationship Id="rId5" Type="http://schemas.openxmlformats.org/officeDocument/2006/relationships/slideLayout" Target="../slideLayouts/slideLayout125.xml"/><Relationship Id="rId4" Type="http://schemas.openxmlformats.org/officeDocument/2006/relationships/slideLayout" Target="../slideLayouts/slideLayout1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6/28/2024</a:t>
            </a:fld>
            <a:endParaRPr lang="en-US" dirty="0"/>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723083"/>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Lst>
  <mc:AlternateContent xmlns:mc="http://schemas.openxmlformats.org/markup-compatibility/2006" xmlns:p14="http://schemas.microsoft.com/office/powerpoint/2010/main">
    <mc:Choice Requires="p14">
      <p:transition spd="slow" p14:dur="2000" advTm="3000">
        <p14:gallery dir="l"/>
      </p:transition>
    </mc:Choice>
    <mc:Fallback xmlns="">
      <p:transition spd="slow" advTm="3000">
        <p:fade/>
      </p:transition>
    </mc:Fallback>
  </mc:AlternateContent>
  <p:timing>
    <p:tnLst>
      <p:par>
        <p:cTn id="1" dur="indefinite" restart="never" nodeType="tmRoot"/>
      </p:par>
    </p:tnLst>
  </p:timing>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2" descr="E:\0000000我图PPT\03.20\亲子乐园\亲子乐园副本.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 descr="E:\0000000我图PPT\03.20\亲子乐园\34.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 y="3934376"/>
            <a:ext cx="12194117" cy="2926800"/>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userDrawn="1"/>
        </p:nvSpPr>
        <p:spPr>
          <a:xfrm>
            <a:off x="-240704" y="901700"/>
            <a:ext cx="12577397" cy="5730704"/>
          </a:xfrm>
          <a:prstGeom prst="rect">
            <a:avLst/>
          </a:prstGeom>
          <a:solidFill>
            <a:schemeClr val="bg1">
              <a:alpha val="83000"/>
            </a:schemeClr>
          </a:solidFill>
          <a:ln>
            <a:solidFill>
              <a:schemeClr val="bg1">
                <a:lumMod val="6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sz="2400">
              <a:solidFill>
                <a:prstClr val="white"/>
              </a:solidFill>
            </a:endParaRPr>
          </a:p>
        </p:txBody>
      </p:sp>
      <p:sp>
        <p:nvSpPr>
          <p:cNvPr id="62" name="矩形 61"/>
          <p:cNvSpPr/>
          <p:nvPr userDrawn="1"/>
        </p:nvSpPr>
        <p:spPr>
          <a:xfrm>
            <a:off x="641456" y="260648"/>
            <a:ext cx="3599062" cy="502766"/>
          </a:xfrm>
          <a:prstGeom prst="rect">
            <a:avLst/>
          </a:prstGeom>
          <a:noFill/>
        </p:spPr>
        <p:txBody>
          <a:bodyPr wrap="none">
            <a:spAutoFit/>
          </a:bodyPr>
          <a:lstStyle/>
          <a:p>
            <a:pPr defTabSz="914400"/>
            <a:r>
              <a:rPr lang="zh-CN" altLang="en-US" sz="2667" b="1" dirty="0">
                <a:solidFill>
                  <a:prstClr val="black">
                    <a:lumMod val="75000"/>
                    <a:lumOff val="25000"/>
                  </a:prstClr>
                </a:solidFill>
                <a:latin typeface="微软雅黑" panose="020B0503020204020204" pitchFamily="34" charset="-122"/>
                <a:ea typeface="微软雅黑" panose="020B0503020204020204" pitchFamily="34" charset="-122"/>
              </a:rPr>
              <a:t>点击添加相关文字标题</a:t>
            </a:r>
          </a:p>
        </p:txBody>
      </p:sp>
      <p:pic>
        <p:nvPicPr>
          <p:cNvPr id="10243" name="Picture 3" descr="E:\0000000我图PPT\00001PNG素材\儿童卡通\大风车.png"/>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608502" y="-31219"/>
            <a:ext cx="1442641" cy="1443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756344"/>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spd="slow" advTm="1000">
    <p:push dir="u"/>
    <p:sndAc>
      <p:stSnd>
        <p:snd r:embed="rId13" name="当我们同在一起.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iterate type="lt">
                                    <p:tmPct val="10000"/>
                                  </p:iterate>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childTnLst>
                                </p:cTn>
                              </p:par>
                              <p:par>
                                <p:cTn id="9" presetID="2" presetClass="entr" presetSubtype="2" fill="hold" nodeType="withEffect">
                                  <p:stCondLst>
                                    <p:cond delay="0"/>
                                  </p:stCondLst>
                                  <p:childTnLst>
                                    <p:set>
                                      <p:cBhvr>
                                        <p:cTn id="10" dur="1" fill="hold">
                                          <p:stCondLst>
                                            <p:cond delay="0"/>
                                          </p:stCondLst>
                                        </p:cTn>
                                        <p:tgtEl>
                                          <p:spTgt spid="10243"/>
                                        </p:tgtEl>
                                        <p:attrNameLst>
                                          <p:attrName>style.visibility</p:attrName>
                                        </p:attrNameLst>
                                      </p:cBhvr>
                                      <p:to>
                                        <p:strVal val="visible"/>
                                      </p:to>
                                    </p:set>
                                    <p:anim calcmode="lin" valueType="num">
                                      <p:cBhvr additive="base">
                                        <p:cTn id="11" dur="1000" fill="hold"/>
                                        <p:tgtEl>
                                          <p:spTgt spid="10243"/>
                                        </p:tgtEl>
                                        <p:attrNameLst>
                                          <p:attrName>ppt_x</p:attrName>
                                        </p:attrNameLst>
                                      </p:cBhvr>
                                      <p:tavLst>
                                        <p:tav tm="0">
                                          <p:val>
                                            <p:strVal val="1+#ppt_w/2"/>
                                          </p:val>
                                        </p:tav>
                                        <p:tav tm="100000">
                                          <p:val>
                                            <p:strVal val="#ppt_x"/>
                                          </p:val>
                                        </p:tav>
                                      </p:tavLst>
                                    </p:anim>
                                    <p:anim calcmode="lin" valueType="num">
                                      <p:cBhvr additive="base">
                                        <p:cTn id="12" dur="1000" fill="hold"/>
                                        <p:tgtEl>
                                          <p:spTgt spid="10243"/>
                                        </p:tgtEl>
                                        <p:attrNameLst>
                                          <p:attrName>ppt_y</p:attrName>
                                        </p:attrNameLst>
                                      </p:cBhvr>
                                      <p:tavLst>
                                        <p:tav tm="0">
                                          <p:val>
                                            <p:strVal val="#ppt_y"/>
                                          </p:val>
                                        </p:tav>
                                        <p:tav tm="100000">
                                          <p:val>
                                            <p:strVal val="#ppt_y"/>
                                          </p:val>
                                        </p:tav>
                                      </p:tavLst>
                                    </p:anim>
                                  </p:childTnLst>
                                </p:cTn>
                              </p:par>
                              <p:par>
                                <p:cTn id="13" presetID="8" presetClass="emph" presetSubtype="0" fill="hold" nodeType="withEffect">
                                  <p:stCondLst>
                                    <p:cond delay="0"/>
                                  </p:stCondLst>
                                  <p:childTnLst>
                                    <p:animRot by="-21600000">
                                      <p:cBhvr>
                                        <p:cTn id="14" dur="1000" fill="hold"/>
                                        <p:tgtEl>
                                          <p:spTgt spid="1024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hf sldNum="0" hdr="0" ftr="0" dt="0"/>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97B5FA-0921-464F-AAE1-844C04324D75}" type="datetimeFigureOut">
              <a:rPr lang="zh-CN" altLang="en-US" smtClean="0">
                <a:solidFill>
                  <a:prstClr val="black">
                    <a:tint val="75000"/>
                  </a:prstClr>
                </a:solidFill>
              </a:rPr>
              <a:pPr defTabSz="914400"/>
              <a:t>2024/6/28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5CE74E-AB26-4998-AD42-012C4C1AD07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850948222"/>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997B5FA-0921-464F-AAE1-844C04324D75}" type="datetimeFigureOut">
              <a:rPr lang="zh-CN" altLang="en-US" smtClean="0">
                <a:solidFill>
                  <a:prstClr val="black">
                    <a:tint val="75000"/>
                  </a:prstClr>
                </a:solidFill>
              </a:rPr>
              <a:pPr defTabSz="914400"/>
              <a:t>2024/6/28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65CE74E-AB26-4998-AD42-012C4C1AD076}"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14534827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solidFill>
                  <a:prstClr val="white">
                    <a:tint val="75000"/>
                  </a:prstClr>
                </a:solidFill>
              </a:rPr>
              <a:pPr/>
              <a:t>6/28/2024</a:t>
            </a:fld>
            <a:endParaRPr lang="en-US" dirty="0">
              <a:solidFill>
                <a:prstClr val="white">
                  <a:tint val="75000"/>
                </a:prstClr>
              </a:solidFill>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solidFill>
                <a:prstClr val="white">
                  <a:tint val="75000"/>
                </a:prstClr>
              </a:solidFill>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268565899"/>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0" t="-5000" r="-30000" b="-1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C209835-6EAD-4278-BDE8-0BDE911FA9C3}" type="datetimeFigureOut">
              <a:rPr lang="zh-CN" altLang="en-US" smtClean="0">
                <a:solidFill>
                  <a:prstClr val="black">
                    <a:tint val="75000"/>
                  </a:prstClr>
                </a:solidFill>
              </a:rPr>
              <a:pPr defTabSz="914400"/>
              <a:t>2024/6/28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3B1FC3F-2928-4C70-8417-5C1454250C02}"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194012539"/>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ACA37975-6AF7-4301-9DC5-87C074AA59D1}" type="datetimeFigureOut">
              <a:rPr lang="zh-CN" altLang="en-US" smtClean="0">
                <a:solidFill>
                  <a:prstClr val="black">
                    <a:tint val="75000"/>
                  </a:prstClr>
                </a:solidFill>
              </a:rPr>
              <a:pPr defTabSz="914377"/>
              <a:t>2024/6/28</a:t>
            </a:fld>
            <a:endParaRPr lang="zh-CN" altLang="en-US">
              <a:solidFill>
                <a:prstClr val="black">
                  <a:tint val="75000"/>
                </a:prst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D27987A4-0198-42B4-AAAE-EDBADA4485AB}" type="slidenum">
              <a:rPr lang="zh-CN" altLang="en-US" smtClean="0">
                <a:solidFill>
                  <a:prstClr val="black">
                    <a:tint val="75000"/>
                  </a:prstClr>
                </a:solidFill>
              </a:rPr>
              <a:pPr defTabSz="914377"/>
              <a:t>‹#›</a:t>
            </a:fld>
            <a:endParaRPr lang="zh-CN" altLang="en-US">
              <a:solidFill>
                <a:prstClr val="black">
                  <a:tint val="75000"/>
                </a:prstClr>
              </a:solidFill>
            </a:endParaRPr>
          </a:p>
        </p:txBody>
      </p:sp>
    </p:spTree>
    <p:extLst>
      <p:ext uri="{BB962C8B-B14F-4D97-AF65-F5344CB8AC3E}">
        <p14:creationId xmlns:p14="http://schemas.microsoft.com/office/powerpoint/2010/main" val="142880038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txStyles>
    <p:titleStyle>
      <a:lvl1pPr algn="l" defTabSz="914377"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30000" t="-5000" r="-30000" b="-18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C209835-6EAD-4278-BDE8-0BDE911FA9C3}" type="datetimeFigureOut">
              <a:rPr lang="zh-CN" altLang="en-US" smtClean="0">
                <a:solidFill>
                  <a:prstClr val="black">
                    <a:tint val="75000"/>
                  </a:prstClr>
                </a:solidFill>
              </a:rPr>
              <a:pPr defTabSz="914400"/>
              <a:t>2024/6/28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E3B1FC3F-2928-4C70-8417-5C1454250C02}"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121950697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5="http://schemas.microsoft.com/office/powerpoint/2012/main">
    <mc:Choice Requires="p15">
      <p:transition xmlns:p14="http://schemas.microsoft.com/office/powerpoint/2010/main" spd="slow" p14:dur="1250" advTm="1000">
        <p15:prstTrans prst="peelOff"/>
      </p:transition>
    </mc:Choice>
    <mc:Fallback xmlns="">
      <p:transition spd="slow" advTm="1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59201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ransition spd="slow"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78041AE-4545-4426-A31C-0BDF7506602D}" type="datetimeFigureOut">
              <a:rPr lang="zh-CN" altLang="en-US" smtClean="0">
                <a:solidFill>
                  <a:prstClr val="black">
                    <a:tint val="75000"/>
                  </a:prstClr>
                </a:solidFill>
              </a:rPr>
              <a:pPr defTabSz="914400"/>
              <a:t>2024/6/28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444A59A-A464-4761-A868-D343F36836B9}"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52168256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Lst>
  <p:transition spd="slow" advClick="0" advTm="3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Octagon 6">
            <a:extLst>
              <a:ext uri="{FF2B5EF4-FFF2-40B4-BE49-F238E27FC236}">
                <a16:creationId xmlns="" xmlns:a16="http://schemas.microsoft.com/office/drawing/2014/main" id="{12B87281-2FCA-44C5-BFC9-FD653787EFC4}"/>
              </a:ext>
            </a:extLst>
          </p:cNvPr>
          <p:cNvSpPr/>
          <p:nvPr userDrawn="1"/>
        </p:nvSpPr>
        <p:spPr>
          <a:xfrm rot="1361022">
            <a:off x="11394972" y="6053793"/>
            <a:ext cx="634795" cy="634795"/>
          </a:xfrm>
          <a:prstGeom prst="octagon">
            <a:avLst/>
          </a:prstGeom>
          <a:noFill/>
          <a:ln w="3175">
            <a:solidFill>
              <a:schemeClr val="bg1">
                <a:lumMod val="8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 name="Title Placeholder 1">
            <a:extLst>
              <a:ext uri="{FF2B5EF4-FFF2-40B4-BE49-F238E27FC236}">
                <a16:creationId xmlns="" xmlns:a16="http://schemas.microsoft.com/office/drawing/2014/main" id="{090F41A2-6535-4CA6-81E4-026A5B56D9D7}"/>
              </a:ext>
            </a:extLst>
          </p:cNvPr>
          <p:cNvSpPr>
            <a:spLocks noGrp="1"/>
          </p:cNvSpPr>
          <p:nvPr>
            <p:ph type="title"/>
          </p:nvPr>
        </p:nvSpPr>
        <p:spPr>
          <a:xfrm>
            <a:off x="432000" y="432000"/>
            <a:ext cx="11340000" cy="432000"/>
          </a:xfrm>
          <a:prstGeom prst="rect">
            <a:avLst/>
          </a:prstGeom>
        </p:spPr>
        <p:txBody>
          <a:bodyPr vert="horz" lIns="0" tIns="0" rIns="0" bIns="0" rtlCol="0" anchor="ctr">
            <a:noAutofit/>
          </a:bodyPr>
          <a:lstStyle/>
          <a:p>
            <a:r>
              <a:rPr lang="en-US" noProof="0"/>
              <a:t>Click to edit Master title style</a:t>
            </a:r>
          </a:p>
        </p:txBody>
      </p:sp>
      <p:sp>
        <p:nvSpPr>
          <p:cNvPr id="3" name="Text Placeholder 2">
            <a:extLst>
              <a:ext uri="{FF2B5EF4-FFF2-40B4-BE49-F238E27FC236}">
                <a16:creationId xmlns="" xmlns:a16="http://schemas.microsoft.com/office/drawing/2014/main" id="{213AB95C-7DD4-4796-80E4-1B7466A2A037}"/>
              </a:ext>
            </a:extLst>
          </p:cNvPr>
          <p:cNvSpPr>
            <a:spLocks noGrp="1"/>
          </p:cNvSpPr>
          <p:nvPr>
            <p:ph type="body" idx="1"/>
          </p:nvPr>
        </p:nvSpPr>
        <p:spPr>
          <a:xfrm>
            <a:off x="432000" y="1152000"/>
            <a:ext cx="11340000" cy="4680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Footer Placeholder 4">
            <a:extLst>
              <a:ext uri="{FF2B5EF4-FFF2-40B4-BE49-F238E27FC236}">
                <a16:creationId xmlns="" xmlns:a16="http://schemas.microsoft.com/office/drawing/2014/main" id="{58879C91-B77F-4273-9A27-A3535FB889DB}"/>
              </a:ext>
            </a:extLst>
          </p:cNvPr>
          <p:cNvSpPr>
            <a:spLocks noGrp="1"/>
          </p:cNvSpPr>
          <p:nvPr>
            <p:ph type="ftr" sz="quarter" idx="3"/>
          </p:nvPr>
        </p:nvSpPr>
        <p:spPr>
          <a:xfrm>
            <a:off x="431999" y="6188628"/>
            <a:ext cx="8784941" cy="365125"/>
          </a:xfrm>
          <a:prstGeom prst="rect">
            <a:avLst/>
          </a:prstGeom>
        </p:spPr>
        <p:txBody>
          <a:bodyPr vert="horz" lIns="0" tIns="0" rIns="0" bIns="0" rtlCol="0" anchor="ctr"/>
          <a:lstStyle>
            <a:lvl1pPr algn="l">
              <a:defRPr sz="1200">
                <a:solidFill>
                  <a:schemeClr val="tx1">
                    <a:lumMod val="75000"/>
                    <a:lumOff val="25000"/>
                  </a:schemeClr>
                </a:solidFill>
              </a:defRPr>
            </a:lvl1pPr>
          </a:lstStyle>
          <a:p>
            <a:pPr defTabSz="914400"/>
            <a:r>
              <a:rPr lang="en-US" dirty="0">
                <a:solidFill>
                  <a:prstClr val="black">
                    <a:lumMod val="75000"/>
                    <a:lumOff val="25000"/>
                  </a:prstClr>
                </a:solidFill>
              </a:rPr>
              <a:t>Add a footer</a:t>
            </a:r>
          </a:p>
        </p:txBody>
      </p:sp>
      <p:sp>
        <p:nvSpPr>
          <p:cNvPr id="6" name="Slide Number Placeholder 5">
            <a:extLst>
              <a:ext uri="{FF2B5EF4-FFF2-40B4-BE49-F238E27FC236}">
                <a16:creationId xmlns="" xmlns:a16="http://schemas.microsoft.com/office/drawing/2014/main" id="{5ECA3099-A94F-4C3E-BC29-780EDD38F722}"/>
              </a:ext>
            </a:extLst>
          </p:cNvPr>
          <p:cNvSpPr>
            <a:spLocks noGrp="1"/>
          </p:cNvSpPr>
          <p:nvPr>
            <p:ph type="sldNum" sz="quarter" idx="4"/>
          </p:nvPr>
        </p:nvSpPr>
        <p:spPr>
          <a:xfrm>
            <a:off x="11496369" y="6155190"/>
            <a:ext cx="432000" cy="432000"/>
          </a:xfrm>
          <a:prstGeom prst="ellipse">
            <a:avLst/>
          </a:prstGeom>
          <a:noFill/>
          <a:ln w="3175">
            <a:solidFill>
              <a:schemeClr val="accent1"/>
            </a:solidFill>
          </a:ln>
        </p:spPr>
        <p:txBody>
          <a:bodyPr vert="horz" lIns="0" tIns="0" rIns="0" bIns="0" rtlCol="0" anchor="ctr"/>
          <a:lstStyle>
            <a:lvl1pPr algn="ctr">
              <a:defRPr sz="1200" b="1" i="1">
                <a:solidFill>
                  <a:schemeClr val="tx1"/>
                </a:solidFill>
                <a:latin typeface="+mj-lt"/>
              </a:defRPr>
            </a:lvl1pPr>
          </a:lstStyle>
          <a:p>
            <a:pPr defTabSz="914400"/>
            <a:fld id="{19B51A1E-902D-48AF-9020-955120F399B6}" type="slidenum">
              <a:rPr lang="en-US" smtClean="0">
                <a:solidFill>
                  <a:prstClr val="black"/>
                </a:solidFill>
              </a:rPr>
              <a:pPr defTabSz="914400"/>
              <a:t>‹#›</a:t>
            </a:fld>
            <a:endParaRPr lang="en-US" dirty="0">
              <a:solidFill>
                <a:prstClr val="black"/>
              </a:solidFill>
            </a:endParaRPr>
          </a:p>
        </p:txBody>
      </p:sp>
      <p:sp>
        <p:nvSpPr>
          <p:cNvPr id="9" name="Oval 8">
            <a:extLst>
              <a:ext uri="{FF2B5EF4-FFF2-40B4-BE49-F238E27FC236}">
                <a16:creationId xmlns="" xmlns:a16="http://schemas.microsoft.com/office/drawing/2014/main" id="{B66BF03E-F48E-4C0A-9078-07AC4DDF896A}"/>
              </a:ext>
            </a:extLst>
          </p:cNvPr>
          <p:cNvSpPr/>
          <p:nvPr userDrawn="1"/>
        </p:nvSpPr>
        <p:spPr>
          <a:xfrm>
            <a:off x="11533871" y="6185902"/>
            <a:ext cx="73515" cy="735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9ACB39"/>
              </a:solidFill>
            </a:endParaRPr>
          </a:p>
        </p:txBody>
      </p:sp>
      <p:sp>
        <p:nvSpPr>
          <p:cNvPr id="10" name="Oval 9">
            <a:extLst>
              <a:ext uri="{FF2B5EF4-FFF2-40B4-BE49-F238E27FC236}">
                <a16:creationId xmlns="" xmlns:a16="http://schemas.microsoft.com/office/drawing/2014/main" id="{9F827500-FC74-463C-9312-BC59104AEBD6}"/>
              </a:ext>
            </a:extLst>
          </p:cNvPr>
          <p:cNvSpPr/>
          <p:nvPr userDrawn="1"/>
        </p:nvSpPr>
        <p:spPr>
          <a:xfrm>
            <a:off x="11892084" y="6561525"/>
            <a:ext cx="100439" cy="100439"/>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4" name="Oval 13">
            <a:extLst>
              <a:ext uri="{FF2B5EF4-FFF2-40B4-BE49-F238E27FC236}">
                <a16:creationId xmlns="" xmlns:a16="http://schemas.microsoft.com/office/drawing/2014/main" id="{2AF375EA-F235-4EAA-A52F-D6BF0D6EDDCA}"/>
              </a:ext>
            </a:extLst>
          </p:cNvPr>
          <p:cNvSpPr/>
          <p:nvPr userDrawn="1"/>
        </p:nvSpPr>
        <p:spPr>
          <a:xfrm>
            <a:off x="11342875" y="5990144"/>
            <a:ext cx="260512" cy="260512"/>
          </a:xfrm>
          <a:prstGeom prst="ellipse">
            <a:avLst/>
          </a:prstGeom>
          <a:no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9ACB39"/>
              </a:solidFill>
            </a:endParaRPr>
          </a:p>
        </p:txBody>
      </p:sp>
      <p:sp>
        <p:nvSpPr>
          <p:cNvPr id="18" name="Rectangle 17">
            <a:extLst>
              <a:ext uri="{FF2B5EF4-FFF2-40B4-BE49-F238E27FC236}">
                <a16:creationId xmlns="" xmlns:a16="http://schemas.microsoft.com/office/drawing/2014/main" id="{7E3C8C5B-6356-4B7C-887C-A436D7DB4059}"/>
              </a:ext>
            </a:extLst>
          </p:cNvPr>
          <p:cNvSpPr/>
          <p:nvPr userDrawn="1"/>
        </p:nvSpPr>
        <p:spPr>
          <a:xfrm>
            <a:off x="0" y="6771286"/>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19" name="Rectangle 18">
            <a:extLst>
              <a:ext uri="{FF2B5EF4-FFF2-40B4-BE49-F238E27FC236}">
                <a16:creationId xmlns="" xmlns:a16="http://schemas.microsoft.com/office/drawing/2014/main" id="{13120C00-0FF6-411F-B2D6-C625ED6BD241}"/>
              </a:ext>
            </a:extLst>
          </p:cNvPr>
          <p:cNvSpPr/>
          <p:nvPr userDrawn="1"/>
        </p:nvSpPr>
        <p:spPr>
          <a:xfrm>
            <a:off x="0" y="0"/>
            <a:ext cx="12192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0" name="Rectangle 19">
            <a:extLst>
              <a:ext uri="{FF2B5EF4-FFF2-40B4-BE49-F238E27FC236}">
                <a16:creationId xmlns="" xmlns:a16="http://schemas.microsoft.com/office/drawing/2014/main" id="{2D142C1D-78E5-4AD5-BEF3-C015D6E3FEBD}"/>
              </a:ext>
            </a:extLst>
          </p:cNvPr>
          <p:cNvSpPr/>
          <p:nvPr userDrawn="1"/>
        </p:nvSpPr>
        <p:spPr>
          <a:xfrm rot="5400000">
            <a:off x="-3385643" y="3385642"/>
            <a:ext cx="6858001"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
        <p:nvSpPr>
          <p:cNvPr id="21" name="Rectangle 20">
            <a:extLst>
              <a:ext uri="{FF2B5EF4-FFF2-40B4-BE49-F238E27FC236}">
                <a16:creationId xmlns="" xmlns:a16="http://schemas.microsoft.com/office/drawing/2014/main" id="{300D9306-2240-47FF-AA2F-DC7C26A008A4}"/>
              </a:ext>
            </a:extLst>
          </p:cNvPr>
          <p:cNvSpPr/>
          <p:nvPr userDrawn="1"/>
        </p:nvSpPr>
        <p:spPr>
          <a:xfrm rot="5400000">
            <a:off x="8719643" y="3385643"/>
            <a:ext cx="6858000" cy="8671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endParaRPr>
          </a:p>
        </p:txBody>
      </p:sp>
    </p:spTree>
    <p:extLst>
      <p:ext uri="{BB962C8B-B14F-4D97-AF65-F5344CB8AC3E}">
        <p14:creationId xmlns:p14="http://schemas.microsoft.com/office/powerpoint/2010/main" val="1536321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 id="2147483770" r:id="rId15"/>
    <p:sldLayoutId id="2147483771" r:id="rId16"/>
    <p:sldLayoutId id="2147483772" r:id="rId17"/>
    <p:sldLayoutId id="2147483773" r:id="rId18"/>
    <p:sldLayoutId id="2147483774" r:id="rId19"/>
    <p:sldLayoutId id="2147483775" r:id="rId20"/>
    <p:sldLayoutId id="2147483776" r:id="rId21"/>
    <p:sldLayoutId id="2147483777" r:id="rId22"/>
    <p:sldLayoutId id="2147483778" r:id="rId23"/>
  </p:sldLayoutIdLst>
  <p:transition spd="slow">
    <p:wipe/>
  </p:transition>
  <p:hf hdr="0" ftr="0" dt="0"/>
  <p:txStyles>
    <p:titleStyle>
      <a:lvl1pPr algn="l" defTabSz="914400" rtl="0" eaLnBrk="1" latinLnBrk="0" hangingPunct="1">
        <a:lnSpc>
          <a:spcPct val="90000"/>
        </a:lnSpc>
        <a:spcBef>
          <a:spcPct val="0"/>
        </a:spcBef>
        <a:buNone/>
        <a:defRPr sz="3200" kern="1200">
          <a:solidFill>
            <a:schemeClr val="tx2"/>
          </a:solidFill>
          <a:latin typeface="+mj-lt"/>
          <a:ea typeface="+mj-ea"/>
          <a:cs typeface="+mj-cs"/>
        </a:defRPr>
      </a:lvl1pPr>
    </p:titleStyle>
    <p:bodyStyle>
      <a:lvl1pPr marL="266700" indent="-266700" algn="l" defTabSz="914400" rtl="0" eaLnBrk="1" latinLnBrk="0" hangingPunct="1">
        <a:lnSpc>
          <a:spcPct val="90000"/>
        </a:lnSpc>
        <a:spcBef>
          <a:spcPts val="1000"/>
        </a:spcBef>
        <a:buFont typeface="Arial" panose="020B0604020202020204" pitchFamily="34" charset="0"/>
        <a:buChar char="•"/>
        <a:defRPr sz="1800" kern="1200">
          <a:solidFill>
            <a:schemeClr val="tx1">
              <a:lumMod val="75000"/>
              <a:lumOff val="25000"/>
            </a:schemeClr>
          </a:solidFill>
          <a:latin typeface="+mn-lt"/>
          <a:ea typeface="+mn-ea"/>
          <a:cs typeface="+mn-cs"/>
        </a:defRPr>
      </a:lvl1pPr>
      <a:lvl2pPr marL="542925" indent="-276225" algn="l" defTabSz="914400"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mn-lt"/>
          <a:ea typeface="+mn-ea"/>
          <a:cs typeface="+mn-cs"/>
        </a:defRPr>
      </a:lvl2pPr>
      <a:lvl3pPr marL="8096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3pPr>
      <a:lvl4pPr marL="10763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4pPr>
      <a:lvl5pPr marL="1343025" indent="-266700" algn="l" defTabSz="914400" rtl="0" eaLnBrk="1" latinLnBrk="0" hangingPunct="1">
        <a:lnSpc>
          <a:spcPct val="90000"/>
        </a:lnSpc>
        <a:spcBef>
          <a:spcPts val="500"/>
        </a:spcBef>
        <a:buFont typeface="Arial" panose="020B0604020202020204" pitchFamily="34" charset="0"/>
        <a:buChar char="•"/>
        <a:defRPr sz="14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1683112"/>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par>
    </p:tnLst>
  </p:timing>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7.png"/><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emf"/><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8.xml"/></Relationships>
</file>

<file path=ppt/slides/_rels/slide12.xml.rels><?xml version="1.0" encoding="UTF-8" standalone="yes"?>
<Relationships xmlns="http://schemas.openxmlformats.org/package/2006/relationships"><Relationship Id="rId8" Type="http://schemas.openxmlformats.org/officeDocument/2006/relationships/image" Target="../media/image93.jpeg"/><Relationship Id="rId13" Type="http://schemas.openxmlformats.org/officeDocument/2006/relationships/image" Target="../media/image98.jpeg"/><Relationship Id="rId3" Type="http://schemas.openxmlformats.org/officeDocument/2006/relationships/image" Target="../media/image2.jpg"/><Relationship Id="rId7" Type="http://schemas.microsoft.com/office/2007/relationships/hdphoto" Target="../media/hdphoto14.wdp"/><Relationship Id="rId12" Type="http://schemas.openxmlformats.org/officeDocument/2006/relationships/image" Target="../media/image97.jpeg"/><Relationship Id="rId2" Type="http://schemas.openxmlformats.org/officeDocument/2006/relationships/notesSlide" Target="../notesSlides/notesSlide5.xml"/><Relationship Id="rId16" Type="http://schemas.openxmlformats.org/officeDocument/2006/relationships/image" Target="../media/image101.jpeg"/><Relationship Id="rId1" Type="http://schemas.openxmlformats.org/officeDocument/2006/relationships/slideLayout" Target="../slideLayouts/slideLayout64.xml"/><Relationship Id="rId6" Type="http://schemas.openxmlformats.org/officeDocument/2006/relationships/image" Target="../media/image92.png"/><Relationship Id="rId11" Type="http://schemas.openxmlformats.org/officeDocument/2006/relationships/image" Target="../media/image96.jpeg"/><Relationship Id="rId5" Type="http://schemas.openxmlformats.org/officeDocument/2006/relationships/image" Target="../media/image91.emf"/><Relationship Id="rId15" Type="http://schemas.openxmlformats.org/officeDocument/2006/relationships/image" Target="../media/image100.png"/><Relationship Id="rId10" Type="http://schemas.openxmlformats.org/officeDocument/2006/relationships/image" Target="../media/image95.jpeg"/><Relationship Id="rId4" Type="http://schemas.openxmlformats.org/officeDocument/2006/relationships/image" Target="../media/image90.jpg"/><Relationship Id="rId9" Type="http://schemas.openxmlformats.org/officeDocument/2006/relationships/image" Target="../media/image94.jpeg"/><Relationship Id="rId14" Type="http://schemas.openxmlformats.org/officeDocument/2006/relationships/image" Target="../media/image9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7.jpg"/><Relationship Id="rId2" Type="http://schemas.openxmlformats.org/officeDocument/2006/relationships/image" Target="../media/image102.jpeg"/><Relationship Id="rId1" Type="http://schemas.openxmlformats.org/officeDocument/2006/relationships/slideLayout" Target="../slideLayouts/slideLayout1.xml"/><Relationship Id="rId6" Type="http://schemas.openxmlformats.org/officeDocument/2006/relationships/image" Target="../media/image106.jpg"/><Relationship Id="rId5" Type="http://schemas.openxmlformats.org/officeDocument/2006/relationships/image" Target="../media/image105.jpg"/><Relationship Id="rId4" Type="http://schemas.openxmlformats.org/officeDocument/2006/relationships/image" Target="../media/image104.jpeg"/></Relationships>
</file>

<file path=ppt/slides/_rels/slide14.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xml"/><Relationship Id="rId1" Type="http://schemas.openxmlformats.org/officeDocument/2006/relationships/slideLayout" Target="../slideLayouts/slideLayout125.xml"/></Relationships>
</file>

<file path=ppt/slides/_rels/slide1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18.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12" Type="http://schemas.openxmlformats.org/officeDocument/2006/relationships/image" Target="../media/image125.jpeg"/><Relationship Id="rId2" Type="http://schemas.openxmlformats.org/officeDocument/2006/relationships/notesSlide" Target="../notesSlides/notesSlide7.xml"/><Relationship Id="rId1" Type="http://schemas.openxmlformats.org/officeDocument/2006/relationships/slideLayout" Target="../slideLayouts/slideLayout127.xml"/><Relationship Id="rId6" Type="http://schemas.openxmlformats.org/officeDocument/2006/relationships/image" Target="../media/image119.jpeg"/><Relationship Id="rId11" Type="http://schemas.openxmlformats.org/officeDocument/2006/relationships/image" Target="../media/image124.png"/><Relationship Id="rId5" Type="http://schemas.openxmlformats.org/officeDocument/2006/relationships/image" Target="../media/image118.jpeg"/><Relationship Id="rId10" Type="http://schemas.openxmlformats.org/officeDocument/2006/relationships/image" Target="../media/image123.jpeg"/><Relationship Id="rId4" Type="http://schemas.openxmlformats.org/officeDocument/2006/relationships/image" Target="../media/image117.jpeg"/><Relationship Id="rId9" Type="http://schemas.openxmlformats.org/officeDocument/2006/relationships/image" Target="../media/image122.jpeg"/></Relationships>
</file>

<file path=ppt/slides/_rels/slide19.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6.jpeg"/><Relationship Id="rId7" Type="http://schemas.openxmlformats.org/officeDocument/2006/relationships/image" Target="../media/image130.jpeg"/><Relationship Id="rId2" Type="http://schemas.openxmlformats.org/officeDocument/2006/relationships/notesSlide" Target="../notesSlides/notesSlide8.xml"/><Relationship Id="rId1" Type="http://schemas.openxmlformats.org/officeDocument/2006/relationships/slideLayout" Target="../slideLayouts/slideLayout130.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jpeg"/><Relationship Id="rId9" Type="http://schemas.openxmlformats.org/officeDocument/2006/relationships/image" Target="../media/image132.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33.jpeg"/><Relationship Id="rId7" Type="http://schemas.openxmlformats.org/officeDocument/2006/relationships/image" Target="../media/image128.png"/><Relationship Id="rId2" Type="http://schemas.openxmlformats.org/officeDocument/2006/relationships/image" Target="../media/image132.png"/><Relationship Id="rId1" Type="http://schemas.openxmlformats.org/officeDocument/2006/relationships/slideLayout" Target="../slideLayouts/slideLayout141.xml"/><Relationship Id="rId6" Type="http://schemas.openxmlformats.org/officeDocument/2006/relationships/image" Target="../media/image136.jpeg"/><Relationship Id="rId5" Type="http://schemas.openxmlformats.org/officeDocument/2006/relationships/image" Target="../media/image135.png"/><Relationship Id="rId4" Type="http://schemas.openxmlformats.org/officeDocument/2006/relationships/image" Target="../media/image134.png"/></Relationships>
</file>

<file path=ppt/slides/_rels/slide2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141.xml"/><Relationship Id="rId6" Type="http://schemas.openxmlformats.org/officeDocument/2006/relationships/image" Target="../media/image141.jpeg"/><Relationship Id="rId5" Type="http://schemas.openxmlformats.org/officeDocument/2006/relationships/image" Target="../media/image140.png"/><Relationship Id="rId4" Type="http://schemas.openxmlformats.org/officeDocument/2006/relationships/image" Target="../media/image139.jpeg"/></Relationships>
</file>

<file path=ppt/slides/_rels/slide2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141.xml"/><Relationship Id="rId5" Type="http://schemas.openxmlformats.org/officeDocument/2006/relationships/image" Target="../media/image145.png"/><Relationship Id="rId4" Type="http://schemas.openxmlformats.org/officeDocument/2006/relationships/image" Target="../media/image144.jpeg"/></Relationships>
</file>

<file path=ppt/slides/_rels/slide2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9.xml"/><Relationship Id="rId1" Type="http://schemas.openxmlformats.org/officeDocument/2006/relationships/slideLayout" Target="../slideLayouts/slideLayout127.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png"/></Relationships>
</file>

<file path=ppt/slides/_rels/slide24.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50.png"/><Relationship Id="rId7" Type="http://schemas.openxmlformats.org/officeDocument/2006/relationships/image" Target="../media/image153.png"/><Relationship Id="rId2" Type="http://schemas.openxmlformats.org/officeDocument/2006/relationships/notesSlide" Target="../notesSlides/notesSlide10.xml"/><Relationship Id="rId1" Type="http://schemas.openxmlformats.org/officeDocument/2006/relationships/slideLayout" Target="../slideLayouts/slideLayout127.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21.jpe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55.emf"/><Relationship Id="rId7" Type="http://schemas.openxmlformats.org/officeDocument/2006/relationships/image" Target="../media/image158.emf"/><Relationship Id="rId2" Type="http://schemas.openxmlformats.org/officeDocument/2006/relationships/notesSlide" Target="../notesSlides/notesSlide11.xml"/><Relationship Id="rId1" Type="http://schemas.openxmlformats.org/officeDocument/2006/relationships/slideLayout" Target="../slideLayouts/slideLayout76.xml"/><Relationship Id="rId6" Type="http://schemas.openxmlformats.org/officeDocument/2006/relationships/image" Target="../media/image91.emf"/><Relationship Id="rId5" Type="http://schemas.openxmlformats.org/officeDocument/2006/relationships/image" Target="../media/image157.emf"/><Relationship Id="rId10" Type="http://schemas.openxmlformats.org/officeDocument/2006/relationships/image" Target="../media/image160.png"/><Relationship Id="rId4" Type="http://schemas.openxmlformats.org/officeDocument/2006/relationships/image" Target="../media/image156.emf"/><Relationship Id="rId9" Type="http://schemas.openxmlformats.org/officeDocument/2006/relationships/image" Target="../media/image159.png"/></Relationships>
</file>

<file path=ppt/slides/_rels/slide26.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53.xml"/></Relationships>
</file>

<file path=ppt/slides/_rels/slide2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xml"/><Relationship Id="rId1" Type="http://schemas.openxmlformats.org/officeDocument/2006/relationships/slideLayout" Target="../slideLayouts/slideLayout151.xml"/><Relationship Id="rId4" Type="http://schemas.openxmlformats.org/officeDocument/2006/relationships/image" Target="../media/image163.png"/></Relationships>
</file>

<file path=ppt/slides/_rels/slide28.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xml"/><Relationship Id="rId1" Type="http://schemas.openxmlformats.org/officeDocument/2006/relationships/slideLayout" Target="../slideLayouts/slideLayout151.xml"/><Relationship Id="rId4" Type="http://schemas.openxmlformats.org/officeDocument/2006/relationships/image" Target="../media/image163.png"/></Relationships>
</file>

<file path=ppt/slides/_rels/slide29.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4.xml"/><Relationship Id="rId1" Type="http://schemas.openxmlformats.org/officeDocument/2006/relationships/slideLayout" Target="../slideLayouts/slideLayout70.xml"/><Relationship Id="rId4" Type="http://schemas.openxmlformats.org/officeDocument/2006/relationships/image" Target="../media/image165.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53.xml"/><Relationship Id="rId5" Type="http://schemas.openxmlformats.org/officeDocument/2006/relationships/image" Target="../media/image56.jpeg"/><Relationship Id="rId4" Type="http://schemas.openxmlformats.org/officeDocument/2006/relationships/image" Target="../media/image55.jpeg"/></Relationships>
</file>

<file path=ppt/slides/_rels/slide7.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jpeg"/><Relationship Id="rId26" Type="http://schemas.openxmlformats.org/officeDocument/2006/relationships/image" Target="../media/image75.jpeg"/><Relationship Id="rId3" Type="http://schemas.openxmlformats.org/officeDocument/2006/relationships/tags" Target="../tags/tag3.xml"/><Relationship Id="rId21" Type="http://schemas.openxmlformats.org/officeDocument/2006/relationships/image" Target="../media/image70.jpeg"/><Relationship Id="rId7" Type="http://schemas.openxmlformats.org/officeDocument/2006/relationships/notesSlide" Target="../notesSlides/notesSlide2.xml"/><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jpeg"/><Relationship Id="rId2" Type="http://schemas.openxmlformats.org/officeDocument/2006/relationships/tags" Target="../tags/tag2.xml"/><Relationship Id="rId16" Type="http://schemas.openxmlformats.org/officeDocument/2006/relationships/image" Target="../media/image65.jpeg"/><Relationship Id="rId20" Type="http://schemas.openxmlformats.org/officeDocument/2006/relationships/image" Target="../media/image69.png"/><Relationship Id="rId1" Type="http://schemas.openxmlformats.org/officeDocument/2006/relationships/tags" Target="../tags/tag1.xml"/><Relationship Id="rId6" Type="http://schemas.openxmlformats.org/officeDocument/2006/relationships/slideLayout" Target="../slideLayouts/slideLayout76.xml"/><Relationship Id="rId11" Type="http://schemas.openxmlformats.org/officeDocument/2006/relationships/image" Target="../media/image60.jpeg"/><Relationship Id="rId24" Type="http://schemas.openxmlformats.org/officeDocument/2006/relationships/image" Target="../media/image73.jpeg"/><Relationship Id="rId5" Type="http://schemas.openxmlformats.org/officeDocument/2006/relationships/tags" Target="../tags/tag5.xml"/><Relationship Id="rId15" Type="http://schemas.openxmlformats.org/officeDocument/2006/relationships/image" Target="../media/image64.jpeg"/><Relationship Id="rId23" Type="http://schemas.openxmlformats.org/officeDocument/2006/relationships/image" Target="../media/image72.jpeg"/><Relationship Id="rId10" Type="http://schemas.openxmlformats.org/officeDocument/2006/relationships/image" Target="../media/image59.jpeg"/><Relationship Id="rId19" Type="http://schemas.openxmlformats.org/officeDocument/2006/relationships/image" Target="../media/image68.png"/><Relationship Id="rId4" Type="http://schemas.openxmlformats.org/officeDocument/2006/relationships/tags" Target="../tags/tag4.xml"/><Relationship Id="rId9" Type="http://schemas.openxmlformats.org/officeDocument/2006/relationships/image" Target="../media/image58.jpeg"/><Relationship Id="rId14" Type="http://schemas.openxmlformats.org/officeDocument/2006/relationships/image" Target="../media/image63.jpeg"/><Relationship Id="rId22" Type="http://schemas.openxmlformats.org/officeDocument/2006/relationships/image" Target="../media/image71.jpeg"/></Relationships>
</file>

<file path=ppt/slides/_rels/slide8.xml.rels><?xml version="1.0" encoding="UTF-8" standalone="yes"?>
<Relationships xmlns="http://schemas.openxmlformats.org/package/2006/relationships"><Relationship Id="rId8" Type="http://schemas.openxmlformats.org/officeDocument/2006/relationships/image" Target="../media/image79.png"/><Relationship Id="rId13" Type="http://schemas.microsoft.com/office/2007/relationships/hdphoto" Target="../media/hdphoto9.wdp"/><Relationship Id="rId18" Type="http://schemas.openxmlformats.org/officeDocument/2006/relationships/image" Target="../media/image84.png"/><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81.png"/><Relationship Id="rId17" Type="http://schemas.microsoft.com/office/2007/relationships/hdphoto" Target="../media/hdphoto11.wdp"/><Relationship Id="rId2" Type="http://schemas.openxmlformats.org/officeDocument/2006/relationships/image" Target="../media/image76.png"/><Relationship Id="rId16" Type="http://schemas.openxmlformats.org/officeDocument/2006/relationships/image" Target="../media/image83.png"/><Relationship Id="rId1" Type="http://schemas.openxmlformats.org/officeDocument/2006/relationships/slideLayout" Target="../slideLayouts/slideLayout113.xml"/><Relationship Id="rId6" Type="http://schemas.openxmlformats.org/officeDocument/2006/relationships/image" Target="../media/image78.png"/><Relationship Id="rId11" Type="http://schemas.microsoft.com/office/2007/relationships/hdphoto" Target="../media/hdphoto8.wdp"/><Relationship Id="rId5" Type="http://schemas.microsoft.com/office/2007/relationships/hdphoto" Target="../media/hdphoto5.wdp"/><Relationship Id="rId15" Type="http://schemas.microsoft.com/office/2007/relationships/hdphoto" Target="../media/hdphoto10.wdp"/><Relationship Id="rId10" Type="http://schemas.openxmlformats.org/officeDocument/2006/relationships/image" Target="../media/image80.png"/><Relationship Id="rId19" Type="http://schemas.microsoft.com/office/2007/relationships/hdphoto" Target="../media/hdphoto12.wdp"/><Relationship Id="rId4" Type="http://schemas.openxmlformats.org/officeDocument/2006/relationships/image" Target="../media/image77.png"/><Relationship Id="rId9" Type="http://schemas.microsoft.com/office/2007/relationships/hdphoto" Target="../media/hdphoto7.wdp"/><Relationship Id="rId14" Type="http://schemas.openxmlformats.org/officeDocument/2006/relationships/image" Target="../media/image82.png"/></Relationships>
</file>

<file path=ppt/slides/_rels/slide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xml"/><Relationship Id="rId1" Type="http://schemas.openxmlformats.org/officeDocument/2006/relationships/slideLayout" Target="../slideLayouts/slideLayout70.xml"/><Relationship Id="rId6" Type="http://schemas.openxmlformats.org/officeDocument/2006/relationships/image" Target="../media/image87.jpeg"/><Relationship Id="rId5" Type="http://schemas.openxmlformats.org/officeDocument/2006/relationships/image" Target="../media/image86.png"/><Relationship Id="rId4" Type="http://schemas.microsoft.com/office/2007/relationships/hdphoto" Target="../media/hdphoto1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eopard standing on a tree branch"/>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200" b="99200" l="3100" r="98300">
                        <a14:foregroundMark x1="29300" y1="3867" x2="45200" y2="6133"/>
                      </a14:backgroundRemoval>
                    </a14:imgEffect>
                  </a14:imgLayer>
                </a14:imgProps>
              </a:ext>
              <a:ext uri="{28A0092B-C50C-407E-A947-70E740481C1C}">
                <a14:useLocalDpi xmlns:a14="http://schemas.microsoft.com/office/drawing/2010/main" val="0"/>
              </a:ext>
            </a:extLst>
          </a:blip>
          <a:srcRect/>
          <a:stretch>
            <a:fillRect/>
          </a:stretch>
        </p:blipFill>
        <p:spPr bwMode="auto">
          <a:xfrm>
            <a:off x="3138535" y="0"/>
            <a:ext cx="9053465" cy="679009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198550" y="0"/>
            <a:ext cx="7269306" cy="2806574"/>
            <a:chOff x="-198550" y="0"/>
            <a:chExt cx="7269306" cy="2806574"/>
          </a:xfrm>
        </p:grpSpPr>
        <p:sp>
          <p:nvSpPr>
            <p:cNvPr id="6" name="Rounded Rectangle 5"/>
            <p:cNvSpPr/>
            <p:nvPr/>
          </p:nvSpPr>
          <p:spPr>
            <a:xfrm>
              <a:off x="323091" y="795600"/>
              <a:ext cx="6747665" cy="1205215"/>
            </a:xfrm>
            <a:prstGeom prst="roundRect">
              <a:avLst>
                <a:gd name="adj" fmla="val 31514"/>
              </a:avLst>
            </a:prstGeom>
            <a:solidFill>
              <a:schemeClr val="accent5">
                <a:lumMod val="7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US" sz="4400" dirty="0" smtClean="0">
                  <a:solidFill>
                    <a:prstClr val="white"/>
                  </a:solidFill>
                  <a:latin typeface="#9Slide03 Swiss Condensed Bold" panose="02000500000000000000" pitchFamily="2" charset="0"/>
                  <a:ea typeface="#9Slide03 Roboto Condensed" panose="02000000000000000000" pitchFamily="2" charset="0"/>
                </a:rPr>
                <a:t>         ĐỘNG VẬT</a:t>
              </a:r>
              <a:endParaRPr lang="en-US" sz="4400" dirty="0">
                <a:solidFill>
                  <a:prstClr val="white"/>
                </a:solidFill>
                <a:latin typeface="#9Slide03 Swiss Condensed Bold" panose="02000500000000000000" pitchFamily="2" charset="0"/>
                <a:ea typeface="#9Slide03 Roboto Condensed" panose="02000000000000000000" pitchFamily="2" charset="0"/>
              </a:endParaRPr>
            </a:p>
          </p:txBody>
        </p:sp>
        <p:sp>
          <p:nvSpPr>
            <p:cNvPr id="7" name="Rounded Rectangle 6"/>
            <p:cNvSpPr/>
            <p:nvPr/>
          </p:nvSpPr>
          <p:spPr>
            <a:xfrm>
              <a:off x="203365" y="279105"/>
              <a:ext cx="6650109" cy="661352"/>
            </a:xfrm>
            <a:prstGeom prst="roundRect">
              <a:avLst>
                <a:gd name="adj" fmla="val 31514"/>
              </a:avLst>
            </a:prstGeom>
            <a:solidFill>
              <a:srgbClr val="C0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2400" dirty="0">
                  <a:solidFill>
                    <a:prstClr val="white"/>
                  </a:solidFill>
                  <a:latin typeface="#9Slide03 Swiss Condensed Bold" panose="02000500000000000000" pitchFamily="2" charset="0"/>
                </a:rPr>
                <a:t>                          </a:t>
              </a:r>
              <a:r>
                <a:rPr lang="vi-VN" sz="2400" dirty="0">
                  <a:solidFill>
                    <a:prstClr val="white"/>
                  </a:solidFill>
                  <a:latin typeface="#9Slide03 Swiss Condensed Bold" panose="02000500000000000000" pitchFamily="2" charset="0"/>
                </a:rPr>
                <a:t>Chủ đề </a:t>
              </a:r>
              <a:r>
                <a:rPr lang="en-US" sz="2400" dirty="0" smtClean="0">
                  <a:solidFill>
                    <a:prstClr val="white"/>
                  </a:solidFill>
                  <a:latin typeface="#9Slide03 Swiss Condensed Bold" panose="02000500000000000000" pitchFamily="2" charset="0"/>
                </a:rPr>
                <a:t>7: </a:t>
              </a:r>
              <a:r>
                <a:rPr lang="en-US" sz="2400" dirty="0">
                  <a:solidFill>
                    <a:prstClr val="white"/>
                  </a:solidFill>
                  <a:latin typeface="#9Slide03 Swiss Condensed Bold" panose="02000500000000000000" pitchFamily="2" charset="0"/>
                </a:rPr>
                <a:t>ĐA DẠNG THẾ GIỚI SỐNG</a:t>
              </a:r>
            </a:p>
          </p:txBody>
        </p:sp>
        <p:sp>
          <p:nvSpPr>
            <p:cNvPr id="8" name="Flowchart: Connector 7"/>
            <p:cNvSpPr/>
            <p:nvPr/>
          </p:nvSpPr>
          <p:spPr>
            <a:xfrm>
              <a:off x="-198550" y="0"/>
              <a:ext cx="2732352" cy="2806574"/>
            </a:xfrm>
            <a:prstGeom prst="flowChartConnector">
              <a:avLst/>
            </a:prstGeom>
            <a:solidFill>
              <a:schemeClr val="tx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700" y="279105"/>
            <a:ext cx="2099851" cy="2099851"/>
          </a:xfrm>
          <a:prstGeom prst="rect">
            <a:avLst/>
          </a:prstGeom>
        </p:spPr>
      </p:pic>
    </p:spTree>
    <p:extLst>
      <p:ext uri="{BB962C8B-B14F-4D97-AF65-F5344CB8AC3E}">
        <p14:creationId xmlns:p14="http://schemas.microsoft.com/office/powerpoint/2010/main" val="707734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rotWithShape="1">
          <a:blip r:embed="rId2"/>
          <a:srcRect t="19460"/>
          <a:stretch/>
        </p:blipFill>
        <p:spPr>
          <a:xfrm>
            <a:off x="2000816" y="4971531"/>
            <a:ext cx="8426652" cy="1899594"/>
          </a:xfrm>
          <a:prstGeom prst="rect">
            <a:avLst/>
          </a:prstGeom>
        </p:spPr>
      </p:pic>
      <p:grpSp>
        <p:nvGrpSpPr>
          <p:cNvPr id="12" name="Group 11"/>
          <p:cNvGrpSpPr/>
          <p:nvPr/>
        </p:nvGrpSpPr>
        <p:grpSpPr>
          <a:xfrm>
            <a:off x="222706" y="0"/>
            <a:ext cx="7400925" cy="3363861"/>
            <a:chOff x="222706" y="0"/>
            <a:chExt cx="7400925" cy="3363861"/>
          </a:xfrm>
        </p:grpSpPr>
        <p:pic>
          <p:nvPicPr>
            <p:cNvPr id="5" name="Picture 4"/>
            <p:cNvPicPr>
              <a:picLocks noChangeAspect="1"/>
            </p:cNvPicPr>
            <p:nvPr/>
          </p:nvPicPr>
          <p:blipFill>
            <a:blip r:embed="rId3"/>
            <a:stretch>
              <a:fillRect/>
            </a:stretch>
          </p:blipFill>
          <p:spPr>
            <a:xfrm>
              <a:off x="222706" y="0"/>
              <a:ext cx="7400925" cy="3295650"/>
            </a:xfrm>
            <a:prstGeom prst="rect">
              <a:avLst/>
            </a:prstGeom>
          </p:spPr>
        </p:pic>
        <p:sp>
          <p:nvSpPr>
            <p:cNvPr id="6" name="TextBox 5"/>
            <p:cNvSpPr txBox="1"/>
            <p:nvPr/>
          </p:nvSpPr>
          <p:spPr>
            <a:xfrm>
              <a:off x="1017005" y="2994529"/>
              <a:ext cx="2906163" cy="369332"/>
            </a:xfrm>
            <a:prstGeom prst="rect">
              <a:avLst/>
            </a:prstGeom>
            <a:noFill/>
          </p:spPr>
          <p:txBody>
            <a:bodyPr wrap="square" rtlCol="0">
              <a:spAutoFit/>
            </a:bodyPr>
            <a:lstStyle/>
            <a:p>
              <a:pPr algn="ctr" defTabSz="914400"/>
              <a:r>
                <a:rPr lang="vi-VN" dirty="0" smtClean="0">
                  <a:solidFill>
                    <a:prstClr val="black"/>
                  </a:solidFill>
                  <a:latin typeface="#9Slide03 Cabin Condensed Mediu" panose="00000606000000000000" pitchFamily="2" charset="0"/>
                </a:rPr>
                <a:t>Bộ xương của châu chấu</a:t>
              </a:r>
              <a:endParaRPr lang="vi-VN" dirty="0">
                <a:solidFill>
                  <a:prstClr val="black"/>
                </a:solidFill>
                <a:latin typeface="#9Slide03 Cabin Condensed Mediu" panose="00000606000000000000" pitchFamily="2" charset="0"/>
              </a:endParaRPr>
            </a:p>
          </p:txBody>
        </p:sp>
        <p:sp>
          <p:nvSpPr>
            <p:cNvPr id="7" name="TextBox 6"/>
            <p:cNvSpPr txBox="1"/>
            <p:nvPr/>
          </p:nvSpPr>
          <p:spPr>
            <a:xfrm>
              <a:off x="4001632" y="2994529"/>
              <a:ext cx="2906163" cy="369332"/>
            </a:xfrm>
            <a:prstGeom prst="rect">
              <a:avLst/>
            </a:prstGeom>
            <a:noFill/>
          </p:spPr>
          <p:txBody>
            <a:bodyPr wrap="square" rtlCol="0">
              <a:spAutoFit/>
            </a:bodyPr>
            <a:lstStyle/>
            <a:p>
              <a:pPr algn="ctr" defTabSz="914400"/>
              <a:r>
                <a:rPr lang="vi-VN" dirty="0" smtClean="0">
                  <a:solidFill>
                    <a:prstClr val="black"/>
                  </a:solidFill>
                  <a:latin typeface="#9Slide03 Cabin Condensed Mediu" panose="00000606000000000000" pitchFamily="2" charset="0"/>
                </a:rPr>
                <a:t>Bộ xương của chim bồ câu</a:t>
              </a:r>
              <a:endParaRPr lang="vi-VN" dirty="0">
                <a:solidFill>
                  <a:prstClr val="black"/>
                </a:solidFill>
                <a:latin typeface="#9Slide03 Cabin Condensed Mediu" panose="00000606000000000000" pitchFamily="2" charset="0"/>
              </a:endParaRPr>
            </a:p>
          </p:txBody>
        </p:sp>
      </p:grpSp>
      <p:grpSp>
        <p:nvGrpSpPr>
          <p:cNvPr id="11" name="Group 10"/>
          <p:cNvGrpSpPr/>
          <p:nvPr/>
        </p:nvGrpSpPr>
        <p:grpSpPr>
          <a:xfrm>
            <a:off x="8130011" y="251329"/>
            <a:ext cx="3693814" cy="2743200"/>
            <a:chOff x="8130011" y="251329"/>
            <a:chExt cx="3693814" cy="2743200"/>
          </a:xfrm>
        </p:grpSpPr>
        <p:sp>
          <p:nvSpPr>
            <p:cNvPr id="9" name="Rectangle 8"/>
            <p:cNvSpPr/>
            <p:nvPr/>
          </p:nvSpPr>
          <p:spPr>
            <a:xfrm>
              <a:off x="8130011" y="251329"/>
              <a:ext cx="3693814" cy="2743200"/>
            </a:xfrm>
            <a:prstGeom prst="rect">
              <a:avLst/>
            </a:prstGeom>
            <a:solidFill>
              <a:srgbClr val="CCFF3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0" name="Rectangle 9"/>
            <p:cNvSpPr/>
            <p:nvPr/>
          </p:nvSpPr>
          <p:spPr>
            <a:xfrm>
              <a:off x="8272461" y="391657"/>
              <a:ext cx="3408913" cy="2462543"/>
            </a:xfrm>
            <a:prstGeom prst="rect">
              <a:avLst/>
            </a:prstGeom>
            <a:solidFill>
              <a:schemeClr val="accent4">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10000"/>
                </a:lnSpc>
              </a:pPr>
              <a:r>
                <a:rPr lang="vi-VN" sz="2400" dirty="0" smtClean="0">
                  <a:solidFill>
                    <a:prstClr val="black"/>
                  </a:solidFill>
                  <a:latin typeface="#9Slide03 Cabin Condensed Mediu" panose="00000606000000000000" pitchFamily="2" charset="0"/>
                </a:rPr>
                <a:t>Quan sát hình bên và chỉ ra điểm khác biệt giữa động vật không xương sống và động vật có xương sống.</a:t>
              </a:r>
              <a:endParaRPr lang="vi-VN" sz="2400" dirty="0">
                <a:solidFill>
                  <a:prstClr val="black"/>
                </a:solidFill>
                <a:latin typeface="#9Slide03 Cabin Condensed Mediu" panose="00000606000000000000" pitchFamily="2" charset="0"/>
              </a:endParaRPr>
            </a:p>
          </p:txBody>
        </p:sp>
      </p:grpSp>
      <p:sp>
        <p:nvSpPr>
          <p:cNvPr id="13" name="Notched Right Arrow 12"/>
          <p:cNvSpPr/>
          <p:nvPr/>
        </p:nvSpPr>
        <p:spPr>
          <a:xfrm>
            <a:off x="325291" y="3808609"/>
            <a:ext cx="978408" cy="484632"/>
          </a:xfrm>
          <a:prstGeom prst="notchedRightArrow">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6" name="TextBox 15"/>
          <p:cNvSpPr txBox="1"/>
          <p:nvPr/>
        </p:nvSpPr>
        <p:spPr>
          <a:xfrm>
            <a:off x="1484768" y="3401871"/>
            <a:ext cx="9949758" cy="1569660"/>
          </a:xfrm>
          <a:prstGeom prst="rect">
            <a:avLst/>
          </a:prstGeom>
          <a:noFill/>
          <a:ln>
            <a:solidFill>
              <a:schemeClr val="tx1"/>
            </a:solidFill>
          </a:ln>
        </p:spPr>
        <p:txBody>
          <a:bodyPr wrap="square" rtlCol="0">
            <a:spAutoFit/>
          </a:bodyPr>
          <a:lstStyle/>
          <a:p>
            <a:pPr marL="342900" indent="-342900" algn="just" defTabSz="914400">
              <a:lnSpc>
                <a:spcPct val="120000"/>
              </a:lnSpc>
              <a:buFont typeface="Wingdings" panose="05000000000000000000" pitchFamily="2" charset="2"/>
              <a:buChar char="Ø"/>
            </a:pPr>
            <a:r>
              <a:rPr lang="vi-VN" sz="2000" dirty="0" smtClean="0">
                <a:solidFill>
                  <a:prstClr val="black"/>
                </a:solidFill>
                <a:latin typeface="Arial" panose="020B0604020202020204" pitchFamily="34" charset="0"/>
                <a:cs typeface="Arial" panose="020B0604020202020204" pitchFamily="34" charset="0"/>
              </a:rPr>
              <a:t>Người ta phân biệt dựa vào xương cột sống.</a:t>
            </a:r>
          </a:p>
          <a:p>
            <a:pPr marL="342900" indent="-342900" algn="just" defTabSz="914400">
              <a:lnSpc>
                <a:spcPct val="120000"/>
              </a:lnSpc>
              <a:buFont typeface="Wingdings" panose="05000000000000000000" pitchFamily="2" charset="2"/>
              <a:buChar char="Ø"/>
            </a:pPr>
            <a:r>
              <a:rPr lang="vi-VN" sz="2000" dirty="0" smtClean="0">
                <a:solidFill>
                  <a:prstClr val="black"/>
                </a:solidFill>
                <a:latin typeface="Arial" panose="020B0604020202020204" pitchFamily="34" charset="0"/>
                <a:cs typeface="Arial" panose="020B0604020202020204" pitchFamily="34" charset="0"/>
              </a:rPr>
              <a:t>Động vật không xương sống chưa có xương sống để nâng đỡ cơ thể, dù 1 số nhóm có bộ xương ngoài tạo lớp áo giáp bảo vệ. Động vật có xương sống đã có xương sống để nâng đỡ cơ thể. </a:t>
            </a:r>
            <a:endParaRPr lang="vi-VN"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15486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in)">
                                      <p:cBhvr>
                                        <p:cTn id="12" dur="2000"/>
                                        <p:tgtEl>
                                          <p:spTgt spid="16"/>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1131683" y="2056062"/>
            <a:ext cx="4164594" cy="1565323"/>
          </a:xfrm>
        </p:spPr>
        <p:txBody>
          <a:bodyPr/>
          <a:lstStyle/>
          <a:p>
            <a:pPr>
              <a:lnSpc>
                <a:spcPct val="120000"/>
              </a:lnSpc>
            </a:pPr>
            <a:r>
              <a:rPr lang="vi-VN" altLang="zh-CN" sz="2800" dirty="0" smtClean="0">
                <a:latin typeface="#9Slide03 Cabin Condensed Mediu" panose="00000606000000000000" pitchFamily="2" charset="0"/>
              </a:rPr>
              <a:t>Em hãy kể tên một số đại diện thuộc nhóm động vật không xương sống và có xương sống</a:t>
            </a:r>
            <a:endParaRPr lang="vi-VN" altLang="zh-CN" sz="2800" dirty="0">
              <a:latin typeface="#9Slide03 Cabin Condensed Mediu" panose="00000606000000000000" pitchFamily="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36738148"/>
              </p:ext>
            </p:extLst>
          </p:nvPr>
        </p:nvGraphicFramePr>
        <p:xfrm>
          <a:off x="6165410" y="111901"/>
          <a:ext cx="5884752" cy="1944161"/>
        </p:xfrm>
        <a:graphic>
          <a:graphicData uri="http://schemas.openxmlformats.org/drawingml/2006/table">
            <a:tbl>
              <a:tblPr firstRow="1" bandRow="1">
                <a:tableStyleId>{5C22544A-7EE6-4342-B048-85BDC9FD1C3A}</a:tableStyleId>
              </a:tblPr>
              <a:tblGrid>
                <a:gridCol w="2942376"/>
                <a:gridCol w="2942376"/>
              </a:tblGrid>
              <a:tr h="650415">
                <a:tc gridSpan="2">
                  <a:txBody>
                    <a:bodyPr/>
                    <a:lstStyle/>
                    <a:p>
                      <a:pPr algn="ctr"/>
                      <a:r>
                        <a:rPr lang="en-US" sz="2400" dirty="0" smtClean="0">
                          <a:latin typeface="#9Slide03 Roboto Condensed" panose="02000000000000000000" pitchFamily="2" charset="0"/>
                          <a:ea typeface="#9Slide03 Roboto Condensed" panose="02000000000000000000" pitchFamily="2" charset="0"/>
                        </a:rPr>
                        <a:t>HƯỚNG</a:t>
                      </a:r>
                      <a:r>
                        <a:rPr lang="en-US" sz="2400" baseline="0" dirty="0" smtClean="0">
                          <a:latin typeface="#9Slide03 Roboto Condensed" panose="02000000000000000000" pitchFamily="2" charset="0"/>
                          <a:ea typeface="#9Slide03 Roboto Condensed" panose="02000000000000000000" pitchFamily="2" charset="0"/>
                        </a:rPr>
                        <a:t> DẪN </a:t>
                      </a:r>
                      <a:endParaRPr lang="en-US" sz="2400" dirty="0">
                        <a:latin typeface="#9Slide03 Roboto Condensed" panose="02000000000000000000" pitchFamily="2" charset="0"/>
                        <a:ea typeface="#9Slide03 Roboto Condensed" panose="02000000000000000000" pitchFamily="2" charset="0"/>
                      </a:endParaRPr>
                    </a:p>
                  </a:txBody>
                  <a:tcPr anchor="ctr"/>
                </a:tc>
                <a:tc hMerge="1">
                  <a:txBody>
                    <a:bodyPr/>
                    <a:lstStyle/>
                    <a:p>
                      <a:endParaRPr lang="en-US" dirty="0"/>
                    </a:p>
                  </a:txBody>
                  <a:tcPr/>
                </a:tc>
              </a:tr>
              <a:tr h="465494">
                <a:tc>
                  <a:txBody>
                    <a:bodyPr/>
                    <a:lstStyle/>
                    <a:p>
                      <a:pPr algn="ctr"/>
                      <a:r>
                        <a:rPr lang="vi-VN" sz="2000" noProof="0" dirty="0" smtClean="0">
                          <a:solidFill>
                            <a:schemeClr val="bg1"/>
                          </a:solidFill>
                          <a:latin typeface="#9Slide03 Roboto Condensed" panose="02000000000000000000" pitchFamily="2" charset="0"/>
                          <a:ea typeface="#9Slide03 Roboto Condensed" panose="02000000000000000000" pitchFamily="2" charset="0"/>
                        </a:rPr>
                        <a:t>Không</a:t>
                      </a:r>
                      <a:r>
                        <a:rPr lang="vi-VN" sz="2000" baseline="0" noProof="0" dirty="0" smtClean="0">
                          <a:solidFill>
                            <a:schemeClr val="bg1"/>
                          </a:solidFill>
                          <a:latin typeface="#9Slide03 Roboto Condensed" panose="02000000000000000000" pitchFamily="2" charset="0"/>
                          <a:ea typeface="#9Slide03 Roboto Condensed" panose="02000000000000000000" pitchFamily="2" charset="0"/>
                        </a:rPr>
                        <a:t> xương sống</a:t>
                      </a:r>
                      <a:endParaRPr lang="vi-VN" sz="2000" noProof="0" dirty="0">
                        <a:solidFill>
                          <a:schemeClr val="bg1"/>
                        </a:solidFill>
                        <a:latin typeface="#9Slide03 Roboto Condensed" panose="02000000000000000000" pitchFamily="2" charset="0"/>
                        <a:ea typeface="#9Slide03 Roboto Condensed" panose="02000000000000000000" pitchFamily="2" charset="0"/>
                      </a:endParaRPr>
                    </a:p>
                  </a:txBody>
                  <a:tcPr anchor="ctr">
                    <a:solidFill>
                      <a:srgbClr val="0066FF"/>
                    </a:solidFill>
                  </a:tcPr>
                </a:tc>
                <a:tc>
                  <a:txBody>
                    <a:bodyPr/>
                    <a:lstStyle/>
                    <a:p>
                      <a:pPr algn="ctr"/>
                      <a:r>
                        <a:rPr lang="vi-VN" sz="2000" noProof="0" dirty="0" smtClean="0">
                          <a:solidFill>
                            <a:schemeClr val="bg1"/>
                          </a:solidFill>
                          <a:latin typeface="#9Slide03 Roboto Condensed" panose="02000000000000000000" pitchFamily="2" charset="0"/>
                          <a:ea typeface="#9Slide03 Roboto Condensed" panose="02000000000000000000" pitchFamily="2" charset="0"/>
                        </a:rPr>
                        <a:t>Có</a:t>
                      </a:r>
                      <a:r>
                        <a:rPr lang="vi-VN" sz="2000" baseline="0" noProof="0" dirty="0" smtClean="0">
                          <a:solidFill>
                            <a:schemeClr val="bg1"/>
                          </a:solidFill>
                          <a:latin typeface="#9Slide03 Roboto Condensed" panose="02000000000000000000" pitchFamily="2" charset="0"/>
                          <a:ea typeface="#9Slide03 Roboto Condensed" panose="02000000000000000000" pitchFamily="2" charset="0"/>
                        </a:rPr>
                        <a:t> xương sống</a:t>
                      </a:r>
                      <a:endParaRPr lang="vi-VN" sz="2000" noProof="0" dirty="0">
                        <a:solidFill>
                          <a:schemeClr val="bg1"/>
                        </a:solidFill>
                        <a:latin typeface="#9Slide03 Roboto Condensed" panose="02000000000000000000" pitchFamily="2" charset="0"/>
                        <a:ea typeface="#9Slide03 Roboto Condensed" panose="02000000000000000000" pitchFamily="2" charset="0"/>
                      </a:endParaRPr>
                    </a:p>
                  </a:txBody>
                  <a:tcPr anchor="ctr">
                    <a:solidFill>
                      <a:srgbClr val="0066FF"/>
                    </a:solidFill>
                  </a:tcPr>
                </a:tc>
              </a:tr>
              <a:tr h="828252">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Giun, châu</a:t>
                      </a:r>
                      <a:r>
                        <a:rPr lang="vi-VN" sz="2000" baseline="0" noProof="0" dirty="0" smtClean="0">
                          <a:latin typeface="#9Slide03 Roboto Condensed" panose="02000000000000000000" pitchFamily="2" charset="0"/>
                          <a:ea typeface="#9Slide03 Roboto Condensed" panose="02000000000000000000" pitchFamily="2" charset="0"/>
                        </a:rPr>
                        <a:t> chấu, sâu,….</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r>
                        <a:rPr lang="vi-VN" sz="2000" noProof="0" dirty="0" smtClean="0">
                          <a:latin typeface="#9Slide03 Roboto Condensed" panose="02000000000000000000" pitchFamily="2" charset="0"/>
                          <a:ea typeface="#9Slide03 Roboto Condensed" panose="02000000000000000000" pitchFamily="2" charset="0"/>
                        </a:rPr>
                        <a:t>Cá, lươn, voi,</a:t>
                      </a:r>
                      <a:r>
                        <a:rPr lang="vi-VN" sz="2000" baseline="0" noProof="0" dirty="0" smtClean="0">
                          <a:latin typeface="#9Slide03 Roboto Condensed" panose="02000000000000000000" pitchFamily="2" charset="0"/>
                          <a:ea typeface="#9Slide03 Roboto Condensed" panose="02000000000000000000" pitchFamily="2" charset="0"/>
                        </a:rPr>
                        <a:t> mèo</a:t>
                      </a:r>
                      <a:r>
                        <a:rPr lang="vi-VN" sz="2000" noProof="0" dirty="0" smtClean="0">
                          <a:latin typeface="#9Slide03 Roboto Condensed" panose="02000000000000000000" pitchFamily="2" charset="0"/>
                          <a:ea typeface="#9Slide03 Roboto Condensed" panose="02000000000000000000" pitchFamily="2" charset="0"/>
                        </a:rPr>
                        <a:t>,</a:t>
                      </a:r>
                      <a:r>
                        <a:rPr lang="vi-VN" sz="2000" baseline="0" noProof="0" dirty="0" smtClean="0">
                          <a:latin typeface="#9Slide03 Roboto Condensed" panose="02000000000000000000" pitchFamily="2" charset="0"/>
                          <a:ea typeface="#9Slide03 Roboto Condensed" panose="02000000000000000000" pitchFamily="2" charset="0"/>
                        </a:rPr>
                        <a:t> ếch, chim bồ câu,…</a:t>
                      </a:r>
                      <a:endParaRPr lang="vi-VN" sz="2000" noProof="0" dirty="0">
                        <a:latin typeface="#9Slide03 Roboto Condensed" panose="02000000000000000000" pitchFamily="2" charset="0"/>
                        <a:ea typeface="#9Slide03 Roboto Condensed" panose="02000000000000000000" pitchFamily="2" charset="0"/>
                      </a:endParaRPr>
                    </a:p>
                  </a:txBody>
                  <a:tcPr anchor="ctr"/>
                </a:tc>
              </a:tr>
            </a:tbl>
          </a:graphicData>
        </a:graphic>
      </p:graphicFrame>
      <p:sp>
        <p:nvSpPr>
          <p:cNvPr id="6" name="Cloud Callout 5"/>
          <p:cNvSpPr/>
          <p:nvPr/>
        </p:nvSpPr>
        <p:spPr>
          <a:xfrm>
            <a:off x="7849355" y="2186873"/>
            <a:ext cx="4170629" cy="1303699"/>
          </a:xfrm>
          <a:prstGeom prst="cloudCallout">
            <a:avLst>
              <a:gd name="adj1" fmla="val -22620"/>
              <a:gd name="adj2" fmla="val 88194"/>
            </a:avLst>
          </a:prstGeom>
          <a:solidFill>
            <a:srgbClr val="0066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Swiss Condensed Bold" panose="02000500000000000000" pitchFamily="2" charset="0"/>
              </a:rPr>
              <a:t>Đặc điểm chung của </a:t>
            </a:r>
            <a:r>
              <a:rPr lang="en-US" sz="2400" dirty="0" smtClean="0">
                <a:solidFill>
                  <a:prstClr val="white"/>
                </a:solidFill>
                <a:latin typeface="#9Slide03 Swiss Condensed Bold" panose="02000500000000000000" pitchFamily="2" charset="0"/>
              </a:rPr>
              <a:t>ĐV </a:t>
            </a:r>
            <a:r>
              <a:rPr lang="vi-VN" sz="2400" dirty="0" smtClean="0">
                <a:solidFill>
                  <a:prstClr val="white"/>
                </a:solidFill>
                <a:latin typeface="#9Slide03 Swiss Condensed Bold" panose="02000500000000000000" pitchFamily="2" charset="0"/>
              </a:rPr>
              <a:t>như thế nào?</a:t>
            </a:r>
            <a:endParaRPr lang="vi-VN" sz="2400" dirty="0">
              <a:solidFill>
                <a:prstClr val="white"/>
              </a:solidFill>
              <a:latin typeface="#9Slide03 Swiss Condensed Bold" panose="02000500000000000000" pitchFamily="2" charset="0"/>
            </a:endParaRPr>
          </a:p>
        </p:txBody>
      </p:sp>
      <p:grpSp>
        <p:nvGrpSpPr>
          <p:cNvPr id="9" name="Group 8"/>
          <p:cNvGrpSpPr/>
          <p:nvPr/>
        </p:nvGrpSpPr>
        <p:grpSpPr>
          <a:xfrm>
            <a:off x="244444" y="5305331"/>
            <a:ext cx="5667469" cy="1471188"/>
            <a:chOff x="244444" y="5305331"/>
            <a:chExt cx="5667469" cy="1471188"/>
          </a:xfrm>
        </p:grpSpPr>
        <p:sp>
          <p:nvSpPr>
            <p:cNvPr id="7" name="Notched Right Arrow 6"/>
            <p:cNvSpPr/>
            <p:nvPr/>
          </p:nvSpPr>
          <p:spPr>
            <a:xfrm>
              <a:off x="244444" y="5798609"/>
              <a:ext cx="978408" cy="484632"/>
            </a:xfrm>
            <a:prstGeom prst="notchedRightArrow">
              <a:avLst/>
            </a:prstGeom>
            <a:solidFill>
              <a:srgbClr val="CC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8" name="Rectangle 7"/>
            <p:cNvSpPr/>
            <p:nvPr/>
          </p:nvSpPr>
          <p:spPr>
            <a:xfrm>
              <a:off x="1339913" y="5305331"/>
              <a:ext cx="4572000" cy="14711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lnSpc>
                  <a:spcPct val="120000"/>
                </a:lnSpc>
              </a:pPr>
              <a:r>
                <a:rPr lang="vi-VN" dirty="0" smtClean="0">
                  <a:solidFill>
                    <a:prstClr val="black"/>
                  </a:solidFill>
                  <a:latin typeface="#9Slide03 Roboto Condensed" panose="02000000000000000000" pitchFamily="2" charset="0"/>
                  <a:ea typeface="#9Slide03 Roboto Condensed" panose="02000000000000000000" pitchFamily="2" charset="0"/>
                </a:rPr>
                <a:t>Phân hóa thành mô, cơ quan, hệ cơ quan để đảm nhiệm các chức năng sống khác nhau; có lối sống dị dưỡng; di chuyển tích cực; thần kinh và giác quan phát triển.</a:t>
              </a:r>
              <a:endParaRPr lang="vi-VN" dirty="0">
                <a:solidFill>
                  <a:prstClr val="black"/>
                </a:solidFill>
                <a:latin typeface="#9Slide03 Roboto Condensed" panose="02000000000000000000" pitchFamily="2" charset="0"/>
                <a:ea typeface="#9Slide03 Roboto Condensed" panose="02000000000000000000" pitchFamily="2" charset="0"/>
              </a:endParaRPr>
            </a:p>
          </p:txBody>
        </p:sp>
      </p:grpSp>
    </p:spTree>
    <p:extLst>
      <p:ext uri="{BB962C8B-B14F-4D97-AF65-F5344CB8AC3E}">
        <p14:creationId xmlns:p14="http://schemas.microsoft.com/office/powerpoint/2010/main" val="42908423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0" t="-90000" r="-120000" b="-165000"/>
          </a:stretch>
        </a:blip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4" name="矩形 3">
            <a:extLst>
              <a:ext uri="{FF2B5EF4-FFF2-40B4-BE49-F238E27FC236}">
                <a16:creationId xmlns="" xmlns:a16="http://schemas.microsoft.com/office/drawing/2014/main" id="{A9502DB7-335D-42AA-B810-89B643AE2BB8}"/>
              </a:ext>
            </a:extLst>
          </p:cNvPr>
          <p:cNvSpPr/>
          <p:nvPr/>
        </p:nvSpPr>
        <p:spPr>
          <a:xfrm>
            <a:off x="0" y="0"/>
            <a:ext cx="12192000" cy="2996952"/>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endParaRPr>
              <a:solidFill>
                <a:prstClr val="white"/>
              </a:solidFill>
            </a:endParaRPr>
          </a:p>
        </p:txBody>
      </p:sp>
      <p:grpSp>
        <p:nvGrpSpPr>
          <p:cNvPr id="5" name="组合 4">
            <a:extLst>
              <a:ext uri="{FF2B5EF4-FFF2-40B4-BE49-F238E27FC236}">
                <a16:creationId xmlns="" xmlns:a16="http://schemas.microsoft.com/office/drawing/2014/main" id="{9B8A6AB0-09B3-4D01-9529-B47B3B9A30DE}"/>
              </a:ext>
            </a:extLst>
          </p:cNvPr>
          <p:cNvGrpSpPr/>
          <p:nvPr/>
        </p:nvGrpSpPr>
        <p:grpSpPr>
          <a:xfrm>
            <a:off x="686321" y="0"/>
            <a:ext cx="2880320" cy="2996542"/>
            <a:chOff x="4655840" y="-170066"/>
            <a:chExt cx="2880320" cy="2996542"/>
          </a:xfrm>
        </p:grpSpPr>
        <p:sp>
          <p:nvSpPr>
            <p:cNvPr id="26" name="矩形 25">
              <a:extLst>
                <a:ext uri="{FF2B5EF4-FFF2-40B4-BE49-F238E27FC236}">
                  <a16:creationId xmlns="" xmlns:a16="http://schemas.microsoft.com/office/drawing/2014/main" id="{7B33BF11-1548-4227-95F4-BA2B049B5B0E}"/>
                </a:ext>
              </a:extLst>
            </p:cNvPr>
            <p:cNvSpPr/>
            <p:nvPr/>
          </p:nvSpPr>
          <p:spPr>
            <a:xfrm>
              <a:off x="4655840" y="-170066"/>
              <a:ext cx="2880320" cy="2996542"/>
            </a:xfrm>
            <a:prstGeom prst="rect">
              <a:avLst/>
            </a:prstGeom>
            <a:solidFill>
              <a:srgbClr val="3C4930">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defTabSz="914400"/>
              <a:endParaRPr>
                <a:solidFill>
                  <a:prstClr val="white"/>
                </a:solidFill>
              </a:endParaRPr>
            </a:p>
          </p:txBody>
        </p:sp>
        <p:sp>
          <p:nvSpPr>
            <p:cNvPr id="29" name="文本框 7">
              <a:extLst>
                <a:ext uri="{FF2B5EF4-FFF2-40B4-BE49-F238E27FC236}">
                  <a16:creationId xmlns="" xmlns:a16="http://schemas.microsoft.com/office/drawing/2014/main" id="{646AE979-0496-4C4E-A8AB-2E7DCA7B4BB8}"/>
                </a:ext>
              </a:extLst>
            </p:cNvPr>
            <p:cNvSpPr txBox="1">
              <a:spLocks/>
            </p:cNvSpPr>
            <p:nvPr/>
          </p:nvSpPr>
          <p:spPr bwMode="auto">
            <a:xfrm>
              <a:off x="4774952" y="1483457"/>
              <a:ext cx="2642096" cy="41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oAutofit/>
            </a:bodyPr>
            <a:lstStyle/>
            <a:p>
              <a:pPr algn="ctr" defTabSz="914400">
                <a:spcBef>
                  <a:spcPct val="0"/>
                </a:spcBef>
              </a:pPr>
              <a:r>
                <a:rPr lang="en-US" altLang="zh-CN" sz="4400" b="1" dirty="0" smtClean="0">
                  <a:solidFill>
                    <a:prstClr val="white"/>
                  </a:solidFill>
                  <a:latin typeface="#9Slide03 Swiss Condensed Bold" panose="02000500000000000000" pitchFamily="2" charset="0"/>
                </a:rPr>
                <a:t>TÓM LẠI</a:t>
              </a:r>
              <a:endParaRPr lang="zh-CN" altLang="en-US" sz="4400" b="1" dirty="0">
                <a:solidFill>
                  <a:prstClr val="white"/>
                </a:solidFill>
                <a:latin typeface="#9Slide03 Swiss Condensed Bold" panose="02000500000000000000" pitchFamily="2" charset="0"/>
              </a:endParaRPr>
            </a:p>
          </p:txBody>
        </p:sp>
      </p:grpSp>
      <p:grpSp>
        <p:nvGrpSpPr>
          <p:cNvPr id="6" name="组合 5"/>
          <p:cNvGrpSpPr/>
          <p:nvPr/>
        </p:nvGrpSpPr>
        <p:grpSpPr>
          <a:xfrm>
            <a:off x="1147724" y="3874086"/>
            <a:ext cx="10589910" cy="2200285"/>
            <a:chOff x="3379667" y="4058796"/>
            <a:chExt cx="5865912" cy="1418167"/>
          </a:xfrm>
        </p:grpSpPr>
        <p:cxnSp>
          <p:nvCxnSpPr>
            <p:cNvPr id="23" name="直接连接符 22">
              <a:extLst>
                <a:ext uri="{FF2B5EF4-FFF2-40B4-BE49-F238E27FC236}">
                  <a16:creationId xmlns="" xmlns:a16="http://schemas.microsoft.com/office/drawing/2014/main" id="{ADE42741-F322-42F0-90FF-66438D5EBCD6}"/>
                </a:ext>
              </a:extLst>
            </p:cNvPr>
            <p:cNvCxnSpPr>
              <a:cxnSpLocks/>
            </p:cNvCxnSpPr>
            <p:nvPr/>
          </p:nvCxnSpPr>
          <p:spPr>
            <a:xfrm>
              <a:off x="3379667" y="4130490"/>
              <a:ext cx="0" cy="1346473"/>
            </a:xfrm>
            <a:prstGeom prst="line">
              <a:avLst/>
            </a:prstGeom>
            <a:ln w="6350" cap="rnd">
              <a:solidFill>
                <a:schemeClr val="tx1">
                  <a:lumMod val="40000"/>
                  <a:lumOff val="6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4" name="直接连接符 23">
              <a:extLst>
                <a:ext uri="{FF2B5EF4-FFF2-40B4-BE49-F238E27FC236}">
                  <a16:creationId xmlns="" xmlns:a16="http://schemas.microsoft.com/office/drawing/2014/main" id="{ED6E9818-3512-4E7C-94BB-D0EC1E5CE513}"/>
                </a:ext>
              </a:extLst>
            </p:cNvPr>
            <p:cNvCxnSpPr>
              <a:cxnSpLocks/>
            </p:cNvCxnSpPr>
            <p:nvPr/>
          </p:nvCxnSpPr>
          <p:spPr>
            <a:xfrm>
              <a:off x="6093274" y="4130490"/>
              <a:ext cx="0" cy="1346473"/>
            </a:xfrm>
            <a:prstGeom prst="line">
              <a:avLst/>
            </a:prstGeom>
            <a:ln w="6350" cap="rnd">
              <a:solidFill>
                <a:schemeClr val="tx1">
                  <a:lumMod val="40000"/>
                  <a:lumOff val="6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5" name="直接连接符 24">
              <a:extLst>
                <a:ext uri="{FF2B5EF4-FFF2-40B4-BE49-F238E27FC236}">
                  <a16:creationId xmlns="" xmlns:a16="http://schemas.microsoft.com/office/drawing/2014/main" id="{DCD76F23-DDEB-410C-95FD-D1B7A2A98BAD}"/>
                </a:ext>
              </a:extLst>
            </p:cNvPr>
            <p:cNvCxnSpPr>
              <a:cxnSpLocks/>
            </p:cNvCxnSpPr>
            <p:nvPr/>
          </p:nvCxnSpPr>
          <p:spPr>
            <a:xfrm>
              <a:off x="9245579" y="4058796"/>
              <a:ext cx="0" cy="1346473"/>
            </a:xfrm>
            <a:prstGeom prst="line">
              <a:avLst/>
            </a:prstGeom>
            <a:ln w="6350" cap="rnd">
              <a:solidFill>
                <a:schemeClr val="tx1">
                  <a:lumMod val="40000"/>
                  <a:lumOff val="60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pic>
        <p:nvPicPr>
          <p:cNvPr id="31" name="图片 44"/>
          <p:cNvPicPr>
            <a:picLocks noChangeAspect="1"/>
          </p:cNvPicPr>
          <p:nvPr/>
        </p:nvPicPr>
        <p:blipFill>
          <a:blip r:embed="rId5"/>
          <a:stretch>
            <a:fillRect/>
          </a:stretch>
        </p:blipFill>
        <p:spPr>
          <a:xfrm>
            <a:off x="1497150" y="466606"/>
            <a:ext cx="963326" cy="941293"/>
          </a:xfrm>
          <a:prstGeom prst="rect">
            <a:avLst/>
          </a:prstGeom>
        </p:spPr>
      </p:pic>
      <p:pic>
        <p:nvPicPr>
          <p:cNvPr id="33" name="图片 46"/>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10829874" y="2535874"/>
            <a:ext cx="816697" cy="648935"/>
          </a:xfrm>
          <a:prstGeom prst="rect">
            <a:avLst/>
          </a:prstGeom>
        </p:spPr>
      </p:pic>
      <p:sp>
        <p:nvSpPr>
          <p:cNvPr id="35" name="Rectangle 34"/>
          <p:cNvSpPr/>
          <p:nvPr/>
        </p:nvSpPr>
        <p:spPr>
          <a:xfrm>
            <a:off x="1248954" y="3646208"/>
            <a:ext cx="4635374" cy="858284"/>
          </a:xfrm>
          <a:prstGeom prst="rect">
            <a:avLst/>
          </a:prstGeom>
          <a:solidFill>
            <a:srgbClr val="33CCCC"/>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black"/>
                </a:solidFill>
                <a:latin typeface="#9Slide03 Swiss Condensed" panose="02000500000000000000" pitchFamily="2" charset="0"/>
                <a:ea typeface="#9Slide03 Roboto Condensed" panose="02000000000000000000" pitchFamily="2" charset="0"/>
              </a:rPr>
              <a:t>Nhóm động vật chưa có xương cột sống được gọi là động vật không xương sống bào gồm:</a:t>
            </a:r>
            <a:endParaRPr lang="vi-VN" sz="2000" dirty="0">
              <a:solidFill>
                <a:prstClr val="black"/>
              </a:solidFill>
              <a:latin typeface="#9Slide03 Swiss Condensed" panose="02000500000000000000" pitchFamily="2" charset="0"/>
              <a:ea typeface="#9Slide03 Roboto Condensed" panose="02000000000000000000" pitchFamily="2" charset="0"/>
            </a:endParaRPr>
          </a:p>
        </p:txBody>
      </p:sp>
      <p:grpSp>
        <p:nvGrpSpPr>
          <p:cNvPr id="43" name="Group 42"/>
          <p:cNvGrpSpPr/>
          <p:nvPr/>
        </p:nvGrpSpPr>
        <p:grpSpPr>
          <a:xfrm>
            <a:off x="1248954" y="4504493"/>
            <a:ext cx="4635373" cy="1367071"/>
            <a:chOff x="1285592" y="4843605"/>
            <a:chExt cx="4635373" cy="1367071"/>
          </a:xfrm>
        </p:grpSpPr>
        <p:cxnSp>
          <p:nvCxnSpPr>
            <p:cNvPr id="37" name="Straight Connector 36"/>
            <p:cNvCxnSpPr/>
            <p:nvPr/>
          </p:nvCxnSpPr>
          <p:spPr>
            <a:xfrm>
              <a:off x="3566641" y="4843605"/>
              <a:ext cx="0" cy="3621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1285592" y="5142367"/>
              <a:ext cx="4635373" cy="106830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9" name="Rectangle 38"/>
            <p:cNvSpPr/>
            <p:nvPr/>
          </p:nvSpPr>
          <p:spPr>
            <a:xfrm>
              <a:off x="1456376" y="5233941"/>
              <a:ext cx="941560" cy="868628"/>
            </a:xfrm>
            <a:prstGeom prst="rect">
              <a:avLst/>
            </a:prstGeom>
            <a:solidFill>
              <a:srgbClr val="C00000"/>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Ruột khoang</a:t>
              </a:r>
              <a:endParaRPr lang="vi-VN" dirty="0">
                <a:solidFill>
                  <a:prstClr val="white"/>
                </a:solidFill>
                <a:cs typeface="Arial" panose="020B0604020202020204" pitchFamily="34" charset="0"/>
              </a:endParaRPr>
            </a:p>
          </p:txBody>
        </p:sp>
        <p:sp>
          <p:nvSpPr>
            <p:cNvPr id="40" name="Rectangle 39"/>
            <p:cNvSpPr/>
            <p:nvPr/>
          </p:nvSpPr>
          <p:spPr>
            <a:xfrm>
              <a:off x="2568111" y="5233941"/>
              <a:ext cx="941560" cy="868628"/>
            </a:xfrm>
            <a:prstGeom prst="rect">
              <a:avLst/>
            </a:prstGeom>
            <a:solidFill>
              <a:srgbClr val="FFC000"/>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Giun </a:t>
              </a:r>
              <a:endParaRPr lang="vi-VN" dirty="0">
                <a:solidFill>
                  <a:prstClr val="white"/>
                </a:solidFill>
                <a:cs typeface="Arial" panose="020B0604020202020204" pitchFamily="34" charset="0"/>
              </a:endParaRPr>
            </a:p>
          </p:txBody>
        </p:sp>
        <p:sp>
          <p:nvSpPr>
            <p:cNvPr id="41" name="Rectangle 40"/>
            <p:cNvSpPr/>
            <p:nvPr/>
          </p:nvSpPr>
          <p:spPr>
            <a:xfrm>
              <a:off x="3680453" y="5233941"/>
              <a:ext cx="941560" cy="868628"/>
            </a:xfrm>
            <a:prstGeom prst="rect">
              <a:avLst/>
            </a:prstGeom>
            <a:solidFill>
              <a:srgbClr val="00B0F0"/>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Thân mềm</a:t>
              </a:r>
              <a:endParaRPr lang="vi-VN" dirty="0">
                <a:solidFill>
                  <a:prstClr val="white"/>
                </a:solidFill>
                <a:cs typeface="Arial" panose="020B0604020202020204" pitchFamily="34" charset="0"/>
              </a:endParaRPr>
            </a:p>
          </p:txBody>
        </p:sp>
        <p:sp>
          <p:nvSpPr>
            <p:cNvPr id="42" name="Rectangle 41"/>
            <p:cNvSpPr/>
            <p:nvPr/>
          </p:nvSpPr>
          <p:spPr>
            <a:xfrm>
              <a:off x="4798773" y="5233941"/>
              <a:ext cx="941560" cy="868628"/>
            </a:xfrm>
            <a:prstGeom prst="rect">
              <a:avLst/>
            </a:prstGeom>
            <a:solidFill>
              <a:srgbClr val="7030A0"/>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Chân khớp</a:t>
              </a:r>
              <a:endParaRPr lang="vi-VN" dirty="0">
                <a:solidFill>
                  <a:prstClr val="white"/>
                </a:solidFill>
                <a:cs typeface="Arial" panose="020B0604020202020204" pitchFamily="34" charset="0"/>
              </a:endParaRPr>
            </a:p>
          </p:txBody>
        </p:sp>
      </p:grpSp>
      <p:sp>
        <p:nvSpPr>
          <p:cNvPr id="44" name="TextBox 43"/>
          <p:cNvSpPr txBox="1"/>
          <p:nvPr/>
        </p:nvSpPr>
        <p:spPr>
          <a:xfrm>
            <a:off x="461727" y="3069125"/>
            <a:ext cx="7867461" cy="461665"/>
          </a:xfrm>
          <a:prstGeom prst="rect">
            <a:avLst/>
          </a:prstGeom>
          <a:noFill/>
        </p:spPr>
        <p:txBody>
          <a:bodyPr wrap="square" rtlCol="0">
            <a:spAutoFit/>
          </a:bodyPr>
          <a:lstStyle/>
          <a:p>
            <a:pPr defTabSz="914400"/>
            <a:r>
              <a:rPr lang="vi-VN" sz="2400" dirty="0" smtClean="0">
                <a:solidFill>
                  <a:prstClr val="black"/>
                </a:solidFill>
                <a:latin typeface="#9Slide05 FS Blonde Script" panose="03000503000000000000" pitchFamily="65" charset="0"/>
              </a:rPr>
              <a:t>Căn cứ vào xương cột sống, động vật được chia làm 2 nhóm </a:t>
            </a:r>
            <a:endParaRPr lang="vi-VN" sz="2400" dirty="0">
              <a:solidFill>
                <a:prstClr val="black"/>
              </a:solidFill>
              <a:latin typeface="#9Slide05 FS Blonde Script" panose="03000503000000000000" pitchFamily="65" charset="0"/>
            </a:endParaRPr>
          </a:p>
        </p:txBody>
      </p:sp>
      <p:pic>
        <p:nvPicPr>
          <p:cNvPr id="2050" name="Picture 2" descr="Chế Biến Sứa Biển Đúng Cách Để Phòng Ngộ Độc - YouTube"/>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2089" r="9522"/>
          <a:stretch/>
        </p:blipFill>
        <p:spPr bwMode="auto">
          <a:xfrm>
            <a:off x="1225716" y="5963138"/>
            <a:ext cx="1112344" cy="79819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điều bạn chưa biết về giun đất đối với sức khỏe con ngườ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94383" y="5963139"/>
            <a:ext cx="1076434" cy="79819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Ốc sên và những công dụng bất ngờ - Nhân sâm hàn quốc - Nhân sâm triều tiên"/>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43403" y="5963138"/>
            <a:ext cx="1197294" cy="7981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ỏ việc đi nuôi châu chấu | Báo Dân trí"/>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421" r="19741"/>
          <a:stretch/>
        </p:blipFill>
        <p:spPr bwMode="auto">
          <a:xfrm>
            <a:off x="4809871" y="5963138"/>
            <a:ext cx="1122629" cy="798196"/>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48"/>
          <p:cNvSpPr/>
          <p:nvPr/>
        </p:nvSpPr>
        <p:spPr>
          <a:xfrm>
            <a:off x="6194499" y="3646208"/>
            <a:ext cx="5380779" cy="858284"/>
          </a:xfrm>
          <a:prstGeom prst="rect">
            <a:avLst/>
          </a:prstGeom>
          <a:solidFill>
            <a:srgbClr val="FF0066"/>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a:solidFill>
                  <a:prstClr val="black"/>
                </a:solidFill>
                <a:latin typeface="#9Slide03 Swiss Condensed" panose="02000500000000000000" pitchFamily="2" charset="0"/>
                <a:ea typeface="#9Slide03 Roboto Condensed" panose="02000000000000000000" pitchFamily="2" charset="0"/>
              </a:rPr>
              <a:t>Nhóm động vật đã có xương cột sống được gọi là động vật có xương sống bao gồm:</a:t>
            </a:r>
          </a:p>
        </p:txBody>
      </p:sp>
      <p:grpSp>
        <p:nvGrpSpPr>
          <p:cNvPr id="50" name="Group 49"/>
          <p:cNvGrpSpPr/>
          <p:nvPr/>
        </p:nvGrpSpPr>
        <p:grpSpPr>
          <a:xfrm>
            <a:off x="6194500" y="4504492"/>
            <a:ext cx="5380778" cy="1367071"/>
            <a:chOff x="1059530" y="4843605"/>
            <a:chExt cx="5380778" cy="1367071"/>
          </a:xfrm>
        </p:grpSpPr>
        <p:cxnSp>
          <p:nvCxnSpPr>
            <p:cNvPr id="51" name="Straight Connector 50"/>
            <p:cNvCxnSpPr/>
            <p:nvPr/>
          </p:nvCxnSpPr>
          <p:spPr>
            <a:xfrm>
              <a:off x="3566641" y="4843605"/>
              <a:ext cx="0" cy="3621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Rectangle 51"/>
            <p:cNvSpPr/>
            <p:nvPr/>
          </p:nvSpPr>
          <p:spPr>
            <a:xfrm>
              <a:off x="1059530" y="5142367"/>
              <a:ext cx="5380778" cy="1068309"/>
            </a:xfrm>
            <a:prstGeom prst="rect">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53" name="Rectangle 52"/>
            <p:cNvSpPr/>
            <p:nvPr/>
          </p:nvSpPr>
          <p:spPr>
            <a:xfrm>
              <a:off x="1183752" y="5233941"/>
              <a:ext cx="941560" cy="868628"/>
            </a:xfrm>
            <a:prstGeom prst="rect">
              <a:avLst/>
            </a:prstGeom>
            <a:solidFill>
              <a:srgbClr val="92D050"/>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Cá </a:t>
              </a:r>
              <a:endParaRPr lang="vi-VN" dirty="0">
                <a:solidFill>
                  <a:prstClr val="white"/>
                </a:solidFill>
                <a:cs typeface="Arial" panose="020B0604020202020204" pitchFamily="34" charset="0"/>
              </a:endParaRPr>
            </a:p>
          </p:txBody>
        </p:sp>
        <p:sp>
          <p:nvSpPr>
            <p:cNvPr id="54" name="Rectangle 53"/>
            <p:cNvSpPr/>
            <p:nvPr/>
          </p:nvSpPr>
          <p:spPr>
            <a:xfrm>
              <a:off x="2230994" y="5233941"/>
              <a:ext cx="941560" cy="868628"/>
            </a:xfrm>
            <a:prstGeom prst="rect">
              <a:avLst/>
            </a:prstGeom>
            <a:solidFill>
              <a:srgbClr val="0070C0"/>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Lưỡng cư</a:t>
              </a:r>
              <a:endParaRPr lang="vi-VN" dirty="0">
                <a:solidFill>
                  <a:prstClr val="white"/>
                </a:solidFill>
                <a:cs typeface="Arial" panose="020B0604020202020204" pitchFamily="34" charset="0"/>
              </a:endParaRPr>
            </a:p>
          </p:txBody>
        </p:sp>
        <p:sp>
          <p:nvSpPr>
            <p:cNvPr id="55" name="Rectangle 54"/>
            <p:cNvSpPr/>
            <p:nvPr/>
          </p:nvSpPr>
          <p:spPr>
            <a:xfrm>
              <a:off x="3294052" y="5233941"/>
              <a:ext cx="941560" cy="868628"/>
            </a:xfrm>
            <a:prstGeom prst="rect">
              <a:avLst/>
            </a:prstGeom>
            <a:solidFill>
              <a:schemeClr val="tx2">
                <a:lumMod val="50000"/>
              </a:schemeClr>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Bò sát</a:t>
              </a:r>
              <a:endParaRPr lang="vi-VN" dirty="0">
                <a:solidFill>
                  <a:prstClr val="white"/>
                </a:solidFill>
                <a:cs typeface="Arial" panose="020B0604020202020204" pitchFamily="34" charset="0"/>
              </a:endParaRPr>
            </a:p>
          </p:txBody>
        </p:sp>
        <p:sp>
          <p:nvSpPr>
            <p:cNvPr id="56" name="Rectangle 55"/>
            <p:cNvSpPr/>
            <p:nvPr/>
          </p:nvSpPr>
          <p:spPr>
            <a:xfrm>
              <a:off x="5388536" y="5233941"/>
              <a:ext cx="941560" cy="868628"/>
            </a:xfrm>
            <a:prstGeom prst="rect">
              <a:avLst/>
            </a:prstGeom>
            <a:solidFill>
              <a:srgbClr val="FF0066"/>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Thú </a:t>
              </a:r>
              <a:endParaRPr lang="vi-VN" dirty="0">
                <a:solidFill>
                  <a:prstClr val="white"/>
                </a:solidFill>
                <a:cs typeface="Arial" panose="020B0604020202020204" pitchFamily="34" charset="0"/>
              </a:endParaRPr>
            </a:p>
          </p:txBody>
        </p:sp>
        <p:sp>
          <p:nvSpPr>
            <p:cNvPr id="57" name="Rectangle 56"/>
            <p:cNvSpPr/>
            <p:nvPr/>
          </p:nvSpPr>
          <p:spPr>
            <a:xfrm>
              <a:off x="4341294" y="5233941"/>
              <a:ext cx="941560" cy="868628"/>
            </a:xfrm>
            <a:prstGeom prst="rect">
              <a:avLst/>
            </a:prstGeom>
            <a:solidFill>
              <a:srgbClr val="33CCCC"/>
            </a:solidFill>
            <a:ln>
              <a:solidFill>
                <a:schemeClr val="bg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prstClr val="white"/>
                  </a:solidFill>
                  <a:cs typeface="Arial" panose="020B0604020202020204" pitchFamily="34" charset="0"/>
                </a:rPr>
                <a:t>Chim </a:t>
              </a:r>
              <a:endParaRPr lang="vi-VN" dirty="0">
                <a:solidFill>
                  <a:prstClr val="white"/>
                </a:solidFill>
                <a:cs typeface="Arial" panose="020B0604020202020204" pitchFamily="34" charset="0"/>
              </a:endParaRPr>
            </a:p>
          </p:txBody>
        </p:sp>
      </p:grpSp>
      <p:pic>
        <p:nvPicPr>
          <p:cNvPr id="2058" name="Picture 10" descr="Cá Cầu Vồng Rainbow - Dòng cá cảnh vạn người mê | Thủy Sinh 4U"/>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9033" t="12725" r="5453" b="13191"/>
          <a:stretch/>
        </p:blipFill>
        <p:spPr bwMode="auto">
          <a:xfrm>
            <a:off x="6094854" y="5957198"/>
            <a:ext cx="1392305" cy="80413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on ếch điếc - VnExpress Sức khỏe"/>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8459" t="21418" r="27102" b="28729"/>
          <a:stretch/>
        </p:blipFill>
        <p:spPr bwMode="auto">
          <a:xfrm>
            <a:off x="7571142" y="5957198"/>
            <a:ext cx="1170221" cy="80413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ùa Herman - Hermann Tortoise - Thông tin cung cấp từ Vietpetgarden"/>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478" t="7267" r="3465" b="6818"/>
          <a:stretch/>
        </p:blipFill>
        <p:spPr bwMode="auto">
          <a:xfrm>
            <a:off x="8847045" y="5957198"/>
            <a:ext cx="1279671" cy="80413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him nhại – Wikipedia tiếng Việ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217418" y="5948980"/>
            <a:ext cx="728222" cy="812354"/>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ươu sao - Người chăn nuôi | Chăn nuôi Việt Nam"/>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14895" r="10315"/>
          <a:stretch/>
        </p:blipFill>
        <p:spPr bwMode="auto">
          <a:xfrm>
            <a:off x="11036342" y="5957198"/>
            <a:ext cx="780516" cy="8041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68370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animEffect transition="in" filter="fade">
                                      <p:cBhvr>
                                        <p:cTn id="9" dur="500"/>
                                        <p:tgtEl>
                                          <p:spTgt spid="44"/>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down)">
                                      <p:cBhvr>
                                        <p:cTn id="14" dur="580">
                                          <p:stCondLst>
                                            <p:cond delay="0"/>
                                          </p:stCondLst>
                                        </p:cTn>
                                        <p:tgtEl>
                                          <p:spTgt spid="35"/>
                                        </p:tgtEl>
                                      </p:cBhvr>
                                    </p:animEffect>
                                    <p:anim calcmode="lin" valueType="num">
                                      <p:cBhvr>
                                        <p:cTn id="1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20" dur="26">
                                          <p:stCondLst>
                                            <p:cond delay="650"/>
                                          </p:stCondLst>
                                        </p:cTn>
                                        <p:tgtEl>
                                          <p:spTgt spid="35"/>
                                        </p:tgtEl>
                                      </p:cBhvr>
                                      <p:to x="100000" y="60000"/>
                                    </p:animScale>
                                    <p:animScale>
                                      <p:cBhvr>
                                        <p:cTn id="21" dur="166" decel="50000">
                                          <p:stCondLst>
                                            <p:cond delay="676"/>
                                          </p:stCondLst>
                                        </p:cTn>
                                        <p:tgtEl>
                                          <p:spTgt spid="35"/>
                                        </p:tgtEl>
                                      </p:cBhvr>
                                      <p:to x="100000" y="100000"/>
                                    </p:animScale>
                                    <p:animScale>
                                      <p:cBhvr>
                                        <p:cTn id="22" dur="26">
                                          <p:stCondLst>
                                            <p:cond delay="1312"/>
                                          </p:stCondLst>
                                        </p:cTn>
                                        <p:tgtEl>
                                          <p:spTgt spid="35"/>
                                        </p:tgtEl>
                                      </p:cBhvr>
                                      <p:to x="100000" y="80000"/>
                                    </p:animScale>
                                    <p:animScale>
                                      <p:cBhvr>
                                        <p:cTn id="23" dur="166" decel="50000">
                                          <p:stCondLst>
                                            <p:cond delay="1338"/>
                                          </p:stCondLst>
                                        </p:cTn>
                                        <p:tgtEl>
                                          <p:spTgt spid="35"/>
                                        </p:tgtEl>
                                      </p:cBhvr>
                                      <p:to x="100000" y="100000"/>
                                    </p:animScale>
                                    <p:animScale>
                                      <p:cBhvr>
                                        <p:cTn id="24" dur="26">
                                          <p:stCondLst>
                                            <p:cond delay="1642"/>
                                          </p:stCondLst>
                                        </p:cTn>
                                        <p:tgtEl>
                                          <p:spTgt spid="35"/>
                                        </p:tgtEl>
                                      </p:cBhvr>
                                      <p:to x="100000" y="90000"/>
                                    </p:animScale>
                                    <p:animScale>
                                      <p:cBhvr>
                                        <p:cTn id="25" dur="166" decel="50000">
                                          <p:stCondLst>
                                            <p:cond delay="1668"/>
                                          </p:stCondLst>
                                        </p:cTn>
                                        <p:tgtEl>
                                          <p:spTgt spid="35"/>
                                        </p:tgtEl>
                                      </p:cBhvr>
                                      <p:to x="100000" y="100000"/>
                                    </p:animScale>
                                    <p:animScale>
                                      <p:cBhvr>
                                        <p:cTn id="26" dur="26">
                                          <p:stCondLst>
                                            <p:cond delay="1808"/>
                                          </p:stCondLst>
                                        </p:cTn>
                                        <p:tgtEl>
                                          <p:spTgt spid="35"/>
                                        </p:tgtEl>
                                      </p:cBhvr>
                                      <p:to x="100000" y="95000"/>
                                    </p:animScale>
                                    <p:animScale>
                                      <p:cBhvr>
                                        <p:cTn id="27" dur="166" decel="50000">
                                          <p:stCondLst>
                                            <p:cond delay="1834"/>
                                          </p:stCondLst>
                                        </p:cTn>
                                        <p:tgtEl>
                                          <p:spTgt spid="35"/>
                                        </p:tgtEl>
                                      </p:cBhvr>
                                      <p:to x="100000" y="100000"/>
                                    </p:animScale>
                                  </p:childTnLst>
                                </p:cTn>
                              </p:par>
                              <p:par>
                                <p:cTn id="28" presetID="26" presetClass="entr" presetSubtype="0" fill="hold" grpId="0" nodeType="with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wipe(down)">
                                      <p:cBhvr>
                                        <p:cTn id="30" dur="580">
                                          <p:stCondLst>
                                            <p:cond delay="0"/>
                                          </p:stCondLst>
                                        </p:cTn>
                                        <p:tgtEl>
                                          <p:spTgt spid="49"/>
                                        </p:tgtEl>
                                      </p:cBhvr>
                                    </p:animEffect>
                                    <p:anim calcmode="lin" valueType="num">
                                      <p:cBhvr>
                                        <p:cTn id="31" dur="1822" tmFilter="0,0; 0.14,0.36; 0.43,0.73; 0.71,0.91; 1.0,1.0">
                                          <p:stCondLst>
                                            <p:cond delay="0"/>
                                          </p:stCondLst>
                                        </p:cTn>
                                        <p:tgtEl>
                                          <p:spTgt spid="4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4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4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4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49"/>
                                        </p:tgtEl>
                                        <p:attrNameLst>
                                          <p:attrName>ppt_y</p:attrName>
                                        </p:attrNameLst>
                                      </p:cBhvr>
                                      <p:tavLst>
                                        <p:tav tm="0" fmla="#ppt_y-sin(pi*$)/81">
                                          <p:val>
                                            <p:fltVal val="0"/>
                                          </p:val>
                                        </p:tav>
                                        <p:tav tm="100000">
                                          <p:val>
                                            <p:fltVal val="1"/>
                                          </p:val>
                                        </p:tav>
                                      </p:tavLst>
                                    </p:anim>
                                    <p:animScale>
                                      <p:cBhvr>
                                        <p:cTn id="36" dur="26">
                                          <p:stCondLst>
                                            <p:cond delay="650"/>
                                          </p:stCondLst>
                                        </p:cTn>
                                        <p:tgtEl>
                                          <p:spTgt spid="49"/>
                                        </p:tgtEl>
                                      </p:cBhvr>
                                      <p:to x="100000" y="60000"/>
                                    </p:animScale>
                                    <p:animScale>
                                      <p:cBhvr>
                                        <p:cTn id="37" dur="166" decel="50000">
                                          <p:stCondLst>
                                            <p:cond delay="676"/>
                                          </p:stCondLst>
                                        </p:cTn>
                                        <p:tgtEl>
                                          <p:spTgt spid="49"/>
                                        </p:tgtEl>
                                      </p:cBhvr>
                                      <p:to x="100000" y="100000"/>
                                    </p:animScale>
                                    <p:animScale>
                                      <p:cBhvr>
                                        <p:cTn id="38" dur="26">
                                          <p:stCondLst>
                                            <p:cond delay="1312"/>
                                          </p:stCondLst>
                                        </p:cTn>
                                        <p:tgtEl>
                                          <p:spTgt spid="49"/>
                                        </p:tgtEl>
                                      </p:cBhvr>
                                      <p:to x="100000" y="80000"/>
                                    </p:animScale>
                                    <p:animScale>
                                      <p:cBhvr>
                                        <p:cTn id="39" dur="166" decel="50000">
                                          <p:stCondLst>
                                            <p:cond delay="1338"/>
                                          </p:stCondLst>
                                        </p:cTn>
                                        <p:tgtEl>
                                          <p:spTgt spid="49"/>
                                        </p:tgtEl>
                                      </p:cBhvr>
                                      <p:to x="100000" y="100000"/>
                                    </p:animScale>
                                    <p:animScale>
                                      <p:cBhvr>
                                        <p:cTn id="40" dur="26">
                                          <p:stCondLst>
                                            <p:cond delay="1642"/>
                                          </p:stCondLst>
                                        </p:cTn>
                                        <p:tgtEl>
                                          <p:spTgt spid="49"/>
                                        </p:tgtEl>
                                      </p:cBhvr>
                                      <p:to x="100000" y="90000"/>
                                    </p:animScale>
                                    <p:animScale>
                                      <p:cBhvr>
                                        <p:cTn id="41" dur="166" decel="50000">
                                          <p:stCondLst>
                                            <p:cond delay="1668"/>
                                          </p:stCondLst>
                                        </p:cTn>
                                        <p:tgtEl>
                                          <p:spTgt spid="49"/>
                                        </p:tgtEl>
                                      </p:cBhvr>
                                      <p:to x="100000" y="100000"/>
                                    </p:animScale>
                                    <p:animScale>
                                      <p:cBhvr>
                                        <p:cTn id="42" dur="26">
                                          <p:stCondLst>
                                            <p:cond delay="1808"/>
                                          </p:stCondLst>
                                        </p:cTn>
                                        <p:tgtEl>
                                          <p:spTgt spid="49"/>
                                        </p:tgtEl>
                                      </p:cBhvr>
                                      <p:to x="100000" y="95000"/>
                                    </p:animScale>
                                    <p:animScale>
                                      <p:cBhvr>
                                        <p:cTn id="43" dur="166" decel="50000">
                                          <p:stCondLst>
                                            <p:cond delay="1834"/>
                                          </p:stCondLst>
                                        </p:cTn>
                                        <p:tgtEl>
                                          <p:spTgt spid="4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1000"/>
                                        <p:tgtEl>
                                          <p:spTgt spid="43"/>
                                        </p:tgtEl>
                                      </p:cBhvr>
                                    </p:animEffect>
                                    <p:anim calcmode="lin" valueType="num">
                                      <p:cBhvr>
                                        <p:cTn id="49" dur="1000" fill="hold"/>
                                        <p:tgtEl>
                                          <p:spTgt spid="43"/>
                                        </p:tgtEl>
                                        <p:attrNameLst>
                                          <p:attrName>ppt_x</p:attrName>
                                        </p:attrNameLst>
                                      </p:cBhvr>
                                      <p:tavLst>
                                        <p:tav tm="0">
                                          <p:val>
                                            <p:strVal val="#ppt_x"/>
                                          </p:val>
                                        </p:tav>
                                        <p:tav tm="100000">
                                          <p:val>
                                            <p:strVal val="#ppt_x"/>
                                          </p:val>
                                        </p:tav>
                                      </p:tavLst>
                                    </p:anim>
                                    <p:anim calcmode="lin" valueType="num">
                                      <p:cBhvr>
                                        <p:cTn id="50"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2050"/>
                                        </p:tgtEl>
                                        <p:attrNameLst>
                                          <p:attrName>style.visibility</p:attrName>
                                        </p:attrNameLst>
                                      </p:cBhvr>
                                      <p:to>
                                        <p:strVal val="visible"/>
                                      </p:to>
                                    </p:set>
                                    <p:animEffect transition="in" filter="fade">
                                      <p:cBhvr>
                                        <p:cTn id="55" dur="1000"/>
                                        <p:tgtEl>
                                          <p:spTgt spid="2050"/>
                                        </p:tgtEl>
                                      </p:cBhvr>
                                    </p:animEffect>
                                    <p:anim calcmode="lin" valueType="num">
                                      <p:cBhvr>
                                        <p:cTn id="56" dur="1000" fill="hold"/>
                                        <p:tgtEl>
                                          <p:spTgt spid="2050"/>
                                        </p:tgtEl>
                                        <p:attrNameLst>
                                          <p:attrName>ppt_x</p:attrName>
                                        </p:attrNameLst>
                                      </p:cBhvr>
                                      <p:tavLst>
                                        <p:tav tm="0">
                                          <p:val>
                                            <p:strVal val="#ppt_x"/>
                                          </p:val>
                                        </p:tav>
                                        <p:tav tm="100000">
                                          <p:val>
                                            <p:strVal val="#ppt_x"/>
                                          </p:val>
                                        </p:tav>
                                      </p:tavLst>
                                    </p:anim>
                                    <p:anim calcmode="lin" valueType="num">
                                      <p:cBhvr>
                                        <p:cTn id="57" dur="1000" fill="hold"/>
                                        <p:tgtEl>
                                          <p:spTgt spid="2050"/>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2052"/>
                                        </p:tgtEl>
                                        <p:attrNameLst>
                                          <p:attrName>style.visibility</p:attrName>
                                        </p:attrNameLst>
                                      </p:cBhvr>
                                      <p:to>
                                        <p:strVal val="visible"/>
                                      </p:to>
                                    </p:set>
                                    <p:animEffect transition="in" filter="fade">
                                      <p:cBhvr>
                                        <p:cTn id="60" dur="1000"/>
                                        <p:tgtEl>
                                          <p:spTgt spid="2052"/>
                                        </p:tgtEl>
                                      </p:cBhvr>
                                    </p:animEffect>
                                    <p:anim calcmode="lin" valueType="num">
                                      <p:cBhvr>
                                        <p:cTn id="61" dur="1000" fill="hold"/>
                                        <p:tgtEl>
                                          <p:spTgt spid="2052"/>
                                        </p:tgtEl>
                                        <p:attrNameLst>
                                          <p:attrName>ppt_x</p:attrName>
                                        </p:attrNameLst>
                                      </p:cBhvr>
                                      <p:tavLst>
                                        <p:tav tm="0">
                                          <p:val>
                                            <p:strVal val="#ppt_x"/>
                                          </p:val>
                                        </p:tav>
                                        <p:tav tm="100000">
                                          <p:val>
                                            <p:strVal val="#ppt_x"/>
                                          </p:val>
                                        </p:tav>
                                      </p:tavLst>
                                    </p:anim>
                                    <p:anim calcmode="lin" valueType="num">
                                      <p:cBhvr>
                                        <p:cTn id="62" dur="1000" fill="hold"/>
                                        <p:tgtEl>
                                          <p:spTgt spid="2052"/>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2054"/>
                                        </p:tgtEl>
                                        <p:attrNameLst>
                                          <p:attrName>style.visibility</p:attrName>
                                        </p:attrNameLst>
                                      </p:cBhvr>
                                      <p:to>
                                        <p:strVal val="visible"/>
                                      </p:to>
                                    </p:set>
                                    <p:animEffect transition="in" filter="fade">
                                      <p:cBhvr>
                                        <p:cTn id="65" dur="1000"/>
                                        <p:tgtEl>
                                          <p:spTgt spid="2054"/>
                                        </p:tgtEl>
                                      </p:cBhvr>
                                    </p:animEffect>
                                    <p:anim calcmode="lin" valueType="num">
                                      <p:cBhvr>
                                        <p:cTn id="66" dur="1000" fill="hold"/>
                                        <p:tgtEl>
                                          <p:spTgt spid="2054"/>
                                        </p:tgtEl>
                                        <p:attrNameLst>
                                          <p:attrName>ppt_x</p:attrName>
                                        </p:attrNameLst>
                                      </p:cBhvr>
                                      <p:tavLst>
                                        <p:tav tm="0">
                                          <p:val>
                                            <p:strVal val="#ppt_x"/>
                                          </p:val>
                                        </p:tav>
                                        <p:tav tm="100000">
                                          <p:val>
                                            <p:strVal val="#ppt_x"/>
                                          </p:val>
                                        </p:tav>
                                      </p:tavLst>
                                    </p:anim>
                                    <p:anim calcmode="lin" valueType="num">
                                      <p:cBhvr>
                                        <p:cTn id="67" dur="1000" fill="hold"/>
                                        <p:tgtEl>
                                          <p:spTgt spid="2054"/>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2056"/>
                                        </p:tgtEl>
                                        <p:attrNameLst>
                                          <p:attrName>style.visibility</p:attrName>
                                        </p:attrNameLst>
                                      </p:cBhvr>
                                      <p:to>
                                        <p:strVal val="visible"/>
                                      </p:to>
                                    </p:set>
                                    <p:animEffect transition="in" filter="fade">
                                      <p:cBhvr>
                                        <p:cTn id="70" dur="1000"/>
                                        <p:tgtEl>
                                          <p:spTgt spid="2056"/>
                                        </p:tgtEl>
                                      </p:cBhvr>
                                    </p:animEffect>
                                    <p:anim calcmode="lin" valueType="num">
                                      <p:cBhvr>
                                        <p:cTn id="71" dur="1000" fill="hold"/>
                                        <p:tgtEl>
                                          <p:spTgt spid="2056"/>
                                        </p:tgtEl>
                                        <p:attrNameLst>
                                          <p:attrName>ppt_x</p:attrName>
                                        </p:attrNameLst>
                                      </p:cBhvr>
                                      <p:tavLst>
                                        <p:tav tm="0">
                                          <p:val>
                                            <p:strVal val="#ppt_x"/>
                                          </p:val>
                                        </p:tav>
                                        <p:tav tm="100000">
                                          <p:val>
                                            <p:strVal val="#ppt_x"/>
                                          </p:val>
                                        </p:tav>
                                      </p:tavLst>
                                    </p:anim>
                                    <p:anim calcmode="lin" valueType="num">
                                      <p:cBhvr>
                                        <p:cTn id="72"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fade">
                                      <p:cBhvr>
                                        <p:cTn id="77" dur="1000"/>
                                        <p:tgtEl>
                                          <p:spTgt spid="50"/>
                                        </p:tgtEl>
                                      </p:cBhvr>
                                    </p:animEffect>
                                    <p:anim calcmode="lin" valueType="num">
                                      <p:cBhvr>
                                        <p:cTn id="78" dur="1000" fill="hold"/>
                                        <p:tgtEl>
                                          <p:spTgt spid="50"/>
                                        </p:tgtEl>
                                        <p:attrNameLst>
                                          <p:attrName>ppt_x</p:attrName>
                                        </p:attrNameLst>
                                      </p:cBhvr>
                                      <p:tavLst>
                                        <p:tav tm="0">
                                          <p:val>
                                            <p:strVal val="#ppt_x"/>
                                          </p:val>
                                        </p:tav>
                                        <p:tav tm="100000">
                                          <p:val>
                                            <p:strVal val="#ppt_x"/>
                                          </p:val>
                                        </p:tav>
                                      </p:tavLst>
                                    </p:anim>
                                    <p:anim calcmode="lin" valueType="num">
                                      <p:cBhvr>
                                        <p:cTn id="7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2058"/>
                                        </p:tgtEl>
                                        <p:attrNameLst>
                                          <p:attrName>style.visibility</p:attrName>
                                        </p:attrNameLst>
                                      </p:cBhvr>
                                      <p:to>
                                        <p:strVal val="visible"/>
                                      </p:to>
                                    </p:set>
                                    <p:animEffect transition="in" filter="barn(inVertical)">
                                      <p:cBhvr>
                                        <p:cTn id="84" dur="500"/>
                                        <p:tgtEl>
                                          <p:spTgt spid="2058"/>
                                        </p:tgtEl>
                                      </p:cBhvr>
                                    </p:animEffect>
                                  </p:childTnLst>
                                </p:cTn>
                              </p:par>
                              <p:par>
                                <p:cTn id="85" presetID="16" presetClass="entr" presetSubtype="21" fill="hold" nodeType="withEffect">
                                  <p:stCondLst>
                                    <p:cond delay="0"/>
                                  </p:stCondLst>
                                  <p:childTnLst>
                                    <p:set>
                                      <p:cBhvr>
                                        <p:cTn id="86" dur="1" fill="hold">
                                          <p:stCondLst>
                                            <p:cond delay="0"/>
                                          </p:stCondLst>
                                        </p:cTn>
                                        <p:tgtEl>
                                          <p:spTgt spid="2060"/>
                                        </p:tgtEl>
                                        <p:attrNameLst>
                                          <p:attrName>style.visibility</p:attrName>
                                        </p:attrNameLst>
                                      </p:cBhvr>
                                      <p:to>
                                        <p:strVal val="visible"/>
                                      </p:to>
                                    </p:set>
                                    <p:animEffect transition="in" filter="barn(inVertical)">
                                      <p:cBhvr>
                                        <p:cTn id="87" dur="500"/>
                                        <p:tgtEl>
                                          <p:spTgt spid="2060"/>
                                        </p:tgtEl>
                                      </p:cBhvr>
                                    </p:animEffect>
                                  </p:childTnLst>
                                </p:cTn>
                              </p:par>
                              <p:par>
                                <p:cTn id="88" presetID="16" presetClass="entr" presetSubtype="21" fill="hold" nodeType="withEffect">
                                  <p:stCondLst>
                                    <p:cond delay="0"/>
                                  </p:stCondLst>
                                  <p:childTnLst>
                                    <p:set>
                                      <p:cBhvr>
                                        <p:cTn id="89" dur="1" fill="hold">
                                          <p:stCondLst>
                                            <p:cond delay="0"/>
                                          </p:stCondLst>
                                        </p:cTn>
                                        <p:tgtEl>
                                          <p:spTgt spid="2062"/>
                                        </p:tgtEl>
                                        <p:attrNameLst>
                                          <p:attrName>style.visibility</p:attrName>
                                        </p:attrNameLst>
                                      </p:cBhvr>
                                      <p:to>
                                        <p:strVal val="visible"/>
                                      </p:to>
                                    </p:set>
                                    <p:animEffect transition="in" filter="barn(inVertical)">
                                      <p:cBhvr>
                                        <p:cTn id="90" dur="500"/>
                                        <p:tgtEl>
                                          <p:spTgt spid="2062"/>
                                        </p:tgtEl>
                                      </p:cBhvr>
                                    </p:animEffect>
                                  </p:childTnLst>
                                </p:cTn>
                              </p:par>
                              <p:par>
                                <p:cTn id="91" presetID="16" presetClass="entr" presetSubtype="21" fill="hold" nodeType="withEffect">
                                  <p:stCondLst>
                                    <p:cond delay="0"/>
                                  </p:stCondLst>
                                  <p:childTnLst>
                                    <p:set>
                                      <p:cBhvr>
                                        <p:cTn id="92" dur="1" fill="hold">
                                          <p:stCondLst>
                                            <p:cond delay="0"/>
                                          </p:stCondLst>
                                        </p:cTn>
                                        <p:tgtEl>
                                          <p:spTgt spid="2064"/>
                                        </p:tgtEl>
                                        <p:attrNameLst>
                                          <p:attrName>style.visibility</p:attrName>
                                        </p:attrNameLst>
                                      </p:cBhvr>
                                      <p:to>
                                        <p:strVal val="visible"/>
                                      </p:to>
                                    </p:set>
                                    <p:animEffect transition="in" filter="barn(inVertical)">
                                      <p:cBhvr>
                                        <p:cTn id="93" dur="500"/>
                                        <p:tgtEl>
                                          <p:spTgt spid="2064"/>
                                        </p:tgtEl>
                                      </p:cBhvr>
                                    </p:animEffect>
                                  </p:childTnLst>
                                </p:cTn>
                              </p:par>
                              <p:par>
                                <p:cTn id="94" presetID="16" presetClass="entr" presetSubtype="21" fill="hold" nodeType="withEffect">
                                  <p:stCondLst>
                                    <p:cond delay="0"/>
                                  </p:stCondLst>
                                  <p:childTnLst>
                                    <p:set>
                                      <p:cBhvr>
                                        <p:cTn id="95" dur="1" fill="hold">
                                          <p:stCondLst>
                                            <p:cond delay="0"/>
                                          </p:stCondLst>
                                        </p:cTn>
                                        <p:tgtEl>
                                          <p:spTgt spid="2068"/>
                                        </p:tgtEl>
                                        <p:attrNameLst>
                                          <p:attrName>style.visibility</p:attrName>
                                        </p:attrNameLst>
                                      </p:cBhvr>
                                      <p:to>
                                        <p:strVal val="visible"/>
                                      </p:to>
                                    </p:set>
                                    <p:animEffect transition="in" filter="barn(inVertical)">
                                      <p:cBhvr>
                                        <p:cTn id="96"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4" grpId="0"/>
      <p:bldP spid="4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ạng Thủy sản Việt Nam — Thủy tức: Loài động vật có khả năng “trường sinh...">
            <a:extLst>
              <a:ext uri="{FF2B5EF4-FFF2-40B4-BE49-F238E27FC236}">
                <a16:creationId xmlns="" xmlns:a16="http://schemas.microsoft.com/office/drawing/2014/main" id="{2A9D01CC-EBD6-43D3-8EDB-E71311544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282" y="946992"/>
            <a:ext cx="3450683" cy="22993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Bé 5 tuổi sốt âm ỉ, bất ngờ sán làm tổ trong gan - Báo Phụ Nữ">
            <a:extLst>
              <a:ext uri="{FF2B5EF4-FFF2-40B4-BE49-F238E27FC236}">
                <a16:creationId xmlns="" xmlns:a16="http://schemas.microsoft.com/office/drawing/2014/main" id="{EBB05793-C457-4C73-8C87-6E69245215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8781" y="946992"/>
            <a:ext cx="3662291" cy="22950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3339 - 09/07/2017 - Hình ảnh giun đũa - Chuẩn Rồi">
            <a:extLst>
              <a:ext uri="{FF2B5EF4-FFF2-40B4-BE49-F238E27FC236}">
                <a16:creationId xmlns="" xmlns:a16="http://schemas.microsoft.com/office/drawing/2014/main" id="{3DD28F41-8CB5-49B0-A905-84FCF44274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9889" y="946992"/>
            <a:ext cx="3377975" cy="22950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 xmlns:a16="http://schemas.microsoft.com/office/drawing/2014/main" id="{F58D0E9C-CD31-4B2E-AA56-B0823BA42022}"/>
              </a:ext>
            </a:extLst>
          </p:cNvPr>
          <p:cNvPicPr>
            <a:picLocks noChangeAspect="1"/>
          </p:cNvPicPr>
          <p:nvPr/>
        </p:nvPicPr>
        <p:blipFill rotWithShape="1">
          <a:blip r:embed="rId5"/>
          <a:srcRect l="-497" t="1353" r="497" b="6632"/>
          <a:stretch/>
        </p:blipFill>
        <p:spPr>
          <a:xfrm>
            <a:off x="8057181" y="3414353"/>
            <a:ext cx="3450683" cy="2297153"/>
          </a:xfrm>
          <a:prstGeom prst="rect">
            <a:avLst/>
          </a:prstGeom>
        </p:spPr>
      </p:pic>
      <p:pic>
        <p:nvPicPr>
          <p:cNvPr id="7" name="Picture 6">
            <a:extLst>
              <a:ext uri="{FF2B5EF4-FFF2-40B4-BE49-F238E27FC236}">
                <a16:creationId xmlns="" xmlns:a16="http://schemas.microsoft.com/office/drawing/2014/main" id="{81618F58-3F42-48F0-8C46-2E692C6A31E7}"/>
              </a:ext>
            </a:extLst>
          </p:cNvPr>
          <p:cNvPicPr>
            <a:picLocks noChangeAspect="1"/>
          </p:cNvPicPr>
          <p:nvPr/>
        </p:nvPicPr>
        <p:blipFill>
          <a:blip r:embed="rId6"/>
          <a:stretch>
            <a:fillRect/>
          </a:stretch>
        </p:blipFill>
        <p:spPr>
          <a:xfrm>
            <a:off x="4228781" y="3414353"/>
            <a:ext cx="3662291" cy="2295036"/>
          </a:xfrm>
          <a:prstGeom prst="rect">
            <a:avLst/>
          </a:prstGeom>
        </p:spPr>
      </p:pic>
      <p:pic>
        <p:nvPicPr>
          <p:cNvPr id="8" name="Picture 7">
            <a:extLst>
              <a:ext uri="{FF2B5EF4-FFF2-40B4-BE49-F238E27FC236}">
                <a16:creationId xmlns="" xmlns:a16="http://schemas.microsoft.com/office/drawing/2014/main" id="{39DBEBC4-70D7-40A9-BFEE-CFAABAB3F14F}"/>
              </a:ext>
            </a:extLst>
          </p:cNvPr>
          <p:cNvPicPr>
            <a:picLocks noChangeAspect="1"/>
          </p:cNvPicPr>
          <p:nvPr/>
        </p:nvPicPr>
        <p:blipFill rotWithShape="1">
          <a:blip r:embed="rId7"/>
          <a:srcRect l="6285" r="3585"/>
          <a:stretch/>
        </p:blipFill>
        <p:spPr>
          <a:xfrm>
            <a:off x="539282" y="3414353"/>
            <a:ext cx="3450683" cy="2297153"/>
          </a:xfrm>
          <a:prstGeom prst="rect">
            <a:avLst/>
          </a:prstGeom>
        </p:spPr>
      </p:pic>
      <p:sp>
        <p:nvSpPr>
          <p:cNvPr id="10" name="矩形 25">
            <a:extLst>
              <a:ext uri="{FF2B5EF4-FFF2-40B4-BE49-F238E27FC236}">
                <a16:creationId xmlns="" xmlns:a16="http://schemas.microsoft.com/office/drawing/2014/main" id="{7B33BF11-1548-4227-95F4-BA2B049B5B0E}"/>
              </a:ext>
            </a:extLst>
          </p:cNvPr>
          <p:cNvSpPr/>
          <p:nvPr/>
        </p:nvSpPr>
        <p:spPr>
          <a:xfrm>
            <a:off x="1357188" y="1920437"/>
            <a:ext cx="9615613" cy="2996542"/>
          </a:xfrm>
          <a:prstGeom prst="rect">
            <a:avLst/>
          </a:prstGeom>
          <a:solidFill>
            <a:schemeClr val="bg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solidFill>
                <a:prstClr val="white"/>
              </a:solidFill>
            </a:endParaRPr>
          </a:p>
        </p:txBody>
      </p:sp>
      <p:sp>
        <p:nvSpPr>
          <p:cNvPr id="12" name="TextBox 11"/>
          <p:cNvSpPr txBox="1"/>
          <p:nvPr/>
        </p:nvSpPr>
        <p:spPr>
          <a:xfrm>
            <a:off x="1664470" y="2573054"/>
            <a:ext cx="8790915" cy="1884490"/>
          </a:xfrm>
          <a:prstGeom prst="rect">
            <a:avLst/>
          </a:prstGeom>
          <a:noFill/>
        </p:spPr>
        <p:txBody>
          <a:bodyPr wrap="square" rtlCol="0">
            <a:spAutoFit/>
          </a:bodyPr>
          <a:lstStyle/>
          <a:p>
            <a:pPr algn="ctr">
              <a:lnSpc>
                <a:spcPct val="110000"/>
              </a:lnSpc>
            </a:pPr>
            <a:r>
              <a:rPr lang="en-US" sz="5400" dirty="0" smtClean="0">
                <a:latin typeface="#9Slide07 SVNBrandon Printed Sh" panose="02000000000000000000" pitchFamily="2" charset="0"/>
              </a:rPr>
              <a:t>ĐỘNG VẬT </a:t>
            </a:r>
          </a:p>
          <a:p>
            <a:pPr algn="ctr">
              <a:lnSpc>
                <a:spcPct val="110000"/>
              </a:lnSpc>
            </a:pPr>
            <a:r>
              <a:rPr lang="en-US" sz="5400" dirty="0" smtClean="0">
                <a:latin typeface="#9Slide07 SVNBrandon Printed Sh" panose="02000000000000000000" pitchFamily="2" charset="0"/>
              </a:rPr>
              <a:t>KHÔNG XƯƠNG SỐNG</a:t>
            </a:r>
            <a:endParaRPr lang="en-US" sz="5400" dirty="0">
              <a:latin typeface="#9Slide07 SVNBrandon Printed Sh" panose="02000000000000000000" pitchFamily="2" charset="0"/>
            </a:endParaRPr>
          </a:p>
        </p:txBody>
      </p:sp>
    </p:spTree>
    <p:extLst>
      <p:ext uri="{BB962C8B-B14F-4D97-AF65-F5344CB8AC3E}">
        <p14:creationId xmlns:p14="http://schemas.microsoft.com/office/powerpoint/2010/main" val="253425794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9"/>
          <p:cNvGrpSpPr/>
          <p:nvPr/>
        </p:nvGrpSpPr>
        <p:grpSpPr>
          <a:xfrm>
            <a:off x="8879029" y="514126"/>
            <a:ext cx="2608580" cy="3500120"/>
            <a:chOff x="11544" y="2968"/>
            <a:chExt cx="4685" cy="5025"/>
          </a:xfrm>
        </p:grpSpPr>
        <p:grpSp>
          <p:nvGrpSpPr>
            <p:cNvPr id="3" name="Group 8"/>
            <p:cNvGrpSpPr/>
            <p:nvPr/>
          </p:nvGrpSpPr>
          <p:grpSpPr bwMode="auto">
            <a:xfrm>
              <a:off x="11544" y="2968"/>
              <a:ext cx="2514" cy="3776"/>
              <a:chOff x="944562" y="687387"/>
              <a:chExt cx="2451101" cy="3228975"/>
            </a:xfrm>
          </p:grpSpPr>
          <p:sp>
            <p:nvSpPr>
              <p:cNvPr id="29" name="Freeform 44"/>
              <p:cNvSpPr/>
              <p:nvPr/>
            </p:nvSpPr>
            <p:spPr bwMode="auto">
              <a:xfrm>
                <a:off x="986269" y="721411"/>
                <a:ext cx="2367687" cy="469846"/>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defRPr/>
                </a:pPr>
                <a:endParaRPr lang="en-US">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0" name="Freeform 10"/>
              <p:cNvSpPr/>
              <p:nvPr/>
            </p:nvSpPr>
            <p:spPr bwMode="auto">
              <a:xfrm>
                <a:off x="944562" y="969294"/>
                <a:ext cx="503695" cy="2947068"/>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rgbClr val="5DA4D9"/>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defRPr/>
                </a:pPr>
                <a:endParaRPr lang="en-US">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1" name="Freeform 11"/>
              <p:cNvSpPr/>
              <p:nvPr/>
            </p:nvSpPr>
            <p:spPr bwMode="auto">
              <a:xfrm>
                <a:off x="1448257" y="838062"/>
                <a:ext cx="1947406" cy="3070199"/>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chemeClr val="tx1">
                      <a:lumMod val="75000"/>
                      <a:lumOff val="25000"/>
                    </a:schemeClr>
                  </a:gs>
                  <a:gs pos="8000">
                    <a:schemeClr val="tx1">
                      <a:lumMod val="75000"/>
                      <a:lumOff val="25000"/>
                    </a:schemeClr>
                  </a:gs>
                  <a:gs pos="55000">
                    <a:schemeClr val="bg1">
                      <a:lumMod val="85000"/>
                    </a:schemeClr>
                  </a:gs>
                  <a:gs pos="100000">
                    <a:schemeClr val="tx1">
                      <a:lumMod val="75000"/>
                      <a:lumOff val="25000"/>
                    </a:schemeClr>
                  </a:gs>
                </a:gsLst>
                <a:lin ang="1920000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defRPr/>
                </a:pPr>
                <a:endParaRPr lang="en-US">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32" name="Freeform 12"/>
              <p:cNvSpPr/>
              <p:nvPr/>
            </p:nvSpPr>
            <p:spPr bwMode="auto">
              <a:xfrm>
                <a:off x="944562" y="687387"/>
                <a:ext cx="2067715" cy="319172"/>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solidFill>
                <a:srgbClr val="5DA4D9"/>
              </a:solidFill>
              <a:ln w="9525">
                <a:no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defRPr/>
                </a:pPr>
                <a:endParaRPr lang="en-US">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pic>
            <p:nvPicPr>
              <p:cNvPr id="33"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grpSp>
          <p:nvGrpSpPr>
            <p:cNvPr id="4" name="Group 8"/>
            <p:cNvGrpSpPr/>
            <p:nvPr/>
          </p:nvGrpSpPr>
          <p:grpSpPr bwMode="auto">
            <a:xfrm>
              <a:off x="11906" y="3136"/>
              <a:ext cx="2602" cy="3905"/>
              <a:chOff x="944562" y="687387"/>
              <a:chExt cx="2451101" cy="3228975"/>
            </a:xfrm>
          </p:grpSpPr>
          <p:sp>
            <p:nvSpPr>
              <p:cNvPr id="24" name="Freeform 9"/>
              <p:cNvSpPr/>
              <p:nvPr/>
            </p:nvSpPr>
            <p:spPr bwMode="auto">
              <a:xfrm>
                <a:off x="986421" y="720287"/>
                <a:ext cx="2367383" cy="470011"/>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defRPr/>
                </a:pPr>
                <a:endParaRPr lang="en-US">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25" name="Freeform 10"/>
              <p:cNvSpPr/>
              <p:nvPr/>
            </p:nvSpPr>
            <p:spPr bwMode="auto">
              <a:xfrm>
                <a:off x="944562" y="969962"/>
                <a:ext cx="503238" cy="29464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gradFill rotWithShape="1">
                <a:gsLst>
                  <a:gs pos="0">
                    <a:srgbClr val="2A6F0C"/>
                  </a:gs>
                  <a:gs pos="45000">
                    <a:srgbClr val="77D729"/>
                  </a:gs>
                  <a:gs pos="92000">
                    <a:srgbClr val="2A6F0C"/>
                  </a:gs>
                  <a:gs pos="100000">
                    <a:srgbClr val="2A6F0C"/>
                  </a:gs>
                </a:gsLst>
                <a:lin ang="0" scaled="1"/>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sp>
            <p:nvSpPr>
              <p:cNvPr id="26" name="Freeform 11"/>
              <p:cNvSpPr/>
              <p:nvPr/>
            </p:nvSpPr>
            <p:spPr bwMode="auto">
              <a:xfrm>
                <a:off x="1447800" y="838200"/>
                <a:ext cx="1947863" cy="30702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rgbClr val="2A6F0C"/>
                  </a:gs>
                  <a:gs pos="7001">
                    <a:srgbClr val="2A6F0C"/>
                  </a:gs>
                  <a:gs pos="55000">
                    <a:srgbClr val="77D729"/>
                  </a:gs>
                  <a:gs pos="100000">
                    <a:srgbClr val="2A6F0C"/>
                  </a:gs>
                </a:gsLst>
                <a:lin ang="1920000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sp>
            <p:nvSpPr>
              <p:cNvPr id="27" name="Freeform 12"/>
              <p:cNvSpPr/>
              <p:nvPr/>
            </p:nvSpPr>
            <p:spPr bwMode="auto">
              <a:xfrm>
                <a:off x="944562" y="687387"/>
                <a:ext cx="2066925" cy="319088"/>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gradFill rotWithShape="0">
                <a:gsLst>
                  <a:gs pos="0">
                    <a:srgbClr val="2A6F0C"/>
                  </a:gs>
                  <a:gs pos="45000">
                    <a:srgbClr val="77D729"/>
                  </a:gs>
                  <a:gs pos="92000">
                    <a:srgbClr val="2A6F0C"/>
                  </a:gs>
                  <a:gs pos="100000">
                    <a:srgbClr val="2A6F0C"/>
                  </a:gs>
                </a:gsLst>
                <a:lin ang="0" scaled="1"/>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pic>
            <p:nvPicPr>
              <p:cNvPr id="28"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grpSp>
          <p:nvGrpSpPr>
            <p:cNvPr id="5" name="Group 14"/>
            <p:cNvGrpSpPr/>
            <p:nvPr/>
          </p:nvGrpSpPr>
          <p:grpSpPr bwMode="auto">
            <a:xfrm>
              <a:off x="12322" y="3286"/>
              <a:ext cx="2672" cy="4011"/>
              <a:chOff x="944562" y="687387"/>
              <a:chExt cx="2451101" cy="3228975"/>
            </a:xfrm>
          </p:grpSpPr>
          <p:sp>
            <p:nvSpPr>
              <p:cNvPr id="19" name="Freeform 9"/>
              <p:cNvSpPr/>
              <p:nvPr/>
            </p:nvSpPr>
            <p:spPr bwMode="auto">
              <a:xfrm>
                <a:off x="985314" y="720943"/>
                <a:ext cx="2369599" cy="469780"/>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defRPr/>
                </a:pPr>
                <a:endParaRPr lang="en-US">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20" name="Freeform 10"/>
              <p:cNvSpPr/>
              <p:nvPr/>
            </p:nvSpPr>
            <p:spPr bwMode="auto">
              <a:xfrm>
                <a:off x="944562" y="969962"/>
                <a:ext cx="503238" cy="29464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rgbClr val="EE8398"/>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sp>
            <p:nvSpPr>
              <p:cNvPr id="21" name="Freeform 11"/>
              <p:cNvSpPr/>
              <p:nvPr/>
            </p:nvSpPr>
            <p:spPr bwMode="auto">
              <a:xfrm>
                <a:off x="1447800" y="838200"/>
                <a:ext cx="1947863" cy="30702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rgbClr val="D09E00"/>
                  </a:gs>
                  <a:gs pos="7001">
                    <a:srgbClr val="D09E00"/>
                  </a:gs>
                  <a:gs pos="55000">
                    <a:srgbClr val="FFFF00"/>
                  </a:gs>
                  <a:gs pos="100000">
                    <a:srgbClr val="FFC000"/>
                  </a:gs>
                </a:gsLst>
                <a:lin ang="1920000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sp>
            <p:nvSpPr>
              <p:cNvPr id="22" name="Freeform 12"/>
              <p:cNvSpPr/>
              <p:nvPr/>
            </p:nvSpPr>
            <p:spPr bwMode="auto">
              <a:xfrm>
                <a:off x="944562" y="687387"/>
                <a:ext cx="2066925" cy="319088"/>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solidFill>
                <a:srgbClr val="EE8398"/>
              </a:solidFill>
              <a:ln w="9525">
                <a:solidFill>
                  <a:srgbClr val="EE8398"/>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pic>
            <p:nvPicPr>
              <p:cNvPr id="23"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grpSp>
          <p:nvGrpSpPr>
            <p:cNvPr id="6" name="Group 14"/>
            <p:cNvGrpSpPr/>
            <p:nvPr/>
          </p:nvGrpSpPr>
          <p:grpSpPr bwMode="auto">
            <a:xfrm>
              <a:off x="12826" y="3422"/>
              <a:ext cx="2793" cy="4235"/>
              <a:chOff x="944562" y="687387"/>
              <a:chExt cx="2451101" cy="3228975"/>
            </a:xfrm>
          </p:grpSpPr>
          <p:sp>
            <p:nvSpPr>
              <p:cNvPr id="14" name="Freeform 9"/>
              <p:cNvSpPr/>
              <p:nvPr/>
            </p:nvSpPr>
            <p:spPr bwMode="auto">
              <a:xfrm>
                <a:off x="986449" y="720616"/>
                <a:ext cx="2367326" cy="469537"/>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defRPr/>
                </a:pPr>
                <a:endParaRPr lang="en-US">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15" name="Freeform 10"/>
              <p:cNvSpPr/>
              <p:nvPr/>
            </p:nvSpPr>
            <p:spPr bwMode="auto">
              <a:xfrm>
                <a:off x="944562" y="969962"/>
                <a:ext cx="503238" cy="29464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rgbClr val="B195C4"/>
              </a:solidFill>
              <a:ln w="9525">
                <a:solidFill>
                  <a:srgbClr val="B195C4"/>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sp>
            <p:nvSpPr>
              <p:cNvPr id="16" name="Freeform 11"/>
              <p:cNvSpPr/>
              <p:nvPr/>
            </p:nvSpPr>
            <p:spPr bwMode="auto">
              <a:xfrm>
                <a:off x="1447800" y="838200"/>
                <a:ext cx="1947863" cy="30702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gradFill rotWithShape="1">
                <a:gsLst>
                  <a:gs pos="0">
                    <a:srgbClr val="006D68"/>
                  </a:gs>
                  <a:gs pos="7001">
                    <a:srgbClr val="006D68"/>
                  </a:gs>
                  <a:gs pos="55000">
                    <a:srgbClr val="00F0E8"/>
                  </a:gs>
                  <a:gs pos="100000">
                    <a:srgbClr val="006D68"/>
                  </a:gs>
                </a:gsLst>
                <a:lin ang="1920000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sp>
            <p:nvSpPr>
              <p:cNvPr id="17" name="Freeform 12"/>
              <p:cNvSpPr/>
              <p:nvPr/>
            </p:nvSpPr>
            <p:spPr bwMode="auto">
              <a:xfrm>
                <a:off x="944562" y="687387"/>
                <a:ext cx="2066925" cy="319088"/>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solidFill>
                <a:srgbClr val="B195C4"/>
              </a:solidFill>
              <a:ln w="9525">
                <a:solidFill>
                  <a:srgbClr val="B195C4"/>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pic>
            <p:nvPicPr>
              <p:cNvPr id="18"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grpSp>
          <p:nvGrpSpPr>
            <p:cNvPr id="7" name="Group 14"/>
            <p:cNvGrpSpPr/>
            <p:nvPr/>
          </p:nvGrpSpPr>
          <p:grpSpPr bwMode="auto">
            <a:xfrm>
              <a:off x="13323" y="3587"/>
              <a:ext cx="2906" cy="4407"/>
              <a:chOff x="944562" y="687387"/>
              <a:chExt cx="2451101" cy="3228975"/>
            </a:xfrm>
          </p:grpSpPr>
          <p:sp>
            <p:nvSpPr>
              <p:cNvPr id="9" name="Freeform 9"/>
              <p:cNvSpPr/>
              <p:nvPr/>
            </p:nvSpPr>
            <p:spPr bwMode="auto">
              <a:xfrm>
                <a:off x="986200" y="720704"/>
                <a:ext cx="2367825" cy="470603"/>
              </a:xfrm>
              <a:custGeom>
                <a:avLst/>
                <a:gdLst/>
                <a:ahLst/>
                <a:cxnLst>
                  <a:cxn ang="0">
                    <a:pos x="1492" y="77"/>
                  </a:cxn>
                  <a:cxn ang="0">
                    <a:pos x="1276" y="0"/>
                  </a:cxn>
                  <a:cxn ang="0">
                    <a:pos x="0" y="180"/>
                  </a:cxn>
                  <a:cxn ang="0">
                    <a:pos x="129" y="296"/>
                  </a:cxn>
                  <a:cxn ang="0">
                    <a:pos x="1492" y="77"/>
                  </a:cxn>
                </a:cxnLst>
                <a:rect l="0" t="0" r="r" b="b"/>
                <a:pathLst>
                  <a:path w="1492" h="296">
                    <a:moveTo>
                      <a:pt x="1492" y="77"/>
                    </a:moveTo>
                    <a:lnTo>
                      <a:pt x="1276" y="0"/>
                    </a:lnTo>
                    <a:lnTo>
                      <a:pt x="0" y="180"/>
                    </a:lnTo>
                    <a:lnTo>
                      <a:pt x="129" y="296"/>
                    </a:lnTo>
                    <a:lnTo>
                      <a:pt x="1492" y="77"/>
                    </a:lnTo>
                    <a:close/>
                  </a:path>
                </a:pathLst>
              </a:custGeom>
              <a:gradFill>
                <a:gsLst>
                  <a:gs pos="0">
                    <a:schemeClr val="bg1">
                      <a:lumMod val="85000"/>
                    </a:schemeClr>
                  </a:gs>
                  <a:gs pos="93000">
                    <a:schemeClr val="bg1">
                      <a:lumMod val="95000"/>
                    </a:schemeClr>
                  </a:gs>
                </a:gsLst>
                <a:lin ang="30000" scaled="0"/>
              </a:gra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defRPr/>
                </a:pPr>
                <a:endParaRPr lang="en-US">
                  <a:solidFill>
                    <a:prstClr val="black"/>
                  </a:solidFill>
                  <a:latin typeface="Arial" panose="020B0604020202020204" pitchFamily="34" charset="0"/>
                  <a:ea typeface="MS PGothic" panose="020B0600070205080204" pitchFamily="-109" charset="-128"/>
                  <a:cs typeface="MS PGothic" panose="020B0600070205080204" pitchFamily="-109" charset="-128"/>
                </a:endParaRPr>
              </a:p>
            </p:txBody>
          </p:sp>
          <p:sp>
            <p:nvSpPr>
              <p:cNvPr id="10" name="Freeform 10"/>
              <p:cNvSpPr/>
              <p:nvPr/>
            </p:nvSpPr>
            <p:spPr bwMode="auto">
              <a:xfrm>
                <a:off x="944562" y="969962"/>
                <a:ext cx="503238" cy="2946400"/>
              </a:xfrm>
              <a:custGeom>
                <a:avLst/>
                <a:gdLst>
                  <a:gd name="T0" fmla="*/ 0 w 317"/>
                  <a:gd name="T1" fmla="*/ 0 h 1856"/>
                  <a:gd name="T2" fmla="*/ 0 w 317"/>
                  <a:gd name="T3" fmla="*/ 2147483647 h 1856"/>
                  <a:gd name="T4" fmla="*/ 0 w 317"/>
                  <a:gd name="T5" fmla="*/ 2147483647 h 1856"/>
                  <a:gd name="T6" fmla="*/ 2147483647 w 317"/>
                  <a:gd name="T7" fmla="*/ 2147483647 h 1856"/>
                  <a:gd name="T8" fmla="*/ 2147483647 w 317"/>
                  <a:gd name="T9" fmla="*/ 2147483647 h 1856"/>
                  <a:gd name="T10" fmla="*/ 2147483647 w 317"/>
                  <a:gd name="T11" fmla="*/ 2147483647 h 1856"/>
                  <a:gd name="T12" fmla="*/ 2147483647 w 317"/>
                  <a:gd name="T13" fmla="*/ 2147483647 h 1856"/>
                  <a:gd name="T14" fmla="*/ 2147483647 w 317"/>
                  <a:gd name="T15" fmla="*/ 2147483647 h 1856"/>
                  <a:gd name="T16" fmla="*/ 2147483647 w 317"/>
                  <a:gd name="T17" fmla="*/ 2147483647 h 1856"/>
                  <a:gd name="T18" fmla="*/ 2147483647 w 317"/>
                  <a:gd name="T19" fmla="*/ 2147483647 h 1856"/>
                  <a:gd name="T20" fmla="*/ 2147483647 w 317"/>
                  <a:gd name="T21" fmla="*/ 2147483647 h 1856"/>
                  <a:gd name="T22" fmla="*/ 2147483647 w 317"/>
                  <a:gd name="T23" fmla="*/ 2147483647 h 1856"/>
                  <a:gd name="T24" fmla="*/ 2147483647 w 317"/>
                  <a:gd name="T25" fmla="*/ 2147483647 h 1856"/>
                  <a:gd name="T26" fmla="*/ 2147483647 w 317"/>
                  <a:gd name="T27" fmla="*/ 2147483647 h 1856"/>
                  <a:gd name="T28" fmla="*/ 2147483647 w 317"/>
                  <a:gd name="T29" fmla="*/ 2147483647 h 1856"/>
                  <a:gd name="T30" fmla="*/ 2147483647 w 317"/>
                  <a:gd name="T31" fmla="*/ 2147483647 h 1856"/>
                  <a:gd name="T32" fmla="*/ 2147483647 w 317"/>
                  <a:gd name="T33" fmla="*/ 2147483647 h 1856"/>
                  <a:gd name="T34" fmla="*/ 2147483647 w 317"/>
                  <a:gd name="T35" fmla="*/ 2147483647 h 1856"/>
                  <a:gd name="T36" fmla="*/ 2147483647 w 317"/>
                  <a:gd name="T37" fmla="*/ 2147483647 h 1856"/>
                  <a:gd name="T38" fmla="*/ 2147483647 w 317"/>
                  <a:gd name="T39" fmla="*/ 2147483647 h 1856"/>
                  <a:gd name="T40" fmla="*/ 2147483647 w 317"/>
                  <a:gd name="T41" fmla="*/ 2147483647 h 1856"/>
                  <a:gd name="T42" fmla="*/ 2147483647 w 317"/>
                  <a:gd name="T43" fmla="*/ 2147483647 h 1856"/>
                  <a:gd name="T44" fmla="*/ 2147483647 w 317"/>
                  <a:gd name="T45" fmla="*/ 2147483647 h 1856"/>
                  <a:gd name="T46" fmla="*/ 2147483647 w 317"/>
                  <a:gd name="T47" fmla="*/ 2147483647 h 1856"/>
                  <a:gd name="T48" fmla="*/ 2147483647 w 317"/>
                  <a:gd name="T49" fmla="*/ 2147483647 h 1856"/>
                  <a:gd name="T50" fmla="*/ 2147483647 w 317"/>
                  <a:gd name="T51" fmla="*/ 2147483647 h 1856"/>
                  <a:gd name="T52" fmla="*/ 2147483647 w 317"/>
                  <a:gd name="T53" fmla="*/ 2147483647 h 1856"/>
                  <a:gd name="T54" fmla="*/ 2147483647 w 317"/>
                  <a:gd name="T55" fmla="*/ 2147483647 h 1856"/>
                  <a:gd name="T56" fmla="*/ 0 w 317"/>
                  <a:gd name="T57" fmla="*/ 0 h 1856"/>
                  <a:gd name="T58" fmla="*/ 0 w 317"/>
                  <a:gd name="T59" fmla="*/ 0 h 185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17"/>
                  <a:gd name="T91" fmla="*/ 0 h 1856"/>
                  <a:gd name="T92" fmla="*/ 317 w 317"/>
                  <a:gd name="T93" fmla="*/ 1856 h 185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17" h="1856">
                    <a:moveTo>
                      <a:pt x="0" y="0"/>
                    </a:moveTo>
                    <a:lnTo>
                      <a:pt x="0" y="1722"/>
                    </a:lnTo>
                    <a:lnTo>
                      <a:pt x="3" y="1730"/>
                    </a:lnTo>
                    <a:lnTo>
                      <a:pt x="10" y="1748"/>
                    </a:lnTo>
                    <a:lnTo>
                      <a:pt x="26" y="1771"/>
                    </a:lnTo>
                    <a:lnTo>
                      <a:pt x="39" y="1786"/>
                    </a:lnTo>
                    <a:lnTo>
                      <a:pt x="54" y="1799"/>
                    </a:lnTo>
                    <a:lnTo>
                      <a:pt x="72" y="1812"/>
                    </a:lnTo>
                    <a:lnTo>
                      <a:pt x="93" y="1825"/>
                    </a:lnTo>
                    <a:lnTo>
                      <a:pt x="119" y="1835"/>
                    </a:lnTo>
                    <a:lnTo>
                      <a:pt x="149" y="1846"/>
                    </a:lnTo>
                    <a:lnTo>
                      <a:pt x="183" y="1851"/>
                    </a:lnTo>
                    <a:lnTo>
                      <a:pt x="224" y="1856"/>
                    </a:lnTo>
                    <a:lnTo>
                      <a:pt x="268" y="1853"/>
                    </a:lnTo>
                    <a:lnTo>
                      <a:pt x="317" y="1851"/>
                    </a:lnTo>
                    <a:lnTo>
                      <a:pt x="317" y="82"/>
                    </a:lnTo>
                    <a:lnTo>
                      <a:pt x="289" y="88"/>
                    </a:lnTo>
                    <a:lnTo>
                      <a:pt x="255" y="93"/>
                    </a:lnTo>
                    <a:lnTo>
                      <a:pt x="214" y="93"/>
                    </a:lnTo>
                    <a:lnTo>
                      <a:pt x="188" y="90"/>
                    </a:lnTo>
                    <a:lnTo>
                      <a:pt x="165" y="88"/>
                    </a:lnTo>
                    <a:lnTo>
                      <a:pt x="137" y="80"/>
                    </a:lnTo>
                    <a:lnTo>
                      <a:pt x="111" y="72"/>
                    </a:lnTo>
                    <a:lnTo>
                      <a:pt x="82" y="59"/>
                    </a:lnTo>
                    <a:lnTo>
                      <a:pt x="57" y="44"/>
                    </a:lnTo>
                    <a:lnTo>
                      <a:pt x="28" y="23"/>
                    </a:lnTo>
                    <a:lnTo>
                      <a:pt x="0" y="0"/>
                    </a:lnTo>
                    <a:close/>
                  </a:path>
                </a:pathLst>
              </a:custGeom>
              <a:solidFill>
                <a:srgbClr val="77BF67"/>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sp>
            <p:nvSpPr>
              <p:cNvPr id="11" name="Freeform 11"/>
              <p:cNvSpPr/>
              <p:nvPr/>
            </p:nvSpPr>
            <p:spPr bwMode="auto">
              <a:xfrm>
                <a:off x="1447800" y="838200"/>
                <a:ext cx="1947863" cy="3070225"/>
              </a:xfrm>
              <a:custGeom>
                <a:avLst/>
                <a:gdLst>
                  <a:gd name="T0" fmla="*/ 0 w 1227"/>
                  <a:gd name="T1" fmla="*/ 2147483647 h 1934"/>
                  <a:gd name="T2" fmla="*/ 2147483647 w 1227"/>
                  <a:gd name="T3" fmla="*/ 0 h 1934"/>
                  <a:gd name="T4" fmla="*/ 2147483647 w 1227"/>
                  <a:gd name="T5" fmla="*/ 2147483647 h 1934"/>
                  <a:gd name="T6" fmla="*/ 0 w 1227"/>
                  <a:gd name="T7" fmla="*/ 2147483647 h 1934"/>
                  <a:gd name="T8" fmla="*/ 0 w 1227"/>
                  <a:gd name="T9" fmla="*/ 2147483647 h 1934"/>
                  <a:gd name="T10" fmla="*/ 0 60000 65536"/>
                  <a:gd name="T11" fmla="*/ 0 60000 65536"/>
                  <a:gd name="T12" fmla="*/ 0 60000 65536"/>
                  <a:gd name="T13" fmla="*/ 0 60000 65536"/>
                  <a:gd name="T14" fmla="*/ 0 60000 65536"/>
                  <a:gd name="T15" fmla="*/ 0 w 1227"/>
                  <a:gd name="T16" fmla="*/ 0 h 1934"/>
                  <a:gd name="T17" fmla="*/ 1227 w 1227"/>
                  <a:gd name="T18" fmla="*/ 1934 h 1934"/>
                </a:gdLst>
                <a:ahLst/>
                <a:cxnLst>
                  <a:cxn ang="T10">
                    <a:pos x="T0" y="T1"/>
                  </a:cxn>
                  <a:cxn ang="T11">
                    <a:pos x="T2" y="T3"/>
                  </a:cxn>
                  <a:cxn ang="T12">
                    <a:pos x="T4" y="T5"/>
                  </a:cxn>
                  <a:cxn ang="T13">
                    <a:pos x="T6" y="T7"/>
                  </a:cxn>
                  <a:cxn ang="T14">
                    <a:pos x="T8" y="T9"/>
                  </a:cxn>
                </a:cxnLst>
                <a:rect l="T15" t="T16" r="T17" b="T18"/>
                <a:pathLst>
                  <a:path w="1227" h="1934">
                    <a:moveTo>
                      <a:pt x="0" y="165"/>
                    </a:moveTo>
                    <a:lnTo>
                      <a:pt x="1227" y="0"/>
                    </a:lnTo>
                    <a:lnTo>
                      <a:pt x="1227" y="1686"/>
                    </a:lnTo>
                    <a:lnTo>
                      <a:pt x="0" y="1934"/>
                    </a:lnTo>
                    <a:lnTo>
                      <a:pt x="0" y="165"/>
                    </a:lnTo>
                    <a:close/>
                  </a:path>
                </a:pathLst>
              </a:custGeom>
              <a:solidFill>
                <a:srgbClr val="77BF67"/>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sp>
            <p:nvSpPr>
              <p:cNvPr id="12" name="Freeform 12"/>
              <p:cNvSpPr/>
              <p:nvPr/>
            </p:nvSpPr>
            <p:spPr bwMode="auto">
              <a:xfrm>
                <a:off x="944562" y="687387"/>
                <a:ext cx="2066925" cy="319088"/>
              </a:xfrm>
              <a:custGeom>
                <a:avLst/>
                <a:gdLst>
                  <a:gd name="T0" fmla="*/ 0 w 1302"/>
                  <a:gd name="T1" fmla="*/ 2147483647 h 201"/>
                  <a:gd name="T2" fmla="*/ 2147483647 w 1302"/>
                  <a:gd name="T3" fmla="*/ 0 h 201"/>
                  <a:gd name="T4" fmla="*/ 2147483647 w 1302"/>
                  <a:gd name="T5" fmla="*/ 2147483647 h 201"/>
                  <a:gd name="T6" fmla="*/ 2147483647 w 1302"/>
                  <a:gd name="T7" fmla="*/ 2147483647 h 201"/>
                  <a:gd name="T8" fmla="*/ 0 w 1302"/>
                  <a:gd name="T9" fmla="*/ 2147483647 h 201"/>
                  <a:gd name="T10" fmla="*/ 0 60000 65536"/>
                  <a:gd name="T11" fmla="*/ 0 60000 65536"/>
                  <a:gd name="T12" fmla="*/ 0 60000 65536"/>
                  <a:gd name="T13" fmla="*/ 0 60000 65536"/>
                  <a:gd name="T14" fmla="*/ 0 60000 65536"/>
                  <a:gd name="T15" fmla="*/ 0 w 1302"/>
                  <a:gd name="T16" fmla="*/ 0 h 201"/>
                  <a:gd name="T17" fmla="*/ 1302 w 1302"/>
                  <a:gd name="T18" fmla="*/ 201 h 201"/>
                </a:gdLst>
                <a:ahLst/>
                <a:cxnLst>
                  <a:cxn ang="T10">
                    <a:pos x="T0" y="T1"/>
                  </a:cxn>
                  <a:cxn ang="T11">
                    <a:pos x="T2" y="T3"/>
                  </a:cxn>
                  <a:cxn ang="T12">
                    <a:pos x="T4" y="T5"/>
                  </a:cxn>
                  <a:cxn ang="T13">
                    <a:pos x="T6" y="T7"/>
                  </a:cxn>
                  <a:cxn ang="T14">
                    <a:pos x="T8" y="T9"/>
                  </a:cxn>
                </a:cxnLst>
                <a:rect l="T15" t="T16" r="T17" b="T18"/>
                <a:pathLst>
                  <a:path w="1302" h="201">
                    <a:moveTo>
                      <a:pt x="0" y="178"/>
                    </a:moveTo>
                    <a:lnTo>
                      <a:pt x="1302" y="0"/>
                    </a:lnTo>
                    <a:lnTo>
                      <a:pt x="1302" y="21"/>
                    </a:lnTo>
                    <a:lnTo>
                      <a:pt x="26" y="201"/>
                    </a:lnTo>
                    <a:lnTo>
                      <a:pt x="0" y="178"/>
                    </a:lnTo>
                    <a:close/>
                  </a:path>
                </a:pathLst>
              </a:custGeom>
              <a:solidFill>
                <a:srgbClr val="77BF67"/>
              </a:solidFill>
              <a:ln w="9525">
                <a:solidFill>
                  <a:srgbClr val="77BF67"/>
                </a:solidFill>
                <a:roun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189" fontAlgn="base">
                  <a:spcBef>
                    <a:spcPct val="0"/>
                  </a:spcBef>
                  <a:spcAft>
                    <a:spcPct val="0"/>
                  </a:spcAft>
                </a:pPr>
                <a:endParaRPr lang="zh-CN" altLang="en-US">
                  <a:solidFill>
                    <a:prstClr val="black"/>
                  </a:solidFill>
                  <a:ea typeface="MS PGothic" panose="020B0600070205080204" pitchFamily="-109" charset="-128"/>
                </a:endParaRPr>
              </a:p>
            </p:txBody>
          </p:sp>
          <p:pic>
            <p:nvPicPr>
              <p:cNvPr id="13" name="Picture 13"/>
              <p:cNvPicPr>
                <a:picLocks noChangeAspect="1" noChangeArrowheads="1"/>
              </p:cNvPicPr>
              <p:nvPr/>
            </p:nvPicPr>
            <p:blipFill>
              <a:blip r:embed="rId2" cstate="print"/>
              <a:srcRect/>
              <a:stretch>
                <a:fillRect/>
              </a:stretch>
            </p:blipFill>
            <p:spPr bwMode="auto">
              <a:xfrm>
                <a:off x="2994025" y="700087"/>
                <a:ext cx="36513" cy="36513"/>
              </a:xfrm>
              <a:prstGeom prst="rect">
                <a:avLst/>
              </a:prstGeom>
              <a:noFill/>
              <a:ln w="9525">
                <a:solidFill>
                  <a:srgbClr val="77BF67"/>
                </a:solidFill>
                <a:miter lim="800000"/>
                <a:headEnd/>
                <a:tailEnd/>
              </a:ln>
            </p:spPr>
          </p:pic>
        </p:grpSp>
        <p:sp>
          <p:nvSpPr>
            <p:cNvPr id="8" name="Line 33"/>
            <p:cNvSpPr>
              <a:spLocks noChangeShapeType="1"/>
            </p:cNvSpPr>
            <p:nvPr/>
          </p:nvSpPr>
          <p:spPr bwMode="auto">
            <a:xfrm flipH="1">
              <a:off x="11585" y="7812"/>
              <a:ext cx="1963" cy="0"/>
            </a:xfrm>
            <a:prstGeom prst="line">
              <a:avLst/>
            </a:prstGeom>
            <a:noFill/>
            <a:ln w="19050">
              <a:solidFill>
                <a:srgbClr val="77BF67"/>
              </a:solidFill>
              <a:prstDash val="sysDot"/>
              <a:round/>
            </a:ln>
            <a:effectLst/>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endParaRPr lang="da-DK" sz="1200" kern="0">
                <a:solidFill>
                  <a:sysClr val="windowText" lastClr="000000"/>
                </a:solidFill>
                <a:latin typeface="Arial" panose="020B0604020202020204" pitchFamily="34" charset="0"/>
                <a:ea typeface="MS PGothic" panose="020B0600070205080204" pitchFamily="-109" charset="-128"/>
                <a:cs typeface="MS PGothic" panose="020B0600070205080204" pitchFamily="-109" charset="-128"/>
              </a:endParaRPr>
            </a:p>
          </p:txBody>
        </p:sp>
      </p:grpSp>
      <p:graphicFrame>
        <p:nvGraphicFramePr>
          <p:cNvPr id="35" name="Table 34"/>
          <p:cNvGraphicFramePr>
            <a:graphicFrameLocks noGrp="1"/>
          </p:cNvGraphicFramePr>
          <p:nvPr>
            <p:extLst>
              <p:ext uri="{D42A27DB-BD31-4B8C-83A1-F6EECF244321}">
                <p14:modId xmlns:p14="http://schemas.microsoft.com/office/powerpoint/2010/main" val="1603191430"/>
              </p:ext>
            </p:extLst>
          </p:nvPr>
        </p:nvGraphicFramePr>
        <p:xfrm>
          <a:off x="387504" y="2233237"/>
          <a:ext cx="8312875" cy="4593076"/>
        </p:xfrm>
        <a:graphic>
          <a:graphicData uri="http://schemas.openxmlformats.org/drawingml/2006/table">
            <a:tbl>
              <a:tblPr firstRow="1" bandRow="1">
                <a:tableStyleId>{7DF18680-E054-41AD-8BC1-D1AEF772440D}</a:tableStyleId>
              </a:tblPr>
              <a:tblGrid>
                <a:gridCol w="1948290"/>
                <a:gridCol w="6364585"/>
              </a:tblGrid>
              <a:tr h="573337">
                <a:tc>
                  <a:txBody>
                    <a:bodyPr/>
                    <a:lstStyle/>
                    <a:p>
                      <a:pPr algn="ctr">
                        <a:lnSpc>
                          <a:spcPct val="120000"/>
                        </a:lnSpc>
                      </a:pPr>
                      <a:r>
                        <a:rPr lang="vi-VN"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Nhóm</a:t>
                      </a:r>
                      <a:r>
                        <a:rPr lang="vi-VN" baseline="0"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 </a:t>
                      </a:r>
                      <a:endParaRPr lang="vi-VN"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tc>
                <a:tc>
                  <a:txBody>
                    <a:bodyPr/>
                    <a:lstStyle/>
                    <a:p>
                      <a:pPr algn="ctr">
                        <a:lnSpc>
                          <a:spcPct val="120000"/>
                        </a:lnSpc>
                      </a:pPr>
                      <a:r>
                        <a:rPr lang="vi-VN"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Đặc điểm</a:t>
                      </a:r>
                      <a:endParaRPr lang="vi-VN"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tc>
              </a:tr>
              <a:tr h="841618">
                <a:tc>
                  <a:txBody>
                    <a:bodyPr/>
                    <a:lstStyle/>
                    <a:p>
                      <a:pPr algn="just">
                        <a:lnSpc>
                          <a:spcPct val="120000"/>
                        </a:lnSpc>
                      </a:pPr>
                      <a:r>
                        <a:rPr lang="vi-VN" sz="2200"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Ruột khoang</a:t>
                      </a:r>
                      <a:endParaRPr lang="vi-VN" sz="2200"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tc>
                <a:tc>
                  <a:txBody>
                    <a:bodyPr/>
                    <a:lstStyle/>
                    <a:p>
                      <a:pPr algn="just">
                        <a:lnSpc>
                          <a:spcPct val="120000"/>
                        </a:lnSpc>
                      </a:pPr>
                      <a:endParaRPr lang="vi-VN"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solidFill>
                      <a:schemeClr val="accent4">
                        <a:lumMod val="75000"/>
                      </a:schemeClr>
                    </a:solidFill>
                  </a:tcPr>
                </a:tc>
              </a:tr>
              <a:tr h="1168252">
                <a:tc>
                  <a:txBody>
                    <a:bodyPr/>
                    <a:lstStyle/>
                    <a:p>
                      <a:pPr algn="just">
                        <a:lnSpc>
                          <a:spcPct val="120000"/>
                        </a:lnSpc>
                      </a:pPr>
                      <a:r>
                        <a:rPr lang="vi-VN" sz="2200"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Giun </a:t>
                      </a:r>
                      <a:endParaRPr lang="vi-VN" sz="2200"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tc>
                <a:tc>
                  <a:txBody>
                    <a:bodyPr/>
                    <a:lstStyle/>
                    <a:p>
                      <a:pPr algn="just">
                        <a:lnSpc>
                          <a:spcPct val="120000"/>
                        </a:lnSpc>
                      </a:pPr>
                      <a:endParaRPr lang="vi-VN"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solidFill>
                      <a:srgbClr val="FFC000"/>
                    </a:solidFill>
                  </a:tcPr>
                </a:tc>
              </a:tr>
              <a:tr h="841972">
                <a:tc>
                  <a:txBody>
                    <a:bodyPr/>
                    <a:lstStyle/>
                    <a:p>
                      <a:pPr algn="just">
                        <a:lnSpc>
                          <a:spcPct val="120000"/>
                        </a:lnSpc>
                      </a:pPr>
                      <a:r>
                        <a:rPr lang="vi-VN" sz="2200"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Thân</a:t>
                      </a:r>
                      <a:r>
                        <a:rPr lang="vi-VN" sz="2200" baseline="0"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 mềm</a:t>
                      </a:r>
                      <a:endParaRPr lang="vi-VN" sz="2200"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tc>
                <a:tc>
                  <a:txBody>
                    <a:bodyPr/>
                    <a:lstStyle/>
                    <a:p>
                      <a:pPr algn="just">
                        <a:lnSpc>
                          <a:spcPct val="120000"/>
                        </a:lnSpc>
                      </a:pPr>
                      <a:endParaRPr lang="vi-VN"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solidFill>
                      <a:schemeClr val="accent2">
                        <a:lumMod val="75000"/>
                      </a:schemeClr>
                    </a:solidFill>
                  </a:tcPr>
                </a:tc>
              </a:tr>
              <a:tr h="1167897">
                <a:tc>
                  <a:txBody>
                    <a:bodyPr/>
                    <a:lstStyle/>
                    <a:p>
                      <a:pPr algn="just">
                        <a:lnSpc>
                          <a:spcPct val="120000"/>
                        </a:lnSpc>
                      </a:pPr>
                      <a:r>
                        <a:rPr lang="vi-VN" sz="2200"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Chân</a:t>
                      </a:r>
                      <a:r>
                        <a:rPr lang="vi-VN" sz="2200" baseline="0" noProof="0" dirty="0" smtClean="0">
                          <a:latin typeface="#9Slide03 Roboto Condensed" panose="02000000000000000000" pitchFamily="2" charset="0"/>
                          <a:ea typeface="#9Slide03 Roboto Condensed" panose="02000000000000000000" pitchFamily="2" charset="0"/>
                          <a:cs typeface="Aachen" panose="02020500000000000000" pitchFamily="18" charset="0"/>
                        </a:rPr>
                        <a:t> khớp</a:t>
                      </a:r>
                      <a:endParaRPr lang="vi-VN" sz="2200"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tc>
                <a:tc>
                  <a:txBody>
                    <a:bodyPr/>
                    <a:lstStyle/>
                    <a:p>
                      <a:pPr algn="just">
                        <a:lnSpc>
                          <a:spcPct val="120000"/>
                        </a:lnSpc>
                      </a:pPr>
                      <a:endParaRPr lang="vi-VN" noProof="0" dirty="0">
                        <a:latin typeface="#9Slide03 Roboto Condensed" panose="02000000000000000000" pitchFamily="2" charset="0"/>
                        <a:ea typeface="#9Slide03 Roboto Condensed" panose="02000000000000000000" pitchFamily="2" charset="0"/>
                        <a:cs typeface="Aachen" panose="02020500000000000000" pitchFamily="18" charset="0"/>
                      </a:endParaRPr>
                    </a:p>
                  </a:txBody>
                  <a:tcPr anchor="ctr">
                    <a:solidFill>
                      <a:srgbClr val="00B050"/>
                    </a:solidFill>
                  </a:tcPr>
                </a:tc>
              </a:tr>
            </a:tbl>
          </a:graphicData>
        </a:graphic>
      </p:graphicFrame>
      <p:grpSp>
        <p:nvGrpSpPr>
          <p:cNvPr id="38" name="Group 37"/>
          <p:cNvGrpSpPr/>
          <p:nvPr/>
        </p:nvGrpSpPr>
        <p:grpSpPr>
          <a:xfrm>
            <a:off x="243210" y="484639"/>
            <a:ext cx="11363333" cy="5798466"/>
            <a:chOff x="243210" y="484639"/>
            <a:chExt cx="11363333" cy="5798466"/>
          </a:xfrm>
        </p:grpSpPr>
        <p:sp>
          <p:nvSpPr>
            <p:cNvPr id="34" name="Cloud 33"/>
            <p:cNvSpPr/>
            <p:nvPr/>
          </p:nvSpPr>
          <p:spPr>
            <a:xfrm>
              <a:off x="243210" y="484639"/>
              <a:ext cx="8635276" cy="1522904"/>
            </a:xfrm>
            <a:prstGeom prst="cloud">
              <a:avLst/>
            </a:prstGeom>
            <a:solidFill>
              <a:srgbClr val="0000CC"/>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prstClr val="white"/>
                  </a:solidFill>
                  <a:latin typeface="#9Slide03 AmpleSoft" panose="02000000000000000000" pitchFamily="2" charset="0"/>
                </a:rPr>
                <a:t>Với mỗi ngành thuộc nhóm động vật không xương sống, em hãy tìm ra một từ khóa là dấu hiệu giúp em nhận biết được chúng ngành nào.</a:t>
              </a:r>
              <a:endParaRPr lang="vi-VN" sz="2000" dirty="0">
                <a:solidFill>
                  <a:prstClr val="white"/>
                </a:solidFill>
                <a:latin typeface="#9Slide03 AmpleSoft" panose="02000000000000000000" pitchFamily="2" charset="0"/>
              </a:endParaRPr>
            </a:p>
          </p:txBody>
        </p:sp>
        <p:sp>
          <p:nvSpPr>
            <p:cNvPr id="37" name="Flowchart: Off-page Connector 36"/>
            <p:cNvSpPr/>
            <p:nvPr/>
          </p:nvSpPr>
          <p:spPr>
            <a:xfrm>
              <a:off x="9166680" y="4101220"/>
              <a:ext cx="2439863" cy="2181885"/>
            </a:xfrm>
            <a:prstGeom prst="flowChartOffpageConnec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smtClean="0">
                  <a:solidFill>
                    <a:prstClr val="white"/>
                  </a:solidFill>
                  <a:latin typeface="#9Slide03 FS Neusa Bold" panose="00000800000000000000" pitchFamily="2" charset="0"/>
                </a:rPr>
                <a:t>TÓM TẮT LẠI ĐẶC ĐIỂM TỪNG NGÀNH</a:t>
              </a:r>
              <a:endParaRPr lang="en-US" sz="3600" dirty="0">
                <a:solidFill>
                  <a:prstClr val="white"/>
                </a:solidFill>
                <a:latin typeface="#9Slide03 FS Neusa Bold" panose="00000800000000000000" pitchFamily="2" charset="0"/>
              </a:endParaRPr>
            </a:p>
          </p:txBody>
        </p:sp>
      </p:grpSp>
      <p:sp>
        <p:nvSpPr>
          <p:cNvPr id="46" name="TextBox 45"/>
          <p:cNvSpPr txBox="1"/>
          <p:nvPr/>
        </p:nvSpPr>
        <p:spPr>
          <a:xfrm>
            <a:off x="2469848" y="2869950"/>
            <a:ext cx="6097023" cy="735586"/>
          </a:xfrm>
          <a:prstGeom prst="rect">
            <a:avLst/>
          </a:prstGeom>
          <a:noFill/>
        </p:spPr>
        <p:txBody>
          <a:bodyPr wrap="square" rtlCol="0">
            <a:spAutoFit/>
          </a:bodyPr>
          <a:lstStyle/>
          <a:p>
            <a:pPr algn="just" defTabSz="914400">
              <a:lnSpc>
                <a:spcPct val="110000"/>
              </a:lnSpc>
            </a:pPr>
            <a:r>
              <a:rPr lang="vi-VN" sz="1900" dirty="0" smtClean="0">
                <a:solidFill>
                  <a:prstClr val="white"/>
                </a:solidFill>
                <a:latin typeface="#9Slide03 Roboto Condensed" panose="02000000000000000000" pitchFamily="2" charset="0"/>
                <a:ea typeface="#9Slide03 Roboto Condensed" panose="02000000000000000000" pitchFamily="2" charset="0"/>
              </a:rPr>
              <a:t>Đv đa bào bậc thấp; cơ thể hình trụ, có nhiều tua miệng, đối xứng tỏa tròn.</a:t>
            </a:r>
            <a:endParaRPr lang="vi-VN" sz="1900" dirty="0">
              <a:solidFill>
                <a:prstClr val="white"/>
              </a:solidFill>
              <a:latin typeface="#9Slide03 Roboto Condensed" panose="02000000000000000000" pitchFamily="2" charset="0"/>
              <a:ea typeface="#9Slide03 Roboto Condensed" panose="02000000000000000000" pitchFamily="2" charset="0"/>
            </a:endParaRPr>
          </a:p>
        </p:txBody>
      </p:sp>
      <p:sp>
        <p:nvSpPr>
          <p:cNvPr id="47" name="TextBox 46"/>
          <p:cNvSpPr txBox="1"/>
          <p:nvPr/>
        </p:nvSpPr>
        <p:spPr>
          <a:xfrm>
            <a:off x="2471596" y="3639391"/>
            <a:ext cx="6118105" cy="1057212"/>
          </a:xfrm>
          <a:prstGeom prst="rect">
            <a:avLst/>
          </a:prstGeom>
          <a:noFill/>
        </p:spPr>
        <p:txBody>
          <a:bodyPr wrap="square" rtlCol="0">
            <a:spAutoFit/>
          </a:bodyPr>
          <a:lstStyle/>
          <a:p>
            <a:pPr algn="just" defTabSz="914400">
              <a:lnSpc>
                <a:spcPct val="110000"/>
              </a:lnSpc>
            </a:pPr>
            <a:r>
              <a:rPr lang="vi-VN" sz="1900" dirty="0" smtClean="0">
                <a:solidFill>
                  <a:prstClr val="white"/>
                </a:solidFill>
                <a:latin typeface="#9Slide03 Roboto Condensed" panose="02000000000000000000" pitchFamily="2" charset="0"/>
                <a:ea typeface="#9Slide03 Roboto Condensed" panose="02000000000000000000" pitchFamily="2" charset="0"/>
              </a:rPr>
              <a:t>Hình dạng cơ thể đa dạng (dẹp, hình ống, phân đốt), cơ thể đối xứng 2 bên, đã phân biệt phần đầu – phần đuôi, mặt lưng – mặt bụng.</a:t>
            </a:r>
            <a:endParaRPr lang="vi-VN" sz="1900" dirty="0">
              <a:solidFill>
                <a:prstClr val="white"/>
              </a:solidFill>
              <a:latin typeface="#9Slide03 Roboto Condensed" panose="02000000000000000000" pitchFamily="2" charset="0"/>
              <a:ea typeface="#9Slide03 Roboto Condensed" panose="02000000000000000000" pitchFamily="2" charset="0"/>
            </a:endParaRPr>
          </a:p>
        </p:txBody>
      </p:sp>
      <p:sp>
        <p:nvSpPr>
          <p:cNvPr id="48" name="TextBox 47"/>
          <p:cNvSpPr txBox="1"/>
          <p:nvPr/>
        </p:nvSpPr>
        <p:spPr>
          <a:xfrm>
            <a:off x="2469848" y="4843503"/>
            <a:ext cx="6112837" cy="735586"/>
          </a:xfrm>
          <a:prstGeom prst="rect">
            <a:avLst/>
          </a:prstGeom>
          <a:noFill/>
        </p:spPr>
        <p:txBody>
          <a:bodyPr wrap="square" rtlCol="0">
            <a:spAutoFit/>
          </a:bodyPr>
          <a:lstStyle/>
          <a:p>
            <a:pPr algn="just" defTabSz="914400">
              <a:lnSpc>
                <a:spcPct val="110000"/>
              </a:lnSpc>
            </a:pPr>
            <a:r>
              <a:rPr lang="vi-VN" sz="1900" dirty="0" smtClean="0">
                <a:solidFill>
                  <a:prstClr val="white"/>
                </a:solidFill>
                <a:latin typeface="#9Slide03 Roboto Condensed" panose="02000000000000000000" pitchFamily="2" charset="0"/>
                <a:ea typeface="#9Slide03 Roboto Condensed" panose="02000000000000000000" pitchFamily="2" charset="0"/>
              </a:rPr>
              <a:t>Cơ thể mềm, không phân đốt, có vỏ đá vôi (2 mảnh vỏ hoặc vỏ xoắn ốc), có điểm mắt.</a:t>
            </a:r>
            <a:endParaRPr lang="vi-VN" sz="1900" dirty="0">
              <a:solidFill>
                <a:prstClr val="white"/>
              </a:solidFill>
              <a:latin typeface="#9Slide03 Roboto Condensed" panose="02000000000000000000" pitchFamily="2" charset="0"/>
              <a:ea typeface="#9Slide03 Roboto Condensed" panose="02000000000000000000" pitchFamily="2" charset="0"/>
            </a:endParaRPr>
          </a:p>
        </p:txBody>
      </p:sp>
      <p:sp>
        <p:nvSpPr>
          <p:cNvPr id="49" name="TextBox 48"/>
          <p:cNvSpPr txBox="1"/>
          <p:nvPr/>
        </p:nvSpPr>
        <p:spPr>
          <a:xfrm>
            <a:off x="2469848" y="5709060"/>
            <a:ext cx="6112837" cy="1057212"/>
          </a:xfrm>
          <a:prstGeom prst="rect">
            <a:avLst/>
          </a:prstGeom>
          <a:noFill/>
        </p:spPr>
        <p:txBody>
          <a:bodyPr wrap="square" rtlCol="0">
            <a:spAutoFit/>
          </a:bodyPr>
          <a:lstStyle/>
          <a:p>
            <a:pPr algn="just" defTabSz="914400">
              <a:lnSpc>
                <a:spcPct val="110000"/>
              </a:lnSpc>
            </a:pPr>
            <a:r>
              <a:rPr lang="vi-VN" sz="1900" dirty="0" smtClean="0">
                <a:solidFill>
                  <a:prstClr val="white"/>
                </a:solidFill>
                <a:latin typeface="#9Slide03 Roboto Condensed" panose="02000000000000000000" pitchFamily="2" charset="0"/>
                <a:ea typeface="#9Slide03 Roboto Condensed" panose="02000000000000000000" pitchFamily="2" charset="0"/>
              </a:rPr>
              <a:t>Cấu tạo cơ thể gồm 3 phần (đầu, ngực, bụng); có cơ quan di chuyển (chân, cánh); cơ thể phân đốt, đối xứng 2 bên; có bộ xương ngoài bằng chitin; các đôi bàn chân có khớp động.</a:t>
            </a:r>
            <a:endParaRPr lang="vi-VN" sz="1900" dirty="0">
              <a:solidFill>
                <a:prstClr val="white"/>
              </a:solidFill>
              <a:latin typeface="#9Slide03 Roboto Condensed" panose="02000000000000000000" pitchFamily="2" charset="0"/>
              <a:ea typeface="#9Slide03 Roboto Condensed" panose="02000000000000000000" pitchFamily="2" charset="0"/>
            </a:endParaRPr>
          </a:p>
        </p:txBody>
      </p:sp>
      <p:sp>
        <p:nvSpPr>
          <p:cNvPr id="50" name="Chevron 49"/>
          <p:cNvSpPr/>
          <p:nvPr/>
        </p:nvSpPr>
        <p:spPr>
          <a:xfrm rot="5400000">
            <a:off x="10042579" y="5043126"/>
            <a:ext cx="688064" cy="2439864"/>
          </a:xfrm>
          <a:prstGeom prst="chevron">
            <a:avLst>
              <a:gd name="adj" fmla="val 64754"/>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Tree>
    <p:extLst>
      <p:ext uri="{BB962C8B-B14F-4D97-AF65-F5344CB8AC3E}">
        <p14:creationId xmlns:p14="http://schemas.microsoft.com/office/powerpoint/2010/main" val="36918205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additive="base">
                                        <p:cTn id="13" dur="500" fill="hold"/>
                                        <p:tgtEl>
                                          <p:spTgt spid="35"/>
                                        </p:tgtEl>
                                        <p:attrNameLst>
                                          <p:attrName>ppt_x</p:attrName>
                                        </p:attrNameLst>
                                      </p:cBhvr>
                                      <p:tavLst>
                                        <p:tav tm="0">
                                          <p:val>
                                            <p:strVal val="#ppt_x"/>
                                          </p:val>
                                        </p:tav>
                                        <p:tav tm="100000">
                                          <p:val>
                                            <p:strVal val="#ppt_x"/>
                                          </p:val>
                                        </p:tav>
                                      </p:tavLst>
                                    </p:anim>
                                    <p:anim calcmode="lin" valueType="num">
                                      <p:cBhvr additive="base">
                                        <p:cTn id="14"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additive="base">
                                        <p:cTn id="25" dur="500" fill="hold"/>
                                        <p:tgtEl>
                                          <p:spTgt spid="47"/>
                                        </p:tgtEl>
                                        <p:attrNameLst>
                                          <p:attrName>ppt_x</p:attrName>
                                        </p:attrNameLst>
                                      </p:cBhvr>
                                      <p:tavLst>
                                        <p:tav tm="0">
                                          <p:val>
                                            <p:strVal val="#ppt_x"/>
                                          </p:val>
                                        </p:tav>
                                        <p:tav tm="100000">
                                          <p:val>
                                            <p:strVal val="#ppt_x"/>
                                          </p:val>
                                        </p:tav>
                                      </p:tavLst>
                                    </p:anim>
                                    <p:anim calcmode="lin" valueType="num">
                                      <p:cBhvr additive="base">
                                        <p:cTn id="26"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 calcmode="lin" valueType="num">
                                      <p:cBhvr additive="base">
                                        <p:cTn id="37" dur="500" fill="hold"/>
                                        <p:tgtEl>
                                          <p:spTgt spid="49"/>
                                        </p:tgtEl>
                                        <p:attrNameLst>
                                          <p:attrName>ppt_x</p:attrName>
                                        </p:attrNameLst>
                                      </p:cBhvr>
                                      <p:tavLst>
                                        <p:tav tm="0">
                                          <p:val>
                                            <p:strVal val="#ppt_x"/>
                                          </p:val>
                                        </p:tav>
                                        <p:tav tm="100000">
                                          <p:val>
                                            <p:strVal val="#ppt_x"/>
                                          </p:val>
                                        </p:tav>
                                      </p:tavLst>
                                    </p:anim>
                                    <p:anim calcmode="lin" valueType="num">
                                      <p:cBhvr additive="base">
                                        <p:cTn id="3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050200" y="4318502"/>
            <a:ext cx="9908735" cy="2449769"/>
            <a:chOff x="1059254" y="4209861"/>
            <a:chExt cx="9908735" cy="2449769"/>
          </a:xfrm>
        </p:grpSpPr>
        <p:pic>
          <p:nvPicPr>
            <p:cNvPr id="2" name="Picture 1"/>
            <p:cNvPicPr>
              <a:picLocks noChangeAspect="1"/>
            </p:cNvPicPr>
            <p:nvPr/>
          </p:nvPicPr>
          <p:blipFill rotWithShape="1">
            <a:blip r:embed="rId2"/>
            <a:srcRect l="1200" t="8637" r="74237" b="17437"/>
            <a:stretch/>
          </p:blipFill>
          <p:spPr>
            <a:xfrm>
              <a:off x="1059254" y="4209862"/>
              <a:ext cx="2498757" cy="1711105"/>
            </a:xfrm>
            <a:prstGeom prst="rect">
              <a:avLst/>
            </a:prstGeom>
          </p:spPr>
        </p:pic>
        <p:pic>
          <p:nvPicPr>
            <p:cNvPr id="3" name="Picture 2"/>
            <p:cNvPicPr>
              <a:picLocks noChangeAspect="1"/>
            </p:cNvPicPr>
            <p:nvPr/>
          </p:nvPicPr>
          <p:blipFill rotWithShape="1">
            <a:blip r:embed="rId2"/>
            <a:srcRect l="27187" t="7462" r="49140" b="17045"/>
            <a:stretch/>
          </p:blipFill>
          <p:spPr>
            <a:xfrm>
              <a:off x="3711920" y="4209862"/>
              <a:ext cx="2362955" cy="1714475"/>
            </a:xfrm>
            <a:prstGeom prst="rect">
              <a:avLst/>
            </a:prstGeom>
          </p:spPr>
        </p:pic>
        <p:pic>
          <p:nvPicPr>
            <p:cNvPr id="4" name="Picture 3"/>
            <p:cNvPicPr>
              <a:picLocks noChangeAspect="1"/>
            </p:cNvPicPr>
            <p:nvPr/>
          </p:nvPicPr>
          <p:blipFill rotWithShape="1">
            <a:blip r:embed="rId2"/>
            <a:srcRect l="51572" t="10591" r="25822" b="16655"/>
            <a:stretch/>
          </p:blipFill>
          <p:spPr>
            <a:xfrm>
              <a:off x="6228783" y="4209861"/>
              <a:ext cx="2336671" cy="1711105"/>
            </a:xfrm>
            <a:prstGeom prst="rect">
              <a:avLst/>
            </a:prstGeom>
          </p:spPr>
        </p:pic>
        <p:pic>
          <p:nvPicPr>
            <p:cNvPr id="5" name="Picture 4"/>
            <p:cNvPicPr>
              <a:picLocks noChangeAspect="1"/>
            </p:cNvPicPr>
            <p:nvPr/>
          </p:nvPicPr>
          <p:blipFill rotWithShape="1">
            <a:blip r:embed="rId2"/>
            <a:srcRect l="75424" t="8245" r="2238" b="17046"/>
            <a:stretch/>
          </p:blipFill>
          <p:spPr>
            <a:xfrm>
              <a:off x="8719363" y="4209861"/>
              <a:ext cx="2248626" cy="1711105"/>
            </a:xfrm>
            <a:prstGeom prst="rect">
              <a:avLst/>
            </a:prstGeom>
          </p:spPr>
        </p:pic>
        <p:sp>
          <p:nvSpPr>
            <p:cNvPr id="6" name="TextBox 5"/>
            <p:cNvSpPr txBox="1"/>
            <p:nvPr/>
          </p:nvSpPr>
          <p:spPr>
            <a:xfrm>
              <a:off x="1964600" y="5920966"/>
              <a:ext cx="688063"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Sứa</a:t>
              </a:r>
              <a:endParaRPr lang="vi-VN" dirty="0">
                <a:latin typeface="#9Slide03 Roboto Condensed" panose="02000000000000000000" pitchFamily="2" charset="0"/>
                <a:ea typeface="#9Slide03 Roboto Condensed" panose="02000000000000000000" pitchFamily="2" charset="0"/>
              </a:endParaRPr>
            </a:p>
          </p:txBody>
        </p:sp>
        <p:sp>
          <p:nvSpPr>
            <p:cNvPr id="7" name="TextBox 6"/>
            <p:cNvSpPr txBox="1"/>
            <p:nvPr/>
          </p:nvSpPr>
          <p:spPr>
            <a:xfrm>
              <a:off x="3711920" y="5920966"/>
              <a:ext cx="2362954"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Châu chấu</a:t>
              </a:r>
              <a:endParaRPr lang="vi-VN" dirty="0">
                <a:latin typeface="#9Slide03 Roboto Condensed" panose="02000000000000000000" pitchFamily="2" charset="0"/>
                <a:ea typeface="#9Slide03 Roboto Condensed" panose="02000000000000000000" pitchFamily="2" charset="0"/>
              </a:endParaRPr>
            </a:p>
          </p:txBody>
        </p:sp>
        <p:sp>
          <p:nvSpPr>
            <p:cNvPr id="8" name="TextBox 7"/>
            <p:cNvSpPr txBox="1"/>
            <p:nvPr/>
          </p:nvSpPr>
          <p:spPr>
            <a:xfrm>
              <a:off x="6228782" y="5920966"/>
              <a:ext cx="2362954"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Hàu biển</a:t>
              </a:r>
              <a:endParaRPr lang="vi-VN" dirty="0">
                <a:latin typeface="#9Slide03 Roboto Condensed" panose="02000000000000000000" pitchFamily="2" charset="0"/>
                <a:ea typeface="#9Slide03 Roboto Condensed" panose="02000000000000000000" pitchFamily="2" charset="0"/>
              </a:endParaRPr>
            </a:p>
          </p:txBody>
        </p:sp>
        <p:sp>
          <p:nvSpPr>
            <p:cNvPr id="9" name="TextBox 8"/>
            <p:cNvSpPr txBox="1"/>
            <p:nvPr/>
          </p:nvSpPr>
          <p:spPr>
            <a:xfrm>
              <a:off x="8719362" y="5920966"/>
              <a:ext cx="2248627" cy="369332"/>
            </a:xfrm>
            <a:prstGeom prst="rect">
              <a:avLst/>
            </a:prstGeom>
            <a:noFill/>
          </p:spPr>
          <p:txBody>
            <a:bodyPr wrap="square" rtlCol="0">
              <a:spAutoFit/>
            </a:bodyPr>
            <a:lstStyle/>
            <a:p>
              <a:pPr algn="ctr"/>
              <a:r>
                <a:rPr lang="vi-VN" dirty="0" smtClean="0">
                  <a:latin typeface="#9Slide03 Roboto Condensed" panose="02000000000000000000" pitchFamily="2" charset="0"/>
                  <a:ea typeface="#9Slide03 Roboto Condensed" panose="02000000000000000000" pitchFamily="2" charset="0"/>
                </a:rPr>
                <a:t>Rươi </a:t>
              </a:r>
              <a:endParaRPr lang="vi-VN" dirty="0">
                <a:latin typeface="#9Slide03 Roboto Condensed" panose="02000000000000000000" pitchFamily="2" charset="0"/>
                <a:ea typeface="#9Slide03 Roboto Condensed" panose="02000000000000000000" pitchFamily="2" charset="0"/>
              </a:endParaRPr>
            </a:p>
          </p:txBody>
        </p:sp>
        <p:sp>
          <p:nvSpPr>
            <p:cNvPr id="10" name="TextBox 9"/>
            <p:cNvSpPr txBox="1"/>
            <p:nvPr/>
          </p:nvSpPr>
          <p:spPr>
            <a:xfrm>
              <a:off x="3558009" y="6290298"/>
              <a:ext cx="4979408" cy="369332"/>
            </a:xfrm>
            <a:prstGeom prst="rect">
              <a:avLst/>
            </a:prstGeom>
            <a:noFill/>
          </p:spPr>
          <p:txBody>
            <a:bodyPr wrap="square" rtlCol="0">
              <a:spAutoFit/>
            </a:bodyPr>
            <a:lstStyle/>
            <a:p>
              <a:pPr algn="ctr"/>
              <a:r>
                <a:rPr lang="vi-VN" dirty="0" smtClean="0">
                  <a:solidFill>
                    <a:srgbClr val="FFFF00"/>
                  </a:solidFill>
                  <a:latin typeface="#9Slide03 Roboto Condensed" panose="02000000000000000000" pitchFamily="2" charset="0"/>
                  <a:ea typeface="#9Slide03 Roboto Condensed" panose="02000000000000000000" pitchFamily="2" charset="0"/>
                </a:rPr>
                <a:t>Hình 36.7. Một số động vật không xương sống</a:t>
              </a:r>
              <a:endParaRPr lang="vi-VN" dirty="0">
                <a:solidFill>
                  <a:srgbClr val="FFFF00"/>
                </a:solidFill>
                <a:latin typeface="#9Slide03 Roboto Condensed" panose="02000000000000000000" pitchFamily="2" charset="0"/>
                <a:ea typeface="#9Slide03 Roboto Condensed" panose="02000000000000000000" pitchFamily="2" charset="0"/>
              </a:endParaRPr>
            </a:p>
          </p:txBody>
        </p:sp>
      </p:grpSp>
      <p:sp>
        <p:nvSpPr>
          <p:cNvPr id="12" name="TextBox 11"/>
          <p:cNvSpPr txBox="1"/>
          <p:nvPr/>
        </p:nvSpPr>
        <p:spPr>
          <a:xfrm>
            <a:off x="353085" y="190123"/>
            <a:ext cx="11434527" cy="461665"/>
          </a:xfrm>
          <a:prstGeom prst="rect">
            <a:avLst/>
          </a:prstGeom>
          <a:noFill/>
        </p:spPr>
        <p:txBody>
          <a:bodyPr wrap="square" rtlCol="0">
            <a:spAutoFit/>
          </a:bodyPr>
          <a:lstStyle>
            <a:defPPr>
              <a:defRPr lang="en-US"/>
            </a:defPPr>
            <a:lvl1pPr algn="ctr">
              <a:defRPr>
                <a:latin typeface="#9Slide03 Roboto Condensed" panose="02000000000000000000" pitchFamily="2" charset="0"/>
                <a:ea typeface="#9Slide03 Roboto Condensed" panose="02000000000000000000" pitchFamily="2" charset="0"/>
              </a:defRPr>
            </a:lvl1pPr>
          </a:lstStyle>
          <a:p>
            <a:pPr algn="just"/>
            <a:r>
              <a:rPr lang="vi-VN" sz="2400" dirty="0" smtClean="0"/>
              <a:t>Hãy quan sát h</a:t>
            </a:r>
            <a:r>
              <a:rPr lang="en-US" sz="2400" dirty="0"/>
              <a:t>ì</a:t>
            </a:r>
            <a:r>
              <a:rPr lang="vi-VN" sz="2400" dirty="0" smtClean="0"/>
              <a:t>nh 36.7 và hoàn thành bảng theo mẫu sau vào vỡ</a:t>
            </a:r>
            <a:endParaRPr lang="vi-VN" sz="2400" dirty="0"/>
          </a:p>
        </p:txBody>
      </p:sp>
      <p:graphicFrame>
        <p:nvGraphicFramePr>
          <p:cNvPr id="13" name="Table 12"/>
          <p:cNvGraphicFramePr>
            <a:graphicFrameLocks noGrp="1"/>
          </p:cNvGraphicFramePr>
          <p:nvPr>
            <p:extLst>
              <p:ext uri="{D42A27DB-BD31-4B8C-83A1-F6EECF244321}">
                <p14:modId xmlns:p14="http://schemas.microsoft.com/office/powerpoint/2010/main" val="2336325112"/>
              </p:ext>
            </p:extLst>
          </p:nvPr>
        </p:nvGraphicFramePr>
        <p:xfrm>
          <a:off x="1059253" y="751440"/>
          <a:ext cx="9908735" cy="3067126"/>
        </p:xfrm>
        <a:graphic>
          <a:graphicData uri="http://schemas.openxmlformats.org/drawingml/2006/table">
            <a:tbl>
              <a:tblPr firstRow="1" bandRow="1">
                <a:tableStyleId>{5C22544A-7EE6-4342-B048-85BDC9FD1C3A}</a:tableStyleId>
              </a:tblPr>
              <a:tblGrid>
                <a:gridCol w="1348969"/>
                <a:gridCol w="5256854"/>
                <a:gridCol w="3302912"/>
              </a:tblGrid>
              <a:tr h="597526">
                <a:tc>
                  <a:txBody>
                    <a:bodyPr/>
                    <a:lstStyle/>
                    <a:p>
                      <a:pPr algn="ctr">
                        <a:lnSpc>
                          <a:spcPct val="120000"/>
                        </a:lnSpc>
                      </a:pPr>
                      <a:r>
                        <a:rPr lang="vi-VN" sz="2000" noProof="0" dirty="0" smtClean="0">
                          <a:latin typeface="#9Slide03 Roboto Condensed" panose="02000000000000000000" pitchFamily="2" charset="0"/>
                          <a:ea typeface="#9Slide03 Roboto Condensed" panose="02000000000000000000" pitchFamily="2" charset="0"/>
                        </a:rPr>
                        <a:t>Tên</a:t>
                      </a:r>
                      <a:r>
                        <a:rPr lang="vi-VN" sz="2000" baseline="0" noProof="0" dirty="0" smtClean="0">
                          <a:latin typeface="#9Slide03 Roboto Condensed" panose="02000000000000000000" pitchFamily="2" charset="0"/>
                          <a:ea typeface="#9Slide03 Roboto Condensed" panose="02000000000000000000" pitchFamily="2" charset="0"/>
                        </a:rPr>
                        <a:t> loài</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20000"/>
                        </a:lnSpc>
                      </a:pPr>
                      <a:r>
                        <a:rPr lang="vi-VN" sz="2000" noProof="0" dirty="0" smtClean="0">
                          <a:latin typeface="#9Slide03 Roboto Condensed" panose="02000000000000000000" pitchFamily="2" charset="0"/>
                          <a:ea typeface="#9Slide03 Roboto Condensed" panose="02000000000000000000" pitchFamily="2" charset="0"/>
                        </a:rPr>
                        <a:t>Đặc điểm</a:t>
                      </a:r>
                      <a:r>
                        <a:rPr lang="vi-VN" sz="2000" baseline="0" noProof="0" dirty="0" smtClean="0">
                          <a:latin typeface="#9Slide03 Roboto Condensed" panose="02000000000000000000" pitchFamily="2" charset="0"/>
                          <a:ea typeface="#9Slide03 Roboto Condensed" panose="02000000000000000000" pitchFamily="2" charset="0"/>
                        </a:rPr>
                        <a:t> nhận biết</a:t>
                      </a: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20000"/>
                        </a:lnSpc>
                      </a:pPr>
                      <a:r>
                        <a:rPr lang="vi-VN" sz="2000" noProof="0" dirty="0" smtClean="0">
                          <a:latin typeface="#9Slide03 Roboto Condensed" panose="02000000000000000000" pitchFamily="2" charset="0"/>
                          <a:ea typeface="#9Slide03 Roboto Condensed" panose="02000000000000000000" pitchFamily="2" charset="0"/>
                        </a:rPr>
                        <a:t>Ngành</a:t>
                      </a:r>
                      <a:r>
                        <a:rPr lang="vi-VN" sz="2000" baseline="0" noProof="0" dirty="0" smtClean="0">
                          <a:latin typeface="#9Slide03 Roboto Condensed" panose="02000000000000000000" pitchFamily="2" charset="0"/>
                          <a:ea typeface="#9Slide03 Roboto Condensed" panose="02000000000000000000" pitchFamily="2" charset="0"/>
                        </a:rPr>
                        <a:t> </a:t>
                      </a:r>
                      <a:endParaRPr lang="vi-VN" sz="2000" noProof="0" dirty="0">
                        <a:latin typeface="#9Slide03 Roboto Condensed" panose="02000000000000000000" pitchFamily="2" charset="0"/>
                        <a:ea typeface="#9Slide03 Roboto Condensed" panose="02000000000000000000" pitchFamily="2" charset="0"/>
                      </a:endParaRPr>
                    </a:p>
                  </a:txBody>
                  <a:tcPr anchor="ctr"/>
                </a:tc>
              </a:tr>
              <a:tr h="778598">
                <a:tc>
                  <a:txBody>
                    <a:bodyPr/>
                    <a:lstStyle/>
                    <a:p>
                      <a:pPr algn="just">
                        <a:lnSpc>
                          <a:spcPct val="120000"/>
                        </a:lnSpc>
                      </a:pPr>
                      <a:r>
                        <a:rPr lang="vi-VN" sz="1800" noProof="0" dirty="0" smtClean="0">
                          <a:latin typeface="#9Slide03 Roboto Condensed" panose="02000000000000000000" pitchFamily="2" charset="0"/>
                          <a:ea typeface="#9Slide03 Roboto Condensed" panose="02000000000000000000" pitchFamily="2" charset="0"/>
                        </a:rPr>
                        <a:t>Sứa </a:t>
                      </a:r>
                      <a:endParaRPr lang="vi-VN" sz="18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000" noProof="0" dirty="0">
                        <a:latin typeface="#9Slide03 Roboto Condensed" panose="02000000000000000000" pitchFamily="2" charset="0"/>
                        <a:ea typeface="#9Slide03 Roboto Condensed" panose="02000000000000000000" pitchFamily="2" charset="0"/>
                      </a:endParaRPr>
                    </a:p>
                  </a:txBody>
                  <a:tcPr anchor="ctr"/>
                </a:tc>
              </a:tr>
              <a:tr h="579422">
                <a:tc>
                  <a:txBody>
                    <a:bodyPr/>
                    <a:lstStyle/>
                    <a:p>
                      <a:pPr algn="just">
                        <a:lnSpc>
                          <a:spcPct val="120000"/>
                        </a:lnSpc>
                      </a:pPr>
                      <a:r>
                        <a:rPr lang="vi-VN" sz="1800" noProof="0" dirty="0" smtClean="0">
                          <a:latin typeface="#9Slide03 Roboto Condensed" panose="02000000000000000000" pitchFamily="2" charset="0"/>
                          <a:ea typeface="#9Slide03 Roboto Condensed" panose="02000000000000000000" pitchFamily="2" charset="0"/>
                        </a:rPr>
                        <a:t>Châu</a:t>
                      </a:r>
                      <a:r>
                        <a:rPr lang="vi-VN" sz="1800" baseline="0" noProof="0" dirty="0" smtClean="0">
                          <a:latin typeface="#9Slide03 Roboto Condensed" panose="02000000000000000000" pitchFamily="2" charset="0"/>
                          <a:ea typeface="#9Slide03 Roboto Condensed" panose="02000000000000000000" pitchFamily="2" charset="0"/>
                        </a:rPr>
                        <a:t> chấu</a:t>
                      </a:r>
                      <a:endParaRPr lang="vi-VN" sz="18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000" noProof="0" dirty="0">
                        <a:latin typeface="#9Slide03 Roboto Condensed" panose="02000000000000000000" pitchFamily="2" charset="0"/>
                        <a:ea typeface="#9Slide03 Roboto Condensed" panose="02000000000000000000" pitchFamily="2" charset="0"/>
                      </a:endParaRPr>
                    </a:p>
                  </a:txBody>
                  <a:tcPr anchor="ctr"/>
                </a:tc>
              </a:tr>
              <a:tr h="588475">
                <a:tc>
                  <a:txBody>
                    <a:bodyPr/>
                    <a:lstStyle/>
                    <a:p>
                      <a:pPr algn="just">
                        <a:lnSpc>
                          <a:spcPct val="120000"/>
                        </a:lnSpc>
                      </a:pPr>
                      <a:r>
                        <a:rPr lang="vi-VN" sz="1800" noProof="0" dirty="0" smtClean="0">
                          <a:latin typeface="#9Slide03 Roboto Condensed" panose="02000000000000000000" pitchFamily="2" charset="0"/>
                          <a:ea typeface="#9Slide03 Roboto Condensed" panose="02000000000000000000" pitchFamily="2" charset="0"/>
                        </a:rPr>
                        <a:t>Hàu</a:t>
                      </a:r>
                      <a:r>
                        <a:rPr lang="vi-VN" sz="1800" baseline="0" noProof="0" dirty="0" smtClean="0">
                          <a:latin typeface="#9Slide03 Roboto Condensed" panose="02000000000000000000" pitchFamily="2" charset="0"/>
                          <a:ea typeface="#9Slide03 Roboto Condensed" panose="02000000000000000000" pitchFamily="2" charset="0"/>
                        </a:rPr>
                        <a:t> biển</a:t>
                      </a:r>
                      <a:endParaRPr lang="vi-VN" sz="18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000" noProof="0" dirty="0">
                        <a:latin typeface="#9Slide03 Roboto Condensed" panose="02000000000000000000" pitchFamily="2" charset="0"/>
                        <a:ea typeface="#9Slide03 Roboto Condensed" panose="02000000000000000000" pitchFamily="2" charset="0"/>
                      </a:endParaRPr>
                    </a:p>
                  </a:txBody>
                  <a:tcPr anchor="ctr"/>
                </a:tc>
              </a:tr>
              <a:tr h="523105">
                <a:tc>
                  <a:txBody>
                    <a:bodyPr/>
                    <a:lstStyle/>
                    <a:p>
                      <a:pPr algn="just">
                        <a:lnSpc>
                          <a:spcPct val="120000"/>
                        </a:lnSpc>
                      </a:pPr>
                      <a:r>
                        <a:rPr lang="vi-VN" sz="1800" noProof="0" dirty="0" smtClean="0">
                          <a:latin typeface="#9Slide03 Roboto Condensed" panose="02000000000000000000" pitchFamily="2" charset="0"/>
                          <a:ea typeface="#9Slide03 Roboto Condensed" panose="02000000000000000000" pitchFamily="2" charset="0"/>
                        </a:rPr>
                        <a:t>Rươi</a:t>
                      </a:r>
                      <a:r>
                        <a:rPr lang="vi-VN" sz="1800" baseline="0" noProof="0" dirty="0" smtClean="0">
                          <a:latin typeface="#9Slide03 Roboto Condensed" panose="02000000000000000000" pitchFamily="2" charset="0"/>
                          <a:ea typeface="#9Slide03 Roboto Condensed" panose="02000000000000000000" pitchFamily="2" charset="0"/>
                        </a:rPr>
                        <a:t> </a:t>
                      </a:r>
                      <a:endParaRPr lang="vi-VN" sz="18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0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000" noProof="0" dirty="0">
                        <a:latin typeface="#9Slide03 Roboto Condensed" panose="02000000000000000000" pitchFamily="2" charset="0"/>
                        <a:ea typeface="#9Slide03 Roboto Condensed" panose="02000000000000000000" pitchFamily="2" charset="0"/>
                      </a:endParaRPr>
                    </a:p>
                  </a:txBody>
                  <a:tcPr anchor="ctr"/>
                </a:tc>
              </a:tr>
            </a:tbl>
          </a:graphicData>
        </a:graphic>
      </p:graphicFrame>
      <p:sp>
        <p:nvSpPr>
          <p:cNvPr id="14" name="Rectangle 13"/>
          <p:cNvSpPr/>
          <p:nvPr/>
        </p:nvSpPr>
        <p:spPr>
          <a:xfrm>
            <a:off x="2476879" y="1381123"/>
            <a:ext cx="5153562" cy="701731"/>
          </a:xfrm>
          <a:prstGeom prst="rect">
            <a:avLst/>
          </a:prstGeom>
        </p:spPr>
        <p:txBody>
          <a:bodyPr wrap="square">
            <a:spAutoFit/>
          </a:bodyPr>
          <a:lstStyle/>
          <a:p>
            <a:pPr algn="just">
              <a:lnSpc>
                <a:spcPct val="110000"/>
              </a:lnSpc>
            </a:pPr>
            <a:r>
              <a:rPr lang="vi-VN" dirty="0" smtClean="0">
                <a:solidFill>
                  <a:schemeClr val="dk1"/>
                </a:solidFill>
                <a:latin typeface="#9Slide03 Roboto Condensed" panose="02000000000000000000" pitchFamily="2" charset="0"/>
                <a:ea typeface="#9Slide03 Roboto Condensed" panose="02000000000000000000" pitchFamily="2" charset="0"/>
              </a:rPr>
              <a:t>Cơ thể đối xứng, khoang cơ thể thông với bên ngoài qua lỗ mở ở phần trên cơ thể</a:t>
            </a:r>
            <a:endParaRPr lang="en-US" dirty="0">
              <a:solidFill>
                <a:schemeClr val="dk1"/>
              </a:solidFill>
              <a:latin typeface="#9Slide03 Roboto Condensed" panose="02000000000000000000" pitchFamily="2" charset="0"/>
              <a:ea typeface="#9Slide03 Roboto Condensed" panose="02000000000000000000" pitchFamily="2" charset="0"/>
            </a:endParaRPr>
          </a:p>
        </p:txBody>
      </p:sp>
      <p:sp>
        <p:nvSpPr>
          <p:cNvPr id="15" name="Rectangle 14"/>
          <p:cNvSpPr/>
          <p:nvPr/>
        </p:nvSpPr>
        <p:spPr>
          <a:xfrm>
            <a:off x="2476879" y="2232341"/>
            <a:ext cx="4673074" cy="378565"/>
          </a:xfrm>
          <a:prstGeom prst="rect">
            <a:avLst/>
          </a:prstGeom>
        </p:spPr>
        <p:txBody>
          <a:bodyPr wrap="none">
            <a:spAutoFit/>
          </a:bodyPr>
          <a:lstStyle/>
          <a:p>
            <a:pPr algn="just">
              <a:lnSpc>
                <a:spcPct val="110000"/>
              </a:lnSpc>
            </a:pPr>
            <a:r>
              <a:rPr lang="vi-VN" dirty="0" smtClean="0">
                <a:solidFill>
                  <a:schemeClr val="dk1"/>
                </a:solidFill>
                <a:latin typeface="#9Slide03 Roboto Condensed" panose="02000000000000000000" pitchFamily="2" charset="0"/>
                <a:ea typeface="#9Slide03 Roboto Condensed" panose="02000000000000000000" pitchFamily="2" charset="0"/>
              </a:rPr>
              <a:t>Chân phân đốt, nối với nhau bằng các khớp động</a:t>
            </a:r>
            <a:endParaRPr lang="vi-VN" dirty="0">
              <a:solidFill>
                <a:schemeClr val="dk1"/>
              </a:solidFill>
              <a:latin typeface="#9Slide03 Roboto Condensed" panose="02000000000000000000" pitchFamily="2" charset="0"/>
              <a:ea typeface="#9Slide03 Roboto Condensed" panose="02000000000000000000" pitchFamily="2" charset="0"/>
            </a:endParaRPr>
          </a:p>
        </p:txBody>
      </p:sp>
      <p:sp>
        <p:nvSpPr>
          <p:cNvPr id="16" name="Rectangle 15"/>
          <p:cNvSpPr/>
          <p:nvPr/>
        </p:nvSpPr>
        <p:spPr>
          <a:xfrm>
            <a:off x="2476879" y="2855301"/>
            <a:ext cx="4910318" cy="397032"/>
          </a:xfrm>
          <a:prstGeom prst="rect">
            <a:avLst/>
          </a:prstGeom>
        </p:spPr>
        <p:txBody>
          <a:bodyPr wrap="square">
            <a:spAutoFit/>
          </a:bodyPr>
          <a:lstStyle/>
          <a:p>
            <a:pPr algn="just">
              <a:lnSpc>
                <a:spcPct val="110000"/>
              </a:lnSpc>
            </a:pPr>
            <a:r>
              <a:rPr lang="vi-VN" dirty="0" smtClean="0">
                <a:solidFill>
                  <a:schemeClr val="dk1"/>
                </a:solidFill>
                <a:latin typeface="#9Slide03 Roboto Condensed" panose="02000000000000000000" pitchFamily="2" charset="0"/>
                <a:ea typeface="#9Slide03 Roboto Condensed" panose="02000000000000000000" pitchFamily="2" charset="0"/>
              </a:rPr>
              <a:t>Cơ thể mềm, bao bọc bởi lớp vỏ cứng bên ngoài</a:t>
            </a:r>
            <a:endParaRPr lang="en-US" dirty="0">
              <a:solidFill>
                <a:schemeClr val="dk1"/>
              </a:solidFill>
              <a:latin typeface="#9Slide03 Roboto Condensed" panose="02000000000000000000" pitchFamily="2" charset="0"/>
              <a:ea typeface="#9Slide03 Roboto Condensed" panose="02000000000000000000" pitchFamily="2" charset="0"/>
            </a:endParaRPr>
          </a:p>
        </p:txBody>
      </p:sp>
      <p:sp>
        <p:nvSpPr>
          <p:cNvPr id="17" name="Rectangle 16"/>
          <p:cNvSpPr/>
          <p:nvPr/>
        </p:nvSpPr>
        <p:spPr>
          <a:xfrm>
            <a:off x="2476879" y="3368581"/>
            <a:ext cx="1654620" cy="397032"/>
          </a:xfrm>
          <a:prstGeom prst="rect">
            <a:avLst/>
          </a:prstGeom>
        </p:spPr>
        <p:txBody>
          <a:bodyPr wrap="none">
            <a:spAutoFit/>
          </a:bodyPr>
          <a:lstStyle/>
          <a:p>
            <a:pPr algn="just">
              <a:lnSpc>
                <a:spcPct val="110000"/>
              </a:lnSpc>
            </a:pPr>
            <a:r>
              <a:rPr lang="vi-VN" dirty="0" smtClean="0">
                <a:solidFill>
                  <a:schemeClr val="dk1"/>
                </a:solidFill>
                <a:latin typeface="#9Slide03 Roboto Condensed" panose="02000000000000000000" pitchFamily="2" charset="0"/>
                <a:ea typeface="#9Slide03 Roboto Condensed" panose="02000000000000000000" pitchFamily="2" charset="0"/>
              </a:rPr>
              <a:t>Cơ thể phân đốt</a:t>
            </a:r>
            <a:endParaRPr lang="en-US" dirty="0">
              <a:solidFill>
                <a:schemeClr val="dk1"/>
              </a:solidFill>
              <a:latin typeface="#9Slide03 Roboto Condensed" panose="02000000000000000000" pitchFamily="2" charset="0"/>
              <a:ea typeface="#9Slide03 Roboto Condensed" panose="02000000000000000000" pitchFamily="2" charset="0"/>
            </a:endParaRPr>
          </a:p>
        </p:txBody>
      </p:sp>
      <p:sp>
        <p:nvSpPr>
          <p:cNvPr id="18" name="Rectangle 17"/>
          <p:cNvSpPr/>
          <p:nvPr/>
        </p:nvSpPr>
        <p:spPr>
          <a:xfrm>
            <a:off x="8609315" y="1533291"/>
            <a:ext cx="1396536" cy="378565"/>
          </a:xfrm>
          <a:prstGeom prst="rect">
            <a:avLst/>
          </a:prstGeom>
        </p:spPr>
        <p:txBody>
          <a:bodyPr wrap="none">
            <a:spAutoFit/>
          </a:bodyPr>
          <a:lstStyle/>
          <a:p>
            <a:pPr algn="just">
              <a:lnSpc>
                <a:spcPct val="110000"/>
              </a:lnSpc>
            </a:pPr>
            <a:r>
              <a:rPr lang="vi-VN" dirty="0" smtClean="0">
                <a:solidFill>
                  <a:schemeClr val="dk1"/>
                </a:solidFill>
                <a:latin typeface="#9Slide03 Roboto Condensed" panose="02000000000000000000" pitchFamily="2" charset="0"/>
                <a:ea typeface="#9Slide03 Roboto Condensed" panose="02000000000000000000" pitchFamily="2" charset="0"/>
              </a:rPr>
              <a:t>Ruột khoang </a:t>
            </a:r>
            <a:endParaRPr lang="vi-VN" dirty="0">
              <a:solidFill>
                <a:schemeClr val="dk1"/>
              </a:solidFill>
              <a:latin typeface="#9Slide03 Roboto Condensed" panose="02000000000000000000" pitchFamily="2" charset="0"/>
              <a:ea typeface="#9Slide03 Roboto Condensed" panose="02000000000000000000" pitchFamily="2" charset="0"/>
            </a:endParaRPr>
          </a:p>
        </p:txBody>
      </p:sp>
      <p:sp>
        <p:nvSpPr>
          <p:cNvPr id="19" name="Rectangle 18"/>
          <p:cNvSpPr/>
          <p:nvPr/>
        </p:nvSpPr>
        <p:spPr>
          <a:xfrm>
            <a:off x="8699884" y="2232341"/>
            <a:ext cx="1215397" cy="378565"/>
          </a:xfrm>
          <a:prstGeom prst="rect">
            <a:avLst/>
          </a:prstGeom>
        </p:spPr>
        <p:txBody>
          <a:bodyPr wrap="none">
            <a:spAutoFit/>
          </a:bodyPr>
          <a:lstStyle/>
          <a:p>
            <a:pPr algn="just">
              <a:lnSpc>
                <a:spcPct val="110000"/>
              </a:lnSpc>
            </a:pPr>
            <a:r>
              <a:rPr lang="vi-VN" dirty="0" smtClean="0">
                <a:solidFill>
                  <a:schemeClr val="dk1"/>
                </a:solidFill>
                <a:latin typeface="#9Slide03 Roboto Condensed" panose="02000000000000000000" pitchFamily="2" charset="0"/>
                <a:ea typeface="#9Slide03 Roboto Condensed" panose="02000000000000000000" pitchFamily="2" charset="0"/>
              </a:rPr>
              <a:t>Chân khớp </a:t>
            </a:r>
            <a:endParaRPr lang="vi-VN" dirty="0">
              <a:solidFill>
                <a:schemeClr val="dk1"/>
              </a:solidFill>
              <a:latin typeface="#9Slide03 Roboto Condensed" panose="02000000000000000000" pitchFamily="2" charset="0"/>
              <a:ea typeface="#9Slide03 Roboto Condensed" panose="02000000000000000000" pitchFamily="2" charset="0"/>
            </a:endParaRPr>
          </a:p>
        </p:txBody>
      </p:sp>
      <p:sp>
        <p:nvSpPr>
          <p:cNvPr id="20" name="Rectangle 19"/>
          <p:cNvSpPr/>
          <p:nvPr/>
        </p:nvSpPr>
        <p:spPr>
          <a:xfrm>
            <a:off x="8731143" y="2797227"/>
            <a:ext cx="1152880" cy="378565"/>
          </a:xfrm>
          <a:prstGeom prst="rect">
            <a:avLst/>
          </a:prstGeom>
        </p:spPr>
        <p:txBody>
          <a:bodyPr wrap="none">
            <a:spAutoFit/>
          </a:bodyPr>
          <a:lstStyle/>
          <a:p>
            <a:pPr algn="just">
              <a:lnSpc>
                <a:spcPct val="110000"/>
              </a:lnSpc>
            </a:pPr>
            <a:r>
              <a:rPr lang="vi-VN" dirty="0" smtClean="0">
                <a:solidFill>
                  <a:schemeClr val="dk1"/>
                </a:solidFill>
                <a:latin typeface="#9Slide03 Roboto Condensed" panose="02000000000000000000" pitchFamily="2" charset="0"/>
                <a:ea typeface="#9Slide03 Roboto Condensed" panose="02000000000000000000" pitchFamily="2" charset="0"/>
              </a:rPr>
              <a:t>Thân mềm</a:t>
            </a:r>
            <a:endParaRPr lang="vi-VN" dirty="0">
              <a:solidFill>
                <a:schemeClr val="dk1"/>
              </a:solidFill>
              <a:latin typeface="#9Slide03 Roboto Condensed" panose="02000000000000000000" pitchFamily="2" charset="0"/>
              <a:ea typeface="#9Slide03 Roboto Condensed" panose="02000000000000000000" pitchFamily="2" charset="0"/>
            </a:endParaRPr>
          </a:p>
        </p:txBody>
      </p:sp>
      <p:sp>
        <p:nvSpPr>
          <p:cNvPr id="21" name="Rectangle 20"/>
          <p:cNvSpPr/>
          <p:nvPr/>
        </p:nvSpPr>
        <p:spPr>
          <a:xfrm>
            <a:off x="8852171" y="3368581"/>
            <a:ext cx="973343" cy="378565"/>
          </a:xfrm>
          <a:prstGeom prst="rect">
            <a:avLst/>
          </a:prstGeom>
        </p:spPr>
        <p:txBody>
          <a:bodyPr wrap="none">
            <a:spAutoFit/>
          </a:bodyPr>
          <a:lstStyle/>
          <a:p>
            <a:pPr algn="just">
              <a:lnSpc>
                <a:spcPct val="110000"/>
              </a:lnSpc>
            </a:pPr>
            <a:r>
              <a:rPr lang="vi-VN" dirty="0" smtClean="0">
                <a:solidFill>
                  <a:schemeClr val="dk1"/>
                </a:solidFill>
                <a:latin typeface="#9Slide03 Roboto Condensed" panose="02000000000000000000" pitchFamily="2" charset="0"/>
                <a:ea typeface="#9Slide03 Roboto Condensed" panose="02000000000000000000" pitchFamily="2" charset="0"/>
              </a:rPr>
              <a:t>Giun đốt</a:t>
            </a:r>
            <a:endParaRPr lang="vi-VN" dirty="0">
              <a:solidFill>
                <a:schemeClr val="dk1"/>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133364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1000"/>
                                        <p:tgtEl>
                                          <p:spTgt spid="19"/>
                                        </p:tgtEl>
                                      </p:cBhvr>
                                    </p:animEffect>
                                    <p:anim calcmode="lin" valueType="num">
                                      <p:cBhvr>
                                        <p:cTn id="23" dur="1000" fill="hold"/>
                                        <p:tgtEl>
                                          <p:spTgt spid="19"/>
                                        </p:tgtEl>
                                        <p:attrNameLst>
                                          <p:attrName>ppt_x</p:attrName>
                                        </p:attrNameLst>
                                      </p:cBhvr>
                                      <p:tavLst>
                                        <p:tav tm="0">
                                          <p:val>
                                            <p:strVal val="#ppt_x"/>
                                          </p:val>
                                        </p:tav>
                                        <p:tav tm="100000">
                                          <p:val>
                                            <p:strVal val="#ppt_x"/>
                                          </p:val>
                                        </p:tav>
                                      </p:tavLst>
                                    </p:anim>
                                    <p:anim calcmode="lin" valueType="num">
                                      <p:cBhvr>
                                        <p:cTn id="2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F:\1-原创素材\1_mm1102\PPT\PPT_014\materaials\pageimg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79" y="-146252"/>
            <a:ext cx="7516166" cy="40952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1420747">
            <a:off x="753716" y="1225238"/>
            <a:ext cx="4222350" cy="2062103"/>
          </a:xfrm>
          <a:prstGeom prst="rect">
            <a:avLst/>
          </a:prstGeom>
          <a:noFill/>
        </p:spPr>
        <p:txBody>
          <a:bodyPr wrap="square" rtlCol="0">
            <a:spAutoFit/>
          </a:bodyPr>
          <a:lstStyle/>
          <a:p>
            <a:pPr algn="ctr" defTabSz="914400"/>
            <a:r>
              <a:rPr lang="vi-VN" altLang="zh-CN" sz="3200" dirty="0" smtClean="0">
                <a:solidFill>
                  <a:prstClr val="white"/>
                </a:solidFill>
                <a:latin typeface="#9Slide03 AmpleSoft" panose="02000000000000000000" pitchFamily="2" charset="0"/>
                <a:ea typeface="华康海报体W12(P)" pitchFamily="82" charset="-122"/>
              </a:rPr>
              <a:t>Vậy để phân biệt các nhóm động vật không xương sống, em có thể dựa vào đặc điểm nào?</a:t>
            </a:r>
            <a:endParaRPr lang="vi-VN" altLang="zh-CN" sz="1200" dirty="0">
              <a:solidFill>
                <a:prstClr val="white"/>
              </a:solidFill>
              <a:latin typeface="#9Slide03 AmpleSoft" panose="02000000000000000000" pitchFamily="2" charset="0"/>
              <a:ea typeface="方正卡通简体" pitchFamily="65" charset="-122"/>
            </a:endParaRPr>
          </a:p>
        </p:txBody>
      </p:sp>
      <p:sp>
        <p:nvSpPr>
          <p:cNvPr id="3" name="TextBox 2"/>
          <p:cNvSpPr txBox="1"/>
          <p:nvPr/>
        </p:nvSpPr>
        <p:spPr>
          <a:xfrm>
            <a:off x="4913644" y="3949002"/>
            <a:ext cx="5988817" cy="2382191"/>
          </a:xfrm>
          <a:prstGeom prst="rect">
            <a:avLst/>
          </a:prstGeom>
          <a:noFill/>
          <a:ln w="28575">
            <a:solidFill>
              <a:schemeClr val="tx2"/>
            </a:solidFill>
          </a:ln>
        </p:spPr>
        <p:txBody>
          <a:bodyPr wrap="square" rtlCol="0">
            <a:spAutoFit/>
          </a:bodyPr>
          <a:lstStyle/>
          <a:p>
            <a:pPr algn="just" defTabSz="914400">
              <a:lnSpc>
                <a:spcPct val="120000"/>
              </a:lnSpc>
            </a:pPr>
            <a:r>
              <a:rPr lang="vi-VN" sz="2400" dirty="0" smtClean="0">
                <a:solidFill>
                  <a:srgbClr val="FF0000"/>
                </a:solidFill>
                <a:latin typeface="#9Slide03 Swiss Condensed Bold" panose="02000500000000000000" pitchFamily="2" charset="0"/>
                <a:ea typeface="Aachen" panose="02020500000000000000" pitchFamily="18" charset="0"/>
                <a:cs typeface="Aachen" panose="02020500000000000000" pitchFamily="18" charset="0"/>
              </a:rPr>
              <a:t>Có thể mô tả các đặc điểm:</a:t>
            </a:r>
          </a:p>
          <a:p>
            <a:pPr marL="800100" lvl="1" indent="-342900" algn="just" defTabSz="914400">
              <a:lnSpc>
                <a:spcPct val="120000"/>
              </a:lnSpc>
              <a:buFont typeface="Wingdings" panose="05000000000000000000" pitchFamily="2" charset="2"/>
              <a:buChar char="q"/>
            </a:pPr>
            <a:r>
              <a:rPr lang="vi-VN" sz="2000" dirty="0" smtClean="0">
                <a:solidFill>
                  <a:prstClr val="black"/>
                </a:solidFill>
                <a:latin typeface="#9Slide03 AmpleSoft" panose="02000000000000000000" pitchFamily="2" charset="0"/>
                <a:ea typeface="Aachen" panose="02020500000000000000" pitchFamily="18" charset="0"/>
                <a:cs typeface="Aachen" panose="02020500000000000000" pitchFamily="18" charset="0"/>
              </a:rPr>
              <a:t>Kiểu đối xứng của cơ thể (tỏa tròn, hai bên,…)</a:t>
            </a:r>
          </a:p>
          <a:p>
            <a:pPr marL="800100" lvl="1" indent="-342900" algn="just" defTabSz="914400">
              <a:lnSpc>
                <a:spcPct val="120000"/>
              </a:lnSpc>
              <a:buFont typeface="Wingdings" panose="05000000000000000000" pitchFamily="2" charset="2"/>
              <a:buChar char="q"/>
            </a:pPr>
            <a:r>
              <a:rPr lang="vi-VN" sz="2000" dirty="0" smtClean="0">
                <a:solidFill>
                  <a:prstClr val="black"/>
                </a:solidFill>
                <a:latin typeface="#9Slide03 AmpleSoft" panose="02000000000000000000" pitchFamily="2" charset="0"/>
                <a:ea typeface="Aachen" panose="02020500000000000000" pitchFamily="18" charset="0"/>
                <a:cs typeface="Aachen" panose="02020500000000000000" pitchFamily="18" charset="0"/>
              </a:rPr>
              <a:t>Hình dạng cơ thể</a:t>
            </a:r>
          </a:p>
          <a:p>
            <a:pPr marL="800100" lvl="1" indent="-342900" algn="just" defTabSz="914400">
              <a:lnSpc>
                <a:spcPct val="120000"/>
              </a:lnSpc>
              <a:buFont typeface="Wingdings" panose="05000000000000000000" pitchFamily="2" charset="2"/>
              <a:buChar char="q"/>
            </a:pPr>
            <a:r>
              <a:rPr lang="vi-VN" sz="2000" dirty="0" smtClean="0">
                <a:solidFill>
                  <a:prstClr val="black"/>
                </a:solidFill>
                <a:latin typeface="#9Slide03 AmpleSoft" panose="02000000000000000000" pitchFamily="2" charset="0"/>
                <a:ea typeface="Aachen" panose="02020500000000000000" pitchFamily="18" charset="0"/>
                <a:cs typeface="Aachen" panose="02020500000000000000" pitchFamily="18" charset="0"/>
              </a:rPr>
              <a:t>Vỏ bọc cơ thể (vỏ đá vôi, vỏ chitin)</a:t>
            </a:r>
          </a:p>
          <a:p>
            <a:pPr marL="800100" lvl="1" indent="-342900" algn="just" defTabSz="914400">
              <a:lnSpc>
                <a:spcPct val="120000"/>
              </a:lnSpc>
              <a:buFont typeface="Wingdings" panose="05000000000000000000" pitchFamily="2" charset="2"/>
              <a:buChar char="q"/>
            </a:pPr>
            <a:r>
              <a:rPr lang="vi-VN" sz="2000" dirty="0" smtClean="0">
                <a:solidFill>
                  <a:prstClr val="black"/>
                </a:solidFill>
                <a:latin typeface="#9Slide03 AmpleSoft" panose="02000000000000000000" pitchFamily="2" charset="0"/>
                <a:ea typeface="Aachen" panose="02020500000000000000" pitchFamily="18" charset="0"/>
                <a:cs typeface="Aachen" panose="02020500000000000000" pitchFamily="18" charset="0"/>
              </a:rPr>
              <a:t>Môi trường sống</a:t>
            </a:r>
          </a:p>
          <a:p>
            <a:pPr marL="800100" lvl="1" indent="-342900" algn="just" defTabSz="914400">
              <a:lnSpc>
                <a:spcPct val="120000"/>
              </a:lnSpc>
              <a:buFont typeface="Wingdings" panose="05000000000000000000" pitchFamily="2" charset="2"/>
              <a:buChar char="q"/>
            </a:pPr>
            <a:r>
              <a:rPr lang="vi-VN" sz="2000" dirty="0" smtClean="0">
                <a:solidFill>
                  <a:prstClr val="black"/>
                </a:solidFill>
                <a:latin typeface="#9Slide03 AmpleSoft" panose="02000000000000000000" pitchFamily="2" charset="0"/>
                <a:ea typeface="Aachen" panose="02020500000000000000" pitchFamily="18" charset="0"/>
                <a:cs typeface="Aachen" panose="02020500000000000000" pitchFamily="18" charset="0"/>
              </a:rPr>
              <a:t>Cơ quan di chuyển (chân, cánh,…)</a:t>
            </a:r>
            <a:endParaRPr lang="vi-VN" sz="2000" dirty="0">
              <a:solidFill>
                <a:prstClr val="black"/>
              </a:solidFill>
              <a:latin typeface="#9Slide03 AmpleSoft" panose="02000000000000000000" pitchFamily="2" charset="0"/>
              <a:ea typeface="Aachen" panose="02020500000000000000" pitchFamily="18" charset="0"/>
              <a:cs typeface="Aachen" panose="02020500000000000000" pitchFamily="18" charset="0"/>
            </a:endParaRPr>
          </a:p>
        </p:txBody>
      </p:sp>
      <p:sp>
        <p:nvSpPr>
          <p:cNvPr id="5" name="椭圆 375"/>
          <p:cNvSpPr/>
          <p:nvPr/>
        </p:nvSpPr>
        <p:spPr>
          <a:xfrm>
            <a:off x="10690207" y="-801223"/>
            <a:ext cx="2342900" cy="2342898"/>
          </a:xfrm>
          <a:prstGeom prst="ellipse">
            <a:avLst/>
          </a:prstGeom>
          <a:solidFill>
            <a:schemeClr val="accent5">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Tree>
    <p:extLst>
      <p:ext uri="{BB962C8B-B14F-4D97-AF65-F5344CB8AC3E}">
        <p14:creationId xmlns:p14="http://schemas.microsoft.com/office/powerpoint/2010/main" val="336472681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wipe(down)">
                                      <p:cBhvr>
                                        <p:cTn id="7" dur="580">
                                          <p:stCondLst>
                                            <p:cond delay="0"/>
                                          </p:stCondLst>
                                        </p:cTn>
                                        <p:tgtEl>
                                          <p:spTgt spid="7171"/>
                                        </p:tgtEl>
                                      </p:cBhvr>
                                    </p:animEffect>
                                    <p:anim calcmode="lin" valueType="num">
                                      <p:cBhvr>
                                        <p:cTn id="8" dur="1822" tmFilter="0,0; 0.14,0.36; 0.43,0.73; 0.71,0.91; 1.0,1.0">
                                          <p:stCondLst>
                                            <p:cond delay="0"/>
                                          </p:stCondLst>
                                        </p:cTn>
                                        <p:tgtEl>
                                          <p:spTgt spid="717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17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17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17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171"/>
                                        </p:tgtEl>
                                        <p:attrNameLst>
                                          <p:attrName>ppt_y</p:attrName>
                                        </p:attrNameLst>
                                      </p:cBhvr>
                                      <p:tavLst>
                                        <p:tav tm="0" fmla="#ppt_y-sin(pi*$)/81">
                                          <p:val>
                                            <p:fltVal val="0"/>
                                          </p:val>
                                        </p:tav>
                                        <p:tav tm="100000">
                                          <p:val>
                                            <p:fltVal val="1"/>
                                          </p:val>
                                        </p:tav>
                                      </p:tavLst>
                                    </p:anim>
                                    <p:animScale>
                                      <p:cBhvr>
                                        <p:cTn id="13" dur="26">
                                          <p:stCondLst>
                                            <p:cond delay="650"/>
                                          </p:stCondLst>
                                        </p:cTn>
                                        <p:tgtEl>
                                          <p:spTgt spid="7171"/>
                                        </p:tgtEl>
                                      </p:cBhvr>
                                      <p:to x="100000" y="60000"/>
                                    </p:animScale>
                                    <p:animScale>
                                      <p:cBhvr>
                                        <p:cTn id="14" dur="166" decel="50000">
                                          <p:stCondLst>
                                            <p:cond delay="676"/>
                                          </p:stCondLst>
                                        </p:cTn>
                                        <p:tgtEl>
                                          <p:spTgt spid="7171"/>
                                        </p:tgtEl>
                                      </p:cBhvr>
                                      <p:to x="100000" y="100000"/>
                                    </p:animScale>
                                    <p:animScale>
                                      <p:cBhvr>
                                        <p:cTn id="15" dur="26">
                                          <p:stCondLst>
                                            <p:cond delay="1312"/>
                                          </p:stCondLst>
                                        </p:cTn>
                                        <p:tgtEl>
                                          <p:spTgt spid="7171"/>
                                        </p:tgtEl>
                                      </p:cBhvr>
                                      <p:to x="100000" y="80000"/>
                                    </p:animScale>
                                    <p:animScale>
                                      <p:cBhvr>
                                        <p:cTn id="16" dur="166" decel="50000">
                                          <p:stCondLst>
                                            <p:cond delay="1338"/>
                                          </p:stCondLst>
                                        </p:cTn>
                                        <p:tgtEl>
                                          <p:spTgt spid="7171"/>
                                        </p:tgtEl>
                                      </p:cBhvr>
                                      <p:to x="100000" y="100000"/>
                                    </p:animScale>
                                    <p:animScale>
                                      <p:cBhvr>
                                        <p:cTn id="17" dur="26">
                                          <p:stCondLst>
                                            <p:cond delay="1642"/>
                                          </p:stCondLst>
                                        </p:cTn>
                                        <p:tgtEl>
                                          <p:spTgt spid="7171"/>
                                        </p:tgtEl>
                                      </p:cBhvr>
                                      <p:to x="100000" y="90000"/>
                                    </p:animScale>
                                    <p:animScale>
                                      <p:cBhvr>
                                        <p:cTn id="18" dur="166" decel="50000">
                                          <p:stCondLst>
                                            <p:cond delay="1668"/>
                                          </p:stCondLst>
                                        </p:cTn>
                                        <p:tgtEl>
                                          <p:spTgt spid="7171"/>
                                        </p:tgtEl>
                                      </p:cBhvr>
                                      <p:to x="100000" y="100000"/>
                                    </p:animScale>
                                    <p:animScale>
                                      <p:cBhvr>
                                        <p:cTn id="19" dur="26">
                                          <p:stCondLst>
                                            <p:cond delay="1808"/>
                                          </p:stCondLst>
                                        </p:cTn>
                                        <p:tgtEl>
                                          <p:spTgt spid="7171"/>
                                        </p:tgtEl>
                                      </p:cBhvr>
                                      <p:to x="100000" y="95000"/>
                                    </p:animScale>
                                    <p:animScale>
                                      <p:cBhvr>
                                        <p:cTn id="20" dur="166" decel="50000">
                                          <p:stCondLst>
                                            <p:cond delay="1834"/>
                                          </p:stCondLst>
                                        </p:cTn>
                                        <p:tgtEl>
                                          <p:spTgt spid="7171"/>
                                        </p:tgtEl>
                                      </p:cBhvr>
                                      <p:to x="100000" y="100000"/>
                                    </p:animScale>
                                  </p:childTnLst>
                                </p:cTn>
                              </p:par>
                              <p:par>
                                <p:cTn id="21" presetID="42" presetClass="entr" presetSubtype="0" fill="hold" grpId="0" nodeType="withEffect">
                                  <p:stCondLst>
                                    <p:cond delay="20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Ý nghĩa bất ngờ đằng sau tiếng hót của loài chim - VnReview - Tin nóng">
            <a:extLst>
              <a:ext uri="{FF2B5EF4-FFF2-40B4-BE49-F238E27FC236}">
                <a16:creationId xmlns="" xmlns:a16="http://schemas.microsoft.com/office/drawing/2014/main" id="{2640E509-2F90-4B8A-8761-EE42D92DCB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036" y="4062039"/>
            <a:ext cx="3429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Mơ Thấy Thỏ Đánh Lô Đề Con Gì ?">
            <a:extLst>
              <a:ext uri="{FF2B5EF4-FFF2-40B4-BE49-F238E27FC236}">
                <a16:creationId xmlns="" xmlns:a16="http://schemas.microsoft.com/office/drawing/2014/main" id="{7FA0414C-C071-406B-BB81-92FB7D38BF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06" r="4282"/>
          <a:stretch/>
        </p:blipFill>
        <p:spPr bwMode="auto">
          <a:xfrm>
            <a:off x="6607728" y="4062039"/>
            <a:ext cx="3657600" cy="230364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á chuồn, loài cá biết bay">
            <a:extLst>
              <a:ext uri="{FF2B5EF4-FFF2-40B4-BE49-F238E27FC236}">
                <a16:creationId xmlns="" xmlns:a16="http://schemas.microsoft.com/office/drawing/2014/main" id="{6F1FD10C-E7FD-4608-A17B-AA6608C0B2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061" y="1380512"/>
            <a:ext cx="3535403" cy="232687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Ếch biến đổi giới tính thường xuyên hơn chúng ta tưởng - VnReview - Tin nóng">
            <a:extLst>
              <a:ext uri="{FF2B5EF4-FFF2-40B4-BE49-F238E27FC236}">
                <a16:creationId xmlns="" xmlns:a16="http://schemas.microsoft.com/office/drawing/2014/main" id="{57BD97F1-2102-4AB1-8543-E2BE464828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92407" y="1380512"/>
            <a:ext cx="3455471" cy="23036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Rùa Nga - Hermann Tortoise đẹp, giá tốt chỉ có tại Vietpetgarden">
            <a:extLst>
              <a:ext uri="{FF2B5EF4-FFF2-40B4-BE49-F238E27FC236}">
                <a16:creationId xmlns="" xmlns:a16="http://schemas.microsoft.com/office/drawing/2014/main" id="{0CB4823C-8C69-4B2F-B4C6-7711AA43AB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4820" y="1380512"/>
            <a:ext cx="3455471" cy="2301344"/>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25">
            <a:extLst>
              <a:ext uri="{FF2B5EF4-FFF2-40B4-BE49-F238E27FC236}">
                <a16:creationId xmlns="" xmlns:a16="http://schemas.microsoft.com/office/drawing/2014/main" id="{7B33BF11-1548-4227-95F4-BA2B049B5B0E}"/>
              </a:ext>
            </a:extLst>
          </p:cNvPr>
          <p:cNvSpPr/>
          <p:nvPr/>
        </p:nvSpPr>
        <p:spPr>
          <a:xfrm>
            <a:off x="1357188" y="1920437"/>
            <a:ext cx="9615613" cy="2996542"/>
          </a:xfrm>
          <a:prstGeom prst="rect">
            <a:avLst/>
          </a:prstGeom>
          <a:solidFill>
            <a:schemeClr val="bg2">
              <a:lumMod val="5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endParaRPr>
              <a:solidFill>
                <a:prstClr val="white"/>
              </a:solidFill>
            </a:endParaRPr>
          </a:p>
        </p:txBody>
      </p:sp>
      <p:sp>
        <p:nvSpPr>
          <p:cNvPr id="8" name="TextBox 7"/>
          <p:cNvSpPr txBox="1"/>
          <p:nvPr/>
        </p:nvSpPr>
        <p:spPr>
          <a:xfrm>
            <a:off x="1664470" y="2573054"/>
            <a:ext cx="8790915" cy="1920526"/>
          </a:xfrm>
          <a:prstGeom prst="rect">
            <a:avLst/>
          </a:prstGeom>
          <a:noFill/>
        </p:spPr>
        <p:txBody>
          <a:bodyPr wrap="square" rtlCol="0">
            <a:spAutoFit/>
          </a:bodyPr>
          <a:lstStyle/>
          <a:p>
            <a:pPr algn="ctr">
              <a:lnSpc>
                <a:spcPct val="110000"/>
              </a:lnSpc>
            </a:pPr>
            <a:r>
              <a:rPr lang="en-US" sz="5400" dirty="0" smtClean="0">
                <a:latin typeface="#9Slide07 SVNBrandon Printed Sh" panose="02000000000000000000" pitchFamily="2" charset="0"/>
              </a:rPr>
              <a:t>ĐỘNG VẬT </a:t>
            </a:r>
          </a:p>
          <a:p>
            <a:pPr algn="ctr">
              <a:lnSpc>
                <a:spcPct val="110000"/>
              </a:lnSpc>
            </a:pPr>
            <a:r>
              <a:rPr lang="vi-VN" sz="5400" dirty="0" smtClean="0">
                <a:latin typeface="#9Slide07 SVNBrandon Printed Sh" panose="02000000000000000000" pitchFamily="2" charset="0"/>
              </a:rPr>
              <a:t>có</a:t>
            </a:r>
            <a:r>
              <a:rPr lang="en-US" sz="5400" dirty="0" smtClean="0">
                <a:latin typeface="#9Slide07 SVNBrandon Printed Sh" panose="02000000000000000000" pitchFamily="2" charset="0"/>
              </a:rPr>
              <a:t> XƯƠNG SỐNG</a:t>
            </a:r>
            <a:endParaRPr lang="en-US" sz="5400" dirty="0">
              <a:latin typeface="#9Slide07 SVNBrandon Printed Sh" panose="02000000000000000000" pitchFamily="2" charset="0"/>
            </a:endParaRPr>
          </a:p>
        </p:txBody>
      </p:sp>
    </p:spTree>
    <p:extLst>
      <p:ext uri="{BB962C8B-B14F-4D97-AF65-F5344CB8AC3E}">
        <p14:creationId xmlns:p14="http://schemas.microsoft.com/office/powerpoint/2010/main" val="26809335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216503" y="2661645"/>
            <a:ext cx="3758994" cy="2420448"/>
            <a:chOff x="4368418" y="2523549"/>
            <a:chExt cx="3626941" cy="2335418"/>
          </a:xfrm>
        </p:grpSpPr>
        <p:sp>
          <p:nvSpPr>
            <p:cNvPr id="3" name="Freeform 69"/>
            <p:cNvSpPr>
              <a:spLocks/>
            </p:cNvSpPr>
            <p:nvPr/>
          </p:nvSpPr>
          <p:spPr bwMode="auto">
            <a:xfrm rot="5400000">
              <a:off x="4570041" y="3489636"/>
              <a:ext cx="1059798" cy="404382"/>
            </a:xfrm>
            <a:custGeom>
              <a:avLst/>
              <a:gdLst>
                <a:gd name="T0" fmla="*/ 465 w 933"/>
                <a:gd name="T1" fmla="*/ 356 h 356"/>
                <a:gd name="T2" fmla="*/ 0 w 933"/>
                <a:gd name="T3" fmla="*/ 178 h 356"/>
                <a:gd name="T4" fmla="*/ 465 w 933"/>
                <a:gd name="T5" fmla="*/ 0 h 356"/>
                <a:gd name="T6" fmla="*/ 933 w 933"/>
                <a:gd name="T7" fmla="*/ 178 h 356"/>
                <a:gd name="T8" fmla="*/ 465 w 933"/>
                <a:gd name="T9" fmla="*/ 356 h 356"/>
              </a:gdLst>
              <a:ahLst/>
              <a:cxnLst>
                <a:cxn ang="0">
                  <a:pos x="T0" y="T1"/>
                </a:cxn>
                <a:cxn ang="0">
                  <a:pos x="T2" y="T3"/>
                </a:cxn>
                <a:cxn ang="0">
                  <a:pos x="T4" y="T5"/>
                </a:cxn>
                <a:cxn ang="0">
                  <a:pos x="T6" y="T7"/>
                </a:cxn>
                <a:cxn ang="0">
                  <a:pos x="T8" y="T9"/>
                </a:cxn>
              </a:cxnLst>
              <a:rect l="0" t="0" r="r" b="b"/>
              <a:pathLst>
                <a:path w="933" h="356">
                  <a:moveTo>
                    <a:pt x="465" y="356"/>
                  </a:moveTo>
                  <a:lnTo>
                    <a:pt x="0" y="178"/>
                  </a:lnTo>
                  <a:lnTo>
                    <a:pt x="465" y="0"/>
                  </a:lnTo>
                  <a:lnTo>
                    <a:pt x="933" y="178"/>
                  </a:lnTo>
                  <a:lnTo>
                    <a:pt x="465" y="356"/>
                  </a:lnTo>
                  <a:close/>
                </a:path>
              </a:pathLst>
            </a:custGeom>
            <a:solidFill>
              <a:schemeClr val="accent1">
                <a:lumMod val="7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4" name="Freeform 70"/>
            <p:cNvSpPr>
              <a:spLocks/>
            </p:cNvSpPr>
            <p:nvPr/>
          </p:nvSpPr>
          <p:spPr bwMode="auto">
            <a:xfrm rot="5400000">
              <a:off x="4470082" y="3060265"/>
              <a:ext cx="528195" cy="731522"/>
            </a:xfrm>
            <a:custGeom>
              <a:avLst/>
              <a:gdLst>
                <a:gd name="T0" fmla="*/ 465 w 465"/>
                <a:gd name="T1" fmla="*/ 178 h 644"/>
                <a:gd name="T2" fmla="*/ 0 w 465"/>
                <a:gd name="T3" fmla="*/ 0 h 644"/>
                <a:gd name="T4" fmla="*/ 0 w 465"/>
                <a:gd name="T5" fmla="*/ 364 h 644"/>
                <a:gd name="T6" fmla="*/ 465 w 465"/>
                <a:gd name="T7" fmla="*/ 644 h 644"/>
                <a:gd name="T8" fmla="*/ 465 w 465"/>
                <a:gd name="T9" fmla="*/ 178 h 644"/>
              </a:gdLst>
              <a:ahLst/>
              <a:cxnLst>
                <a:cxn ang="0">
                  <a:pos x="T0" y="T1"/>
                </a:cxn>
                <a:cxn ang="0">
                  <a:pos x="T2" y="T3"/>
                </a:cxn>
                <a:cxn ang="0">
                  <a:pos x="T4" y="T5"/>
                </a:cxn>
                <a:cxn ang="0">
                  <a:pos x="T6" y="T7"/>
                </a:cxn>
                <a:cxn ang="0">
                  <a:pos x="T8" y="T9"/>
                </a:cxn>
              </a:cxnLst>
              <a:rect l="0" t="0" r="r" b="b"/>
              <a:pathLst>
                <a:path w="465" h="644">
                  <a:moveTo>
                    <a:pt x="465" y="178"/>
                  </a:moveTo>
                  <a:lnTo>
                    <a:pt x="0" y="0"/>
                  </a:lnTo>
                  <a:lnTo>
                    <a:pt x="0" y="364"/>
                  </a:lnTo>
                  <a:lnTo>
                    <a:pt x="465" y="644"/>
                  </a:lnTo>
                  <a:lnTo>
                    <a:pt x="465" y="178"/>
                  </a:lnTo>
                  <a:close/>
                </a:path>
              </a:pathLst>
            </a:custGeom>
            <a:solidFill>
              <a:schemeClr val="accent1">
                <a:lumMod val="60000"/>
                <a:lumOff val="40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5" name="Freeform 71"/>
            <p:cNvSpPr>
              <a:spLocks/>
            </p:cNvSpPr>
            <p:nvPr/>
          </p:nvSpPr>
          <p:spPr bwMode="auto">
            <a:xfrm rot="5400000">
              <a:off x="4468378" y="3590164"/>
              <a:ext cx="531603" cy="731522"/>
            </a:xfrm>
            <a:custGeom>
              <a:avLst/>
              <a:gdLst>
                <a:gd name="T0" fmla="*/ 0 w 468"/>
                <a:gd name="T1" fmla="*/ 178 h 644"/>
                <a:gd name="T2" fmla="*/ 468 w 468"/>
                <a:gd name="T3" fmla="*/ 0 h 644"/>
                <a:gd name="T4" fmla="*/ 468 w 468"/>
                <a:gd name="T5" fmla="*/ 364 h 644"/>
                <a:gd name="T6" fmla="*/ 0 w 468"/>
                <a:gd name="T7" fmla="*/ 644 h 644"/>
                <a:gd name="T8" fmla="*/ 0 w 468"/>
                <a:gd name="T9" fmla="*/ 178 h 644"/>
              </a:gdLst>
              <a:ahLst/>
              <a:cxnLst>
                <a:cxn ang="0">
                  <a:pos x="T0" y="T1"/>
                </a:cxn>
                <a:cxn ang="0">
                  <a:pos x="T2" y="T3"/>
                </a:cxn>
                <a:cxn ang="0">
                  <a:pos x="T4" y="T5"/>
                </a:cxn>
                <a:cxn ang="0">
                  <a:pos x="T6" y="T7"/>
                </a:cxn>
                <a:cxn ang="0">
                  <a:pos x="T8" y="T9"/>
                </a:cxn>
              </a:cxnLst>
              <a:rect l="0" t="0" r="r" b="b"/>
              <a:pathLst>
                <a:path w="468" h="644">
                  <a:moveTo>
                    <a:pt x="0" y="178"/>
                  </a:moveTo>
                  <a:lnTo>
                    <a:pt x="468" y="0"/>
                  </a:lnTo>
                  <a:lnTo>
                    <a:pt x="468" y="364"/>
                  </a:lnTo>
                  <a:lnTo>
                    <a:pt x="0" y="644"/>
                  </a:lnTo>
                  <a:lnTo>
                    <a:pt x="0" y="178"/>
                  </a:lnTo>
                  <a:close/>
                </a:path>
              </a:pathLst>
            </a:custGeom>
            <a:solidFill>
              <a:schemeClr val="accent1"/>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6" name="Freeform 72"/>
            <p:cNvSpPr>
              <a:spLocks/>
            </p:cNvSpPr>
            <p:nvPr/>
          </p:nvSpPr>
          <p:spPr bwMode="auto">
            <a:xfrm rot="5400000">
              <a:off x="4931827" y="3564038"/>
              <a:ext cx="1697039" cy="254442"/>
            </a:xfrm>
            <a:custGeom>
              <a:avLst/>
              <a:gdLst>
                <a:gd name="T0" fmla="*/ 746 w 1494"/>
                <a:gd name="T1" fmla="*/ 224 h 224"/>
                <a:gd name="T2" fmla="*/ 0 w 1494"/>
                <a:gd name="T3" fmla="*/ 112 h 224"/>
                <a:gd name="T4" fmla="*/ 746 w 1494"/>
                <a:gd name="T5" fmla="*/ 0 h 224"/>
                <a:gd name="T6" fmla="*/ 1494 w 1494"/>
                <a:gd name="T7" fmla="*/ 112 h 224"/>
                <a:gd name="T8" fmla="*/ 746 w 1494"/>
                <a:gd name="T9" fmla="*/ 224 h 224"/>
              </a:gdLst>
              <a:ahLst/>
              <a:cxnLst>
                <a:cxn ang="0">
                  <a:pos x="T0" y="T1"/>
                </a:cxn>
                <a:cxn ang="0">
                  <a:pos x="T2" y="T3"/>
                </a:cxn>
                <a:cxn ang="0">
                  <a:pos x="T4" y="T5"/>
                </a:cxn>
                <a:cxn ang="0">
                  <a:pos x="T6" y="T7"/>
                </a:cxn>
                <a:cxn ang="0">
                  <a:pos x="T8" y="T9"/>
                </a:cxn>
              </a:cxnLst>
              <a:rect l="0" t="0" r="r" b="b"/>
              <a:pathLst>
                <a:path w="1494" h="224">
                  <a:moveTo>
                    <a:pt x="746" y="224"/>
                  </a:moveTo>
                  <a:lnTo>
                    <a:pt x="0" y="112"/>
                  </a:lnTo>
                  <a:lnTo>
                    <a:pt x="746" y="0"/>
                  </a:lnTo>
                  <a:lnTo>
                    <a:pt x="1494" y="112"/>
                  </a:lnTo>
                  <a:lnTo>
                    <a:pt x="746" y="224"/>
                  </a:lnTo>
                  <a:close/>
                </a:path>
              </a:pathLst>
            </a:custGeom>
            <a:solidFill>
              <a:schemeClr val="accent3">
                <a:lumMod val="7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7" name="Freeform 73"/>
            <p:cNvSpPr>
              <a:spLocks/>
            </p:cNvSpPr>
            <p:nvPr/>
          </p:nvSpPr>
          <p:spPr bwMode="auto">
            <a:xfrm rot="5400000">
              <a:off x="5005661" y="2915437"/>
              <a:ext cx="847384" cy="701988"/>
            </a:xfrm>
            <a:custGeom>
              <a:avLst/>
              <a:gdLst>
                <a:gd name="T0" fmla="*/ 746 w 746"/>
                <a:gd name="T1" fmla="*/ 112 h 618"/>
                <a:gd name="T2" fmla="*/ 0 w 746"/>
                <a:gd name="T3" fmla="*/ 0 h 618"/>
                <a:gd name="T4" fmla="*/ 0 w 746"/>
                <a:gd name="T5" fmla="*/ 394 h 618"/>
                <a:gd name="T6" fmla="*/ 746 w 746"/>
                <a:gd name="T7" fmla="*/ 618 h 618"/>
                <a:gd name="T8" fmla="*/ 746 w 746"/>
                <a:gd name="T9" fmla="*/ 112 h 618"/>
              </a:gdLst>
              <a:ahLst/>
              <a:cxnLst>
                <a:cxn ang="0">
                  <a:pos x="T0" y="T1"/>
                </a:cxn>
                <a:cxn ang="0">
                  <a:pos x="T2" y="T3"/>
                </a:cxn>
                <a:cxn ang="0">
                  <a:pos x="T4" y="T5"/>
                </a:cxn>
                <a:cxn ang="0">
                  <a:pos x="T6" y="T7"/>
                </a:cxn>
                <a:cxn ang="0">
                  <a:pos x="T8" y="T9"/>
                </a:cxn>
              </a:cxnLst>
              <a:rect l="0" t="0" r="r" b="b"/>
              <a:pathLst>
                <a:path w="746" h="618">
                  <a:moveTo>
                    <a:pt x="746" y="112"/>
                  </a:moveTo>
                  <a:lnTo>
                    <a:pt x="0" y="0"/>
                  </a:lnTo>
                  <a:lnTo>
                    <a:pt x="0" y="394"/>
                  </a:lnTo>
                  <a:lnTo>
                    <a:pt x="746" y="618"/>
                  </a:lnTo>
                  <a:lnTo>
                    <a:pt x="746" y="112"/>
                  </a:lnTo>
                  <a:close/>
                </a:path>
              </a:pathLst>
            </a:custGeom>
            <a:solidFill>
              <a:schemeClr val="accent3">
                <a:lumMod val="60000"/>
                <a:lumOff val="40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8" name="Freeform 74"/>
            <p:cNvSpPr>
              <a:spLocks/>
            </p:cNvSpPr>
            <p:nvPr/>
          </p:nvSpPr>
          <p:spPr bwMode="auto">
            <a:xfrm rot="5400000">
              <a:off x="5004524" y="3763957"/>
              <a:ext cx="849656" cy="701988"/>
            </a:xfrm>
            <a:custGeom>
              <a:avLst/>
              <a:gdLst>
                <a:gd name="T0" fmla="*/ 0 w 748"/>
                <a:gd name="T1" fmla="*/ 112 h 618"/>
                <a:gd name="T2" fmla="*/ 748 w 748"/>
                <a:gd name="T3" fmla="*/ 0 h 618"/>
                <a:gd name="T4" fmla="*/ 748 w 748"/>
                <a:gd name="T5" fmla="*/ 394 h 618"/>
                <a:gd name="T6" fmla="*/ 0 w 748"/>
                <a:gd name="T7" fmla="*/ 618 h 618"/>
                <a:gd name="T8" fmla="*/ 0 w 748"/>
                <a:gd name="T9" fmla="*/ 112 h 618"/>
              </a:gdLst>
              <a:ahLst/>
              <a:cxnLst>
                <a:cxn ang="0">
                  <a:pos x="T0" y="T1"/>
                </a:cxn>
                <a:cxn ang="0">
                  <a:pos x="T2" y="T3"/>
                </a:cxn>
                <a:cxn ang="0">
                  <a:pos x="T4" y="T5"/>
                </a:cxn>
                <a:cxn ang="0">
                  <a:pos x="T6" y="T7"/>
                </a:cxn>
                <a:cxn ang="0">
                  <a:pos x="T8" y="T9"/>
                </a:cxn>
              </a:cxnLst>
              <a:rect l="0" t="0" r="r" b="b"/>
              <a:pathLst>
                <a:path w="748" h="618">
                  <a:moveTo>
                    <a:pt x="0" y="112"/>
                  </a:moveTo>
                  <a:lnTo>
                    <a:pt x="748" y="0"/>
                  </a:lnTo>
                  <a:lnTo>
                    <a:pt x="748" y="394"/>
                  </a:lnTo>
                  <a:lnTo>
                    <a:pt x="0" y="618"/>
                  </a:lnTo>
                  <a:lnTo>
                    <a:pt x="0" y="112"/>
                  </a:lnTo>
                  <a:close/>
                </a:path>
              </a:pathLst>
            </a:custGeom>
            <a:solidFill>
              <a:schemeClr val="accent3"/>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9" name="Freeform 75"/>
            <p:cNvSpPr>
              <a:spLocks/>
            </p:cNvSpPr>
            <p:nvPr/>
          </p:nvSpPr>
          <p:spPr bwMode="auto">
            <a:xfrm rot="5400000">
              <a:off x="6733368" y="3490203"/>
              <a:ext cx="1059798" cy="403246"/>
            </a:xfrm>
            <a:custGeom>
              <a:avLst/>
              <a:gdLst>
                <a:gd name="T0" fmla="*/ 465 w 933"/>
                <a:gd name="T1" fmla="*/ 0 h 355"/>
                <a:gd name="T2" fmla="*/ 0 w 933"/>
                <a:gd name="T3" fmla="*/ 177 h 355"/>
                <a:gd name="T4" fmla="*/ 465 w 933"/>
                <a:gd name="T5" fmla="*/ 355 h 355"/>
                <a:gd name="T6" fmla="*/ 933 w 933"/>
                <a:gd name="T7" fmla="*/ 177 h 355"/>
                <a:gd name="T8" fmla="*/ 465 w 933"/>
                <a:gd name="T9" fmla="*/ 0 h 355"/>
              </a:gdLst>
              <a:ahLst/>
              <a:cxnLst>
                <a:cxn ang="0">
                  <a:pos x="T0" y="T1"/>
                </a:cxn>
                <a:cxn ang="0">
                  <a:pos x="T2" y="T3"/>
                </a:cxn>
                <a:cxn ang="0">
                  <a:pos x="T4" y="T5"/>
                </a:cxn>
                <a:cxn ang="0">
                  <a:pos x="T6" y="T7"/>
                </a:cxn>
                <a:cxn ang="0">
                  <a:pos x="T8" y="T9"/>
                </a:cxn>
              </a:cxnLst>
              <a:rect l="0" t="0" r="r" b="b"/>
              <a:pathLst>
                <a:path w="933" h="355">
                  <a:moveTo>
                    <a:pt x="465" y="0"/>
                  </a:moveTo>
                  <a:lnTo>
                    <a:pt x="0" y="177"/>
                  </a:lnTo>
                  <a:lnTo>
                    <a:pt x="465" y="355"/>
                  </a:lnTo>
                  <a:lnTo>
                    <a:pt x="933" y="177"/>
                  </a:lnTo>
                  <a:lnTo>
                    <a:pt x="465" y="0"/>
                  </a:lnTo>
                  <a:close/>
                </a:path>
              </a:pathLst>
            </a:custGeom>
            <a:solidFill>
              <a:schemeClr val="accent6">
                <a:lumMod val="7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0" name="Freeform 76"/>
            <p:cNvSpPr>
              <a:spLocks/>
            </p:cNvSpPr>
            <p:nvPr/>
          </p:nvSpPr>
          <p:spPr bwMode="auto">
            <a:xfrm rot="5400000">
              <a:off x="7365499" y="3060265"/>
              <a:ext cx="528195" cy="731522"/>
            </a:xfrm>
            <a:custGeom>
              <a:avLst/>
              <a:gdLst>
                <a:gd name="T0" fmla="*/ 465 w 465"/>
                <a:gd name="T1" fmla="*/ 467 h 644"/>
                <a:gd name="T2" fmla="*/ 0 w 465"/>
                <a:gd name="T3" fmla="*/ 644 h 644"/>
                <a:gd name="T4" fmla="*/ 0 w 465"/>
                <a:gd name="T5" fmla="*/ 280 h 644"/>
                <a:gd name="T6" fmla="*/ 465 w 465"/>
                <a:gd name="T7" fmla="*/ 0 h 644"/>
                <a:gd name="T8" fmla="*/ 465 w 465"/>
                <a:gd name="T9" fmla="*/ 467 h 644"/>
              </a:gdLst>
              <a:ahLst/>
              <a:cxnLst>
                <a:cxn ang="0">
                  <a:pos x="T0" y="T1"/>
                </a:cxn>
                <a:cxn ang="0">
                  <a:pos x="T2" y="T3"/>
                </a:cxn>
                <a:cxn ang="0">
                  <a:pos x="T4" y="T5"/>
                </a:cxn>
                <a:cxn ang="0">
                  <a:pos x="T6" y="T7"/>
                </a:cxn>
                <a:cxn ang="0">
                  <a:pos x="T8" y="T9"/>
                </a:cxn>
              </a:cxnLst>
              <a:rect l="0" t="0" r="r" b="b"/>
              <a:pathLst>
                <a:path w="465" h="644">
                  <a:moveTo>
                    <a:pt x="465" y="467"/>
                  </a:moveTo>
                  <a:lnTo>
                    <a:pt x="0" y="644"/>
                  </a:lnTo>
                  <a:lnTo>
                    <a:pt x="0" y="280"/>
                  </a:lnTo>
                  <a:lnTo>
                    <a:pt x="465" y="0"/>
                  </a:lnTo>
                  <a:lnTo>
                    <a:pt x="465" y="467"/>
                  </a:lnTo>
                  <a:close/>
                </a:path>
              </a:pathLst>
            </a:custGeom>
            <a:solidFill>
              <a:schemeClr val="accent6">
                <a:lumMod val="60000"/>
                <a:lumOff val="40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1" name="Freeform 77"/>
            <p:cNvSpPr>
              <a:spLocks/>
            </p:cNvSpPr>
            <p:nvPr/>
          </p:nvSpPr>
          <p:spPr bwMode="auto">
            <a:xfrm rot="5400000">
              <a:off x="7363796" y="3590164"/>
              <a:ext cx="531603" cy="731522"/>
            </a:xfrm>
            <a:custGeom>
              <a:avLst/>
              <a:gdLst>
                <a:gd name="T0" fmla="*/ 0 w 468"/>
                <a:gd name="T1" fmla="*/ 467 h 644"/>
                <a:gd name="T2" fmla="*/ 468 w 468"/>
                <a:gd name="T3" fmla="*/ 644 h 644"/>
                <a:gd name="T4" fmla="*/ 468 w 468"/>
                <a:gd name="T5" fmla="*/ 280 h 644"/>
                <a:gd name="T6" fmla="*/ 0 w 468"/>
                <a:gd name="T7" fmla="*/ 0 h 644"/>
                <a:gd name="T8" fmla="*/ 0 w 468"/>
                <a:gd name="T9" fmla="*/ 467 h 644"/>
              </a:gdLst>
              <a:ahLst/>
              <a:cxnLst>
                <a:cxn ang="0">
                  <a:pos x="T0" y="T1"/>
                </a:cxn>
                <a:cxn ang="0">
                  <a:pos x="T2" y="T3"/>
                </a:cxn>
                <a:cxn ang="0">
                  <a:pos x="T4" y="T5"/>
                </a:cxn>
                <a:cxn ang="0">
                  <a:pos x="T6" y="T7"/>
                </a:cxn>
                <a:cxn ang="0">
                  <a:pos x="T8" y="T9"/>
                </a:cxn>
              </a:cxnLst>
              <a:rect l="0" t="0" r="r" b="b"/>
              <a:pathLst>
                <a:path w="468" h="644">
                  <a:moveTo>
                    <a:pt x="0" y="467"/>
                  </a:moveTo>
                  <a:lnTo>
                    <a:pt x="468" y="644"/>
                  </a:lnTo>
                  <a:lnTo>
                    <a:pt x="468" y="280"/>
                  </a:lnTo>
                  <a:lnTo>
                    <a:pt x="0" y="0"/>
                  </a:lnTo>
                  <a:lnTo>
                    <a:pt x="0" y="467"/>
                  </a:lnTo>
                  <a:close/>
                </a:path>
              </a:pathLst>
            </a:custGeom>
            <a:solidFill>
              <a:schemeClr val="accent6"/>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2" name="Freeform 78"/>
            <p:cNvSpPr>
              <a:spLocks/>
            </p:cNvSpPr>
            <p:nvPr/>
          </p:nvSpPr>
          <p:spPr bwMode="auto">
            <a:xfrm rot="5400000">
              <a:off x="5733774" y="3564038"/>
              <a:ext cx="1697039" cy="254442"/>
            </a:xfrm>
            <a:custGeom>
              <a:avLst/>
              <a:gdLst>
                <a:gd name="T0" fmla="*/ 746 w 1494"/>
                <a:gd name="T1" fmla="*/ 0 h 224"/>
                <a:gd name="T2" fmla="*/ 0 w 1494"/>
                <a:gd name="T3" fmla="*/ 111 h 224"/>
                <a:gd name="T4" fmla="*/ 746 w 1494"/>
                <a:gd name="T5" fmla="*/ 224 h 224"/>
                <a:gd name="T6" fmla="*/ 1494 w 1494"/>
                <a:gd name="T7" fmla="*/ 111 h 224"/>
                <a:gd name="T8" fmla="*/ 746 w 1494"/>
                <a:gd name="T9" fmla="*/ 0 h 224"/>
              </a:gdLst>
              <a:ahLst/>
              <a:cxnLst>
                <a:cxn ang="0">
                  <a:pos x="T0" y="T1"/>
                </a:cxn>
                <a:cxn ang="0">
                  <a:pos x="T2" y="T3"/>
                </a:cxn>
                <a:cxn ang="0">
                  <a:pos x="T4" y="T5"/>
                </a:cxn>
                <a:cxn ang="0">
                  <a:pos x="T6" y="T7"/>
                </a:cxn>
                <a:cxn ang="0">
                  <a:pos x="T8" y="T9"/>
                </a:cxn>
              </a:cxnLst>
              <a:rect l="0" t="0" r="r" b="b"/>
              <a:pathLst>
                <a:path w="1494" h="224">
                  <a:moveTo>
                    <a:pt x="746" y="0"/>
                  </a:moveTo>
                  <a:lnTo>
                    <a:pt x="0" y="111"/>
                  </a:lnTo>
                  <a:lnTo>
                    <a:pt x="746" y="224"/>
                  </a:lnTo>
                  <a:lnTo>
                    <a:pt x="1494" y="111"/>
                  </a:lnTo>
                  <a:lnTo>
                    <a:pt x="746" y="0"/>
                  </a:lnTo>
                  <a:close/>
                </a:path>
              </a:pathLst>
            </a:custGeom>
            <a:solidFill>
              <a:schemeClr val="accent5">
                <a:lumMod val="7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3" name="Freeform 79"/>
            <p:cNvSpPr>
              <a:spLocks/>
            </p:cNvSpPr>
            <p:nvPr/>
          </p:nvSpPr>
          <p:spPr bwMode="auto">
            <a:xfrm rot="5400000">
              <a:off x="6510164" y="2916005"/>
              <a:ext cx="847384" cy="700853"/>
            </a:xfrm>
            <a:custGeom>
              <a:avLst/>
              <a:gdLst>
                <a:gd name="T0" fmla="*/ 746 w 746"/>
                <a:gd name="T1" fmla="*/ 506 h 617"/>
                <a:gd name="T2" fmla="*/ 0 w 746"/>
                <a:gd name="T3" fmla="*/ 617 h 617"/>
                <a:gd name="T4" fmla="*/ 0 w 746"/>
                <a:gd name="T5" fmla="*/ 224 h 617"/>
                <a:gd name="T6" fmla="*/ 746 w 746"/>
                <a:gd name="T7" fmla="*/ 0 h 617"/>
                <a:gd name="T8" fmla="*/ 746 w 746"/>
                <a:gd name="T9" fmla="*/ 506 h 617"/>
              </a:gdLst>
              <a:ahLst/>
              <a:cxnLst>
                <a:cxn ang="0">
                  <a:pos x="T0" y="T1"/>
                </a:cxn>
                <a:cxn ang="0">
                  <a:pos x="T2" y="T3"/>
                </a:cxn>
                <a:cxn ang="0">
                  <a:pos x="T4" y="T5"/>
                </a:cxn>
                <a:cxn ang="0">
                  <a:pos x="T6" y="T7"/>
                </a:cxn>
                <a:cxn ang="0">
                  <a:pos x="T8" y="T9"/>
                </a:cxn>
              </a:cxnLst>
              <a:rect l="0" t="0" r="r" b="b"/>
              <a:pathLst>
                <a:path w="746" h="617">
                  <a:moveTo>
                    <a:pt x="746" y="506"/>
                  </a:moveTo>
                  <a:lnTo>
                    <a:pt x="0" y="617"/>
                  </a:lnTo>
                  <a:lnTo>
                    <a:pt x="0" y="224"/>
                  </a:lnTo>
                  <a:lnTo>
                    <a:pt x="746" y="0"/>
                  </a:lnTo>
                  <a:lnTo>
                    <a:pt x="746" y="506"/>
                  </a:lnTo>
                  <a:close/>
                </a:path>
              </a:pathLst>
            </a:custGeom>
            <a:solidFill>
              <a:schemeClr val="accent5">
                <a:lumMod val="60000"/>
                <a:lumOff val="40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4" name="Freeform 80"/>
            <p:cNvSpPr>
              <a:spLocks/>
            </p:cNvSpPr>
            <p:nvPr/>
          </p:nvSpPr>
          <p:spPr bwMode="auto">
            <a:xfrm rot="5400000">
              <a:off x="6509028" y="3764525"/>
              <a:ext cx="849656" cy="700853"/>
            </a:xfrm>
            <a:custGeom>
              <a:avLst/>
              <a:gdLst>
                <a:gd name="T0" fmla="*/ 0 w 748"/>
                <a:gd name="T1" fmla="*/ 506 h 617"/>
                <a:gd name="T2" fmla="*/ 748 w 748"/>
                <a:gd name="T3" fmla="*/ 617 h 617"/>
                <a:gd name="T4" fmla="*/ 748 w 748"/>
                <a:gd name="T5" fmla="*/ 224 h 617"/>
                <a:gd name="T6" fmla="*/ 0 w 748"/>
                <a:gd name="T7" fmla="*/ 0 h 617"/>
                <a:gd name="T8" fmla="*/ 0 w 748"/>
                <a:gd name="T9" fmla="*/ 506 h 617"/>
              </a:gdLst>
              <a:ahLst/>
              <a:cxnLst>
                <a:cxn ang="0">
                  <a:pos x="T0" y="T1"/>
                </a:cxn>
                <a:cxn ang="0">
                  <a:pos x="T2" y="T3"/>
                </a:cxn>
                <a:cxn ang="0">
                  <a:pos x="T4" y="T5"/>
                </a:cxn>
                <a:cxn ang="0">
                  <a:pos x="T6" y="T7"/>
                </a:cxn>
                <a:cxn ang="0">
                  <a:pos x="T8" y="T9"/>
                </a:cxn>
              </a:cxnLst>
              <a:rect l="0" t="0" r="r" b="b"/>
              <a:pathLst>
                <a:path w="748" h="617">
                  <a:moveTo>
                    <a:pt x="0" y="506"/>
                  </a:moveTo>
                  <a:lnTo>
                    <a:pt x="748" y="617"/>
                  </a:lnTo>
                  <a:lnTo>
                    <a:pt x="748" y="224"/>
                  </a:lnTo>
                  <a:lnTo>
                    <a:pt x="0" y="0"/>
                  </a:lnTo>
                  <a:lnTo>
                    <a:pt x="0" y="506"/>
                  </a:lnTo>
                  <a:close/>
                </a:path>
              </a:pathLst>
            </a:custGeom>
            <a:solidFill>
              <a:schemeClr val="accent5"/>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5" name="Freeform 81"/>
            <p:cNvSpPr>
              <a:spLocks/>
            </p:cNvSpPr>
            <p:nvPr/>
          </p:nvSpPr>
          <p:spPr bwMode="auto">
            <a:xfrm rot="5400000">
              <a:off x="5594058" y="2742779"/>
              <a:ext cx="1166573" cy="728114"/>
            </a:xfrm>
            <a:custGeom>
              <a:avLst/>
              <a:gdLst>
                <a:gd name="T0" fmla="*/ 1027 w 1027"/>
                <a:gd name="T1" fmla="*/ 641 h 641"/>
                <a:gd name="T2" fmla="*/ 0 w 1027"/>
                <a:gd name="T3" fmla="*/ 532 h 641"/>
                <a:gd name="T4" fmla="*/ 0 w 1027"/>
                <a:gd name="T5" fmla="*/ 111 h 641"/>
                <a:gd name="T6" fmla="*/ 1027 w 1027"/>
                <a:gd name="T7" fmla="*/ 0 h 641"/>
                <a:gd name="T8" fmla="*/ 1027 w 1027"/>
                <a:gd name="T9" fmla="*/ 641 h 641"/>
              </a:gdLst>
              <a:ahLst/>
              <a:cxnLst>
                <a:cxn ang="0">
                  <a:pos x="T0" y="T1"/>
                </a:cxn>
                <a:cxn ang="0">
                  <a:pos x="T2" y="T3"/>
                </a:cxn>
                <a:cxn ang="0">
                  <a:pos x="T4" y="T5"/>
                </a:cxn>
                <a:cxn ang="0">
                  <a:pos x="T6" y="T7"/>
                </a:cxn>
                <a:cxn ang="0">
                  <a:pos x="T8" y="T9"/>
                </a:cxn>
              </a:cxnLst>
              <a:rect l="0" t="0" r="r" b="b"/>
              <a:pathLst>
                <a:path w="1027" h="641">
                  <a:moveTo>
                    <a:pt x="1027" y="641"/>
                  </a:moveTo>
                  <a:lnTo>
                    <a:pt x="0" y="532"/>
                  </a:lnTo>
                  <a:lnTo>
                    <a:pt x="0" y="111"/>
                  </a:lnTo>
                  <a:lnTo>
                    <a:pt x="1027" y="0"/>
                  </a:lnTo>
                  <a:lnTo>
                    <a:pt x="1027" y="641"/>
                  </a:lnTo>
                  <a:close/>
                </a:path>
              </a:pathLst>
            </a:custGeom>
            <a:solidFill>
              <a:schemeClr val="accent4">
                <a:lumMod val="60000"/>
                <a:lumOff val="40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6" name="Freeform 82"/>
            <p:cNvSpPr>
              <a:spLocks/>
            </p:cNvSpPr>
            <p:nvPr/>
          </p:nvSpPr>
          <p:spPr bwMode="auto">
            <a:xfrm rot="5400000">
              <a:off x="5592922" y="3910488"/>
              <a:ext cx="1168845" cy="728114"/>
            </a:xfrm>
            <a:custGeom>
              <a:avLst/>
              <a:gdLst>
                <a:gd name="T0" fmla="*/ 0 w 1029"/>
                <a:gd name="T1" fmla="*/ 641 h 641"/>
                <a:gd name="T2" fmla="*/ 1029 w 1029"/>
                <a:gd name="T3" fmla="*/ 532 h 641"/>
                <a:gd name="T4" fmla="*/ 1029 w 1029"/>
                <a:gd name="T5" fmla="*/ 111 h 641"/>
                <a:gd name="T6" fmla="*/ 0 w 1029"/>
                <a:gd name="T7" fmla="*/ 0 h 641"/>
                <a:gd name="T8" fmla="*/ 0 w 1029"/>
                <a:gd name="T9" fmla="*/ 641 h 641"/>
              </a:gdLst>
              <a:ahLst/>
              <a:cxnLst>
                <a:cxn ang="0">
                  <a:pos x="T0" y="T1"/>
                </a:cxn>
                <a:cxn ang="0">
                  <a:pos x="T2" y="T3"/>
                </a:cxn>
                <a:cxn ang="0">
                  <a:pos x="T4" y="T5"/>
                </a:cxn>
                <a:cxn ang="0">
                  <a:pos x="T6" y="T7"/>
                </a:cxn>
                <a:cxn ang="0">
                  <a:pos x="T8" y="T9"/>
                </a:cxn>
              </a:cxnLst>
              <a:rect l="0" t="0" r="r" b="b"/>
              <a:pathLst>
                <a:path w="1029" h="641">
                  <a:moveTo>
                    <a:pt x="0" y="641"/>
                  </a:moveTo>
                  <a:lnTo>
                    <a:pt x="1029" y="532"/>
                  </a:lnTo>
                  <a:lnTo>
                    <a:pt x="1029" y="111"/>
                  </a:lnTo>
                  <a:lnTo>
                    <a:pt x="0" y="0"/>
                  </a:lnTo>
                  <a:lnTo>
                    <a:pt x="0" y="641"/>
                  </a:lnTo>
                  <a:close/>
                </a:path>
              </a:pathLst>
            </a:custGeom>
            <a:solidFill>
              <a:schemeClr val="accent4"/>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7" name="Freeform 83"/>
            <p:cNvSpPr>
              <a:spLocks/>
            </p:cNvSpPr>
            <p:nvPr/>
          </p:nvSpPr>
          <p:spPr bwMode="auto">
            <a:xfrm rot="5400000">
              <a:off x="7725013" y="3425457"/>
              <a:ext cx="9087" cy="531603"/>
            </a:xfrm>
            <a:custGeom>
              <a:avLst/>
              <a:gdLst>
                <a:gd name="T0" fmla="*/ 8 w 8"/>
                <a:gd name="T1" fmla="*/ 468 h 468"/>
                <a:gd name="T2" fmla="*/ 0 w 8"/>
                <a:gd name="T3" fmla="*/ 468 h 468"/>
                <a:gd name="T4" fmla="*/ 0 w 8"/>
                <a:gd name="T5" fmla="*/ 2 h 468"/>
                <a:gd name="T6" fmla="*/ 3 w 8"/>
                <a:gd name="T7" fmla="*/ 0 h 468"/>
                <a:gd name="T8" fmla="*/ 8 w 8"/>
                <a:gd name="T9" fmla="*/ 2 h 468"/>
                <a:gd name="T10" fmla="*/ 8 w 8"/>
                <a:gd name="T11" fmla="*/ 468 h 468"/>
              </a:gdLst>
              <a:ahLst/>
              <a:cxnLst>
                <a:cxn ang="0">
                  <a:pos x="T0" y="T1"/>
                </a:cxn>
                <a:cxn ang="0">
                  <a:pos x="T2" y="T3"/>
                </a:cxn>
                <a:cxn ang="0">
                  <a:pos x="T4" y="T5"/>
                </a:cxn>
                <a:cxn ang="0">
                  <a:pos x="T6" y="T7"/>
                </a:cxn>
                <a:cxn ang="0">
                  <a:pos x="T8" y="T9"/>
                </a:cxn>
                <a:cxn ang="0">
                  <a:pos x="T10" y="T11"/>
                </a:cxn>
              </a:cxnLst>
              <a:rect l="0" t="0" r="r" b="b"/>
              <a:pathLst>
                <a:path w="8" h="468">
                  <a:moveTo>
                    <a:pt x="8" y="468"/>
                  </a:moveTo>
                  <a:lnTo>
                    <a:pt x="0" y="468"/>
                  </a:lnTo>
                  <a:lnTo>
                    <a:pt x="0" y="2"/>
                  </a:lnTo>
                  <a:lnTo>
                    <a:pt x="3" y="0"/>
                  </a:lnTo>
                  <a:lnTo>
                    <a:pt x="8" y="2"/>
                  </a:lnTo>
                  <a:lnTo>
                    <a:pt x="8" y="468"/>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8" name="Freeform 84"/>
            <p:cNvSpPr>
              <a:spLocks/>
            </p:cNvSpPr>
            <p:nvPr/>
          </p:nvSpPr>
          <p:spPr bwMode="auto">
            <a:xfrm rot="5400000">
              <a:off x="6992355" y="3403875"/>
              <a:ext cx="9087" cy="574767"/>
            </a:xfrm>
            <a:custGeom>
              <a:avLst/>
              <a:gdLst>
                <a:gd name="T0" fmla="*/ 8 w 8"/>
                <a:gd name="T1" fmla="*/ 506 h 506"/>
                <a:gd name="T2" fmla="*/ 0 w 8"/>
                <a:gd name="T3" fmla="*/ 506 h 506"/>
                <a:gd name="T4" fmla="*/ 0 w 8"/>
                <a:gd name="T5" fmla="*/ 1 h 506"/>
                <a:gd name="T6" fmla="*/ 3 w 8"/>
                <a:gd name="T7" fmla="*/ 0 h 506"/>
                <a:gd name="T8" fmla="*/ 8 w 8"/>
                <a:gd name="T9" fmla="*/ 1 h 506"/>
                <a:gd name="T10" fmla="*/ 8 w 8"/>
                <a:gd name="T11" fmla="*/ 506 h 506"/>
              </a:gdLst>
              <a:ahLst/>
              <a:cxnLst>
                <a:cxn ang="0">
                  <a:pos x="T0" y="T1"/>
                </a:cxn>
                <a:cxn ang="0">
                  <a:pos x="T2" y="T3"/>
                </a:cxn>
                <a:cxn ang="0">
                  <a:pos x="T4" y="T5"/>
                </a:cxn>
                <a:cxn ang="0">
                  <a:pos x="T6" y="T7"/>
                </a:cxn>
                <a:cxn ang="0">
                  <a:pos x="T8" y="T9"/>
                </a:cxn>
                <a:cxn ang="0">
                  <a:pos x="T10" y="T11"/>
                </a:cxn>
              </a:cxnLst>
              <a:rect l="0" t="0" r="r" b="b"/>
              <a:pathLst>
                <a:path w="8" h="506">
                  <a:moveTo>
                    <a:pt x="8" y="506"/>
                  </a:moveTo>
                  <a:lnTo>
                    <a:pt x="0" y="506"/>
                  </a:lnTo>
                  <a:lnTo>
                    <a:pt x="0" y="1"/>
                  </a:lnTo>
                  <a:lnTo>
                    <a:pt x="3" y="0"/>
                  </a:lnTo>
                  <a:lnTo>
                    <a:pt x="8" y="1"/>
                  </a:lnTo>
                  <a:lnTo>
                    <a:pt x="8" y="506"/>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19" name="Freeform 85"/>
            <p:cNvSpPr>
              <a:spLocks/>
            </p:cNvSpPr>
            <p:nvPr/>
          </p:nvSpPr>
          <p:spPr bwMode="auto">
            <a:xfrm rot="5400000">
              <a:off x="4629676" y="3425457"/>
              <a:ext cx="9087" cy="531603"/>
            </a:xfrm>
            <a:custGeom>
              <a:avLst/>
              <a:gdLst>
                <a:gd name="T0" fmla="*/ 8 w 8"/>
                <a:gd name="T1" fmla="*/ 0 h 468"/>
                <a:gd name="T2" fmla="*/ 0 w 8"/>
                <a:gd name="T3" fmla="*/ 0 h 468"/>
                <a:gd name="T4" fmla="*/ 0 w 8"/>
                <a:gd name="T5" fmla="*/ 467 h 468"/>
                <a:gd name="T6" fmla="*/ 3 w 8"/>
                <a:gd name="T7" fmla="*/ 468 h 468"/>
                <a:gd name="T8" fmla="*/ 8 w 8"/>
                <a:gd name="T9" fmla="*/ 467 h 468"/>
                <a:gd name="T10" fmla="*/ 8 w 8"/>
                <a:gd name="T11" fmla="*/ 0 h 468"/>
              </a:gdLst>
              <a:ahLst/>
              <a:cxnLst>
                <a:cxn ang="0">
                  <a:pos x="T0" y="T1"/>
                </a:cxn>
                <a:cxn ang="0">
                  <a:pos x="T2" y="T3"/>
                </a:cxn>
                <a:cxn ang="0">
                  <a:pos x="T4" y="T5"/>
                </a:cxn>
                <a:cxn ang="0">
                  <a:pos x="T6" y="T7"/>
                </a:cxn>
                <a:cxn ang="0">
                  <a:pos x="T8" y="T9"/>
                </a:cxn>
                <a:cxn ang="0">
                  <a:pos x="T10" y="T11"/>
                </a:cxn>
              </a:cxnLst>
              <a:rect l="0" t="0" r="r" b="b"/>
              <a:pathLst>
                <a:path w="8" h="468">
                  <a:moveTo>
                    <a:pt x="8" y="0"/>
                  </a:moveTo>
                  <a:lnTo>
                    <a:pt x="0" y="0"/>
                  </a:lnTo>
                  <a:lnTo>
                    <a:pt x="0" y="467"/>
                  </a:lnTo>
                  <a:lnTo>
                    <a:pt x="3" y="468"/>
                  </a:lnTo>
                  <a:lnTo>
                    <a:pt x="8" y="467"/>
                  </a:lnTo>
                  <a:lnTo>
                    <a:pt x="8" y="0"/>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0" name="Freeform 86"/>
            <p:cNvSpPr>
              <a:spLocks/>
            </p:cNvSpPr>
            <p:nvPr/>
          </p:nvSpPr>
          <p:spPr bwMode="auto">
            <a:xfrm rot="5400000">
              <a:off x="5361198" y="3403875"/>
              <a:ext cx="9087" cy="574767"/>
            </a:xfrm>
            <a:custGeom>
              <a:avLst/>
              <a:gdLst>
                <a:gd name="T0" fmla="*/ 8 w 8"/>
                <a:gd name="T1" fmla="*/ 0 h 506"/>
                <a:gd name="T2" fmla="*/ 0 w 8"/>
                <a:gd name="T3" fmla="*/ 0 h 506"/>
                <a:gd name="T4" fmla="*/ 0 w 8"/>
                <a:gd name="T5" fmla="*/ 504 h 506"/>
                <a:gd name="T6" fmla="*/ 3 w 8"/>
                <a:gd name="T7" fmla="*/ 506 h 506"/>
                <a:gd name="T8" fmla="*/ 8 w 8"/>
                <a:gd name="T9" fmla="*/ 504 h 506"/>
                <a:gd name="T10" fmla="*/ 8 w 8"/>
                <a:gd name="T11" fmla="*/ 0 h 506"/>
              </a:gdLst>
              <a:ahLst/>
              <a:cxnLst>
                <a:cxn ang="0">
                  <a:pos x="T0" y="T1"/>
                </a:cxn>
                <a:cxn ang="0">
                  <a:pos x="T2" y="T3"/>
                </a:cxn>
                <a:cxn ang="0">
                  <a:pos x="T4" y="T5"/>
                </a:cxn>
                <a:cxn ang="0">
                  <a:pos x="T6" y="T7"/>
                </a:cxn>
                <a:cxn ang="0">
                  <a:pos x="T8" y="T9"/>
                </a:cxn>
                <a:cxn ang="0">
                  <a:pos x="T10" y="T11"/>
                </a:cxn>
              </a:cxnLst>
              <a:rect l="0" t="0" r="r" b="b"/>
              <a:pathLst>
                <a:path w="8" h="506">
                  <a:moveTo>
                    <a:pt x="8" y="0"/>
                  </a:moveTo>
                  <a:lnTo>
                    <a:pt x="0" y="0"/>
                  </a:lnTo>
                  <a:lnTo>
                    <a:pt x="0" y="504"/>
                  </a:lnTo>
                  <a:lnTo>
                    <a:pt x="3" y="506"/>
                  </a:lnTo>
                  <a:lnTo>
                    <a:pt x="8" y="504"/>
                  </a:lnTo>
                  <a:lnTo>
                    <a:pt x="8" y="0"/>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1" name="Freeform 87"/>
            <p:cNvSpPr>
              <a:spLocks/>
            </p:cNvSpPr>
            <p:nvPr/>
          </p:nvSpPr>
          <p:spPr bwMode="auto">
            <a:xfrm rot="5400000">
              <a:off x="6172801" y="3327202"/>
              <a:ext cx="9087" cy="728114"/>
            </a:xfrm>
            <a:custGeom>
              <a:avLst/>
              <a:gdLst>
                <a:gd name="T0" fmla="*/ 8 w 8"/>
                <a:gd name="T1" fmla="*/ 640 h 641"/>
                <a:gd name="T2" fmla="*/ 3 w 8"/>
                <a:gd name="T3" fmla="*/ 641 h 641"/>
                <a:gd name="T4" fmla="*/ 0 w 8"/>
                <a:gd name="T5" fmla="*/ 640 h 641"/>
                <a:gd name="T6" fmla="*/ 0 w 8"/>
                <a:gd name="T7" fmla="*/ 0 h 641"/>
                <a:gd name="T8" fmla="*/ 3 w 8"/>
                <a:gd name="T9" fmla="*/ 0 h 641"/>
                <a:gd name="T10" fmla="*/ 8 w 8"/>
                <a:gd name="T11" fmla="*/ 0 h 641"/>
                <a:gd name="T12" fmla="*/ 8 w 8"/>
                <a:gd name="T13" fmla="*/ 640 h 641"/>
              </a:gdLst>
              <a:ahLst/>
              <a:cxnLst>
                <a:cxn ang="0">
                  <a:pos x="T0" y="T1"/>
                </a:cxn>
                <a:cxn ang="0">
                  <a:pos x="T2" y="T3"/>
                </a:cxn>
                <a:cxn ang="0">
                  <a:pos x="T4" y="T5"/>
                </a:cxn>
                <a:cxn ang="0">
                  <a:pos x="T6" y="T7"/>
                </a:cxn>
                <a:cxn ang="0">
                  <a:pos x="T8" y="T9"/>
                </a:cxn>
                <a:cxn ang="0">
                  <a:pos x="T10" y="T11"/>
                </a:cxn>
                <a:cxn ang="0">
                  <a:pos x="T12" y="T13"/>
                </a:cxn>
              </a:cxnLst>
              <a:rect l="0" t="0" r="r" b="b"/>
              <a:pathLst>
                <a:path w="8" h="641">
                  <a:moveTo>
                    <a:pt x="8" y="640"/>
                  </a:moveTo>
                  <a:lnTo>
                    <a:pt x="3" y="641"/>
                  </a:lnTo>
                  <a:lnTo>
                    <a:pt x="0" y="640"/>
                  </a:lnTo>
                  <a:lnTo>
                    <a:pt x="0" y="0"/>
                  </a:lnTo>
                  <a:lnTo>
                    <a:pt x="3" y="0"/>
                  </a:lnTo>
                  <a:lnTo>
                    <a:pt x="8" y="0"/>
                  </a:lnTo>
                  <a:lnTo>
                    <a:pt x="8" y="640"/>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2" name="Freeform 88"/>
            <p:cNvSpPr>
              <a:spLocks/>
            </p:cNvSpPr>
            <p:nvPr/>
          </p:nvSpPr>
          <p:spPr bwMode="auto">
            <a:xfrm rot="5400000">
              <a:off x="7303593" y="3529960"/>
              <a:ext cx="1059798" cy="323733"/>
            </a:xfrm>
            <a:custGeom>
              <a:avLst/>
              <a:gdLst>
                <a:gd name="T0" fmla="*/ 465 w 933"/>
                <a:gd name="T1" fmla="*/ 0 h 285"/>
                <a:gd name="T2" fmla="*/ 0 w 933"/>
                <a:gd name="T3" fmla="*/ 280 h 285"/>
                <a:gd name="T4" fmla="*/ 0 w 933"/>
                <a:gd name="T5" fmla="*/ 285 h 285"/>
                <a:gd name="T6" fmla="*/ 465 w 933"/>
                <a:gd name="T7" fmla="*/ 10 h 285"/>
                <a:gd name="T8" fmla="*/ 933 w 933"/>
                <a:gd name="T9" fmla="*/ 285 h 285"/>
                <a:gd name="T10" fmla="*/ 933 w 933"/>
                <a:gd name="T11" fmla="*/ 280 h 285"/>
                <a:gd name="T12" fmla="*/ 465 w 933"/>
                <a:gd name="T13" fmla="*/ 0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0"/>
                  </a:moveTo>
                  <a:lnTo>
                    <a:pt x="0" y="280"/>
                  </a:lnTo>
                  <a:lnTo>
                    <a:pt x="0" y="285"/>
                  </a:lnTo>
                  <a:lnTo>
                    <a:pt x="465" y="10"/>
                  </a:lnTo>
                  <a:lnTo>
                    <a:pt x="933" y="285"/>
                  </a:lnTo>
                  <a:lnTo>
                    <a:pt x="933" y="280"/>
                  </a:lnTo>
                  <a:lnTo>
                    <a:pt x="465" y="0"/>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3" name="Freeform 89"/>
            <p:cNvSpPr>
              <a:spLocks/>
            </p:cNvSpPr>
            <p:nvPr/>
          </p:nvSpPr>
          <p:spPr bwMode="auto">
            <a:xfrm rot="5400000">
              <a:off x="6837871" y="3587891"/>
              <a:ext cx="1059798" cy="207871"/>
            </a:xfrm>
            <a:custGeom>
              <a:avLst/>
              <a:gdLst>
                <a:gd name="T0" fmla="*/ 0 w 933"/>
                <a:gd name="T1" fmla="*/ 183 h 183"/>
                <a:gd name="T2" fmla="*/ 462 w 933"/>
                <a:gd name="T3" fmla="*/ 7 h 183"/>
                <a:gd name="T4" fmla="*/ 470 w 933"/>
                <a:gd name="T5" fmla="*/ 7 h 183"/>
                <a:gd name="T6" fmla="*/ 933 w 933"/>
                <a:gd name="T7" fmla="*/ 183 h 183"/>
                <a:gd name="T8" fmla="*/ 933 w 933"/>
                <a:gd name="T9" fmla="*/ 178 h 183"/>
                <a:gd name="T10" fmla="*/ 470 w 933"/>
                <a:gd name="T11" fmla="*/ 0 h 183"/>
                <a:gd name="T12" fmla="*/ 462 w 933"/>
                <a:gd name="T13" fmla="*/ 0 h 183"/>
                <a:gd name="T14" fmla="*/ 0 w 933"/>
                <a:gd name="T15" fmla="*/ 178 h 183"/>
                <a:gd name="T16" fmla="*/ 0 w 933"/>
                <a:gd name="T17" fmla="*/ 183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183"/>
                  </a:moveTo>
                  <a:lnTo>
                    <a:pt x="462" y="7"/>
                  </a:lnTo>
                  <a:lnTo>
                    <a:pt x="470" y="7"/>
                  </a:lnTo>
                  <a:lnTo>
                    <a:pt x="933" y="183"/>
                  </a:lnTo>
                  <a:lnTo>
                    <a:pt x="933" y="178"/>
                  </a:lnTo>
                  <a:lnTo>
                    <a:pt x="470" y="0"/>
                  </a:lnTo>
                  <a:lnTo>
                    <a:pt x="462" y="0"/>
                  </a:lnTo>
                  <a:lnTo>
                    <a:pt x="0" y="178"/>
                  </a:lnTo>
                  <a:lnTo>
                    <a:pt x="0" y="183"/>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4" name="Freeform 90"/>
            <p:cNvSpPr>
              <a:spLocks/>
            </p:cNvSpPr>
            <p:nvPr/>
          </p:nvSpPr>
          <p:spPr bwMode="auto">
            <a:xfrm rot="5400000">
              <a:off x="6303998" y="3559494"/>
              <a:ext cx="1697039" cy="263530"/>
            </a:xfrm>
            <a:custGeom>
              <a:avLst/>
              <a:gdLst>
                <a:gd name="T0" fmla="*/ 746 w 1494"/>
                <a:gd name="T1" fmla="*/ 0 h 232"/>
                <a:gd name="T2" fmla="*/ 0 w 1494"/>
                <a:gd name="T3" fmla="*/ 224 h 232"/>
                <a:gd name="T4" fmla="*/ 0 w 1494"/>
                <a:gd name="T5" fmla="*/ 232 h 232"/>
                <a:gd name="T6" fmla="*/ 746 w 1494"/>
                <a:gd name="T7" fmla="*/ 10 h 232"/>
                <a:gd name="T8" fmla="*/ 1494 w 1494"/>
                <a:gd name="T9" fmla="*/ 232 h 232"/>
                <a:gd name="T10" fmla="*/ 1494 w 1494"/>
                <a:gd name="T11" fmla="*/ 224 h 232"/>
                <a:gd name="T12" fmla="*/ 746 w 1494"/>
                <a:gd name="T13" fmla="*/ 0 h 232"/>
              </a:gdLst>
              <a:ahLst/>
              <a:cxnLst>
                <a:cxn ang="0">
                  <a:pos x="T0" y="T1"/>
                </a:cxn>
                <a:cxn ang="0">
                  <a:pos x="T2" y="T3"/>
                </a:cxn>
                <a:cxn ang="0">
                  <a:pos x="T4" y="T5"/>
                </a:cxn>
                <a:cxn ang="0">
                  <a:pos x="T6" y="T7"/>
                </a:cxn>
                <a:cxn ang="0">
                  <a:pos x="T8" y="T9"/>
                </a:cxn>
                <a:cxn ang="0">
                  <a:pos x="T10" y="T11"/>
                </a:cxn>
                <a:cxn ang="0">
                  <a:pos x="T12" y="T13"/>
                </a:cxn>
              </a:cxnLst>
              <a:rect l="0" t="0" r="r" b="b"/>
              <a:pathLst>
                <a:path w="1494" h="232">
                  <a:moveTo>
                    <a:pt x="746" y="0"/>
                  </a:moveTo>
                  <a:lnTo>
                    <a:pt x="0" y="224"/>
                  </a:lnTo>
                  <a:lnTo>
                    <a:pt x="0" y="232"/>
                  </a:lnTo>
                  <a:lnTo>
                    <a:pt x="746" y="10"/>
                  </a:lnTo>
                  <a:lnTo>
                    <a:pt x="1494" y="232"/>
                  </a:lnTo>
                  <a:lnTo>
                    <a:pt x="1494" y="224"/>
                  </a:lnTo>
                  <a:lnTo>
                    <a:pt x="746" y="0"/>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5" name="Freeform 91"/>
            <p:cNvSpPr>
              <a:spLocks/>
            </p:cNvSpPr>
            <p:nvPr/>
          </p:nvSpPr>
          <p:spPr bwMode="auto">
            <a:xfrm rot="5400000">
              <a:off x="5804200" y="3621969"/>
              <a:ext cx="1697039" cy="138580"/>
            </a:xfrm>
            <a:custGeom>
              <a:avLst/>
              <a:gdLst>
                <a:gd name="T0" fmla="*/ 743 w 1494"/>
                <a:gd name="T1" fmla="*/ 0 h 122"/>
                <a:gd name="T2" fmla="*/ 0 w 1494"/>
                <a:gd name="T3" fmla="*/ 113 h 122"/>
                <a:gd name="T4" fmla="*/ 0 w 1494"/>
                <a:gd name="T5" fmla="*/ 122 h 122"/>
                <a:gd name="T6" fmla="*/ 743 w 1494"/>
                <a:gd name="T7" fmla="*/ 11 h 122"/>
                <a:gd name="T8" fmla="*/ 751 w 1494"/>
                <a:gd name="T9" fmla="*/ 11 h 122"/>
                <a:gd name="T10" fmla="*/ 1494 w 1494"/>
                <a:gd name="T11" fmla="*/ 122 h 122"/>
                <a:gd name="T12" fmla="*/ 1494 w 1494"/>
                <a:gd name="T13" fmla="*/ 113 h 122"/>
                <a:gd name="T14" fmla="*/ 751 w 1494"/>
                <a:gd name="T15" fmla="*/ 0 h 122"/>
                <a:gd name="T16" fmla="*/ 743 w 1494"/>
                <a:gd name="T1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0"/>
                  </a:moveTo>
                  <a:lnTo>
                    <a:pt x="0" y="113"/>
                  </a:lnTo>
                  <a:lnTo>
                    <a:pt x="0" y="122"/>
                  </a:lnTo>
                  <a:lnTo>
                    <a:pt x="743" y="11"/>
                  </a:lnTo>
                  <a:lnTo>
                    <a:pt x="751" y="11"/>
                  </a:lnTo>
                  <a:lnTo>
                    <a:pt x="1494" y="122"/>
                  </a:lnTo>
                  <a:lnTo>
                    <a:pt x="1494" y="113"/>
                  </a:lnTo>
                  <a:lnTo>
                    <a:pt x="751" y="0"/>
                  </a:lnTo>
                  <a:lnTo>
                    <a:pt x="743" y="0"/>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6" name="Freeform 92"/>
            <p:cNvSpPr>
              <a:spLocks/>
            </p:cNvSpPr>
            <p:nvPr/>
          </p:nvSpPr>
          <p:spPr bwMode="auto">
            <a:xfrm rot="5400000">
              <a:off x="4000386" y="3529960"/>
              <a:ext cx="1059798" cy="323733"/>
            </a:xfrm>
            <a:custGeom>
              <a:avLst/>
              <a:gdLst>
                <a:gd name="T0" fmla="*/ 465 w 933"/>
                <a:gd name="T1" fmla="*/ 285 h 285"/>
                <a:gd name="T2" fmla="*/ 0 w 933"/>
                <a:gd name="T3" fmla="*/ 5 h 285"/>
                <a:gd name="T4" fmla="*/ 0 w 933"/>
                <a:gd name="T5" fmla="*/ 0 h 285"/>
                <a:gd name="T6" fmla="*/ 465 w 933"/>
                <a:gd name="T7" fmla="*/ 275 h 285"/>
                <a:gd name="T8" fmla="*/ 933 w 933"/>
                <a:gd name="T9" fmla="*/ 0 h 285"/>
                <a:gd name="T10" fmla="*/ 933 w 933"/>
                <a:gd name="T11" fmla="*/ 5 h 285"/>
                <a:gd name="T12" fmla="*/ 465 w 933"/>
                <a:gd name="T13" fmla="*/ 285 h 285"/>
              </a:gdLst>
              <a:ahLst/>
              <a:cxnLst>
                <a:cxn ang="0">
                  <a:pos x="T0" y="T1"/>
                </a:cxn>
                <a:cxn ang="0">
                  <a:pos x="T2" y="T3"/>
                </a:cxn>
                <a:cxn ang="0">
                  <a:pos x="T4" y="T5"/>
                </a:cxn>
                <a:cxn ang="0">
                  <a:pos x="T6" y="T7"/>
                </a:cxn>
                <a:cxn ang="0">
                  <a:pos x="T8" y="T9"/>
                </a:cxn>
                <a:cxn ang="0">
                  <a:pos x="T10" y="T11"/>
                </a:cxn>
                <a:cxn ang="0">
                  <a:pos x="T12" y="T13"/>
                </a:cxn>
              </a:cxnLst>
              <a:rect l="0" t="0" r="r" b="b"/>
              <a:pathLst>
                <a:path w="933" h="285">
                  <a:moveTo>
                    <a:pt x="465" y="285"/>
                  </a:moveTo>
                  <a:lnTo>
                    <a:pt x="0" y="5"/>
                  </a:lnTo>
                  <a:lnTo>
                    <a:pt x="0" y="0"/>
                  </a:lnTo>
                  <a:lnTo>
                    <a:pt x="465" y="275"/>
                  </a:lnTo>
                  <a:lnTo>
                    <a:pt x="933" y="0"/>
                  </a:lnTo>
                  <a:lnTo>
                    <a:pt x="933" y="5"/>
                  </a:lnTo>
                  <a:lnTo>
                    <a:pt x="465" y="285"/>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7" name="Freeform 93"/>
            <p:cNvSpPr>
              <a:spLocks/>
            </p:cNvSpPr>
            <p:nvPr/>
          </p:nvSpPr>
          <p:spPr bwMode="auto">
            <a:xfrm rot="5400000">
              <a:off x="4466105" y="3587891"/>
              <a:ext cx="1059798" cy="207871"/>
            </a:xfrm>
            <a:custGeom>
              <a:avLst/>
              <a:gdLst>
                <a:gd name="T0" fmla="*/ 0 w 933"/>
                <a:gd name="T1" fmla="*/ 0 h 183"/>
                <a:gd name="T2" fmla="*/ 462 w 933"/>
                <a:gd name="T3" fmla="*/ 176 h 183"/>
                <a:gd name="T4" fmla="*/ 470 w 933"/>
                <a:gd name="T5" fmla="*/ 176 h 183"/>
                <a:gd name="T6" fmla="*/ 933 w 933"/>
                <a:gd name="T7" fmla="*/ 0 h 183"/>
                <a:gd name="T8" fmla="*/ 933 w 933"/>
                <a:gd name="T9" fmla="*/ 5 h 183"/>
                <a:gd name="T10" fmla="*/ 470 w 933"/>
                <a:gd name="T11" fmla="*/ 183 h 183"/>
                <a:gd name="T12" fmla="*/ 462 w 933"/>
                <a:gd name="T13" fmla="*/ 183 h 183"/>
                <a:gd name="T14" fmla="*/ 0 w 933"/>
                <a:gd name="T15" fmla="*/ 5 h 183"/>
                <a:gd name="T16" fmla="*/ 0 w 933"/>
                <a:gd name="T17" fmla="*/ 0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3" h="183">
                  <a:moveTo>
                    <a:pt x="0" y="0"/>
                  </a:moveTo>
                  <a:lnTo>
                    <a:pt x="462" y="176"/>
                  </a:lnTo>
                  <a:lnTo>
                    <a:pt x="470" y="176"/>
                  </a:lnTo>
                  <a:lnTo>
                    <a:pt x="933" y="0"/>
                  </a:lnTo>
                  <a:lnTo>
                    <a:pt x="933" y="5"/>
                  </a:lnTo>
                  <a:lnTo>
                    <a:pt x="470" y="183"/>
                  </a:lnTo>
                  <a:lnTo>
                    <a:pt x="462" y="183"/>
                  </a:lnTo>
                  <a:lnTo>
                    <a:pt x="0" y="5"/>
                  </a:lnTo>
                  <a:lnTo>
                    <a:pt x="0" y="0"/>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8" name="Freeform 94"/>
            <p:cNvSpPr>
              <a:spLocks/>
            </p:cNvSpPr>
            <p:nvPr/>
          </p:nvSpPr>
          <p:spPr bwMode="auto">
            <a:xfrm rot="5400000">
              <a:off x="4362170" y="3558926"/>
              <a:ext cx="1697039" cy="264666"/>
            </a:xfrm>
            <a:custGeom>
              <a:avLst/>
              <a:gdLst>
                <a:gd name="T0" fmla="*/ 746 w 1494"/>
                <a:gd name="T1" fmla="*/ 233 h 233"/>
                <a:gd name="T2" fmla="*/ 0 w 1494"/>
                <a:gd name="T3" fmla="*/ 9 h 233"/>
                <a:gd name="T4" fmla="*/ 0 w 1494"/>
                <a:gd name="T5" fmla="*/ 0 h 233"/>
                <a:gd name="T6" fmla="*/ 746 w 1494"/>
                <a:gd name="T7" fmla="*/ 222 h 233"/>
                <a:gd name="T8" fmla="*/ 1494 w 1494"/>
                <a:gd name="T9" fmla="*/ 0 h 233"/>
                <a:gd name="T10" fmla="*/ 1494 w 1494"/>
                <a:gd name="T11" fmla="*/ 9 h 233"/>
                <a:gd name="T12" fmla="*/ 746 w 1494"/>
                <a:gd name="T13" fmla="*/ 233 h 233"/>
              </a:gdLst>
              <a:ahLst/>
              <a:cxnLst>
                <a:cxn ang="0">
                  <a:pos x="T0" y="T1"/>
                </a:cxn>
                <a:cxn ang="0">
                  <a:pos x="T2" y="T3"/>
                </a:cxn>
                <a:cxn ang="0">
                  <a:pos x="T4" y="T5"/>
                </a:cxn>
                <a:cxn ang="0">
                  <a:pos x="T6" y="T7"/>
                </a:cxn>
                <a:cxn ang="0">
                  <a:pos x="T8" y="T9"/>
                </a:cxn>
                <a:cxn ang="0">
                  <a:pos x="T10" y="T11"/>
                </a:cxn>
                <a:cxn ang="0">
                  <a:pos x="T12" y="T13"/>
                </a:cxn>
              </a:cxnLst>
              <a:rect l="0" t="0" r="r" b="b"/>
              <a:pathLst>
                <a:path w="1494" h="233">
                  <a:moveTo>
                    <a:pt x="746" y="233"/>
                  </a:moveTo>
                  <a:lnTo>
                    <a:pt x="0" y="9"/>
                  </a:lnTo>
                  <a:lnTo>
                    <a:pt x="0" y="0"/>
                  </a:lnTo>
                  <a:lnTo>
                    <a:pt x="746" y="222"/>
                  </a:lnTo>
                  <a:lnTo>
                    <a:pt x="1494" y="0"/>
                  </a:lnTo>
                  <a:lnTo>
                    <a:pt x="1494" y="9"/>
                  </a:lnTo>
                  <a:lnTo>
                    <a:pt x="746" y="233"/>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9" name="Freeform 95"/>
            <p:cNvSpPr>
              <a:spLocks/>
            </p:cNvSpPr>
            <p:nvPr/>
          </p:nvSpPr>
          <p:spPr bwMode="auto">
            <a:xfrm rot="5400000">
              <a:off x="4862537" y="3621969"/>
              <a:ext cx="1697039" cy="138580"/>
            </a:xfrm>
            <a:custGeom>
              <a:avLst/>
              <a:gdLst>
                <a:gd name="T0" fmla="*/ 743 w 1494"/>
                <a:gd name="T1" fmla="*/ 122 h 122"/>
                <a:gd name="T2" fmla="*/ 0 w 1494"/>
                <a:gd name="T3" fmla="*/ 9 h 122"/>
                <a:gd name="T4" fmla="*/ 0 w 1494"/>
                <a:gd name="T5" fmla="*/ 0 h 122"/>
                <a:gd name="T6" fmla="*/ 743 w 1494"/>
                <a:gd name="T7" fmla="*/ 112 h 122"/>
                <a:gd name="T8" fmla="*/ 751 w 1494"/>
                <a:gd name="T9" fmla="*/ 112 h 122"/>
                <a:gd name="T10" fmla="*/ 1494 w 1494"/>
                <a:gd name="T11" fmla="*/ 0 h 122"/>
                <a:gd name="T12" fmla="*/ 1494 w 1494"/>
                <a:gd name="T13" fmla="*/ 9 h 122"/>
                <a:gd name="T14" fmla="*/ 751 w 1494"/>
                <a:gd name="T15" fmla="*/ 122 h 122"/>
                <a:gd name="T16" fmla="*/ 743 w 1494"/>
                <a:gd name="T1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94" h="122">
                  <a:moveTo>
                    <a:pt x="743" y="122"/>
                  </a:moveTo>
                  <a:lnTo>
                    <a:pt x="0" y="9"/>
                  </a:lnTo>
                  <a:lnTo>
                    <a:pt x="0" y="0"/>
                  </a:lnTo>
                  <a:lnTo>
                    <a:pt x="743" y="112"/>
                  </a:lnTo>
                  <a:lnTo>
                    <a:pt x="751" y="112"/>
                  </a:lnTo>
                  <a:lnTo>
                    <a:pt x="1494" y="0"/>
                  </a:lnTo>
                  <a:lnTo>
                    <a:pt x="1494" y="9"/>
                  </a:lnTo>
                  <a:lnTo>
                    <a:pt x="751" y="122"/>
                  </a:lnTo>
                  <a:lnTo>
                    <a:pt x="743" y="122"/>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0" name="Freeform 96"/>
            <p:cNvSpPr>
              <a:spLocks/>
            </p:cNvSpPr>
            <p:nvPr/>
          </p:nvSpPr>
          <p:spPr bwMode="auto">
            <a:xfrm rot="5400000">
              <a:off x="5303835" y="3621400"/>
              <a:ext cx="2335417" cy="139716"/>
            </a:xfrm>
            <a:custGeom>
              <a:avLst/>
              <a:gdLst>
                <a:gd name="T0" fmla="*/ 1027 w 2056"/>
                <a:gd name="T1" fmla="*/ 0 h 123"/>
                <a:gd name="T2" fmla="*/ 0 w 2056"/>
                <a:gd name="T3" fmla="*/ 111 h 123"/>
                <a:gd name="T4" fmla="*/ 0 w 2056"/>
                <a:gd name="T5" fmla="*/ 123 h 123"/>
                <a:gd name="T6" fmla="*/ 1027 w 2056"/>
                <a:gd name="T7" fmla="*/ 14 h 123"/>
                <a:gd name="T8" fmla="*/ 2056 w 2056"/>
                <a:gd name="T9" fmla="*/ 123 h 123"/>
                <a:gd name="T10" fmla="*/ 2056 w 2056"/>
                <a:gd name="T11" fmla="*/ 111 h 123"/>
                <a:gd name="T12" fmla="*/ 1027 w 2056"/>
                <a:gd name="T13" fmla="*/ 0 h 123"/>
              </a:gdLst>
              <a:ahLst/>
              <a:cxnLst>
                <a:cxn ang="0">
                  <a:pos x="T0" y="T1"/>
                </a:cxn>
                <a:cxn ang="0">
                  <a:pos x="T2" y="T3"/>
                </a:cxn>
                <a:cxn ang="0">
                  <a:pos x="T4" y="T5"/>
                </a:cxn>
                <a:cxn ang="0">
                  <a:pos x="T6" y="T7"/>
                </a:cxn>
                <a:cxn ang="0">
                  <a:pos x="T8" y="T9"/>
                </a:cxn>
                <a:cxn ang="0">
                  <a:pos x="T10" y="T11"/>
                </a:cxn>
                <a:cxn ang="0">
                  <a:pos x="T12" y="T13"/>
                </a:cxn>
              </a:cxnLst>
              <a:rect l="0" t="0" r="r" b="b"/>
              <a:pathLst>
                <a:path w="2056" h="123">
                  <a:moveTo>
                    <a:pt x="1027" y="0"/>
                  </a:moveTo>
                  <a:lnTo>
                    <a:pt x="0" y="111"/>
                  </a:lnTo>
                  <a:lnTo>
                    <a:pt x="0" y="123"/>
                  </a:lnTo>
                  <a:lnTo>
                    <a:pt x="1027" y="14"/>
                  </a:lnTo>
                  <a:lnTo>
                    <a:pt x="2056" y="123"/>
                  </a:lnTo>
                  <a:lnTo>
                    <a:pt x="2056" y="111"/>
                  </a:lnTo>
                  <a:lnTo>
                    <a:pt x="1027" y="0"/>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31" name="Freeform 97"/>
            <p:cNvSpPr>
              <a:spLocks/>
            </p:cNvSpPr>
            <p:nvPr/>
          </p:nvSpPr>
          <p:spPr bwMode="auto">
            <a:xfrm rot="5400000">
              <a:off x="4713165" y="3623672"/>
              <a:ext cx="2335417" cy="135173"/>
            </a:xfrm>
            <a:custGeom>
              <a:avLst/>
              <a:gdLst>
                <a:gd name="T0" fmla="*/ 1027 w 2056"/>
                <a:gd name="T1" fmla="*/ 119 h 119"/>
                <a:gd name="T2" fmla="*/ 0 w 2056"/>
                <a:gd name="T3" fmla="*/ 10 h 119"/>
                <a:gd name="T4" fmla="*/ 0 w 2056"/>
                <a:gd name="T5" fmla="*/ 0 h 119"/>
                <a:gd name="T6" fmla="*/ 1027 w 2056"/>
                <a:gd name="T7" fmla="*/ 104 h 119"/>
                <a:gd name="T8" fmla="*/ 2056 w 2056"/>
                <a:gd name="T9" fmla="*/ 0 h 119"/>
                <a:gd name="T10" fmla="*/ 2056 w 2056"/>
                <a:gd name="T11" fmla="*/ 10 h 119"/>
                <a:gd name="T12" fmla="*/ 1027 w 2056"/>
                <a:gd name="T13" fmla="*/ 119 h 119"/>
              </a:gdLst>
              <a:ahLst/>
              <a:cxnLst>
                <a:cxn ang="0">
                  <a:pos x="T0" y="T1"/>
                </a:cxn>
                <a:cxn ang="0">
                  <a:pos x="T2" y="T3"/>
                </a:cxn>
                <a:cxn ang="0">
                  <a:pos x="T4" y="T5"/>
                </a:cxn>
                <a:cxn ang="0">
                  <a:pos x="T6" y="T7"/>
                </a:cxn>
                <a:cxn ang="0">
                  <a:pos x="T8" y="T9"/>
                </a:cxn>
                <a:cxn ang="0">
                  <a:pos x="T10" y="T11"/>
                </a:cxn>
                <a:cxn ang="0">
                  <a:pos x="T12" y="T13"/>
                </a:cxn>
              </a:cxnLst>
              <a:rect l="0" t="0" r="r" b="b"/>
              <a:pathLst>
                <a:path w="2056" h="119">
                  <a:moveTo>
                    <a:pt x="1027" y="119"/>
                  </a:moveTo>
                  <a:lnTo>
                    <a:pt x="0" y="10"/>
                  </a:lnTo>
                  <a:lnTo>
                    <a:pt x="0" y="0"/>
                  </a:lnTo>
                  <a:lnTo>
                    <a:pt x="1027" y="104"/>
                  </a:lnTo>
                  <a:lnTo>
                    <a:pt x="2056" y="0"/>
                  </a:lnTo>
                  <a:lnTo>
                    <a:pt x="2056" y="10"/>
                  </a:lnTo>
                  <a:lnTo>
                    <a:pt x="1027" y="119"/>
                  </a:lnTo>
                  <a:close/>
                </a:path>
              </a:pathLst>
            </a:custGeom>
            <a:solidFill>
              <a:schemeClr val="bg1">
                <a:alpha val="25000"/>
              </a:schemeClr>
            </a:solidFill>
            <a:ln>
              <a:noFill/>
            </a:ln>
          </p:spPr>
          <p:txBody>
            <a:bodyPr vert="horz" wrap="square" lIns="121913" tIns="60956" rIns="121913" bIns="60956" numCol="1" anchor="t" anchorCtr="0" compatLnSpc="1">
              <a:prstTxWarp prst="textNoShape">
                <a:avLst/>
              </a:prstTxWarp>
            </a:bodyPr>
            <a:lstStyle/>
            <a:p>
              <a:pPr algn="just" defTabSz="914400" fontAlgn="base">
                <a:lnSpc>
                  <a:spcPct val="120000"/>
                </a:lnSpc>
              </a:pPr>
              <a:endParaRPr lang="id-ID" sz="758">
                <a:solidFill>
                  <a:prstClr val="black"/>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sp>
        <p:nvSpPr>
          <p:cNvPr id="33" name="TextBox 32"/>
          <p:cNvSpPr txBox="1"/>
          <p:nvPr/>
        </p:nvSpPr>
        <p:spPr>
          <a:xfrm>
            <a:off x="1827493" y="2415644"/>
            <a:ext cx="1715890" cy="490199"/>
          </a:xfrm>
          <a:prstGeom prst="rect">
            <a:avLst/>
          </a:prstGeom>
          <a:solidFill>
            <a:schemeClr val="tx2"/>
          </a:solidFill>
        </p:spPr>
        <p:txBody>
          <a:bodyPr wrap="square" rtlCol="0">
            <a:spAutoFit/>
          </a:bodyPr>
          <a:lstStyle/>
          <a:p>
            <a:pPr algn="ctr" defTabSz="914400" fontAlgn="base">
              <a:lnSpc>
                <a:spcPct val="120000"/>
              </a:lnSpc>
            </a:pPr>
            <a:r>
              <a:rPr lang="en-US" altLang="zh-CN" sz="2400" dirty="0" smtClean="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rPr>
              <a:t>CÁ</a:t>
            </a:r>
            <a:endParaRPr lang="id-ID" sz="2400" dirty="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endParaRPr>
          </a:p>
        </p:txBody>
      </p:sp>
      <p:sp>
        <p:nvSpPr>
          <p:cNvPr id="35" name="TextBox 34"/>
          <p:cNvSpPr txBox="1"/>
          <p:nvPr/>
        </p:nvSpPr>
        <p:spPr>
          <a:xfrm>
            <a:off x="1800528" y="3772553"/>
            <a:ext cx="1715890" cy="978729"/>
          </a:xfrm>
          <a:prstGeom prst="rect">
            <a:avLst/>
          </a:prstGeom>
          <a:solidFill>
            <a:schemeClr val="accent3">
              <a:lumMod val="60000"/>
              <a:lumOff val="40000"/>
            </a:schemeClr>
          </a:solidFill>
        </p:spPr>
        <p:txBody>
          <a:bodyPr wrap="square" rtlCol="0">
            <a:spAutoFit/>
          </a:bodyPr>
          <a:lstStyle/>
          <a:p>
            <a:pPr algn="ctr" defTabSz="914400" fontAlgn="base">
              <a:lnSpc>
                <a:spcPct val="120000"/>
              </a:lnSpc>
            </a:pPr>
            <a:r>
              <a:rPr lang="en-US" altLang="zh-CN" sz="2400" dirty="0" smtClean="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rPr>
              <a:t>LƯỠNG  CƯ</a:t>
            </a:r>
            <a:endParaRPr lang="id-ID" sz="2400" dirty="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endParaRPr>
          </a:p>
        </p:txBody>
      </p:sp>
      <p:sp>
        <p:nvSpPr>
          <p:cNvPr id="37" name="TextBox 36"/>
          <p:cNvSpPr txBox="1"/>
          <p:nvPr/>
        </p:nvSpPr>
        <p:spPr>
          <a:xfrm>
            <a:off x="8300390" y="1594238"/>
            <a:ext cx="1696306" cy="490199"/>
          </a:xfrm>
          <a:prstGeom prst="rect">
            <a:avLst/>
          </a:prstGeom>
          <a:solidFill>
            <a:srgbClr val="C00000"/>
          </a:solidFill>
        </p:spPr>
        <p:txBody>
          <a:bodyPr wrap="square" rtlCol="0">
            <a:spAutoFit/>
          </a:bodyPr>
          <a:lstStyle/>
          <a:p>
            <a:pPr algn="ctr" defTabSz="914400" fontAlgn="base">
              <a:lnSpc>
                <a:spcPct val="120000"/>
              </a:lnSpc>
            </a:pPr>
            <a:r>
              <a:rPr lang="en-US" altLang="zh-CN" sz="2400" dirty="0" smtClean="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rPr>
              <a:t>THÚ</a:t>
            </a:r>
            <a:endParaRPr lang="id-ID" sz="2400" dirty="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endParaRPr>
          </a:p>
        </p:txBody>
      </p:sp>
      <p:sp>
        <p:nvSpPr>
          <p:cNvPr id="39" name="TextBox 38"/>
          <p:cNvSpPr txBox="1"/>
          <p:nvPr/>
        </p:nvSpPr>
        <p:spPr>
          <a:xfrm>
            <a:off x="8075013" y="4879625"/>
            <a:ext cx="1696306" cy="490199"/>
          </a:xfrm>
          <a:prstGeom prst="rect">
            <a:avLst/>
          </a:prstGeom>
          <a:solidFill>
            <a:srgbClr val="FFC000"/>
          </a:solidFill>
        </p:spPr>
        <p:txBody>
          <a:bodyPr wrap="square" rtlCol="0">
            <a:spAutoFit/>
          </a:bodyPr>
          <a:lstStyle/>
          <a:p>
            <a:pPr algn="ctr" defTabSz="914400" fontAlgn="base">
              <a:lnSpc>
                <a:spcPct val="120000"/>
              </a:lnSpc>
            </a:pPr>
            <a:r>
              <a:rPr lang="en-US" altLang="zh-CN" sz="2400" dirty="0" smtClean="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rPr>
              <a:t>BÒ SÁT</a:t>
            </a:r>
            <a:endParaRPr lang="id-ID" sz="2400" dirty="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endParaRPr>
          </a:p>
        </p:txBody>
      </p:sp>
      <p:sp>
        <p:nvSpPr>
          <p:cNvPr id="41" name="TextBox 40"/>
          <p:cNvSpPr txBox="1"/>
          <p:nvPr/>
        </p:nvSpPr>
        <p:spPr>
          <a:xfrm>
            <a:off x="8255678" y="3292427"/>
            <a:ext cx="1696306" cy="490199"/>
          </a:xfrm>
          <a:prstGeom prst="rect">
            <a:avLst/>
          </a:prstGeom>
          <a:solidFill>
            <a:srgbClr val="0000CC"/>
          </a:solidFill>
        </p:spPr>
        <p:txBody>
          <a:bodyPr wrap="square" rtlCol="0">
            <a:spAutoFit/>
          </a:bodyPr>
          <a:lstStyle/>
          <a:p>
            <a:pPr algn="ctr" defTabSz="914400" fontAlgn="base">
              <a:lnSpc>
                <a:spcPct val="120000"/>
              </a:lnSpc>
            </a:pPr>
            <a:r>
              <a:rPr lang="en-US" altLang="zh-CN" sz="2400" dirty="0" smtClean="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rPr>
              <a:t>CHIM</a:t>
            </a:r>
            <a:endParaRPr lang="id-ID" sz="2400" dirty="0">
              <a:solidFill>
                <a:prstClr val="white"/>
              </a:solidFill>
              <a:latin typeface="Aachen" panose="02020500000000000000" pitchFamily="18" charset="0"/>
              <a:ea typeface="Aachen" panose="02020500000000000000" pitchFamily="18" charset="0"/>
              <a:cs typeface="Aachen" panose="02020500000000000000" pitchFamily="18" charset="0"/>
              <a:sym typeface="Arial" panose="020B0604020202020204" pitchFamily="34" charset="0"/>
            </a:endParaRPr>
          </a:p>
        </p:txBody>
      </p:sp>
      <p:cxnSp>
        <p:nvCxnSpPr>
          <p:cNvPr id="42" name="Elbow Connector 41"/>
          <p:cNvCxnSpPr/>
          <p:nvPr/>
        </p:nvCxnSpPr>
        <p:spPr>
          <a:xfrm rot="10800000">
            <a:off x="3541905" y="2660744"/>
            <a:ext cx="791485" cy="722933"/>
          </a:xfrm>
          <a:prstGeom prst="bentConnector3">
            <a:avLst>
              <a:gd name="adj1" fmla="val 50000"/>
            </a:avLst>
          </a:prstGeom>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0800000">
            <a:off x="3577438" y="4473888"/>
            <a:ext cx="1505938" cy="277393"/>
          </a:xfrm>
          <a:prstGeom prst="bentConnector3">
            <a:avLst>
              <a:gd name="adj1" fmla="val 50000"/>
            </a:avLst>
          </a:prstGeom>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0800000" flipV="1">
            <a:off x="6468606" y="1839338"/>
            <a:ext cx="1831784" cy="917822"/>
          </a:xfrm>
          <a:prstGeom prst="bentConnector3">
            <a:avLst>
              <a:gd name="adj1" fmla="val 50000"/>
            </a:avLst>
          </a:prstGeom>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44"/>
          <p:cNvCxnSpPr/>
          <p:nvPr/>
        </p:nvCxnSpPr>
        <p:spPr>
          <a:xfrm rot="10800000">
            <a:off x="7474192" y="3257417"/>
            <a:ext cx="781486" cy="280110"/>
          </a:xfrm>
          <a:prstGeom prst="bentConnector3">
            <a:avLst>
              <a:gd name="adj1" fmla="val 50000"/>
            </a:avLst>
          </a:prstGeom>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45"/>
          <p:cNvCxnSpPr>
            <a:stCxn id="39" idx="1"/>
          </p:cNvCxnSpPr>
          <p:nvPr/>
        </p:nvCxnSpPr>
        <p:spPr>
          <a:xfrm rot="10800000">
            <a:off x="6715191" y="4677815"/>
            <a:ext cx="1359823" cy="446910"/>
          </a:xfrm>
          <a:prstGeom prst="bentConnector3">
            <a:avLst>
              <a:gd name="adj1" fmla="val 50000"/>
            </a:avLst>
          </a:prstGeom>
          <a:ln w="6350">
            <a:solidFill>
              <a:schemeClr val="tx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8" name="Pentagon 47"/>
          <p:cNvSpPr/>
          <p:nvPr/>
        </p:nvSpPr>
        <p:spPr>
          <a:xfrm>
            <a:off x="0" y="371192"/>
            <a:ext cx="1303699" cy="461727"/>
          </a:xfrm>
          <a:prstGeom prst="homePlat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49" name="Chevron 48"/>
          <p:cNvSpPr/>
          <p:nvPr/>
        </p:nvSpPr>
        <p:spPr>
          <a:xfrm>
            <a:off x="1204111" y="371192"/>
            <a:ext cx="470780" cy="461727"/>
          </a:xfrm>
          <a:prstGeom prst="chevron">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50" name="TextBox 49"/>
          <p:cNvSpPr txBox="1"/>
          <p:nvPr/>
        </p:nvSpPr>
        <p:spPr>
          <a:xfrm>
            <a:off x="1737632" y="328409"/>
            <a:ext cx="8719120" cy="523220"/>
          </a:xfrm>
          <a:prstGeom prst="rect">
            <a:avLst/>
          </a:prstGeom>
          <a:noFill/>
        </p:spPr>
        <p:txBody>
          <a:bodyPr wrap="square" rtlCol="0">
            <a:spAutoFit/>
          </a:bodyPr>
          <a:lstStyle/>
          <a:p>
            <a:pPr defTabSz="914400"/>
            <a:r>
              <a:rPr lang="vi-VN" sz="2800" dirty="0" smtClean="0">
                <a:solidFill>
                  <a:srgbClr val="009DD9">
                    <a:lumMod val="75000"/>
                  </a:srgbClr>
                </a:solidFill>
                <a:latin typeface="#9Slide03 Roboto Condensed" panose="02000000000000000000" pitchFamily="2" charset="0"/>
                <a:ea typeface="#9Slide03 Roboto Condensed" panose="02000000000000000000" pitchFamily="2" charset="0"/>
              </a:rPr>
              <a:t>Tìm hiểu các nhóm động vật có xương sống trong tự nhiên.</a:t>
            </a:r>
            <a:endParaRPr lang="vi-VN" sz="2800" dirty="0">
              <a:solidFill>
                <a:srgbClr val="009DD9">
                  <a:lumMod val="75000"/>
                </a:srgbClr>
              </a:solidFill>
              <a:latin typeface="#9Slide03 Roboto Condensed" panose="02000000000000000000" pitchFamily="2" charset="0"/>
              <a:ea typeface="#9Slide03 Roboto Condensed" panose="02000000000000000000" pitchFamily="2" charset="0"/>
            </a:endParaRPr>
          </a:p>
        </p:txBody>
      </p:sp>
      <p:grpSp>
        <p:nvGrpSpPr>
          <p:cNvPr id="52" name="Group 51"/>
          <p:cNvGrpSpPr/>
          <p:nvPr/>
        </p:nvGrpSpPr>
        <p:grpSpPr>
          <a:xfrm>
            <a:off x="202740" y="730695"/>
            <a:ext cx="4392841" cy="1609377"/>
            <a:chOff x="-611033" y="590741"/>
            <a:chExt cx="4392841" cy="1609377"/>
          </a:xfrm>
        </p:grpSpPr>
        <p:pic>
          <p:nvPicPr>
            <p:cNvPr id="12290" name="Picture 2" descr="Giá cá lóc (0.5kg/con) - Bảng giá cá lóc đồng, giá cá lóc nuôi"/>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6470" b="23981"/>
            <a:stretch/>
          </p:blipFill>
          <p:spPr bwMode="auto">
            <a:xfrm>
              <a:off x="-611033" y="1123555"/>
              <a:ext cx="2596903" cy="96849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Lươn đồng Nghệ An – Bác Tô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72431" y="590741"/>
              <a:ext cx="1609377" cy="160937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3" name="Group 52"/>
          <p:cNvGrpSpPr/>
          <p:nvPr/>
        </p:nvGrpSpPr>
        <p:grpSpPr>
          <a:xfrm>
            <a:off x="356955" y="4755206"/>
            <a:ext cx="4258761" cy="1408276"/>
            <a:chOff x="356955" y="4755206"/>
            <a:chExt cx="4258761" cy="1408276"/>
          </a:xfrm>
        </p:grpSpPr>
        <p:pic>
          <p:nvPicPr>
            <p:cNvPr id="12300" name="Picture 12" descr="Frog Stock Photo - Download Image Now - iStoc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55" y="4755206"/>
              <a:ext cx="2112413" cy="1408276"/>
            </a:xfrm>
            <a:prstGeom prst="rect">
              <a:avLst/>
            </a:prstGeom>
            <a:noFill/>
            <a:extLst>
              <a:ext uri="{909E8E84-426E-40DD-AFC4-6F175D3DCCD1}">
                <a14:hiddenFill xmlns:a14="http://schemas.microsoft.com/office/drawing/2010/main">
                  <a:solidFill>
                    <a:srgbClr val="FFFFFF"/>
                  </a:solidFill>
                </a14:hiddenFill>
              </a:ext>
            </a:extLst>
          </p:spPr>
        </p:pic>
        <p:pic>
          <p:nvPicPr>
            <p:cNvPr id="12302" name="Picture 14" descr="Loài ếch giun nửa giun nửa rắn &amp;quot;ghê rợn&amp;quot; ở Việt N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8772" y="4905132"/>
              <a:ext cx="2086944" cy="12583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4" name="Group 53"/>
          <p:cNvGrpSpPr/>
          <p:nvPr/>
        </p:nvGrpSpPr>
        <p:grpSpPr>
          <a:xfrm>
            <a:off x="10018231" y="2352409"/>
            <a:ext cx="2086251" cy="3007265"/>
            <a:chOff x="10018231" y="2352409"/>
            <a:chExt cx="2086251" cy="3007265"/>
          </a:xfrm>
        </p:grpSpPr>
        <p:pic>
          <p:nvPicPr>
            <p:cNvPr id="12304" name="Picture 16" descr="Hình ảnh, hình nền con công đẹp | VFO.V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18231" y="2352409"/>
              <a:ext cx="2086251" cy="1489306"/>
            </a:xfrm>
            <a:prstGeom prst="rect">
              <a:avLst/>
            </a:prstGeom>
            <a:noFill/>
            <a:extLst>
              <a:ext uri="{909E8E84-426E-40DD-AFC4-6F175D3DCCD1}">
                <a14:hiddenFill xmlns:a14="http://schemas.microsoft.com/office/drawing/2010/main">
                  <a:solidFill>
                    <a:srgbClr val="FFFFFF"/>
                  </a:solidFill>
                </a14:hiddenFill>
              </a:ext>
            </a:extLst>
          </p:spPr>
        </p:pic>
        <p:pic>
          <p:nvPicPr>
            <p:cNvPr id="12306" name="Picture 18" descr="Đại gia &amp;quot;vung&amp;quot; 8,5 tỷ đồng mua một con chim bồ câu | Báo Dân trí"/>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12043" y="3868658"/>
              <a:ext cx="1698625" cy="149101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43034" y="5617360"/>
            <a:ext cx="5510623" cy="1033355"/>
            <a:chOff x="5943034" y="5617360"/>
            <a:chExt cx="5510623" cy="1033355"/>
          </a:xfrm>
        </p:grpSpPr>
        <p:pic>
          <p:nvPicPr>
            <p:cNvPr id="12308" name="Picture 20" descr="199.280 chùm ảnh về con Rùa, ngộ ngĩnh đáng yêu nhất Thế Giới - Mua bán  hình ảnh shutterstock giá rẻ chỉ từ 3.000 đ trong 2 phút"/>
            <p:cNvPicPr>
              <a:picLocks noChangeAspect="1" noChangeArrowheads="1"/>
            </p:cNvPicPr>
            <p:nvPr/>
          </p:nvPicPr>
          <p:blipFill rotWithShape="1">
            <a:blip r:embed="rId9">
              <a:extLst>
                <a:ext uri="{28A0092B-C50C-407E-A947-70E740481C1C}">
                  <a14:useLocalDpi xmlns:a14="http://schemas.microsoft.com/office/drawing/2010/main" val="0"/>
                </a:ext>
              </a:extLst>
            </a:blip>
            <a:srcRect t="16746" b="26564"/>
            <a:stretch/>
          </p:blipFill>
          <p:spPr bwMode="auto">
            <a:xfrm>
              <a:off x="5943034" y="5617360"/>
              <a:ext cx="2590994" cy="1033355"/>
            </a:xfrm>
            <a:prstGeom prst="rect">
              <a:avLst/>
            </a:prstGeom>
            <a:noFill/>
            <a:extLst>
              <a:ext uri="{909E8E84-426E-40DD-AFC4-6F175D3DCCD1}">
                <a14:hiddenFill xmlns:a14="http://schemas.microsoft.com/office/drawing/2010/main">
                  <a:solidFill>
                    <a:srgbClr val="FFFFFF"/>
                  </a:solidFill>
                </a14:hiddenFill>
              </a:ext>
            </a:extLst>
          </p:spPr>
        </p:pic>
        <p:pic>
          <p:nvPicPr>
            <p:cNvPr id="12310" name="Picture 22" descr="123.298 hình ảnh về Cá Sấu chân thật nhất, mời bạn cùng khám phá - Mua bán  hình ảnh shutterstock giá rẻ chỉ từ 3.000 đ trong 2 phút"/>
            <p:cNvPicPr>
              <a:picLocks noChangeAspect="1" noChangeArrowheads="1"/>
            </p:cNvPicPr>
            <p:nvPr/>
          </p:nvPicPr>
          <p:blipFill rotWithShape="1">
            <a:blip r:embed="rId10">
              <a:extLst>
                <a:ext uri="{28A0092B-C50C-407E-A947-70E740481C1C}">
                  <a14:useLocalDpi xmlns:a14="http://schemas.microsoft.com/office/drawing/2010/main" val="0"/>
                </a:ext>
              </a:extLst>
            </a:blip>
            <a:srcRect l="8069" t="21838" r="7420" b="28262"/>
            <a:stretch/>
          </p:blipFill>
          <p:spPr bwMode="auto">
            <a:xfrm>
              <a:off x="8766392" y="5698105"/>
              <a:ext cx="2687265" cy="9473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55"/>
          <p:cNvGrpSpPr/>
          <p:nvPr/>
        </p:nvGrpSpPr>
        <p:grpSpPr>
          <a:xfrm>
            <a:off x="5692778" y="293166"/>
            <a:ext cx="6078861" cy="2449163"/>
            <a:chOff x="5692778" y="293166"/>
            <a:chExt cx="6078861" cy="2449163"/>
          </a:xfrm>
        </p:grpSpPr>
        <p:pic>
          <p:nvPicPr>
            <p:cNvPr id="12312" name="Picture 24" descr="Chuột túi - Mota | Montessori"/>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92778" y="552089"/>
              <a:ext cx="2190240" cy="2190240"/>
            </a:xfrm>
            <a:prstGeom prst="rect">
              <a:avLst/>
            </a:prstGeom>
            <a:noFill/>
            <a:extLst>
              <a:ext uri="{909E8E84-426E-40DD-AFC4-6F175D3DCCD1}">
                <a14:hiddenFill xmlns:a14="http://schemas.microsoft.com/office/drawing/2010/main">
                  <a:solidFill>
                    <a:srgbClr val="FFFFFF"/>
                  </a:solidFill>
                </a14:hiddenFill>
              </a:ext>
            </a:extLst>
          </p:spPr>
        </p:pic>
        <p:pic>
          <p:nvPicPr>
            <p:cNvPr id="12314" name="Picture 26" descr="Chân dung con mèo con tabby dễ thương, mắt ngước nhìn lên trên nền trắng. |  Tải hình ảnh shutterstock , istockphoto, 123rf ... trong 5 giây"/>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6943" b="5250"/>
            <a:stretch/>
          </p:blipFill>
          <p:spPr bwMode="auto">
            <a:xfrm>
              <a:off x="10183257" y="293166"/>
              <a:ext cx="1588382" cy="2032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120117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500"/>
                                        <p:tgtEl>
                                          <p:spTgt spid="35"/>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childTnLst>
                          </p:cTn>
                        </p:par>
                        <p:par>
                          <p:cTn id="30" fill="hold">
                            <p:stCondLst>
                              <p:cond delay="3500"/>
                            </p:stCondLst>
                            <p:childTnLst>
                              <p:par>
                                <p:cTn id="31" presetID="22" presetClass="entr" presetSubtype="2" fill="hold" nodeType="after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wipe(right)">
                                      <p:cBhvr>
                                        <p:cTn id="33" dur="500"/>
                                        <p:tgtEl>
                                          <p:spTgt spid="42"/>
                                        </p:tgtEl>
                                      </p:cBhvr>
                                    </p:animEffect>
                                  </p:childTnLst>
                                </p:cTn>
                              </p:par>
                            </p:childTnLst>
                          </p:cTn>
                        </p:par>
                        <p:par>
                          <p:cTn id="34" fill="hold">
                            <p:stCondLst>
                              <p:cond delay="4000"/>
                            </p:stCondLst>
                            <p:childTnLst>
                              <p:par>
                                <p:cTn id="35" presetID="22" presetClass="entr" presetSubtype="2" fill="hold" nodeType="after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wipe(right)">
                                      <p:cBhvr>
                                        <p:cTn id="37" dur="500"/>
                                        <p:tgtEl>
                                          <p:spTgt spid="43"/>
                                        </p:tgtEl>
                                      </p:cBhvr>
                                    </p:animEffect>
                                  </p:childTnLst>
                                </p:cTn>
                              </p:par>
                            </p:childTnLst>
                          </p:cTn>
                        </p:par>
                        <p:par>
                          <p:cTn id="38" fill="hold">
                            <p:stCondLst>
                              <p:cond delay="4500"/>
                            </p:stCondLst>
                            <p:childTnLst>
                              <p:par>
                                <p:cTn id="39" presetID="22" presetClass="entr" presetSubtype="8" fill="hold" nodeType="afterEffect">
                                  <p:stCondLst>
                                    <p:cond delay="0"/>
                                  </p:stCondLst>
                                  <p:childTnLst>
                                    <p:set>
                                      <p:cBhvr>
                                        <p:cTn id="40" dur="1" fill="hold">
                                          <p:stCondLst>
                                            <p:cond delay="0"/>
                                          </p:stCondLst>
                                        </p:cTn>
                                        <p:tgtEl>
                                          <p:spTgt spid="44"/>
                                        </p:tgtEl>
                                        <p:attrNameLst>
                                          <p:attrName>style.visibility</p:attrName>
                                        </p:attrNameLst>
                                      </p:cBhvr>
                                      <p:to>
                                        <p:strVal val="visible"/>
                                      </p:to>
                                    </p:set>
                                    <p:animEffect transition="in" filter="wipe(left)">
                                      <p:cBhvr>
                                        <p:cTn id="41" dur="500"/>
                                        <p:tgtEl>
                                          <p:spTgt spid="44"/>
                                        </p:tgtEl>
                                      </p:cBhvr>
                                    </p:animEffect>
                                  </p:childTnLst>
                                </p:cTn>
                              </p:par>
                            </p:childTnLst>
                          </p:cTn>
                        </p:par>
                        <p:par>
                          <p:cTn id="42" fill="hold">
                            <p:stCondLst>
                              <p:cond delay="5000"/>
                            </p:stCondLst>
                            <p:childTnLst>
                              <p:par>
                                <p:cTn id="43" presetID="22" presetClass="entr" presetSubtype="8" fill="hold" nodeType="after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left)">
                                      <p:cBhvr>
                                        <p:cTn id="45" dur="500"/>
                                        <p:tgtEl>
                                          <p:spTgt spid="45"/>
                                        </p:tgtEl>
                                      </p:cBhvr>
                                    </p:animEffect>
                                  </p:childTnLst>
                                </p:cTn>
                              </p:par>
                            </p:childTnLst>
                          </p:cTn>
                        </p:par>
                        <p:par>
                          <p:cTn id="46" fill="hold">
                            <p:stCondLst>
                              <p:cond delay="5500"/>
                            </p:stCondLst>
                            <p:childTnLst>
                              <p:par>
                                <p:cTn id="47" presetID="22" presetClass="entr" presetSubtype="8" fill="hold" nodeType="afterEffect">
                                  <p:stCondLst>
                                    <p:cond delay="0"/>
                                  </p:stCondLst>
                                  <p:childTnLst>
                                    <p:set>
                                      <p:cBhvr>
                                        <p:cTn id="48" dur="1" fill="hold">
                                          <p:stCondLst>
                                            <p:cond delay="0"/>
                                          </p:stCondLst>
                                        </p:cTn>
                                        <p:tgtEl>
                                          <p:spTgt spid="46"/>
                                        </p:tgtEl>
                                        <p:attrNameLst>
                                          <p:attrName>style.visibility</p:attrName>
                                        </p:attrNameLst>
                                      </p:cBhvr>
                                      <p:to>
                                        <p:strVal val="visible"/>
                                      </p:to>
                                    </p:set>
                                    <p:animEffect transition="in" filter="wipe(left)">
                                      <p:cBhvr>
                                        <p:cTn id="49" dur="500"/>
                                        <p:tgtEl>
                                          <p:spTgt spid="46"/>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52"/>
                                        </p:tgtEl>
                                        <p:attrNameLst>
                                          <p:attrName>style.visibility</p:attrName>
                                        </p:attrNameLst>
                                      </p:cBhvr>
                                      <p:to>
                                        <p:strVal val="visible"/>
                                      </p:to>
                                    </p:set>
                                    <p:anim calcmode="lin" valueType="num">
                                      <p:cBhvr additive="base">
                                        <p:cTn id="54" dur="500" fill="hold"/>
                                        <p:tgtEl>
                                          <p:spTgt spid="52"/>
                                        </p:tgtEl>
                                        <p:attrNameLst>
                                          <p:attrName>ppt_x</p:attrName>
                                        </p:attrNameLst>
                                      </p:cBhvr>
                                      <p:tavLst>
                                        <p:tav tm="0">
                                          <p:val>
                                            <p:strVal val="#ppt_x"/>
                                          </p:val>
                                        </p:tav>
                                        <p:tav tm="100000">
                                          <p:val>
                                            <p:strVal val="#ppt_x"/>
                                          </p:val>
                                        </p:tav>
                                      </p:tavLst>
                                    </p:anim>
                                    <p:anim calcmode="lin" valueType="num">
                                      <p:cBhvr additive="base">
                                        <p:cTn id="55"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53"/>
                                        </p:tgtEl>
                                        <p:attrNameLst>
                                          <p:attrName>style.visibility</p:attrName>
                                        </p:attrNameLst>
                                      </p:cBhvr>
                                      <p:to>
                                        <p:strVal val="visible"/>
                                      </p:to>
                                    </p:set>
                                    <p:anim calcmode="lin" valueType="num">
                                      <p:cBhvr additive="base">
                                        <p:cTn id="60" dur="500" fill="hold"/>
                                        <p:tgtEl>
                                          <p:spTgt spid="53"/>
                                        </p:tgtEl>
                                        <p:attrNameLst>
                                          <p:attrName>ppt_x</p:attrName>
                                        </p:attrNameLst>
                                      </p:cBhvr>
                                      <p:tavLst>
                                        <p:tav tm="0">
                                          <p:val>
                                            <p:strVal val="#ppt_x"/>
                                          </p:val>
                                        </p:tav>
                                        <p:tav tm="100000">
                                          <p:val>
                                            <p:strVal val="#ppt_x"/>
                                          </p:val>
                                        </p:tav>
                                      </p:tavLst>
                                    </p:anim>
                                    <p:anim calcmode="lin" valueType="num">
                                      <p:cBhvr additive="base">
                                        <p:cTn id="6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6" presetClass="entr" presetSubtype="21" fill="hold" nodeType="click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barn(inVertical)">
                                      <p:cBhvr>
                                        <p:cTn id="66" dur="500"/>
                                        <p:tgtEl>
                                          <p:spTgt spid="55"/>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nodeType="clickEffect">
                                  <p:stCondLst>
                                    <p:cond delay="0"/>
                                  </p:stCondLst>
                                  <p:childTnLst>
                                    <p:set>
                                      <p:cBhvr>
                                        <p:cTn id="70" dur="1" fill="hold">
                                          <p:stCondLst>
                                            <p:cond delay="0"/>
                                          </p:stCondLst>
                                        </p:cTn>
                                        <p:tgtEl>
                                          <p:spTgt spid="54"/>
                                        </p:tgtEl>
                                        <p:attrNameLst>
                                          <p:attrName>style.visibility</p:attrName>
                                        </p:attrNameLst>
                                      </p:cBhvr>
                                      <p:to>
                                        <p:strVal val="visible"/>
                                      </p:to>
                                    </p:set>
                                    <p:animEffect transition="in" filter="wipe(down)">
                                      <p:cBhvr>
                                        <p:cTn id="71" dur="500"/>
                                        <p:tgtEl>
                                          <p:spTgt spid="54"/>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56"/>
                                        </p:tgtEl>
                                        <p:attrNameLst>
                                          <p:attrName>style.visibility</p:attrName>
                                        </p:attrNameLst>
                                      </p:cBhvr>
                                      <p:to>
                                        <p:strVal val="visible"/>
                                      </p:to>
                                    </p:set>
                                    <p:animEffect transition="in" filter="circle(in)">
                                      <p:cBhvr>
                                        <p:cTn id="76" dur="2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5" grpId="0" animBg="1"/>
      <p:bldP spid="37" grpId="0" animBg="1"/>
      <p:bldP spid="39" grpId="0" animBg="1"/>
      <p:bldP spid="4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nip Diagonal Corner Rectangle 1"/>
          <p:cNvSpPr/>
          <p:nvPr/>
        </p:nvSpPr>
        <p:spPr>
          <a:xfrm>
            <a:off x="525101" y="153909"/>
            <a:ext cx="3829616" cy="660903"/>
          </a:xfrm>
          <a:prstGeom prst="snip2Diag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smtClean="0">
                <a:solidFill>
                  <a:prstClr val="white"/>
                </a:solidFill>
                <a:latin typeface="Acumin Pro Condensed" panose="020B0806020202020204" pitchFamily="34" charset="0"/>
              </a:rPr>
              <a:t> LỚP CÁ</a:t>
            </a:r>
            <a:endParaRPr lang="en-US" sz="3600" dirty="0">
              <a:solidFill>
                <a:prstClr val="white"/>
              </a:solidFill>
              <a:latin typeface="Acumin Pro Condensed" panose="020B0806020202020204" pitchFamily="34" charset="0"/>
            </a:endParaRPr>
          </a:p>
        </p:txBody>
      </p:sp>
      <p:pic>
        <p:nvPicPr>
          <p:cNvPr id="13318" name="Picture 6" descr="Bí quyết câu cá chép hiệu quả-Thế Giới Đồ Câu"/>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442" b="18202"/>
          <a:stretch/>
        </p:blipFill>
        <p:spPr bwMode="auto">
          <a:xfrm>
            <a:off x="307818" y="1195055"/>
            <a:ext cx="2468358" cy="13580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20" name="Picture 8" descr="Lươn đồng Nghệ An – Bác Tô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354" r="6471" b="5486"/>
          <a:stretch/>
        </p:blipFill>
        <p:spPr bwMode="auto">
          <a:xfrm>
            <a:off x="3069126" y="1195055"/>
            <a:ext cx="1548142" cy="135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322" name="Picture 10" descr="Cá Đuối Hải Sản Kỳ Hà - Cá Bớp - Cá Ngừ - Cá Bò - Cá Cờ - Cá Dìa - Mực -  Hàu sữa - Hải sản tự nhiê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318184">
            <a:off x="5022148" y="822110"/>
            <a:ext cx="1875273" cy="187527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7380231" y="1076701"/>
            <a:ext cx="3752850" cy="1476375"/>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1037911" y="2653322"/>
            <a:ext cx="1008172" cy="375389"/>
          </a:xfrm>
          <a:prstGeom prst="rect">
            <a:avLst/>
          </a:prstGeom>
          <a:noFill/>
        </p:spPr>
        <p:txBody>
          <a:bodyPr wrap="square" rtlCol="0">
            <a:spAutoFit/>
          </a:bodyPr>
          <a:lstStyle/>
          <a:p>
            <a:pPr algn="ctr" defTabSz="914400"/>
            <a:r>
              <a:rPr lang="vi-VN" dirty="0" smtClean="0">
                <a:solidFill>
                  <a:prstClr val="black"/>
                </a:solidFill>
                <a:latin typeface="#9Slide03 Cabin Condensed Bold" panose="00000806000000000000" pitchFamily="2" charset="0"/>
              </a:rPr>
              <a:t>Cá chép</a:t>
            </a:r>
            <a:endParaRPr lang="vi-VN" dirty="0">
              <a:solidFill>
                <a:prstClr val="black"/>
              </a:solidFill>
              <a:latin typeface="#9Slide03 Cabin Condensed Bold" panose="00000806000000000000" pitchFamily="2" charset="0"/>
            </a:endParaRPr>
          </a:p>
        </p:txBody>
      </p:sp>
      <p:pic>
        <p:nvPicPr>
          <p:cNvPr id="13324" name="Picture 12" descr="Cá mè hương – Wikipedia tiếng Việ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7818" y="3078177"/>
            <a:ext cx="2468358" cy="1648511"/>
          </a:xfrm>
          <a:prstGeom prst="rect">
            <a:avLst/>
          </a:prstGeom>
          <a:noFill/>
          <a:extLst>
            <a:ext uri="{909E8E84-426E-40DD-AFC4-6F175D3DCCD1}">
              <a14:hiddenFill xmlns:a14="http://schemas.microsoft.com/office/drawing/2010/main">
                <a:solidFill>
                  <a:srgbClr val="FFFFFF"/>
                </a:solidFill>
              </a14:hiddenFill>
            </a:ext>
          </a:extLst>
        </p:spPr>
      </p:pic>
      <p:sp>
        <p:nvSpPr>
          <p:cNvPr id="74" name="TextBox 73"/>
          <p:cNvSpPr txBox="1"/>
          <p:nvPr/>
        </p:nvSpPr>
        <p:spPr>
          <a:xfrm>
            <a:off x="3337491" y="2653322"/>
            <a:ext cx="1008172" cy="375389"/>
          </a:xfrm>
          <a:prstGeom prst="rect">
            <a:avLst/>
          </a:prstGeom>
          <a:noFill/>
        </p:spPr>
        <p:txBody>
          <a:bodyPr wrap="square" rtlCol="0">
            <a:spAutoFit/>
          </a:bodyPr>
          <a:lstStyle/>
          <a:p>
            <a:pPr algn="ctr" defTabSz="914400"/>
            <a:r>
              <a:rPr lang="vi-VN" dirty="0" smtClean="0">
                <a:solidFill>
                  <a:prstClr val="black"/>
                </a:solidFill>
                <a:latin typeface="#9Slide03 Cabin Condensed Bold" panose="00000806000000000000" pitchFamily="2" charset="0"/>
              </a:rPr>
              <a:t>Lươn </a:t>
            </a:r>
            <a:endParaRPr lang="vi-VN" dirty="0">
              <a:solidFill>
                <a:prstClr val="black"/>
              </a:solidFill>
              <a:latin typeface="#9Slide03 Cabin Condensed Bold" panose="00000806000000000000" pitchFamily="2" charset="0"/>
            </a:endParaRPr>
          </a:p>
        </p:txBody>
      </p:sp>
      <p:sp>
        <p:nvSpPr>
          <p:cNvPr id="75" name="TextBox 74"/>
          <p:cNvSpPr txBox="1"/>
          <p:nvPr/>
        </p:nvSpPr>
        <p:spPr>
          <a:xfrm>
            <a:off x="5455698" y="2653322"/>
            <a:ext cx="1008172" cy="375389"/>
          </a:xfrm>
          <a:prstGeom prst="rect">
            <a:avLst/>
          </a:prstGeom>
          <a:noFill/>
        </p:spPr>
        <p:txBody>
          <a:bodyPr wrap="square" rtlCol="0">
            <a:spAutoFit/>
          </a:bodyPr>
          <a:lstStyle/>
          <a:p>
            <a:pPr algn="ctr" defTabSz="914400"/>
            <a:r>
              <a:rPr lang="vi-VN" dirty="0" smtClean="0">
                <a:solidFill>
                  <a:prstClr val="black"/>
                </a:solidFill>
                <a:latin typeface="#9Slide03 Cabin Condensed Bold" panose="00000806000000000000" pitchFamily="2" charset="0"/>
              </a:rPr>
              <a:t>Cá đuối</a:t>
            </a:r>
            <a:endParaRPr lang="vi-VN" dirty="0">
              <a:solidFill>
                <a:prstClr val="black"/>
              </a:solidFill>
              <a:latin typeface="#9Slide03 Cabin Condensed Bold" panose="00000806000000000000" pitchFamily="2" charset="0"/>
            </a:endParaRPr>
          </a:p>
        </p:txBody>
      </p:sp>
      <p:sp>
        <p:nvSpPr>
          <p:cNvPr id="76" name="TextBox 75"/>
          <p:cNvSpPr txBox="1"/>
          <p:nvPr/>
        </p:nvSpPr>
        <p:spPr>
          <a:xfrm>
            <a:off x="8639307" y="2653321"/>
            <a:ext cx="1008172" cy="375389"/>
          </a:xfrm>
          <a:prstGeom prst="rect">
            <a:avLst/>
          </a:prstGeom>
          <a:noFill/>
        </p:spPr>
        <p:txBody>
          <a:bodyPr wrap="square" rtlCol="0">
            <a:spAutoFit/>
          </a:bodyPr>
          <a:lstStyle/>
          <a:p>
            <a:pPr algn="ctr" defTabSz="914400"/>
            <a:r>
              <a:rPr lang="vi-VN" dirty="0" smtClean="0">
                <a:solidFill>
                  <a:prstClr val="black"/>
                </a:solidFill>
                <a:latin typeface="#9Slide03 Cabin Condensed Bold" panose="00000806000000000000" pitchFamily="2" charset="0"/>
              </a:rPr>
              <a:t>Cá mập</a:t>
            </a:r>
            <a:endParaRPr lang="vi-VN" dirty="0">
              <a:solidFill>
                <a:prstClr val="black"/>
              </a:solidFill>
              <a:latin typeface="#9Slide03 Cabin Condensed Bold" panose="00000806000000000000" pitchFamily="2" charset="0"/>
            </a:endParaRPr>
          </a:p>
        </p:txBody>
      </p:sp>
      <p:sp>
        <p:nvSpPr>
          <p:cNvPr id="77" name="TextBox 76"/>
          <p:cNvSpPr txBox="1"/>
          <p:nvPr/>
        </p:nvSpPr>
        <p:spPr>
          <a:xfrm>
            <a:off x="1037911" y="4872200"/>
            <a:ext cx="1008172" cy="375389"/>
          </a:xfrm>
          <a:prstGeom prst="rect">
            <a:avLst/>
          </a:prstGeom>
          <a:noFill/>
        </p:spPr>
        <p:txBody>
          <a:bodyPr wrap="square" rtlCol="0">
            <a:spAutoFit/>
          </a:bodyPr>
          <a:lstStyle/>
          <a:p>
            <a:pPr algn="ctr" defTabSz="914400"/>
            <a:r>
              <a:rPr lang="vi-VN" dirty="0" smtClean="0">
                <a:solidFill>
                  <a:prstClr val="black"/>
                </a:solidFill>
                <a:latin typeface="#9Slide03 Cabin Condensed Bold" panose="00000806000000000000" pitchFamily="2" charset="0"/>
              </a:rPr>
              <a:t>Cá thu</a:t>
            </a:r>
            <a:endParaRPr lang="vi-VN" dirty="0">
              <a:solidFill>
                <a:prstClr val="black"/>
              </a:solidFill>
              <a:latin typeface="#9Slide03 Cabin Condensed Bold" panose="00000806000000000000" pitchFamily="2" charset="0"/>
            </a:endParaRPr>
          </a:p>
        </p:txBody>
      </p:sp>
      <p:pic>
        <p:nvPicPr>
          <p:cNvPr id="13326" name="Picture 14" descr="Hải Sản Giang Ghẹ"/>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69127" y="3078177"/>
            <a:ext cx="2761902" cy="164851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8" name="TextBox 77"/>
          <p:cNvSpPr txBox="1"/>
          <p:nvPr/>
        </p:nvSpPr>
        <p:spPr>
          <a:xfrm>
            <a:off x="3945992" y="4872200"/>
            <a:ext cx="1008172" cy="375389"/>
          </a:xfrm>
          <a:prstGeom prst="rect">
            <a:avLst/>
          </a:prstGeom>
          <a:noFill/>
        </p:spPr>
        <p:txBody>
          <a:bodyPr wrap="square" rtlCol="0">
            <a:spAutoFit/>
          </a:bodyPr>
          <a:lstStyle/>
          <a:p>
            <a:pPr algn="ctr" defTabSz="914400"/>
            <a:r>
              <a:rPr lang="vi-VN" dirty="0" smtClean="0">
                <a:solidFill>
                  <a:prstClr val="black"/>
                </a:solidFill>
                <a:latin typeface="#9Slide03 Cabin Condensed Bold" panose="00000806000000000000" pitchFamily="2" charset="0"/>
              </a:rPr>
              <a:t>Cá hồi</a:t>
            </a:r>
            <a:endParaRPr lang="vi-VN" dirty="0">
              <a:solidFill>
                <a:prstClr val="black"/>
              </a:solidFill>
              <a:latin typeface="#9Slide03 Cabin Condensed Bold" panose="00000806000000000000" pitchFamily="2" charset="0"/>
            </a:endParaRPr>
          </a:p>
        </p:txBody>
      </p:sp>
      <p:grpSp>
        <p:nvGrpSpPr>
          <p:cNvPr id="20" name="Group 19"/>
          <p:cNvGrpSpPr/>
          <p:nvPr/>
        </p:nvGrpSpPr>
        <p:grpSpPr>
          <a:xfrm>
            <a:off x="9407302" y="3338736"/>
            <a:ext cx="3263646" cy="3018010"/>
            <a:chOff x="9407302" y="3338736"/>
            <a:chExt cx="3263646" cy="3018010"/>
          </a:xfrm>
        </p:grpSpPr>
        <p:sp>
          <p:nvSpPr>
            <p:cNvPr id="25" name="Freeform 5"/>
            <p:cNvSpPr/>
            <p:nvPr/>
          </p:nvSpPr>
          <p:spPr bwMode="auto">
            <a:xfrm>
              <a:off x="9676818" y="5517415"/>
              <a:ext cx="2515182" cy="839331"/>
            </a:xfrm>
            <a:custGeom>
              <a:avLst/>
              <a:gdLst>
                <a:gd name="T0" fmla="*/ 25 w 443"/>
                <a:gd name="T1" fmla="*/ 161 h 161"/>
                <a:gd name="T2" fmla="*/ 0 w 443"/>
                <a:gd name="T3" fmla="*/ 50 h 161"/>
                <a:gd name="T4" fmla="*/ 129 w 443"/>
                <a:gd name="T5" fmla="*/ 8 h 161"/>
                <a:gd name="T6" fmla="*/ 172 w 443"/>
                <a:gd name="T7" fmla="*/ 3 h 161"/>
                <a:gd name="T8" fmla="*/ 273 w 443"/>
                <a:gd name="T9" fmla="*/ 44 h 161"/>
                <a:gd name="T10" fmla="*/ 285 w 443"/>
                <a:gd name="T11" fmla="*/ 48 h 161"/>
                <a:gd name="T12" fmla="*/ 267 w 443"/>
                <a:gd name="T13" fmla="*/ 95 h 161"/>
                <a:gd name="T14" fmla="*/ 233 w 443"/>
                <a:gd name="T15" fmla="*/ 84 h 161"/>
                <a:gd name="T16" fmla="*/ 222 w 443"/>
                <a:gd name="T17" fmla="*/ 90 h 161"/>
                <a:gd name="T18" fmla="*/ 263 w 443"/>
                <a:gd name="T19" fmla="*/ 103 h 161"/>
                <a:gd name="T20" fmla="*/ 279 w 443"/>
                <a:gd name="T21" fmla="*/ 106 h 161"/>
                <a:gd name="T22" fmla="*/ 308 w 443"/>
                <a:gd name="T23" fmla="*/ 58 h 161"/>
                <a:gd name="T24" fmla="*/ 386 w 443"/>
                <a:gd name="T25" fmla="*/ 20 h 161"/>
                <a:gd name="T26" fmla="*/ 412 w 443"/>
                <a:gd name="T27" fmla="*/ 63 h 161"/>
                <a:gd name="T28" fmla="*/ 293 w 443"/>
                <a:gd name="T29" fmla="*/ 132 h 161"/>
                <a:gd name="T30" fmla="*/ 269 w 443"/>
                <a:gd name="T31" fmla="*/ 136 h 161"/>
                <a:gd name="T32" fmla="*/ 144 w 443"/>
                <a:gd name="T33" fmla="*/ 110 h 161"/>
                <a:gd name="T34" fmla="*/ 102 w 443"/>
                <a:gd name="T35" fmla="*/ 116 h 161"/>
                <a:gd name="T36" fmla="*/ 25 w 443"/>
                <a:gd name="T3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 h="161">
                  <a:moveTo>
                    <a:pt x="25" y="161"/>
                  </a:moveTo>
                  <a:cubicBezTo>
                    <a:pt x="0" y="50"/>
                    <a:pt x="0" y="50"/>
                    <a:pt x="0" y="50"/>
                  </a:cubicBezTo>
                  <a:cubicBezTo>
                    <a:pt x="129" y="8"/>
                    <a:pt x="129" y="8"/>
                    <a:pt x="129" y="8"/>
                  </a:cubicBezTo>
                  <a:cubicBezTo>
                    <a:pt x="144" y="1"/>
                    <a:pt x="158" y="0"/>
                    <a:pt x="172" y="3"/>
                  </a:cubicBezTo>
                  <a:cubicBezTo>
                    <a:pt x="273" y="44"/>
                    <a:pt x="273" y="44"/>
                    <a:pt x="273" y="44"/>
                  </a:cubicBezTo>
                  <a:cubicBezTo>
                    <a:pt x="285" y="48"/>
                    <a:pt x="285" y="48"/>
                    <a:pt x="285" y="48"/>
                  </a:cubicBezTo>
                  <a:cubicBezTo>
                    <a:pt x="312" y="58"/>
                    <a:pt x="305" y="107"/>
                    <a:pt x="267" y="95"/>
                  </a:cubicBezTo>
                  <a:cubicBezTo>
                    <a:pt x="233" y="84"/>
                    <a:pt x="233" y="84"/>
                    <a:pt x="233" y="84"/>
                  </a:cubicBezTo>
                  <a:cubicBezTo>
                    <a:pt x="213" y="77"/>
                    <a:pt x="212" y="86"/>
                    <a:pt x="222" y="90"/>
                  </a:cubicBezTo>
                  <a:cubicBezTo>
                    <a:pt x="263" y="103"/>
                    <a:pt x="263" y="103"/>
                    <a:pt x="263" y="103"/>
                  </a:cubicBezTo>
                  <a:cubicBezTo>
                    <a:pt x="269" y="105"/>
                    <a:pt x="272" y="106"/>
                    <a:pt x="279" y="106"/>
                  </a:cubicBezTo>
                  <a:cubicBezTo>
                    <a:pt x="299" y="105"/>
                    <a:pt x="318" y="86"/>
                    <a:pt x="308" y="58"/>
                  </a:cubicBezTo>
                  <a:cubicBezTo>
                    <a:pt x="386" y="20"/>
                    <a:pt x="386" y="20"/>
                    <a:pt x="386" y="20"/>
                  </a:cubicBezTo>
                  <a:cubicBezTo>
                    <a:pt x="417" y="3"/>
                    <a:pt x="443" y="45"/>
                    <a:pt x="412" y="63"/>
                  </a:cubicBezTo>
                  <a:cubicBezTo>
                    <a:pt x="293" y="132"/>
                    <a:pt x="293" y="132"/>
                    <a:pt x="293" y="132"/>
                  </a:cubicBezTo>
                  <a:cubicBezTo>
                    <a:pt x="284" y="137"/>
                    <a:pt x="276" y="139"/>
                    <a:pt x="269" y="136"/>
                  </a:cubicBezTo>
                  <a:cubicBezTo>
                    <a:pt x="144" y="110"/>
                    <a:pt x="144" y="110"/>
                    <a:pt x="144" y="110"/>
                  </a:cubicBezTo>
                  <a:cubicBezTo>
                    <a:pt x="123" y="106"/>
                    <a:pt x="122" y="105"/>
                    <a:pt x="102" y="116"/>
                  </a:cubicBezTo>
                  <a:cubicBezTo>
                    <a:pt x="25" y="161"/>
                    <a:pt x="25" y="161"/>
                    <a:pt x="25" y="161"/>
                  </a:cubicBezTo>
                  <a:close/>
                </a:path>
              </a:pathLst>
            </a:custGeom>
            <a:solidFill>
              <a:srgbClr val="FFCC99"/>
            </a:solidFill>
            <a:ln>
              <a:noFill/>
            </a:ln>
          </p:spPr>
          <p:txBody>
            <a:bodyPr vert="horz" wrap="square" lIns="91452" tIns="45727" rIns="91452" bIns="45727" numCol="1" anchor="t" anchorCtr="0" compatLnSpc="1"/>
            <a:lstStyle/>
            <a:p>
              <a:pPr defTabSz="914400">
                <a:defRPr/>
              </a:pPr>
              <a:endParaRPr lang="id-ID" sz="2400" kern="0">
                <a:solidFill>
                  <a:sysClr val="windowText" lastClr="000000"/>
                </a:solidFill>
              </a:endParaRPr>
            </a:p>
          </p:txBody>
        </p:sp>
        <p:pic>
          <p:nvPicPr>
            <p:cNvPr id="13328" name="Picture 16" descr="Con Cá, Cá Icon, Logo Cá - Vector Fre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13123" b="7263"/>
            <a:stretch/>
          </p:blipFill>
          <p:spPr bwMode="auto">
            <a:xfrm>
              <a:off x="9407302" y="3338736"/>
              <a:ext cx="3263646" cy="2598345"/>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xtBox 4"/>
          <p:cNvSpPr txBox="1"/>
          <p:nvPr/>
        </p:nvSpPr>
        <p:spPr>
          <a:xfrm>
            <a:off x="6123980" y="3244468"/>
            <a:ext cx="4291342" cy="1569660"/>
          </a:xfrm>
          <a:prstGeom prst="rect">
            <a:avLst/>
          </a:prstGeom>
          <a:noFill/>
        </p:spPr>
        <p:txBody>
          <a:bodyPr wrap="square" rtlCol="0">
            <a:spAutoFit/>
          </a:bodyPr>
          <a:lstStyle/>
          <a:p>
            <a:pPr marL="285750" indent="-285750" algn="just" defTabSz="914400">
              <a:lnSpc>
                <a:spcPct val="120000"/>
              </a:lnSpc>
              <a:buFont typeface="Wingdings" panose="05000000000000000000" pitchFamily="2" charset="2"/>
              <a:buChar char="Ø"/>
            </a:pPr>
            <a:r>
              <a:rPr lang="vi-VN" sz="2000" dirty="0" smtClean="0">
                <a:solidFill>
                  <a:prstClr val="black"/>
                </a:solidFill>
                <a:latin typeface="Acumin Pro Condensed" panose="020B0806020202020204" pitchFamily="34" charset="0"/>
              </a:rPr>
              <a:t>Thích nghi môi trường nước</a:t>
            </a:r>
          </a:p>
          <a:p>
            <a:pPr marL="285750" indent="-285750" algn="just" defTabSz="914400">
              <a:lnSpc>
                <a:spcPct val="120000"/>
              </a:lnSpc>
              <a:buFont typeface="Wingdings" panose="05000000000000000000" pitchFamily="2" charset="2"/>
              <a:buChar char="Ø"/>
            </a:pPr>
            <a:r>
              <a:rPr lang="vi-VN" sz="2000" dirty="0" smtClean="0">
                <a:solidFill>
                  <a:prstClr val="black"/>
                </a:solidFill>
                <a:latin typeface="Acumin Pro Condensed" panose="020B0806020202020204" pitchFamily="34" charset="0"/>
              </a:rPr>
              <a:t>Di chuyển bằng vây</a:t>
            </a:r>
          </a:p>
          <a:p>
            <a:pPr marL="285750" indent="-285750" algn="just" defTabSz="914400">
              <a:lnSpc>
                <a:spcPct val="120000"/>
              </a:lnSpc>
              <a:buFont typeface="Wingdings" panose="05000000000000000000" pitchFamily="2" charset="2"/>
              <a:buChar char="Ø"/>
            </a:pPr>
            <a:r>
              <a:rPr lang="vi-VN" sz="2000" dirty="0" smtClean="0">
                <a:solidFill>
                  <a:prstClr val="black"/>
                </a:solidFill>
                <a:latin typeface="Acumin Pro Condensed" panose="020B0806020202020204" pitchFamily="34" charset="0"/>
              </a:rPr>
              <a:t>Hô hấp bằng mang</a:t>
            </a:r>
          </a:p>
          <a:p>
            <a:pPr marL="285750" indent="-285750" algn="just" defTabSz="914400">
              <a:lnSpc>
                <a:spcPct val="120000"/>
              </a:lnSpc>
              <a:buFont typeface="Wingdings" panose="05000000000000000000" pitchFamily="2" charset="2"/>
              <a:buChar char="Ø"/>
            </a:pPr>
            <a:r>
              <a:rPr lang="vi-VN" sz="2000" dirty="0" smtClean="0">
                <a:solidFill>
                  <a:prstClr val="black"/>
                </a:solidFill>
                <a:latin typeface="Acumin Pro Condensed" panose="020B0806020202020204" pitchFamily="34" charset="0"/>
              </a:rPr>
              <a:t>Hình dạng khác nhau, phổ biến hình thoi</a:t>
            </a:r>
            <a:endParaRPr lang="vi-VN" sz="2000" dirty="0">
              <a:solidFill>
                <a:prstClr val="black"/>
              </a:solidFill>
              <a:latin typeface="Acumin Pro Condensed" panose="020B0806020202020204" pitchFamily="34" charset="0"/>
            </a:endParaRPr>
          </a:p>
        </p:txBody>
      </p:sp>
      <p:grpSp>
        <p:nvGrpSpPr>
          <p:cNvPr id="7" name="Group 6"/>
          <p:cNvGrpSpPr/>
          <p:nvPr/>
        </p:nvGrpSpPr>
        <p:grpSpPr>
          <a:xfrm>
            <a:off x="1590775" y="5150186"/>
            <a:ext cx="7951285" cy="1289789"/>
            <a:chOff x="1246585" y="5124776"/>
            <a:chExt cx="7951285" cy="1289789"/>
          </a:xfrm>
        </p:grpSpPr>
        <p:sp>
          <p:nvSpPr>
            <p:cNvPr id="79" name="Rectangle 78"/>
            <p:cNvSpPr/>
            <p:nvPr/>
          </p:nvSpPr>
          <p:spPr>
            <a:xfrm>
              <a:off x="1246585" y="5124776"/>
              <a:ext cx="7951285" cy="62218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000" dirty="0" smtClean="0">
                  <a:solidFill>
                    <a:srgbClr val="1F497D">
                      <a:lumMod val="75000"/>
                    </a:srgbClr>
                  </a:solidFill>
                  <a:latin typeface="+mj-lt"/>
                </a:rPr>
                <a:t>Lớp cá sụn: sống nước mặn, lợ</a:t>
              </a:r>
              <a:r>
                <a:rPr lang="en-US" sz="2000" dirty="0" smtClean="0">
                  <a:solidFill>
                    <a:srgbClr val="1F497D">
                      <a:lumMod val="75000"/>
                    </a:srgbClr>
                  </a:solidFill>
                  <a:latin typeface="+mj-lt"/>
                </a:rPr>
                <a:t>; </a:t>
              </a:r>
              <a:r>
                <a:rPr lang="vi-VN" sz="2000" dirty="0" smtClean="0">
                  <a:solidFill>
                    <a:srgbClr val="1F497D">
                      <a:lumMod val="75000"/>
                    </a:srgbClr>
                  </a:solidFill>
                  <a:latin typeface="+mj-lt"/>
                </a:rPr>
                <a:t>bộ xương bằng chất sụn. </a:t>
              </a:r>
              <a:r>
                <a:rPr lang="vi-VN" sz="2000" u="sng" dirty="0" smtClean="0">
                  <a:solidFill>
                    <a:srgbClr val="1F497D">
                      <a:lumMod val="75000"/>
                    </a:srgbClr>
                  </a:solidFill>
                  <a:latin typeface="+mj-lt"/>
                </a:rPr>
                <a:t>Đại diện</a:t>
              </a:r>
              <a:r>
                <a:rPr lang="vi-VN" sz="2000" dirty="0" smtClean="0">
                  <a:solidFill>
                    <a:srgbClr val="1F497D">
                      <a:lumMod val="75000"/>
                    </a:srgbClr>
                  </a:solidFill>
                  <a:latin typeface="+mj-lt"/>
                </a:rPr>
                <a:t>: cá nhám, cá đuối</a:t>
              </a:r>
              <a:endParaRPr lang="vi-VN" sz="2000" dirty="0">
                <a:solidFill>
                  <a:srgbClr val="1F497D">
                    <a:lumMod val="75000"/>
                  </a:srgbClr>
                </a:solidFill>
                <a:latin typeface="+mj-lt"/>
              </a:endParaRPr>
            </a:p>
          </p:txBody>
        </p:sp>
        <p:sp>
          <p:nvSpPr>
            <p:cNvPr id="80" name="Rectangle 79"/>
            <p:cNvSpPr/>
            <p:nvPr/>
          </p:nvSpPr>
          <p:spPr>
            <a:xfrm>
              <a:off x="1246585" y="5746960"/>
              <a:ext cx="7951285" cy="6676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a:r>
                <a:rPr lang="vi-VN" sz="2000" dirty="0" smtClean="0">
                  <a:solidFill>
                    <a:srgbClr val="1F497D">
                      <a:lumMod val="75000"/>
                    </a:srgbClr>
                  </a:solidFill>
                  <a:latin typeface="+mj-lt"/>
                </a:rPr>
                <a:t>Lớp cá xương: sống nước mặn, lợ, ngọt. Đại diện: cá rô, cá chép, cá ngừ, cá hồi,….</a:t>
              </a:r>
              <a:endParaRPr lang="vi-VN" sz="2000" dirty="0">
                <a:solidFill>
                  <a:srgbClr val="1F497D">
                    <a:lumMod val="75000"/>
                  </a:srgbClr>
                </a:solidFill>
                <a:latin typeface="+mj-lt"/>
              </a:endParaRPr>
            </a:p>
          </p:txBody>
        </p:sp>
      </p:grpSp>
      <p:grpSp>
        <p:nvGrpSpPr>
          <p:cNvPr id="19" name="Group 18"/>
          <p:cNvGrpSpPr/>
          <p:nvPr/>
        </p:nvGrpSpPr>
        <p:grpSpPr>
          <a:xfrm>
            <a:off x="99588" y="5323438"/>
            <a:ext cx="1459198" cy="1140736"/>
            <a:chOff x="99588" y="5323438"/>
            <a:chExt cx="1459198" cy="1140736"/>
          </a:xfrm>
        </p:grpSpPr>
        <p:sp>
          <p:nvSpPr>
            <p:cNvPr id="6" name="Rectangle 5"/>
            <p:cNvSpPr/>
            <p:nvPr/>
          </p:nvSpPr>
          <p:spPr>
            <a:xfrm>
              <a:off x="99588" y="5323438"/>
              <a:ext cx="772765" cy="11407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000" dirty="0" smtClean="0">
                  <a:solidFill>
                    <a:srgbClr val="FF0066"/>
                  </a:solidFill>
                  <a:latin typeface="Acumin Pro Condensed" panose="020B0806020202020204" pitchFamily="34" charset="0"/>
                </a:rPr>
                <a:t>2 lớp chính</a:t>
              </a:r>
              <a:endParaRPr lang="vi-VN" sz="2000" dirty="0">
                <a:solidFill>
                  <a:srgbClr val="FF0066"/>
                </a:solidFill>
                <a:latin typeface="Acumin Pro Condensed" panose="020B0806020202020204" pitchFamily="34" charset="0"/>
              </a:endParaRPr>
            </a:p>
          </p:txBody>
        </p:sp>
        <p:cxnSp>
          <p:nvCxnSpPr>
            <p:cNvPr id="9" name="Straight Connector 8"/>
            <p:cNvCxnSpPr>
              <a:stCxn id="6" idx="3"/>
            </p:cNvCxnSpPr>
            <p:nvPr/>
          </p:nvCxnSpPr>
          <p:spPr>
            <a:xfrm>
              <a:off x="872353" y="5893806"/>
              <a:ext cx="36314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flipV="1">
              <a:off x="1227760" y="6230573"/>
              <a:ext cx="323290"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flipV="1">
              <a:off x="1235496" y="5560001"/>
              <a:ext cx="323290" cy="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1244549" y="5570697"/>
              <a:ext cx="1" cy="652353"/>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466602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ppt_x"/>
                                          </p:val>
                                        </p:tav>
                                        <p:tav tm="100000">
                                          <p:val>
                                            <p:strVal val="#ppt_x"/>
                                          </p:val>
                                        </p:tav>
                                      </p:tavLst>
                                    </p:anim>
                                    <p:anim calcmode="lin" valueType="num">
                                      <p:cBhvr additive="base">
                                        <p:cTn id="1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73000">
              <a:schemeClr val="accent2">
                <a:lumMod val="20000"/>
                <a:lumOff val="80000"/>
              </a:schemeClr>
            </a:gs>
            <a:gs pos="40000">
              <a:schemeClr val="accent2">
                <a:lumMod val="50000"/>
              </a:schemeClr>
            </a:gs>
          </a:gsLst>
          <a:lin ang="0" scaled="1"/>
          <a:tileRect/>
        </a:gradFill>
        <a:effectLst/>
      </p:bgPr>
    </p:bg>
    <p:spTree>
      <p:nvGrpSpPr>
        <p:cNvPr id="1" name=""/>
        <p:cNvGrpSpPr/>
        <p:nvPr/>
      </p:nvGrpSpPr>
      <p:grpSpPr>
        <a:xfrm>
          <a:off x="0" y="0"/>
          <a:ext cx="0" cy="0"/>
          <a:chOff x="0" y="0"/>
          <a:chExt cx="0" cy="0"/>
        </a:xfrm>
      </p:grpSpPr>
      <p:sp>
        <p:nvSpPr>
          <p:cNvPr id="3" name="Rectangle 2"/>
          <p:cNvSpPr/>
          <p:nvPr/>
        </p:nvSpPr>
        <p:spPr>
          <a:xfrm>
            <a:off x="202708" y="3550793"/>
            <a:ext cx="4835388" cy="2905154"/>
          </a:xfrm>
          <a:prstGeom prst="rect">
            <a:avLst/>
          </a:prstGeom>
        </p:spPr>
        <p:txBody>
          <a:bodyPr wrap="square">
            <a:spAutoFit/>
          </a:bodyPr>
          <a:lstStyle/>
          <a:p>
            <a:pPr marL="342900" indent="-342900" algn="just">
              <a:lnSpc>
                <a:spcPct val="120000"/>
              </a:lnSpc>
              <a:buFont typeface="Wingdings" panose="05000000000000000000" pitchFamily="2" charset="2"/>
              <a:buChar char="§"/>
            </a:pPr>
            <a:r>
              <a:rPr lang="vi-VN" sz="2200" dirty="0">
                <a:solidFill>
                  <a:srgbClr val="FFFF00"/>
                </a:solidFill>
                <a:latin typeface="#9Slide03 Roboto Condensed" panose="02000000000000000000" pitchFamily="2" charset="0"/>
                <a:ea typeface="#9Slide03 Roboto Condensed" panose="02000000000000000000" pitchFamily="2" charset="0"/>
              </a:rPr>
              <a:t>Các loài động vật: ếch, cá, ốc, nòng nọc, ấu trùng, giun, vịt, chuồn chuồn.</a:t>
            </a:r>
          </a:p>
          <a:p>
            <a:pPr marL="342900" indent="-342900" algn="just">
              <a:lnSpc>
                <a:spcPct val="120000"/>
              </a:lnSpc>
              <a:buFont typeface="Wingdings" panose="05000000000000000000" pitchFamily="2" charset="2"/>
              <a:buChar char="§"/>
            </a:pPr>
            <a:r>
              <a:rPr lang="vi-VN" sz="2200" dirty="0">
                <a:solidFill>
                  <a:srgbClr val="FFFF00"/>
                </a:solidFill>
                <a:latin typeface="#9Slide03 Roboto Condensed" panose="02000000000000000000" pitchFamily="2" charset="0"/>
                <a:ea typeface="#9Slide03 Roboto Condensed" panose="02000000000000000000" pitchFamily="2" charset="0"/>
              </a:rPr>
              <a:t>Chúng là được xếp vào nhóm động vật vì chúng là những sinh vật đa bào nhân thực, dị dưỡng, tế bào không có thành tế bào và hầu hết chúng có khả năng di chuyển.</a:t>
            </a:r>
          </a:p>
        </p:txBody>
      </p:sp>
      <p:grpSp>
        <p:nvGrpSpPr>
          <p:cNvPr id="2" name="Group 1"/>
          <p:cNvGrpSpPr/>
          <p:nvPr/>
        </p:nvGrpSpPr>
        <p:grpSpPr>
          <a:xfrm>
            <a:off x="-88338" y="124032"/>
            <a:ext cx="4931942" cy="3080895"/>
            <a:chOff x="38672" y="3180166"/>
            <a:chExt cx="5139288" cy="3080895"/>
          </a:xfrm>
        </p:grpSpPr>
        <p:grpSp>
          <p:nvGrpSpPr>
            <p:cNvPr id="12" name="Group 11"/>
            <p:cNvGrpSpPr/>
            <p:nvPr/>
          </p:nvGrpSpPr>
          <p:grpSpPr>
            <a:xfrm>
              <a:off x="307543" y="3874227"/>
              <a:ext cx="4870417" cy="2386834"/>
              <a:chOff x="479720" y="857729"/>
              <a:chExt cx="4870417" cy="2386834"/>
            </a:xfrm>
          </p:grpSpPr>
          <p:sp>
            <p:nvSpPr>
              <p:cNvPr id="7" name="Rounded Rectangle 6"/>
              <p:cNvSpPr/>
              <p:nvPr/>
            </p:nvSpPr>
            <p:spPr>
              <a:xfrm>
                <a:off x="673108" y="1009749"/>
                <a:ext cx="4677029" cy="2234814"/>
              </a:xfrm>
              <a:prstGeom prst="roundRect">
                <a:avLst>
                  <a:gd name="adj" fmla="val 10868"/>
                </a:avLst>
              </a:prstGeom>
              <a:noFill/>
              <a:ln w="38100">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Flowchart: Connector 8"/>
              <p:cNvSpPr/>
              <p:nvPr/>
            </p:nvSpPr>
            <p:spPr>
              <a:xfrm>
                <a:off x="1246522" y="85772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Flowchart: Connector 9"/>
              <p:cNvSpPr/>
              <p:nvPr/>
            </p:nvSpPr>
            <p:spPr>
              <a:xfrm>
                <a:off x="479720" y="1531019"/>
                <a:ext cx="286135" cy="304037"/>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1015037" y="1246974"/>
                <a:ext cx="4167022" cy="1865126"/>
              </a:xfrm>
              <a:prstGeom prst="rect">
                <a:avLst/>
              </a:prstGeom>
              <a:noFill/>
            </p:spPr>
            <p:txBody>
              <a:bodyPr wrap="square" rtlCol="0">
                <a:spAutoFit/>
              </a:bodyPr>
              <a:lstStyle/>
              <a:p>
                <a:pPr algn="just">
                  <a:lnSpc>
                    <a:spcPct val="120000"/>
                  </a:lnSpc>
                </a:pPr>
                <a:r>
                  <a:rPr lang="vi-VN" sz="2400" dirty="0" smtClean="0">
                    <a:solidFill>
                      <a:prstClr val="white"/>
                    </a:solidFill>
                    <a:latin typeface="#9Slide03 Roboto Condensed" panose="02000000000000000000" pitchFamily="2" charset="0"/>
                    <a:ea typeface="#9Slide03 Roboto Condensed" panose="02000000000000000000" pitchFamily="2" charset="0"/>
                  </a:rPr>
                  <a:t>Chỉ ra các loài em cho là động vật trong hình bên và gọi tên các loài em biết. Vì sao em lại xếp chúng vào nhóm động vật.</a:t>
                </a:r>
                <a:endParaRPr lang="vi-VN" sz="2400" dirty="0">
                  <a:solidFill>
                    <a:prstClr val="white"/>
                  </a:solidFill>
                  <a:latin typeface="#9Slide03 Roboto Condensed" panose="02000000000000000000" pitchFamily="2" charset="0"/>
                  <a:ea typeface="#9Slide03 Roboto Condensed" panose="02000000000000000000" pitchFamily="2" charset="0"/>
                </a:endParaRPr>
              </a:p>
            </p:txBody>
          </p:sp>
        </p:grpSp>
        <p:pic>
          <p:nvPicPr>
            <p:cNvPr id="14" name="Picture 2" descr="hình ảnh bóng đèn | hình bóng đèn | ảnh bóng đèn | clipart bóng đèn |  Clipart cho học tập | Clipart cho dạy học | thư viện hình ảnh | hình minh  họ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72" y="3180166"/>
              <a:ext cx="1321808" cy="1321808"/>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p:cNvPicPr>
            <a:picLocks noChangeAspect="1"/>
          </p:cNvPicPr>
          <p:nvPr/>
        </p:nvPicPr>
        <p:blipFill rotWithShape="1">
          <a:blip r:embed="rId3"/>
          <a:srcRect l="1244" t="3962" r="844" b="5785"/>
          <a:stretch/>
        </p:blipFill>
        <p:spPr>
          <a:xfrm>
            <a:off x="5232587" y="908572"/>
            <a:ext cx="6877728" cy="4529449"/>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729382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9063270" y="3338736"/>
            <a:ext cx="3263646" cy="3018010"/>
            <a:chOff x="9407302" y="3338736"/>
            <a:chExt cx="3263646" cy="3018010"/>
          </a:xfrm>
        </p:grpSpPr>
        <p:sp>
          <p:nvSpPr>
            <p:cNvPr id="6" name="Freeform 5"/>
            <p:cNvSpPr/>
            <p:nvPr/>
          </p:nvSpPr>
          <p:spPr bwMode="auto">
            <a:xfrm>
              <a:off x="9676818" y="5517415"/>
              <a:ext cx="2515182" cy="839331"/>
            </a:xfrm>
            <a:custGeom>
              <a:avLst/>
              <a:gdLst>
                <a:gd name="T0" fmla="*/ 25 w 443"/>
                <a:gd name="T1" fmla="*/ 161 h 161"/>
                <a:gd name="T2" fmla="*/ 0 w 443"/>
                <a:gd name="T3" fmla="*/ 50 h 161"/>
                <a:gd name="T4" fmla="*/ 129 w 443"/>
                <a:gd name="T5" fmla="*/ 8 h 161"/>
                <a:gd name="T6" fmla="*/ 172 w 443"/>
                <a:gd name="T7" fmla="*/ 3 h 161"/>
                <a:gd name="T8" fmla="*/ 273 w 443"/>
                <a:gd name="T9" fmla="*/ 44 h 161"/>
                <a:gd name="T10" fmla="*/ 285 w 443"/>
                <a:gd name="T11" fmla="*/ 48 h 161"/>
                <a:gd name="T12" fmla="*/ 267 w 443"/>
                <a:gd name="T13" fmla="*/ 95 h 161"/>
                <a:gd name="T14" fmla="*/ 233 w 443"/>
                <a:gd name="T15" fmla="*/ 84 h 161"/>
                <a:gd name="T16" fmla="*/ 222 w 443"/>
                <a:gd name="T17" fmla="*/ 90 h 161"/>
                <a:gd name="T18" fmla="*/ 263 w 443"/>
                <a:gd name="T19" fmla="*/ 103 h 161"/>
                <a:gd name="T20" fmla="*/ 279 w 443"/>
                <a:gd name="T21" fmla="*/ 106 h 161"/>
                <a:gd name="T22" fmla="*/ 308 w 443"/>
                <a:gd name="T23" fmla="*/ 58 h 161"/>
                <a:gd name="T24" fmla="*/ 386 w 443"/>
                <a:gd name="T25" fmla="*/ 20 h 161"/>
                <a:gd name="T26" fmla="*/ 412 w 443"/>
                <a:gd name="T27" fmla="*/ 63 h 161"/>
                <a:gd name="T28" fmla="*/ 293 w 443"/>
                <a:gd name="T29" fmla="*/ 132 h 161"/>
                <a:gd name="T30" fmla="*/ 269 w 443"/>
                <a:gd name="T31" fmla="*/ 136 h 161"/>
                <a:gd name="T32" fmla="*/ 144 w 443"/>
                <a:gd name="T33" fmla="*/ 110 h 161"/>
                <a:gd name="T34" fmla="*/ 102 w 443"/>
                <a:gd name="T35" fmla="*/ 116 h 161"/>
                <a:gd name="T36" fmla="*/ 25 w 443"/>
                <a:gd name="T3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43" h="161">
                  <a:moveTo>
                    <a:pt x="25" y="161"/>
                  </a:moveTo>
                  <a:cubicBezTo>
                    <a:pt x="0" y="50"/>
                    <a:pt x="0" y="50"/>
                    <a:pt x="0" y="50"/>
                  </a:cubicBezTo>
                  <a:cubicBezTo>
                    <a:pt x="129" y="8"/>
                    <a:pt x="129" y="8"/>
                    <a:pt x="129" y="8"/>
                  </a:cubicBezTo>
                  <a:cubicBezTo>
                    <a:pt x="144" y="1"/>
                    <a:pt x="158" y="0"/>
                    <a:pt x="172" y="3"/>
                  </a:cubicBezTo>
                  <a:cubicBezTo>
                    <a:pt x="273" y="44"/>
                    <a:pt x="273" y="44"/>
                    <a:pt x="273" y="44"/>
                  </a:cubicBezTo>
                  <a:cubicBezTo>
                    <a:pt x="285" y="48"/>
                    <a:pt x="285" y="48"/>
                    <a:pt x="285" y="48"/>
                  </a:cubicBezTo>
                  <a:cubicBezTo>
                    <a:pt x="312" y="58"/>
                    <a:pt x="305" y="107"/>
                    <a:pt x="267" y="95"/>
                  </a:cubicBezTo>
                  <a:cubicBezTo>
                    <a:pt x="233" y="84"/>
                    <a:pt x="233" y="84"/>
                    <a:pt x="233" y="84"/>
                  </a:cubicBezTo>
                  <a:cubicBezTo>
                    <a:pt x="213" y="77"/>
                    <a:pt x="212" y="86"/>
                    <a:pt x="222" y="90"/>
                  </a:cubicBezTo>
                  <a:cubicBezTo>
                    <a:pt x="263" y="103"/>
                    <a:pt x="263" y="103"/>
                    <a:pt x="263" y="103"/>
                  </a:cubicBezTo>
                  <a:cubicBezTo>
                    <a:pt x="269" y="105"/>
                    <a:pt x="272" y="106"/>
                    <a:pt x="279" y="106"/>
                  </a:cubicBezTo>
                  <a:cubicBezTo>
                    <a:pt x="299" y="105"/>
                    <a:pt x="318" y="86"/>
                    <a:pt x="308" y="58"/>
                  </a:cubicBezTo>
                  <a:cubicBezTo>
                    <a:pt x="386" y="20"/>
                    <a:pt x="386" y="20"/>
                    <a:pt x="386" y="20"/>
                  </a:cubicBezTo>
                  <a:cubicBezTo>
                    <a:pt x="417" y="3"/>
                    <a:pt x="443" y="45"/>
                    <a:pt x="412" y="63"/>
                  </a:cubicBezTo>
                  <a:cubicBezTo>
                    <a:pt x="293" y="132"/>
                    <a:pt x="293" y="132"/>
                    <a:pt x="293" y="132"/>
                  </a:cubicBezTo>
                  <a:cubicBezTo>
                    <a:pt x="284" y="137"/>
                    <a:pt x="276" y="139"/>
                    <a:pt x="269" y="136"/>
                  </a:cubicBezTo>
                  <a:cubicBezTo>
                    <a:pt x="144" y="110"/>
                    <a:pt x="144" y="110"/>
                    <a:pt x="144" y="110"/>
                  </a:cubicBezTo>
                  <a:cubicBezTo>
                    <a:pt x="123" y="106"/>
                    <a:pt x="122" y="105"/>
                    <a:pt x="102" y="116"/>
                  </a:cubicBezTo>
                  <a:cubicBezTo>
                    <a:pt x="25" y="161"/>
                    <a:pt x="25" y="161"/>
                    <a:pt x="25" y="161"/>
                  </a:cubicBezTo>
                  <a:close/>
                </a:path>
              </a:pathLst>
            </a:custGeom>
            <a:solidFill>
              <a:schemeClr val="accent5">
                <a:lumMod val="75000"/>
              </a:schemeClr>
            </a:solidFill>
            <a:ln>
              <a:noFill/>
            </a:ln>
            <a:effectLst/>
            <a:scene3d>
              <a:camera prst="orthographicFront">
                <a:rot lat="0" lon="0" rev="0"/>
              </a:camera>
              <a:lightRig rig="contrasting" dir="t">
                <a:rot lat="0" lon="0" rev="7800000"/>
              </a:lightRig>
            </a:scene3d>
            <a:sp3d>
              <a:bevelT w="139700" h="139700"/>
            </a:sp3d>
          </p:spPr>
          <p:txBody>
            <a:bodyPr vert="horz" wrap="square" lIns="91452" tIns="45727" rIns="91452" bIns="45727" numCol="1" anchor="t" anchorCtr="0" compatLnSpc="1"/>
            <a:lstStyle/>
            <a:p>
              <a:pPr defTabSz="914400">
                <a:defRPr/>
              </a:pPr>
              <a:endParaRPr lang="id-ID" sz="2400" kern="0">
                <a:solidFill>
                  <a:sysClr val="windowText" lastClr="000000"/>
                </a:solidFill>
              </a:endParaRPr>
            </a:p>
          </p:txBody>
        </p:sp>
        <p:pic>
          <p:nvPicPr>
            <p:cNvPr id="7" name="Picture 16" descr="Con Cá, Cá Icon, Logo Cá - Vector Fre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123" b="7263"/>
            <a:stretch/>
          </p:blipFill>
          <p:spPr bwMode="auto">
            <a:xfrm>
              <a:off x="9407302" y="3338736"/>
              <a:ext cx="3263646" cy="2598345"/>
            </a:xfrm>
            <a:prstGeom prst="rect">
              <a:avLst/>
            </a:prstGeom>
            <a:noFill/>
            <a:extLst>
              <a:ext uri="{909E8E84-426E-40DD-AFC4-6F175D3DCCD1}">
                <a14:hiddenFill xmlns:a14="http://schemas.microsoft.com/office/drawing/2010/main">
                  <a:solidFill>
                    <a:srgbClr val="FFFFFF"/>
                  </a:solidFill>
                </a14:hiddenFill>
              </a:ext>
            </a:extLst>
          </p:spPr>
        </p:pic>
      </p:grpSp>
      <p:pic>
        <p:nvPicPr>
          <p:cNvPr id="15364" name="Picture 4" descr="Cá nhám sống 1 – 5 kg/con – MM Mega Marke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0535" b="18631"/>
          <a:stretch/>
        </p:blipFill>
        <p:spPr bwMode="auto">
          <a:xfrm>
            <a:off x="196692" y="2897411"/>
            <a:ext cx="3304255" cy="201013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Mô hình cá mập chính hãng Mojo - Thiết kế tại UK - Phân phối tại Mota"/>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921" b="24706"/>
          <a:stretch/>
        </p:blipFill>
        <p:spPr bwMode="auto">
          <a:xfrm>
            <a:off x="196692" y="5110516"/>
            <a:ext cx="3645019" cy="1544516"/>
          </a:xfrm>
          <a:prstGeom prst="rect">
            <a:avLst/>
          </a:prstGeom>
          <a:noFill/>
          <a:extLst>
            <a:ext uri="{909E8E84-426E-40DD-AFC4-6F175D3DCCD1}">
              <a14:hiddenFill xmlns:a14="http://schemas.microsoft.com/office/drawing/2010/main">
                <a:solidFill>
                  <a:srgbClr val="FFFFFF"/>
                </a:solidFill>
              </a14:hiddenFill>
            </a:ext>
          </a:extLst>
        </p:spPr>
      </p:pic>
      <p:pic>
        <p:nvPicPr>
          <p:cNvPr id="15368" name="Picture 8" descr="Ăn cá ngừ sống có tốt không? | Vinmec"/>
          <p:cNvPicPr>
            <a:picLocks noChangeAspect="1" noChangeArrowheads="1"/>
          </p:cNvPicPr>
          <p:nvPr/>
        </p:nvPicPr>
        <p:blipFill rotWithShape="1">
          <a:blip r:embed="rId5">
            <a:extLst>
              <a:ext uri="{28A0092B-C50C-407E-A947-70E740481C1C}">
                <a14:useLocalDpi xmlns:a14="http://schemas.microsoft.com/office/drawing/2010/main" val="0"/>
              </a:ext>
            </a:extLst>
          </a:blip>
          <a:srcRect t="4540"/>
          <a:stretch/>
        </p:blipFill>
        <p:spPr bwMode="auto">
          <a:xfrm>
            <a:off x="196692" y="0"/>
            <a:ext cx="3094618" cy="254042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p:cNvGrpSpPr/>
          <p:nvPr/>
        </p:nvGrpSpPr>
        <p:grpSpPr>
          <a:xfrm>
            <a:off x="5314383" y="346784"/>
            <a:ext cx="6262032" cy="2856149"/>
            <a:chOff x="4952245" y="425512"/>
            <a:chExt cx="6262032" cy="2856149"/>
          </a:xfrm>
        </p:grpSpPr>
        <p:sp>
          <p:nvSpPr>
            <p:cNvPr id="4" name="Half Frame 3"/>
            <p:cNvSpPr/>
            <p:nvPr/>
          </p:nvSpPr>
          <p:spPr>
            <a:xfrm>
              <a:off x="4952245" y="425512"/>
              <a:ext cx="1176951" cy="2076375"/>
            </a:xfrm>
            <a:prstGeom prst="halfFrame">
              <a:avLst>
                <a:gd name="adj1" fmla="val 22653"/>
                <a:gd name="adj2" fmla="val 21683"/>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12" name="Half Frame 11"/>
            <p:cNvSpPr/>
            <p:nvPr/>
          </p:nvSpPr>
          <p:spPr>
            <a:xfrm rot="10800000">
              <a:off x="9966476" y="1205286"/>
              <a:ext cx="1247801" cy="2076375"/>
            </a:xfrm>
            <a:prstGeom prst="halfFrame">
              <a:avLst>
                <a:gd name="adj1" fmla="val 22653"/>
                <a:gd name="adj2" fmla="val 21683"/>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black"/>
                </a:solidFill>
              </a:endParaRPr>
            </a:p>
          </p:txBody>
        </p:sp>
        <p:sp>
          <p:nvSpPr>
            <p:cNvPr id="8" name="Rectangle 7"/>
            <p:cNvSpPr/>
            <p:nvPr/>
          </p:nvSpPr>
          <p:spPr>
            <a:xfrm>
              <a:off x="5323438" y="760491"/>
              <a:ext cx="5513560" cy="2158580"/>
            </a:xfrm>
            <a:prstGeom prst="rect">
              <a:avLst/>
            </a:prstGeom>
            <a:solidFill>
              <a:schemeClr val="accent1">
                <a:lumMod val="20000"/>
                <a:lumOff val="80000"/>
              </a:schemeClr>
            </a:solidFill>
            <a:ln>
              <a:noFill/>
            </a:ln>
            <a:effectLst/>
            <a:scene3d>
              <a:camera prst="orthographicFront">
                <a:rot lat="0" lon="0" rev="0"/>
              </a:camera>
              <a:lightRig rig="chilly" dir="t">
                <a:rot lat="0" lon="0" rev="18480000"/>
              </a:lightRig>
            </a:scene3d>
            <a:sp3d prstMaterial="clear">
              <a:bevelT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10000"/>
                </a:lnSpc>
                <a:buFont typeface="Wingdings" panose="05000000000000000000" pitchFamily="2" charset="2"/>
                <a:buChar char="§"/>
              </a:pPr>
              <a:r>
                <a:rPr lang="vi-VN" sz="2000" dirty="0" smtClean="0">
                  <a:solidFill>
                    <a:srgbClr val="002060"/>
                  </a:solidFill>
                  <a:latin typeface="+mj-lt"/>
                </a:rPr>
                <a:t>Cá là nguồn thực phẩm giàu đạm, nhiều vitamin, dễ tiêu hóa. Da một số loài cá như cá đuối, cá nhám,….có thể đóng giày, làm túi</a:t>
              </a:r>
            </a:p>
            <a:p>
              <a:pPr marL="342900" indent="-342900" algn="just" defTabSz="914400">
                <a:lnSpc>
                  <a:spcPct val="110000"/>
                </a:lnSpc>
                <a:buFont typeface="Wingdings" panose="05000000000000000000" pitchFamily="2" charset="2"/>
                <a:buChar char="§"/>
              </a:pPr>
              <a:r>
                <a:rPr lang="vi-VN" sz="2000" dirty="0" smtClean="0">
                  <a:solidFill>
                    <a:srgbClr val="002060"/>
                  </a:solidFill>
                  <a:latin typeface="+mj-lt"/>
                </a:rPr>
                <a:t>Cá ăn bọ gậy (ấu trùng của muỗi truyền bệnh) và ăn sâu bọ hại lúa, cá được nuôi làm cảnh.</a:t>
              </a:r>
            </a:p>
            <a:p>
              <a:pPr marL="342900" indent="-342900" algn="just" defTabSz="914400">
                <a:lnSpc>
                  <a:spcPct val="110000"/>
                </a:lnSpc>
                <a:buFont typeface="Wingdings" panose="05000000000000000000" pitchFamily="2" charset="2"/>
                <a:buChar char="§"/>
              </a:pPr>
              <a:r>
                <a:rPr lang="vi-VN" sz="2000" dirty="0" smtClean="0">
                  <a:solidFill>
                    <a:srgbClr val="002060"/>
                  </a:solidFill>
                  <a:latin typeface="+mj-lt"/>
                </a:rPr>
                <a:t>Tuy nhiên, một số loài gây ngộ độc như cá nóc</a:t>
              </a:r>
              <a:r>
                <a:rPr lang="en-US" dirty="0" smtClean="0">
                  <a:solidFill>
                    <a:srgbClr val="002060"/>
                  </a:solidFill>
                  <a:latin typeface="+mj-lt"/>
                </a:rPr>
                <a:t>.</a:t>
              </a:r>
              <a:endParaRPr lang="en-US" dirty="0">
                <a:solidFill>
                  <a:srgbClr val="002060"/>
                </a:solidFill>
                <a:latin typeface="+mj-lt"/>
              </a:endParaRPr>
            </a:p>
          </p:txBody>
        </p:sp>
      </p:grpSp>
      <p:pic>
        <p:nvPicPr>
          <p:cNvPr id="15370" name="Picture 10" descr="Hóa học đằng sau nọc độc của cá nóc - Hóa Học Là Chia Sẻ"/>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0480" y="3121208"/>
            <a:ext cx="4084021" cy="20478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Cá Đuối Hải Sản Kỳ Hà - Cá Bớp - Cá Ngừ - Cá Bò - Cá Cờ - Cá Dìa - Mực -  Hàu sữa - Hải sản tự nhiê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2318184">
            <a:off x="3371814" y="484946"/>
            <a:ext cx="1875273" cy="187527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019723" y="2544507"/>
            <a:ext cx="1611517"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Cá thu </a:t>
            </a:r>
            <a:endParaRPr lang="vi-VN" dirty="0">
              <a:solidFill>
                <a:prstClr val="black"/>
              </a:solidFill>
              <a:cs typeface="Arial" panose="020B0604020202020204" pitchFamily="34" charset="0"/>
            </a:endParaRPr>
          </a:p>
        </p:txBody>
      </p:sp>
      <p:sp>
        <p:nvSpPr>
          <p:cNvPr id="18" name="TextBox 17"/>
          <p:cNvSpPr txBox="1"/>
          <p:nvPr/>
        </p:nvSpPr>
        <p:spPr>
          <a:xfrm>
            <a:off x="3329246" y="2544507"/>
            <a:ext cx="1611517"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Cá đuối</a:t>
            </a:r>
            <a:endParaRPr lang="vi-VN" dirty="0">
              <a:solidFill>
                <a:prstClr val="black"/>
              </a:solidFill>
              <a:cs typeface="Arial" panose="020B0604020202020204" pitchFamily="34" charset="0"/>
            </a:endParaRPr>
          </a:p>
        </p:txBody>
      </p:sp>
      <p:sp>
        <p:nvSpPr>
          <p:cNvPr id="19" name="TextBox 18"/>
          <p:cNvSpPr txBox="1"/>
          <p:nvPr/>
        </p:nvSpPr>
        <p:spPr>
          <a:xfrm>
            <a:off x="938242" y="4891120"/>
            <a:ext cx="1611517"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Cá nhám</a:t>
            </a:r>
            <a:endParaRPr lang="vi-VN" dirty="0">
              <a:solidFill>
                <a:prstClr val="black"/>
              </a:solidFill>
              <a:cs typeface="Arial" panose="020B0604020202020204" pitchFamily="34" charset="0"/>
            </a:endParaRPr>
          </a:p>
        </p:txBody>
      </p:sp>
      <p:sp>
        <p:nvSpPr>
          <p:cNvPr id="20" name="TextBox 19"/>
          <p:cNvSpPr txBox="1"/>
          <p:nvPr/>
        </p:nvSpPr>
        <p:spPr>
          <a:xfrm>
            <a:off x="1019724" y="6488668"/>
            <a:ext cx="1611517"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Cá mập</a:t>
            </a:r>
            <a:endParaRPr lang="vi-VN" dirty="0">
              <a:solidFill>
                <a:prstClr val="black"/>
              </a:solidFill>
              <a:cs typeface="Arial" panose="020B0604020202020204" pitchFamily="34" charset="0"/>
            </a:endParaRPr>
          </a:p>
        </p:txBody>
      </p:sp>
      <p:sp>
        <p:nvSpPr>
          <p:cNvPr id="21" name="TextBox 20"/>
          <p:cNvSpPr txBox="1"/>
          <p:nvPr/>
        </p:nvSpPr>
        <p:spPr>
          <a:xfrm>
            <a:off x="5646731" y="5279031"/>
            <a:ext cx="1611517"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Cá nóc</a:t>
            </a:r>
            <a:endParaRPr lang="vi-VN" dirty="0">
              <a:solidFill>
                <a:prstClr val="black"/>
              </a:solidFill>
              <a:cs typeface="Arial" panose="020B0604020202020204" pitchFamily="34" charset="0"/>
            </a:endParaRPr>
          </a:p>
        </p:txBody>
      </p:sp>
      <p:sp>
        <p:nvSpPr>
          <p:cNvPr id="11" name="Round Same Side Corner Rectangle 10"/>
          <p:cNvSpPr/>
          <p:nvPr/>
        </p:nvSpPr>
        <p:spPr>
          <a:xfrm>
            <a:off x="3956364" y="6228784"/>
            <a:ext cx="4538137" cy="629216"/>
          </a:xfrm>
          <a:prstGeom prst="round2SameRect">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AmpleSoft" panose="02000000000000000000" pitchFamily="2" charset="0"/>
              </a:rPr>
              <a:t>Giá trị thực tiễn</a:t>
            </a:r>
            <a:endParaRPr lang="vi-VN" sz="2400" dirty="0">
              <a:solidFill>
                <a:prstClr val="white"/>
              </a:solidFill>
              <a:latin typeface="#9Slide03 AmpleSoft" panose="02000000000000000000" pitchFamily="2" charset="0"/>
            </a:endParaRPr>
          </a:p>
        </p:txBody>
      </p:sp>
    </p:spTree>
    <p:extLst>
      <p:ext uri="{BB962C8B-B14F-4D97-AF65-F5344CB8AC3E}">
        <p14:creationId xmlns:p14="http://schemas.microsoft.com/office/powerpoint/2010/main" val="74548173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6386" name="Picture 2" descr="Vẻ đẹp của cá cảnh"/>
          <p:cNvPicPr>
            <a:picLocks noChangeAspect="1" noChangeArrowheads="1"/>
          </p:cNvPicPr>
          <p:nvPr/>
        </p:nvPicPr>
        <p:blipFill rotWithShape="1">
          <a:blip r:embed="rId2">
            <a:extLst>
              <a:ext uri="{28A0092B-C50C-407E-A947-70E740481C1C}">
                <a14:useLocalDpi xmlns:a14="http://schemas.microsoft.com/office/drawing/2010/main" val="0"/>
              </a:ext>
            </a:extLst>
          </a:blip>
          <a:srcRect l="14762" t="-1650" r="12095" b="1650"/>
          <a:stretch/>
        </p:blipFill>
        <p:spPr bwMode="auto">
          <a:xfrm>
            <a:off x="389298" y="178623"/>
            <a:ext cx="3567066" cy="2743201"/>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Nuôi cá đ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5358" y="3285137"/>
            <a:ext cx="3004267" cy="3493334"/>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Kho 555 hình ảnh cá Betta đẹp ngất ngây, lạc lối về"/>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5094" b="6172"/>
          <a:stretch/>
        </p:blipFill>
        <p:spPr bwMode="auto">
          <a:xfrm>
            <a:off x="146194" y="3123446"/>
            <a:ext cx="2659331" cy="3141512"/>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1 Cách Ép Cá Betta Đúng Kỹ Thuật Cho Hiệu Quả C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9044" y="72428"/>
            <a:ext cx="4640581" cy="268887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3077128" y="3175365"/>
            <a:ext cx="5758004" cy="3089593"/>
            <a:chOff x="3087232" y="2752253"/>
            <a:chExt cx="5758004" cy="2934142"/>
          </a:xfrm>
        </p:grpSpPr>
        <p:sp>
          <p:nvSpPr>
            <p:cNvPr id="2" name="Rounded Rectangle 1"/>
            <p:cNvSpPr/>
            <p:nvPr/>
          </p:nvSpPr>
          <p:spPr>
            <a:xfrm>
              <a:off x="3087232" y="2921824"/>
              <a:ext cx="5758004" cy="2764571"/>
            </a:xfrm>
            <a:prstGeom prst="roundRect">
              <a:avLst>
                <a:gd name="adj" fmla="val 13791"/>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Rounded Rectangle 2"/>
            <p:cNvSpPr/>
            <p:nvPr/>
          </p:nvSpPr>
          <p:spPr>
            <a:xfrm>
              <a:off x="3348733" y="3328238"/>
              <a:ext cx="5214796" cy="2158162"/>
            </a:xfrm>
            <a:prstGeom prst="roundRect">
              <a:avLst>
                <a:gd name="adj" fmla="val 9149"/>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400"/>
              <a:r>
                <a:rPr lang="en-US" sz="2400" dirty="0" smtClean="0">
                  <a:solidFill>
                    <a:srgbClr val="54A32C">
                      <a:lumMod val="75000"/>
                    </a:srgbClr>
                  </a:solidFill>
                  <a:latin typeface="Times New Roman" panose="02020603050405020304" pitchFamily="18" charset="0"/>
                  <a:cs typeface="Times New Roman" panose="02020603050405020304" pitchFamily="18" charset="0"/>
                </a:rPr>
                <a:t>CÁ ĐỔI MÀU</a:t>
              </a:r>
            </a:p>
            <a:p>
              <a:pPr algn="just" defTabSz="914400">
                <a:lnSpc>
                  <a:spcPct val="110000"/>
                </a:lnSpc>
              </a:pPr>
              <a:r>
                <a:rPr lang="vi-VN" sz="2400" b="1" dirty="0" smtClean="0">
                  <a:solidFill>
                    <a:srgbClr val="FF3B65">
                      <a:lumMod val="75000"/>
                    </a:srgbClr>
                  </a:solidFill>
                  <a:latin typeface="Times New Roman" panose="02020603050405020304" pitchFamily="18" charset="0"/>
                  <a:cs typeface="Times New Roman" panose="02020603050405020304" pitchFamily="18" charset="0"/>
                </a:rPr>
                <a:t>Cá xiêm </a:t>
              </a:r>
              <a:r>
                <a:rPr lang="vi-VN" dirty="0" smtClean="0">
                  <a:solidFill>
                    <a:srgbClr val="0066FF"/>
                  </a:solidFill>
                  <a:latin typeface="Times New Roman" panose="02020603050405020304" pitchFamily="18" charset="0"/>
                  <a:cs typeface="Times New Roman" panose="02020603050405020304" pitchFamily="18" charset="0"/>
                </a:rPr>
                <a:t>là một trong những loài cá đặc biệt. Chúng có màu sắc sặc sỡ và có khả năng đổi màu cơ thể khi môi trường sống thay đổi.</a:t>
              </a:r>
            </a:p>
            <a:p>
              <a:pPr algn="just" defTabSz="914400">
                <a:lnSpc>
                  <a:spcPct val="110000"/>
                </a:lnSpc>
              </a:pPr>
              <a:r>
                <a:rPr lang="vi-VN" dirty="0" smtClean="0">
                  <a:solidFill>
                    <a:srgbClr val="0066FF"/>
                  </a:solidFill>
                  <a:latin typeface="Times New Roman" panose="02020603050405020304" pitchFamily="18" charset="0"/>
                  <a:cs typeface="Times New Roman" panose="02020603050405020304" pitchFamily="18" charset="0"/>
                </a:rPr>
                <a:t>Hiện nay, cá xiêm là giống các cảnh được ưa chuộng trên khắp thế giới.</a:t>
              </a:r>
              <a:endParaRPr lang="vi-VN" dirty="0">
                <a:solidFill>
                  <a:srgbClr val="0066FF"/>
                </a:solidFill>
                <a:latin typeface="Times New Roman" panose="02020603050405020304" pitchFamily="18" charset="0"/>
                <a:cs typeface="Times New Roman" panose="02020603050405020304" pitchFamily="18" charset="0"/>
              </a:endParaRPr>
            </a:p>
          </p:txBody>
        </p:sp>
        <p:sp>
          <p:nvSpPr>
            <p:cNvPr id="13" name="Round Same Side Corner Rectangle 12"/>
            <p:cNvSpPr/>
            <p:nvPr/>
          </p:nvSpPr>
          <p:spPr>
            <a:xfrm>
              <a:off x="3576119" y="2752253"/>
              <a:ext cx="1638677" cy="566931"/>
            </a:xfrm>
            <a:prstGeom prst="round2Same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2400" dirty="0" smtClean="0">
                  <a:solidFill>
                    <a:prstClr val="white"/>
                  </a:solidFill>
                  <a:latin typeface="Acumin Pro Condensed" panose="020B0806020202020204" pitchFamily="34" charset="0"/>
                </a:rPr>
                <a:t>EM CÓ BIẾT</a:t>
              </a:r>
              <a:endParaRPr lang="en-US" sz="2400" dirty="0">
                <a:solidFill>
                  <a:prstClr val="white"/>
                </a:solidFill>
                <a:latin typeface="Acumin Pro Condensed" panose="020B0806020202020204" pitchFamily="34" charset="0"/>
              </a:endParaRPr>
            </a:p>
          </p:txBody>
        </p:sp>
      </p:grpSp>
      <p:pic>
        <p:nvPicPr>
          <p:cNvPr id="16394" name="Picture 10" descr="Di truyền của cá Betta Chế phẩm sinh học EXTRABI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2973" y="178623"/>
            <a:ext cx="3746315" cy="250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40384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nip Diagonal Corner Rectangle 6"/>
          <p:cNvSpPr/>
          <p:nvPr/>
        </p:nvSpPr>
        <p:spPr>
          <a:xfrm>
            <a:off x="525101" y="153909"/>
            <a:ext cx="3829616" cy="660903"/>
          </a:xfrm>
          <a:prstGeom prst="snip2DiagRect">
            <a:avLst/>
          </a:prstGeom>
          <a:solidFill>
            <a:schemeClr val="accent3">
              <a:lumMod val="60000"/>
              <a:lumOff val="4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3600" dirty="0" smtClean="0">
                <a:solidFill>
                  <a:prstClr val="white"/>
                </a:solidFill>
                <a:latin typeface="Acumin Pro Condensed" panose="020B0806020202020204" pitchFamily="34" charset="0"/>
              </a:rPr>
              <a:t> LỚP LƯỠNG CƯ</a:t>
            </a:r>
            <a:endParaRPr lang="en-US" sz="3600" dirty="0">
              <a:solidFill>
                <a:prstClr val="white"/>
              </a:solidFill>
              <a:latin typeface="Acumin Pro Condensed" panose="020B0806020202020204" pitchFamily="34" charset="0"/>
            </a:endParaRPr>
          </a:p>
        </p:txBody>
      </p:sp>
      <p:pic>
        <p:nvPicPr>
          <p:cNvPr id="14338" name="Picture 2" descr="ếch Hoang Dã Biểu Tượng Màu Xanh Lá Cây Thiết Kế 3D-biểu Tượng Vector-miễn  Phí Vector Miễn Phí Tải Về"/>
          <p:cNvPicPr>
            <a:picLocks noChangeAspect="1" noChangeArrowheads="1"/>
          </p:cNvPicPr>
          <p:nvPr/>
        </p:nvPicPr>
        <p:blipFill rotWithShape="1">
          <a:blip r:embed="rId2">
            <a:extLst>
              <a:ext uri="{28A0092B-C50C-407E-A947-70E740481C1C}">
                <a14:useLocalDpi xmlns:a14="http://schemas.microsoft.com/office/drawing/2010/main" val="0"/>
              </a:ext>
            </a:extLst>
          </a:blip>
          <a:srcRect b="9476"/>
          <a:stretch/>
        </p:blipFill>
        <p:spPr bwMode="auto">
          <a:xfrm>
            <a:off x="8215334" y="863651"/>
            <a:ext cx="3545941" cy="276478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p:cNvGrpSpPr/>
          <p:nvPr/>
        </p:nvGrpSpPr>
        <p:grpSpPr>
          <a:xfrm>
            <a:off x="0" y="4039590"/>
            <a:ext cx="12192000" cy="2818410"/>
            <a:chOff x="0" y="3858520"/>
            <a:chExt cx="12192000" cy="2818410"/>
          </a:xfrm>
        </p:grpSpPr>
        <p:grpSp>
          <p:nvGrpSpPr>
            <p:cNvPr id="9" name="Group 8"/>
            <p:cNvGrpSpPr/>
            <p:nvPr/>
          </p:nvGrpSpPr>
          <p:grpSpPr>
            <a:xfrm>
              <a:off x="0" y="3858520"/>
              <a:ext cx="12192000" cy="2818410"/>
              <a:chOff x="0" y="4039590"/>
              <a:chExt cx="12192000" cy="2818410"/>
            </a:xfrm>
          </p:grpSpPr>
          <p:sp>
            <p:nvSpPr>
              <p:cNvPr id="6" name="Rectangle 5"/>
              <p:cNvSpPr/>
              <p:nvPr/>
            </p:nvSpPr>
            <p:spPr>
              <a:xfrm>
                <a:off x="0" y="4332083"/>
                <a:ext cx="12192000" cy="252591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4342" name="Picture 6" descr="Giải mã làn da xanh ở loài ế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61837" y="4039590"/>
                <a:ext cx="3084482" cy="216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4344" name="Picture 8" descr="Cá Cóc Tam Đảo | 5gia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2919" b="6052"/>
              <a:stretch/>
            </p:blipFill>
            <p:spPr bwMode="auto">
              <a:xfrm>
                <a:off x="1085268" y="4039590"/>
                <a:ext cx="3559658" cy="2163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4819953" y="4039590"/>
                <a:ext cx="2894431" cy="2158723"/>
              </a:xfrm>
              <a:prstGeom prst="rect">
                <a:avLst/>
              </a:prstGeom>
              <a:ln>
                <a:noFill/>
              </a:ln>
              <a:effectLst>
                <a:outerShdw blurRad="292100" dist="139700" dir="2700000" algn="tl" rotWithShape="0">
                  <a:srgbClr val="333333">
                    <a:alpha val="65000"/>
                  </a:srgbClr>
                </a:outerShdw>
              </a:effectLst>
            </p:spPr>
          </p:pic>
        </p:grpSp>
        <p:sp>
          <p:nvSpPr>
            <p:cNvPr id="10" name="TextBox 9"/>
            <p:cNvSpPr txBox="1"/>
            <p:nvPr/>
          </p:nvSpPr>
          <p:spPr>
            <a:xfrm>
              <a:off x="1724360" y="6175020"/>
              <a:ext cx="2281473"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Cá cóc Tam đảo</a:t>
              </a:r>
              <a:endParaRPr lang="vi-VN" dirty="0">
                <a:solidFill>
                  <a:prstClr val="black"/>
                </a:solidFill>
                <a:cs typeface="Arial" panose="020B0604020202020204" pitchFamily="34" charset="0"/>
              </a:endParaRPr>
            </a:p>
          </p:txBody>
        </p:sp>
        <p:sp>
          <p:nvSpPr>
            <p:cNvPr id="15" name="TextBox 14"/>
            <p:cNvSpPr txBox="1"/>
            <p:nvPr/>
          </p:nvSpPr>
          <p:spPr>
            <a:xfrm>
              <a:off x="4955263" y="6175020"/>
              <a:ext cx="2281473"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Ếch giun </a:t>
              </a:r>
              <a:endParaRPr lang="vi-VN" dirty="0">
                <a:solidFill>
                  <a:prstClr val="black"/>
                </a:solidFill>
                <a:cs typeface="Arial" panose="020B0604020202020204" pitchFamily="34" charset="0"/>
              </a:endParaRPr>
            </a:p>
          </p:txBody>
        </p:sp>
        <p:sp>
          <p:nvSpPr>
            <p:cNvPr id="16" name="TextBox 15"/>
            <p:cNvSpPr txBox="1"/>
            <p:nvPr/>
          </p:nvSpPr>
          <p:spPr>
            <a:xfrm>
              <a:off x="8363341" y="6178243"/>
              <a:ext cx="2281473"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Ếch cây</a:t>
              </a:r>
              <a:endParaRPr lang="vi-VN" dirty="0">
                <a:solidFill>
                  <a:prstClr val="black"/>
                </a:solidFill>
                <a:cs typeface="Arial" panose="020B0604020202020204" pitchFamily="34" charset="0"/>
              </a:endParaRPr>
            </a:p>
          </p:txBody>
        </p:sp>
      </p:grpSp>
      <p:grpSp>
        <p:nvGrpSpPr>
          <p:cNvPr id="20" name="组合 33"/>
          <p:cNvGrpSpPr/>
          <p:nvPr/>
        </p:nvGrpSpPr>
        <p:grpSpPr>
          <a:xfrm rot="21593856">
            <a:off x="355380" y="892191"/>
            <a:ext cx="7300948" cy="2912265"/>
            <a:chOff x="2111594" y="957414"/>
            <a:chExt cx="10148649" cy="4319983"/>
          </a:xfrm>
          <a:effectLst>
            <a:outerShdw blurRad="50800" dist="38100" dir="5400000" algn="t" rotWithShape="0">
              <a:prstClr val="black">
                <a:alpha val="40000"/>
              </a:prstClr>
            </a:outerShdw>
          </a:effectLst>
        </p:grpSpPr>
        <p:sp>
          <p:nvSpPr>
            <p:cNvPr id="24" name="圆角矩形 1"/>
            <p:cNvSpPr/>
            <p:nvPr/>
          </p:nvSpPr>
          <p:spPr>
            <a:xfrm>
              <a:off x="2111594" y="957414"/>
              <a:ext cx="10148649" cy="4319983"/>
            </a:xfrm>
            <a:custGeom>
              <a:avLst/>
              <a:gdLst/>
              <a:ahLst/>
              <a:cxnLst/>
              <a:rect l="l" t="t" r="r" b="b"/>
              <a:pathLst>
                <a:path w="2816628" h="4354571">
                  <a:moveTo>
                    <a:pt x="872419" y="1402243"/>
                  </a:moveTo>
                  <a:cubicBezTo>
                    <a:pt x="673571" y="1402243"/>
                    <a:pt x="512372" y="1563442"/>
                    <a:pt x="512372" y="1762290"/>
                  </a:cubicBezTo>
                  <a:lnTo>
                    <a:pt x="512372" y="3794724"/>
                  </a:lnTo>
                  <a:cubicBezTo>
                    <a:pt x="512372" y="3993572"/>
                    <a:pt x="673571" y="4154771"/>
                    <a:pt x="872419" y="4154771"/>
                  </a:cubicBezTo>
                  <a:lnTo>
                    <a:pt x="2312565" y="4154771"/>
                  </a:lnTo>
                  <a:cubicBezTo>
                    <a:pt x="2511413" y="4154771"/>
                    <a:pt x="2672612" y="3993572"/>
                    <a:pt x="2672612" y="3794724"/>
                  </a:cubicBezTo>
                  <a:lnTo>
                    <a:pt x="2672612" y="1762290"/>
                  </a:lnTo>
                  <a:cubicBezTo>
                    <a:pt x="2672612" y="1563442"/>
                    <a:pt x="2511413" y="1402243"/>
                    <a:pt x="2312565" y="1402243"/>
                  </a:cubicBezTo>
                  <a:close/>
                  <a:moveTo>
                    <a:pt x="368356" y="0"/>
                  </a:moveTo>
                  <a:cubicBezTo>
                    <a:pt x="506076" y="0"/>
                    <a:pt x="626144" y="75580"/>
                    <a:pt x="687885" y="188349"/>
                  </a:cubicBezTo>
                  <a:cubicBezTo>
                    <a:pt x="716298" y="181441"/>
                    <a:pt x="745964" y="178107"/>
                    <a:pt x="776409" y="178107"/>
                  </a:cubicBezTo>
                  <a:lnTo>
                    <a:pt x="2408575" y="178107"/>
                  </a:lnTo>
                  <a:cubicBezTo>
                    <a:pt x="2633936" y="178107"/>
                    <a:pt x="2816628" y="360799"/>
                    <a:pt x="2816628" y="586160"/>
                  </a:cubicBezTo>
                  <a:lnTo>
                    <a:pt x="2816628" y="3946518"/>
                  </a:lnTo>
                  <a:cubicBezTo>
                    <a:pt x="2816628" y="4171879"/>
                    <a:pt x="2633936" y="4354571"/>
                    <a:pt x="2408575" y="4354571"/>
                  </a:cubicBezTo>
                  <a:lnTo>
                    <a:pt x="776409" y="4354571"/>
                  </a:lnTo>
                  <a:cubicBezTo>
                    <a:pt x="551048" y="4354571"/>
                    <a:pt x="368356" y="4171879"/>
                    <a:pt x="368356" y="3946518"/>
                  </a:cubicBezTo>
                  <a:lnTo>
                    <a:pt x="368356" y="736712"/>
                  </a:lnTo>
                  <a:cubicBezTo>
                    <a:pt x="164919" y="736712"/>
                    <a:pt x="0" y="571793"/>
                    <a:pt x="0" y="368356"/>
                  </a:cubicBezTo>
                  <a:cubicBezTo>
                    <a:pt x="0" y="164919"/>
                    <a:pt x="164919" y="0"/>
                    <a:pt x="368356" y="0"/>
                  </a:cubicBezTo>
                  <a:close/>
                </a:path>
              </a:pathLst>
            </a:custGeom>
            <a:solidFill>
              <a:srgbClr val="B195C4"/>
            </a:solidFill>
            <a:ln w="25400" cap="flat" cmpd="sng" algn="ctr">
              <a:noFill/>
              <a:prstDash val="solid"/>
            </a:ln>
            <a:effectLst/>
          </p:spPr>
          <p:txBody>
            <a:bodyPr rtlCol="0" anchor="ctr"/>
            <a:lstStyle/>
            <a:p>
              <a:pPr algn="ctr" defTabSz="914377">
                <a:defRPr/>
              </a:pPr>
              <a:endParaRPr lang="zh-CN" altLang="en-US" kern="0">
                <a:solidFill>
                  <a:sysClr val="window" lastClr="FFFFFF"/>
                </a:solidFill>
              </a:endParaRPr>
            </a:p>
          </p:txBody>
        </p:sp>
        <p:sp>
          <p:nvSpPr>
            <p:cNvPr id="25" name="圆角矩形 36"/>
            <p:cNvSpPr/>
            <p:nvPr/>
          </p:nvSpPr>
          <p:spPr>
            <a:xfrm>
              <a:off x="2724465" y="1796587"/>
              <a:ext cx="9073527" cy="3275449"/>
            </a:xfrm>
            <a:prstGeom prst="roundRect">
              <a:avLst/>
            </a:prstGeom>
            <a:solidFill>
              <a:sysClr val="window" lastClr="FFFFFF"/>
            </a:solidFill>
            <a:ln w="25400" cap="flat" cmpd="sng" algn="ctr">
              <a:noFill/>
              <a:prstDash val="solid"/>
            </a:ln>
            <a:effectLst>
              <a:innerShdw blurRad="63500" dist="203200" dir="18900000">
                <a:prstClr val="black">
                  <a:alpha val="21000"/>
                </a:prstClr>
              </a:innerShdw>
            </a:effectLst>
          </p:spPr>
          <p:txBody>
            <a:bodyPr rtlCol="0" anchor="ctr"/>
            <a:lstStyle/>
            <a:p>
              <a:pPr marL="342900" indent="-342900" algn="just" defTabSz="914377">
                <a:lnSpc>
                  <a:spcPct val="110000"/>
                </a:lnSpc>
                <a:buFont typeface="Wingdings" panose="05000000000000000000" pitchFamily="2" charset="2"/>
                <a:buChar char="§"/>
                <a:defRPr/>
              </a:pPr>
              <a:r>
                <a:rPr lang="vi-VN" altLang="zh-CN" sz="2000" kern="0" dirty="0" smtClean="0">
                  <a:solidFill>
                    <a:srgbClr val="002060"/>
                  </a:solidFill>
                  <a:latin typeface="Acumin Pro Condensed" panose="020B0806020202020204" pitchFamily="34" charset="0"/>
                </a:rPr>
                <a:t>Nhóm động vật trên cạn đầu tiên, da trần và luôn ẩm ướt, chân có màng bơi, một số lưỡng cư có đuôi (cá cóc) hoặc thiếu chân (ếch giun) hoặc không có đuôi (ếch, cóc).</a:t>
              </a:r>
            </a:p>
            <a:p>
              <a:pPr marL="342900" indent="-342900" algn="just" defTabSz="914377">
                <a:lnSpc>
                  <a:spcPct val="110000"/>
                </a:lnSpc>
                <a:buFont typeface="Wingdings" panose="05000000000000000000" pitchFamily="2" charset="2"/>
                <a:buChar char="§"/>
                <a:defRPr/>
              </a:pPr>
              <a:r>
                <a:rPr lang="vi-VN" altLang="zh-CN" sz="2000" kern="0" dirty="0" smtClean="0">
                  <a:solidFill>
                    <a:srgbClr val="002060"/>
                  </a:solidFill>
                  <a:latin typeface="Acumin Pro Condensed" panose="020B0806020202020204" pitchFamily="34" charset="0"/>
                </a:rPr>
                <a:t>Hô hấp bằng da </a:t>
              </a:r>
              <a:r>
                <a:rPr lang="en-US" altLang="zh-CN" sz="2000" kern="0" dirty="0" smtClean="0">
                  <a:solidFill>
                    <a:srgbClr val="002060"/>
                  </a:solidFill>
                  <a:latin typeface="Acumin Pro Condensed" panose="020B0806020202020204" pitchFamily="34" charset="0"/>
                </a:rPr>
                <a:t>v</a:t>
              </a:r>
              <a:r>
                <a:rPr lang="vi-VN" altLang="zh-CN" sz="2000" kern="0" dirty="0" smtClean="0">
                  <a:solidFill>
                    <a:srgbClr val="002060"/>
                  </a:solidFill>
                  <a:latin typeface="Acumin Pro Condensed" panose="020B0806020202020204" pitchFamily="34" charset="0"/>
                </a:rPr>
                <a:t>à phổi.</a:t>
              </a:r>
            </a:p>
            <a:p>
              <a:pPr marL="342900" indent="-342900" algn="just" defTabSz="914377">
                <a:lnSpc>
                  <a:spcPct val="110000"/>
                </a:lnSpc>
                <a:buFont typeface="Wingdings" panose="05000000000000000000" pitchFamily="2" charset="2"/>
                <a:buChar char="§"/>
                <a:defRPr/>
              </a:pPr>
              <a:r>
                <a:rPr lang="vi-VN" altLang="zh-CN" sz="2000" kern="0" dirty="0" smtClean="0">
                  <a:solidFill>
                    <a:srgbClr val="002060"/>
                  </a:solidFill>
                  <a:latin typeface="Acumin Pro Condensed" panose="020B0806020202020204" pitchFamily="34" charset="0"/>
                </a:rPr>
                <a:t>Sống ở nơi ẩm ướt như bờ ao, đầm lầy</a:t>
              </a:r>
            </a:p>
            <a:p>
              <a:pPr marL="342900" indent="-342900" algn="just" defTabSz="914377">
                <a:lnSpc>
                  <a:spcPct val="110000"/>
                </a:lnSpc>
                <a:buFont typeface="Wingdings" panose="05000000000000000000" pitchFamily="2" charset="2"/>
                <a:buChar char="§"/>
                <a:defRPr/>
              </a:pPr>
              <a:r>
                <a:rPr lang="vi-VN" altLang="zh-CN" sz="2000" kern="0" dirty="0" smtClean="0">
                  <a:solidFill>
                    <a:srgbClr val="002060"/>
                  </a:solidFill>
                  <a:latin typeface="Acumin Pro Condensed" panose="020B0806020202020204" pitchFamily="34" charset="0"/>
                </a:rPr>
                <a:t>Lưỡng cư đẻ trứng và thụ tinh ở môi trường nước.</a:t>
              </a:r>
              <a:endParaRPr lang="vi-VN" altLang="zh-CN" sz="2000" kern="0" dirty="0">
                <a:solidFill>
                  <a:srgbClr val="002060"/>
                </a:solidFill>
                <a:latin typeface="Acumin Pro Condensed" panose="020B0806020202020204" pitchFamily="34" charset="0"/>
              </a:endParaRPr>
            </a:p>
          </p:txBody>
        </p:sp>
        <p:sp>
          <p:nvSpPr>
            <p:cNvPr id="26" name="椭圆 37"/>
            <p:cNvSpPr/>
            <p:nvPr/>
          </p:nvSpPr>
          <p:spPr>
            <a:xfrm>
              <a:off x="2299274" y="1150155"/>
              <a:ext cx="288032" cy="288032"/>
            </a:xfrm>
            <a:prstGeom prst="ellipse">
              <a:avLst/>
            </a:prstGeom>
            <a:solidFill>
              <a:schemeClr val="bg1"/>
            </a:solidFill>
            <a:ln w="25400" cap="flat" cmpd="sng" algn="ctr">
              <a:noFill/>
              <a:prstDash val="solid"/>
            </a:ln>
            <a:effectLst>
              <a:innerShdw blurRad="63500" dist="25400" dir="13500000">
                <a:prstClr val="black">
                  <a:alpha val="45000"/>
                </a:prstClr>
              </a:innerShdw>
            </a:effectLst>
          </p:spPr>
          <p:txBody>
            <a:bodyPr rtlCol="0" anchor="ctr"/>
            <a:lstStyle/>
            <a:p>
              <a:pPr algn="ctr" defTabSz="914377">
                <a:defRPr/>
              </a:pPr>
              <a:endParaRPr lang="zh-CN" altLang="en-US" kern="0">
                <a:solidFill>
                  <a:sysClr val="window" lastClr="FFFFFF"/>
                </a:solidFill>
              </a:endParaRPr>
            </a:p>
          </p:txBody>
        </p:sp>
      </p:grpSp>
    </p:spTree>
    <p:extLst>
      <p:ext uri="{BB962C8B-B14F-4D97-AF65-F5344CB8AC3E}">
        <p14:creationId xmlns:p14="http://schemas.microsoft.com/office/powerpoint/2010/main" val="33605875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42256" y="293254"/>
            <a:ext cx="8062639" cy="4543922"/>
            <a:chOff x="3942257" y="392360"/>
            <a:chExt cx="8062639" cy="4543922"/>
          </a:xfrm>
        </p:grpSpPr>
        <p:sp>
          <p:nvSpPr>
            <p:cNvPr id="9" name="Rectangle 8"/>
            <p:cNvSpPr>
              <a:spLocks noChangeAspect="1"/>
            </p:cNvSpPr>
            <p:nvPr/>
          </p:nvSpPr>
          <p:spPr>
            <a:xfrm>
              <a:off x="3942257" y="1164725"/>
              <a:ext cx="8062639" cy="377155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defTabSz="914400" fontAlgn="base">
                <a:lnSpc>
                  <a:spcPct val="120000"/>
                </a:lnSpc>
                <a:spcBef>
                  <a:spcPct val="0"/>
                </a:spcBef>
                <a:spcAft>
                  <a:spcPct val="0"/>
                </a:spcAft>
                <a:buFont typeface="Wingdings" panose="05000000000000000000" pitchFamily="2" charset="2"/>
                <a:buChar char="§"/>
              </a:pPr>
              <a:r>
                <a:rPr lang="vi-VN" sz="2400" dirty="0" smtClean="0">
                  <a:solidFill>
                    <a:prstClr val="white"/>
                  </a:solidFill>
                  <a:latin typeface="+mj-lt"/>
                  <a:ea typeface="微软雅黑" panose="020B0503020204020204" pitchFamily="34" charset="-122"/>
                  <a:sym typeface="Arial" panose="020B0604020202020204" pitchFamily="34" charset="0"/>
                </a:rPr>
                <a:t>Là nhóm động vật thích nghi với đời sống trên cạn (trừ 1 số loài như cá sấu, rắn nước, rùa biển,…); da khô có vảy sừng.</a:t>
              </a:r>
            </a:p>
            <a:p>
              <a:pPr marL="285750" indent="-285750" algn="just" defTabSz="914400" fontAlgn="base">
                <a:lnSpc>
                  <a:spcPct val="120000"/>
                </a:lnSpc>
                <a:spcBef>
                  <a:spcPct val="0"/>
                </a:spcBef>
                <a:spcAft>
                  <a:spcPct val="0"/>
                </a:spcAft>
                <a:buFont typeface="Wingdings" panose="05000000000000000000" pitchFamily="2" charset="2"/>
                <a:buChar char="§"/>
              </a:pPr>
              <a:r>
                <a:rPr lang="vi-VN" sz="2400" dirty="0" smtClean="0">
                  <a:solidFill>
                    <a:prstClr val="white"/>
                  </a:solidFill>
                  <a:latin typeface="+mj-lt"/>
                  <a:ea typeface="微软雅黑" panose="020B0503020204020204" pitchFamily="34" charset="-122"/>
                  <a:sym typeface="Arial" panose="020B0604020202020204" pitchFamily="34" charset="0"/>
                </a:rPr>
                <a:t>Hô hấp bằng phổi</a:t>
              </a:r>
            </a:p>
            <a:p>
              <a:pPr marL="285750" indent="-285750" algn="just" defTabSz="914400" fontAlgn="base">
                <a:lnSpc>
                  <a:spcPct val="120000"/>
                </a:lnSpc>
                <a:spcBef>
                  <a:spcPct val="0"/>
                </a:spcBef>
                <a:spcAft>
                  <a:spcPct val="0"/>
                </a:spcAft>
                <a:buFont typeface="Wingdings" panose="05000000000000000000" pitchFamily="2" charset="2"/>
                <a:buChar char="§"/>
              </a:pPr>
              <a:r>
                <a:rPr lang="vi-VN" sz="2400" dirty="0" smtClean="0">
                  <a:solidFill>
                    <a:prstClr val="white"/>
                  </a:solidFill>
                  <a:latin typeface="+mj-lt"/>
                  <a:ea typeface="微软雅黑" panose="020B0503020204020204" pitchFamily="34" charset="-122"/>
                  <a:sym typeface="Arial" panose="020B0604020202020204" pitchFamily="34" charset="0"/>
                </a:rPr>
                <a:t>Hầu hết bò sát có 4 chân (trừ một số như rắn, trăn đã tiêu biến)</a:t>
              </a:r>
            </a:p>
            <a:p>
              <a:pPr marL="285750" indent="-285750" algn="just" defTabSz="914400" fontAlgn="base">
                <a:lnSpc>
                  <a:spcPct val="120000"/>
                </a:lnSpc>
                <a:spcBef>
                  <a:spcPct val="0"/>
                </a:spcBef>
                <a:spcAft>
                  <a:spcPct val="0"/>
                </a:spcAft>
                <a:buFont typeface="Wingdings" panose="05000000000000000000" pitchFamily="2" charset="2"/>
                <a:buChar char="§"/>
              </a:pPr>
              <a:r>
                <a:rPr lang="vi-VN" sz="2400" dirty="0" smtClean="0">
                  <a:solidFill>
                    <a:prstClr val="white"/>
                  </a:solidFill>
                  <a:latin typeface="+mj-lt"/>
                  <a:ea typeface="微软雅黑" panose="020B0503020204020204" pitchFamily="34" charset="-122"/>
                  <a:sym typeface="Arial" panose="020B0604020202020204" pitchFamily="34" charset="0"/>
                </a:rPr>
                <a:t>Bò sát đẻ trứng</a:t>
              </a:r>
            </a:p>
            <a:p>
              <a:pPr marL="285750" indent="-285750" algn="just" defTabSz="914400" fontAlgn="base">
                <a:lnSpc>
                  <a:spcPct val="120000"/>
                </a:lnSpc>
                <a:spcBef>
                  <a:spcPct val="0"/>
                </a:spcBef>
                <a:spcAft>
                  <a:spcPct val="0"/>
                </a:spcAft>
                <a:buFont typeface="Wingdings" panose="05000000000000000000" pitchFamily="2" charset="2"/>
                <a:buChar char="§"/>
              </a:pPr>
              <a:r>
                <a:rPr lang="vi-VN" sz="2400" dirty="0" smtClean="0">
                  <a:solidFill>
                    <a:prstClr val="white"/>
                  </a:solidFill>
                  <a:latin typeface="+mj-lt"/>
                  <a:ea typeface="微软雅黑" panose="020B0503020204020204" pitchFamily="34" charset="-122"/>
                  <a:sym typeface="Arial" panose="020B0604020202020204" pitchFamily="34" charset="0"/>
                </a:rPr>
                <a:t>Đại diện: rắn, thằn lằn, rùa, cá sấu…..</a:t>
              </a:r>
            </a:p>
          </p:txBody>
        </p:sp>
        <p:sp>
          <p:nvSpPr>
            <p:cNvPr id="8" name="TextBox 1"/>
            <p:cNvSpPr txBox="1"/>
            <p:nvPr/>
          </p:nvSpPr>
          <p:spPr>
            <a:xfrm>
              <a:off x="7375909" y="392360"/>
              <a:ext cx="2783647" cy="699102"/>
            </a:xfrm>
            <a:prstGeom prst="rect">
              <a:avLst/>
            </a:prstGeom>
            <a:solidFill>
              <a:srgbClr val="B80027"/>
            </a:solidFill>
            <a:ln>
              <a:noFill/>
            </a:ln>
          </p:spPr>
          <p:txBody>
            <a:bodyPr wrap="none" rtlCol="0">
              <a:spAutoFit/>
            </a:bodyPr>
            <a:lstStyle/>
            <a:p>
              <a:pPr algn="ctr" defTabSz="914400" fontAlgn="base">
                <a:lnSpc>
                  <a:spcPct val="120000"/>
                </a:lnSpc>
                <a:spcBef>
                  <a:spcPct val="0"/>
                </a:spcBef>
                <a:spcAft>
                  <a:spcPct val="0"/>
                </a:spcAft>
              </a:pPr>
              <a:r>
                <a:rPr lang="en-US" altLang="zh-CN" sz="3600" dirty="0">
                  <a:solidFill>
                    <a:prstClr val="white"/>
                  </a:solidFill>
                  <a:latin typeface="Times New Roman" panose="02020603050405020304" pitchFamily="18" charset="0"/>
                  <a:cs typeface="Times New Roman" panose="02020603050405020304" pitchFamily="18" charset="0"/>
                  <a:sym typeface="Arial" panose="020B0604020202020204" pitchFamily="34" charset="0"/>
                </a:rPr>
                <a:t>LỚP BÒ SÁT</a:t>
              </a:r>
              <a:endParaRPr lang="zh-CN" altLang="en-US" sz="3600" dirty="0">
                <a:solidFill>
                  <a:prstClr val="white"/>
                </a:solidFill>
                <a:latin typeface="Times New Roman" panose="02020603050405020304" pitchFamily="18" charset="0"/>
                <a:cs typeface="Times New Roman" panose="02020603050405020304" pitchFamily="18" charset="0"/>
                <a:sym typeface="Arial" panose="020B0604020202020204" pitchFamily="34" charset="0"/>
              </a:endParaRPr>
            </a:p>
          </p:txBody>
        </p:sp>
      </p:grpSp>
      <p:pic>
        <p:nvPicPr>
          <p:cNvPr id="18436" name="Picture 4" descr="CHÍNH HÃNG] MÔ HÌNH ĐỘNG VẬT - CÁ SẤU MÕM RỘNG | Shopee Việt Nam"/>
          <p:cNvPicPr>
            <a:picLocks noChangeAspect="1" noChangeArrowheads="1"/>
          </p:cNvPicPr>
          <p:nvPr/>
        </p:nvPicPr>
        <p:blipFill rotWithShape="1">
          <a:blip r:embed="rId3">
            <a:extLst>
              <a:ext uri="{28A0092B-C50C-407E-A947-70E740481C1C}">
                <a14:useLocalDpi xmlns:a14="http://schemas.microsoft.com/office/drawing/2010/main" val="0"/>
              </a:ext>
            </a:extLst>
          </a:blip>
          <a:srcRect t="42521" b="21441"/>
          <a:stretch/>
        </p:blipFill>
        <p:spPr bwMode="auto">
          <a:xfrm>
            <a:off x="292543" y="506165"/>
            <a:ext cx="2569529" cy="158435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Mô hình rùa chính hãng Mojo - Thiết kế tại UK - Phân phối tại Mot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2544" y="2752344"/>
            <a:ext cx="1612694" cy="185099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thằn lằn đứt đuôi"/>
          <p:cNvPicPr>
            <a:picLocks noChangeAspect="1" noChangeArrowheads="1"/>
          </p:cNvPicPr>
          <p:nvPr/>
        </p:nvPicPr>
        <p:blipFill rotWithShape="1">
          <a:blip r:embed="rId5">
            <a:extLst>
              <a:ext uri="{28A0092B-C50C-407E-A947-70E740481C1C}">
                <a14:useLocalDpi xmlns:a14="http://schemas.microsoft.com/office/drawing/2010/main" val="0"/>
              </a:ext>
            </a:extLst>
          </a:blip>
          <a:srcRect t="13334" b="17047"/>
          <a:stretch/>
        </p:blipFill>
        <p:spPr bwMode="auto">
          <a:xfrm>
            <a:off x="1754761" y="4371275"/>
            <a:ext cx="2749493" cy="1548142"/>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Hình ảnh những loài rắn cực độc và cách chữa trị khi bị cắn - Giáo dục Việt  Na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89962" y="3194674"/>
            <a:ext cx="1541301" cy="98419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82839" y="1841848"/>
            <a:ext cx="1248424"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Cá sấu</a:t>
            </a:r>
            <a:endParaRPr lang="vi-VN" dirty="0">
              <a:solidFill>
                <a:prstClr val="black"/>
              </a:solidFill>
              <a:cs typeface="Arial" panose="020B0604020202020204" pitchFamily="34" charset="0"/>
            </a:endParaRPr>
          </a:p>
        </p:txBody>
      </p:sp>
      <p:sp>
        <p:nvSpPr>
          <p:cNvPr id="15" name="TextBox 14"/>
          <p:cNvSpPr txBox="1"/>
          <p:nvPr/>
        </p:nvSpPr>
        <p:spPr>
          <a:xfrm>
            <a:off x="870086" y="4234004"/>
            <a:ext cx="1248424"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Rùa </a:t>
            </a:r>
            <a:endParaRPr lang="vi-VN" dirty="0">
              <a:solidFill>
                <a:prstClr val="black"/>
              </a:solidFill>
              <a:cs typeface="Arial" panose="020B0604020202020204" pitchFamily="34" charset="0"/>
            </a:endParaRPr>
          </a:p>
        </p:txBody>
      </p:sp>
      <p:sp>
        <p:nvSpPr>
          <p:cNvPr id="16" name="TextBox 15"/>
          <p:cNvSpPr txBox="1"/>
          <p:nvPr/>
        </p:nvSpPr>
        <p:spPr>
          <a:xfrm>
            <a:off x="2416231" y="4192341"/>
            <a:ext cx="1248424"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Rắn</a:t>
            </a:r>
            <a:endParaRPr lang="vi-VN" dirty="0">
              <a:solidFill>
                <a:prstClr val="black"/>
              </a:solidFill>
              <a:cs typeface="Arial" panose="020B0604020202020204" pitchFamily="34" charset="0"/>
            </a:endParaRPr>
          </a:p>
        </p:txBody>
      </p:sp>
      <p:sp>
        <p:nvSpPr>
          <p:cNvPr id="17" name="TextBox 16"/>
          <p:cNvSpPr txBox="1"/>
          <p:nvPr/>
        </p:nvSpPr>
        <p:spPr>
          <a:xfrm>
            <a:off x="2371890" y="5559340"/>
            <a:ext cx="1248424" cy="369332"/>
          </a:xfrm>
          <a:prstGeom prst="rect">
            <a:avLst/>
          </a:prstGeom>
          <a:noFill/>
        </p:spPr>
        <p:txBody>
          <a:bodyPr wrap="square" rtlCol="0">
            <a:spAutoFit/>
          </a:bodyPr>
          <a:lstStyle/>
          <a:p>
            <a:pPr algn="ctr" defTabSz="914400"/>
            <a:r>
              <a:rPr lang="vi-VN" dirty="0" smtClean="0">
                <a:solidFill>
                  <a:prstClr val="black"/>
                </a:solidFill>
                <a:cs typeface="Arial" panose="020B0604020202020204" pitchFamily="34" charset="0"/>
              </a:rPr>
              <a:t>Thằn lằn</a:t>
            </a:r>
            <a:endParaRPr lang="vi-VN" dirty="0">
              <a:solidFill>
                <a:prstClr val="black"/>
              </a:solidFill>
              <a:cs typeface="Arial" panose="020B0604020202020204" pitchFamily="34" charset="0"/>
            </a:endParaRPr>
          </a:p>
        </p:txBody>
      </p:sp>
      <p:sp>
        <p:nvSpPr>
          <p:cNvPr id="4" name="Rounded Rectangle 3"/>
          <p:cNvSpPr/>
          <p:nvPr/>
        </p:nvSpPr>
        <p:spPr>
          <a:xfrm>
            <a:off x="1213163" y="6251680"/>
            <a:ext cx="969676" cy="389299"/>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smtClean="0">
                <a:solidFill>
                  <a:prstClr val="white"/>
                </a:solidFill>
                <a:cs typeface="Arial" panose="020B0604020202020204" pitchFamily="34" charset="0"/>
              </a:rPr>
              <a:t>Hình</a:t>
            </a:r>
            <a:r>
              <a:rPr lang="vi-VN" i="1" dirty="0" smtClean="0">
                <a:solidFill>
                  <a:prstClr val="white"/>
                </a:solidFill>
              </a:rPr>
              <a:t> </a:t>
            </a:r>
            <a:endParaRPr lang="vi-VN" i="1" dirty="0">
              <a:solidFill>
                <a:prstClr val="white"/>
              </a:solidFill>
            </a:endParaRPr>
          </a:p>
        </p:txBody>
      </p:sp>
      <p:sp>
        <p:nvSpPr>
          <p:cNvPr id="5" name="TextBox 4"/>
          <p:cNvSpPr txBox="1"/>
          <p:nvPr/>
        </p:nvSpPr>
        <p:spPr>
          <a:xfrm>
            <a:off x="2231062" y="6271647"/>
            <a:ext cx="3159660" cy="369332"/>
          </a:xfrm>
          <a:prstGeom prst="rect">
            <a:avLst/>
          </a:prstGeom>
          <a:noFill/>
        </p:spPr>
        <p:txBody>
          <a:bodyPr wrap="square" rtlCol="0">
            <a:spAutoFit/>
          </a:bodyPr>
          <a:lstStyle/>
          <a:p>
            <a:pPr defTabSz="914400"/>
            <a:r>
              <a:rPr lang="vi-VN" i="1" dirty="0" smtClean="0">
                <a:solidFill>
                  <a:srgbClr val="002060"/>
                </a:solidFill>
                <a:cs typeface="Arial" panose="020B0604020202020204" pitchFamily="34" charset="0"/>
              </a:rPr>
              <a:t>Một số đại diện nhóm Bò sát</a:t>
            </a:r>
            <a:endParaRPr lang="vi-VN" i="1" dirty="0">
              <a:solidFill>
                <a:srgbClr val="002060"/>
              </a:solidFill>
              <a:cs typeface="Arial" panose="020B0604020202020204" pitchFamily="34" charset="0"/>
            </a:endParaRPr>
          </a:p>
        </p:txBody>
      </p:sp>
      <p:sp>
        <p:nvSpPr>
          <p:cNvPr id="11" name="Rectangle 10"/>
          <p:cNvSpPr/>
          <p:nvPr/>
        </p:nvSpPr>
        <p:spPr>
          <a:xfrm>
            <a:off x="5380028" y="4910439"/>
            <a:ext cx="5998838" cy="1754326"/>
          </a:xfrm>
          <a:prstGeom prst="rect">
            <a:avLst/>
          </a:prstGeom>
        </p:spPr>
        <p:txBody>
          <a:bodyPr wrap="square">
            <a:spAutoFit/>
          </a:bodyPr>
          <a:lstStyle/>
          <a:p>
            <a:pPr algn="just" defTabSz="914400" fontAlgn="base">
              <a:lnSpc>
                <a:spcPct val="120000"/>
              </a:lnSpc>
              <a:spcBef>
                <a:spcPct val="0"/>
              </a:spcBef>
              <a:spcAft>
                <a:spcPct val="0"/>
              </a:spcAft>
            </a:pPr>
            <a:r>
              <a:rPr lang="en-US" dirty="0" smtClean="0">
                <a:solidFill>
                  <a:srgbClr val="FA0036"/>
                </a:solidFill>
                <a:ea typeface="微软雅黑" panose="020B0503020204020204" pitchFamily="34" charset="-122"/>
                <a:sym typeface="Arial" panose="020B0604020202020204" pitchFamily="34" charset="0"/>
              </a:rPr>
              <a:t>	</a:t>
            </a:r>
            <a:r>
              <a:rPr lang="vi-VN" i="1" dirty="0" smtClean="0">
                <a:solidFill>
                  <a:srgbClr val="FA0036"/>
                </a:solidFill>
                <a:ea typeface="微软雅黑" panose="020B0503020204020204" pitchFamily="34" charset="-122"/>
                <a:sym typeface="Arial" panose="020B0604020202020204" pitchFamily="34" charset="0"/>
              </a:rPr>
              <a:t>Có </a:t>
            </a:r>
            <a:r>
              <a:rPr lang="vi-VN" i="1" dirty="0">
                <a:solidFill>
                  <a:srgbClr val="FA0036"/>
                </a:solidFill>
                <a:ea typeface="微软雅黑" panose="020B0503020204020204" pitchFamily="34" charset="-122"/>
                <a:sym typeface="Arial" panose="020B0604020202020204" pitchFamily="34" charset="0"/>
              </a:rPr>
              <a:t>giá trị thực phẩm, dược phẩm, mĩ nghệ (ví dụ: ba ba, rùa, đồi mồi,…). Đa số có ít cho nông nghiệp (như thằn lằn, rắn) do tiêu diệt 1 số loài sâu bọ, chuột,…Một số loài có </a:t>
            </a:r>
            <a:r>
              <a:rPr lang="vi-VN" i="1" dirty="0" smtClean="0">
                <a:solidFill>
                  <a:srgbClr val="FA0036"/>
                </a:solidFill>
                <a:ea typeface="微软雅黑" panose="020B0503020204020204" pitchFamily="34" charset="-122"/>
                <a:sym typeface="Arial" panose="020B0604020202020204" pitchFamily="34" charset="0"/>
              </a:rPr>
              <a:t>độc </a:t>
            </a:r>
            <a:r>
              <a:rPr lang="vi-VN" i="1" dirty="0">
                <a:solidFill>
                  <a:srgbClr val="FA0036"/>
                </a:solidFill>
                <a:ea typeface="微软雅黑" panose="020B0503020204020204" pitchFamily="34" charset="-122"/>
                <a:sym typeface="Arial" panose="020B0604020202020204" pitchFamily="34" charset="0"/>
              </a:rPr>
              <a:t>(như rắn độc) gây hại cho người &amp; động vật.</a:t>
            </a:r>
          </a:p>
        </p:txBody>
      </p:sp>
    </p:spTree>
    <p:extLst>
      <p:ext uri="{BB962C8B-B14F-4D97-AF65-F5344CB8AC3E}">
        <p14:creationId xmlns:p14="http://schemas.microsoft.com/office/powerpoint/2010/main" val="87839492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338" y="18727"/>
            <a:ext cx="12190662" cy="367164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sp>
        <p:nvSpPr>
          <p:cNvPr id="2" name="Hexagon 1"/>
          <p:cNvSpPr/>
          <p:nvPr/>
        </p:nvSpPr>
        <p:spPr>
          <a:xfrm>
            <a:off x="0" y="221864"/>
            <a:ext cx="2207883" cy="1943397"/>
          </a:xfrm>
          <a:prstGeom prst="hexagon">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4" name="TextBox 1"/>
          <p:cNvSpPr txBox="1"/>
          <p:nvPr/>
        </p:nvSpPr>
        <p:spPr>
          <a:xfrm>
            <a:off x="79443" y="767238"/>
            <a:ext cx="2128440" cy="705129"/>
          </a:xfrm>
          <a:prstGeom prst="rect">
            <a:avLst/>
          </a:prstGeom>
          <a:noFill/>
          <a:ln>
            <a:noFill/>
          </a:ln>
        </p:spPr>
        <p:txBody>
          <a:bodyPr wrap="square" rtlCol="0">
            <a:spAutoFit/>
          </a:bodyPr>
          <a:lstStyle/>
          <a:p>
            <a:pPr algn="ctr" defTabSz="914400" fontAlgn="base">
              <a:lnSpc>
                <a:spcPct val="120000"/>
              </a:lnSpc>
              <a:spcBef>
                <a:spcPct val="0"/>
              </a:spcBef>
              <a:spcAft>
                <a:spcPct val="0"/>
              </a:spcAft>
            </a:pPr>
            <a:r>
              <a:rPr lang="en-US" altLang="zh-CN" sz="3600" dirty="0">
                <a:solidFill>
                  <a:srgbClr val="002060"/>
                </a:solidFill>
                <a:latin typeface="Acumin Pro Condensed" panose="020B0806020202020204" pitchFamily="34" charset="0"/>
                <a:sym typeface="Arial" panose="020B0604020202020204" pitchFamily="34" charset="0"/>
              </a:rPr>
              <a:t>LỚP CHIM</a:t>
            </a:r>
            <a:endParaRPr lang="zh-CN" altLang="en-US" sz="3600" dirty="0">
              <a:solidFill>
                <a:srgbClr val="002060"/>
              </a:solidFill>
              <a:latin typeface="Acumin Pro Condensed" panose="020B0806020202020204" pitchFamily="34" charset="0"/>
              <a:sym typeface="Arial" panose="020B0604020202020204" pitchFamily="34" charset="0"/>
            </a:endParaRPr>
          </a:p>
        </p:txBody>
      </p:sp>
      <p:sp>
        <p:nvSpPr>
          <p:cNvPr id="35" name="Hexagon 34"/>
          <p:cNvSpPr/>
          <p:nvPr/>
        </p:nvSpPr>
        <p:spPr>
          <a:xfrm>
            <a:off x="12594" y="2163991"/>
            <a:ext cx="2207883" cy="1943397"/>
          </a:xfrm>
          <a:prstGeom prst="hexagon">
            <a:avLst/>
          </a:prstGeom>
          <a:solidFill>
            <a:schemeClr val="bg1"/>
          </a:solidFill>
          <a:ln w="19050">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3" name="AutoShape 2" descr="hình ảnh : chim, Mỏ, Đầy màu sắc, Động vật, Cá voi, Động vật có xương sống,  con vẹt, Parakeet, Arara canind, Arara trên nền trắng 5760x3840 - - 654549  - hình ảnh đẹp - PxHe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endParaRPr lang="en-US">
              <a:solidFill>
                <a:prstClr val="black"/>
              </a:solidFill>
            </a:endParaRPr>
          </a:p>
        </p:txBody>
      </p:sp>
      <p:pic>
        <p:nvPicPr>
          <p:cNvPr id="4" name="Picture 3"/>
          <p:cNvPicPr>
            <a:picLocks noChangeAspect="1"/>
          </p:cNvPicPr>
          <p:nvPr/>
        </p:nvPicPr>
        <p:blipFill rotWithShape="1">
          <a:blip r:embed="rId3"/>
          <a:srcRect l="22237" t="19951"/>
          <a:stretch/>
        </p:blipFill>
        <p:spPr>
          <a:xfrm>
            <a:off x="388082" y="2564959"/>
            <a:ext cx="1559545" cy="1068315"/>
          </a:xfrm>
          <a:prstGeom prst="rect">
            <a:avLst/>
          </a:prstGeom>
        </p:spPr>
      </p:pic>
      <p:grpSp>
        <p:nvGrpSpPr>
          <p:cNvPr id="7" name="Group 6"/>
          <p:cNvGrpSpPr/>
          <p:nvPr/>
        </p:nvGrpSpPr>
        <p:grpSpPr>
          <a:xfrm>
            <a:off x="451990" y="3953849"/>
            <a:ext cx="2363537" cy="2438589"/>
            <a:chOff x="1038708" y="4247179"/>
            <a:chExt cx="2363537" cy="2438589"/>
          </a:xfrm>
        </p:grpSpPr>
        <p:pic>
          <p:nvPicPr>
            <p:cNvPr id="19460" name="Picture 4" descr="Đại gia &amp;quot;vung&amp;quot; 8,5 tỷ đồng mua một con chim bồ câu | Báo Dân tr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93" y="4598712"/>
              <a:ext cx="1977179" cy="1735524"/>
            </a:xfrm>
            <a:prstGeom prst="rect">
              <a:avLst/>
            </a:prstGeom>
            <a:noFill/>
            <a:extLst>
              <a:ext uri="{909E8E84-426E-40DD-AFC4-6F175D3DCCD1}">
                <a14:hiddenFill xmlns:a14="http://schemas.microsoft.com/office/drawing/2010/main">
                  <a:solidFill>
                    <a:srgbClr val="FFFFFF"/>
                  </a:solidFill>
                </a14:hiddenFill>
              </a:ext>
            </a:extLst>
          </p:spPr>
        </p:pic>
        <p:sp>
          <p:nvSpPr>
            <p:cNvPr id="36" name="Oval 35"/>
            <p:cNvSpPr/>
            <p:nvPr/>
          </p:nvSpPr>
          <p:spPr>
            <a:xfrm>
              <a:off x="1038708" y="4247179"/>
              <a:ext cx="2363537" cy="2438589"/>
            </a:xfrm>
            <a:prstGeom prst="ellipse">
              <a:avLst/>
            </a:prstGeom>
            <a:no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grpSp>
      <p:grpSp>
        <p:nvGrpSpPr>
          <p:cNvPr id="10" name="Group 9"/>
          <p:cNvGrpSpPr/>
          <p:nvPr/>
        </p:nvGrpSpPr>
        <p:grpSpPr>
          <a:xfrm>
            <a:off x="3037452" y="3323048"/>
            <a:ext cx="3092836" cy="3156973"/>
            <a:chOff x="2287326" y="981177"/>
            <a:chExt cx="2887063" cy="3040816"/>
          </a:xfrm>
        </p:grpSpPr>
        <p:sp>
          <p:nvSpPr>
            <p:cNvPr id="6" name="Oval 5"/>
            <p:cNvSpPr/>
            <p:nvPr/>
          </p:nvSpPr>
          <p:spPr>
            <a:xfrm>
              <a:off x="2287326" y="981177"/>
              <a:ext cx="2887063" cy="3040816"/>
            </a:xfrm>
            <a:prstGeom prst="ellipse">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9462" name="Picture 6" descr="Đà điểu PNG tải hình ảnh miễn phí - Crazy Png-PNG images miễn phí tải  về-Crazy Png--PNG images miễn phí tải về"/>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75367" y="1149790"/>
              <a:ext cx="1661736" cy="276316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9058473" y="2805347"/>
            <a:ext cx="2841056" cy="3001321"/>
            <a:chOff x="7143061" y="1746073"/>
            <a:chExt cx="2841056" cy="3001321"/>
          </a:xfrm>
        </p:grpSpPr>
        <p:sp>
          <p:nvSpPr>
            <p:cNvPr id="5" name="Oval 4"/>
            <p:cNvSpPr/>
            <p:nvPr/>
          </p:nvSpPr>
          <p:spPr>
            <a:xfrm>
              <a:off x="7143061" y="1877929"/>
              <a:ext cx="2841056" cy="2869465"/>
            </a:xfrm>
            <a:prstGeom prst="ellipse">
              <a:avLst/>
            </a:prstGeom>
            <a:solidFill>
              <a:schemeClr val="accent2">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9464" name="Picture 8" descr="Mô hình chim cánh cụt hãng Mojo - Thiết kế tại UK - Phân phối tại Mota"/>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258" t="9470" r="20529" b="9094"/>
            <a:stretch/>
          </p:blipFill>
          <p:spPr bwMode="auto">
            <a:xfrm>
              <a:off x="7522202" y="1746073"/>
              <a:ext cx="1971336" cy="2852639"/>
            </a:xfrm>
            <a:prstGeom prst="rect">
              <a:avLst/>
            </a:prstGeom>
            <a:noFill/>
            <a:extLst>
              <a:ext uri="{909E8E84-426E-40DD-AFC4-6F175D3DCCD1}">
                <a14:hiddenFill xmlns:a14="http://schemas.microsoft.com/office/drawing/2010/main">
                  <a:solidFill>
                    <a:srgbClr val="FFFFFF"/>
                  </a:solidFill>
                </a14:hiddenFill>
              </a:ext>
            </a:extLst>
          </p:spPr>
        </p:pic>
      </p:grpSp>
      <p:pic>
        <p:nvPicPr>
          <p:cNvPr id="19466" name="Picture 10" descr="Vịt – CÔNG TY TNHH TM – DV TRUNG THÁI"/>
          <p:cNvPicPr>
            <a:picLocks noChangeAspect="1" noChangeArrowheads="1"/>
          </p:cNvPicPr>
          <p:nvPr/>
        </p:nvPicPr>
        <p:blipFill rotWithShape="1">
          <a:blip r:embed="rId7">
            <a:extLst>
              <a:ext uri="{28A0092B-C50C-407E-A947-70E740481C1C}">
                <a14:useLocalDpi xmlns:a14="http://schemas.microsoft.com/office/drawing/2010/main" val="0"/>
              </a:ext>
            </a:extLst>
          </a:blip>
          <a:srcRect l="-1" t="8498" r="205" b="6461"/>
          <a:stretch/>
        </p:blipFill>
        <p:spPr bwMode="auto">
          <a:xfrm>
            <a:off x="5988493" y="3220583"/>
            <a:ext cx="2744201" cy="2985797"/>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2150751" y="613869"/>
            <a:ext cx="2622417" cy="2771029"/>
            <a:chOff x="2150751" y="80293"/>
            <a:chExt cx="3082574" cy="3208244"/>
          </a:xfrm>
        </p:grpSpPr>
        <p:sp>
          <p:nvSpPr>
            <p:cNvPr id="8" name="Oval 7"/>
            <p:cNvSpPr/>
            <p:nvPr/>
          </p:nvSpPr>
          <p:spPr>
            <a:xfrm>
              <a:off x="2150751" y="80293"/>
              <a:ext cx="3082574" cy="3208244"/>
            </a:xfrm>
            <a:prstGeom prst="ellipse">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400" fontAlgn="base">
                <a:lnSpc>
                  <a:spcPct val="120000"/>
                </a:lnSpc>
                <a:spcBef>
                  <a:spcPct val="0"/>
                </a:spcBef>
                <a:spcAft>
                  <a:spcPct val="0"/>
                </a:spcAft>
              </a:pPr>
              <a:endParaRPr lang="en-GB" sz="900">
                <a:solidFill>
                  <a:prstClr val="white"/>
                </a:solidFill>
                <a:latin typeface="Arial" panose="020B0604020202020204" pitchFamily="34" charset="0"/>
                <a:ea typeface="微软雅黑" panose="020B0503020204020204" pitchFamily="34" charset="-122"/>
                <a:cs typeface="+mn-ea"/>
                <a:sym typeface="Arial" panose="020B0604020202020204" pitchFamily="34" charset="0"/>
              </a:endParaRPr>
            </a:p>
          </p:txBody>
        </p:sp>
        <p:pic>
          <p:nvPicPr>
            <p:cNvPr id="19468" name="Picture 12" descr="Gia Cầm Đại Bàng Chim Ưng - Miễn Phí vector hình ảnh trên Pixabay"/>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970522" y="291405"/>
              <a:ext cx="1710150" cy="2650112"/>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TextBox 15"/>
          <p:cNvSpPr txBox="1"/>
          <p:nvPr/>
        </p:nvSpPr>
        <p:spPr>
          <a:xfrm>
            <a:off x="4773169" y="219585"/>
            <a:ext cx="7164296" cy="3274743"/>
          </a:xfrm>
          <a:prstGeom prst="rect">
            <a:avLst/>
          </a:prstGeom>
          <a:noFill/>
        </p:spPr>
        <p:txBody>
          <a:bodyPr wrap="square" rtlCol="0">
            <a:spAutoFit/>
          </a:bodyPr>
          <a:lstStyle/>
          <a:p>
            <a:pPr marL="342900" indent="-342900" algn="just" defTabSz="914400">
              <a:lnSpc>
                <a:spcPct val="120000"/>
              </a:lnSpc>
              <a:buFont typeface="Wingdings" panose="05000000000000000000" pitchFamily="2" charset="2"/>
              <a:buChar char="q"/>
            </a:pPr>
            <a:r>
              <a:rPr lang="vi-VN" sz="2200" dirty="0" smtClean="0">
                <a:solidFill>
                  <a:prstClr val="white"/>
                </a:solidFill>
                <a:latin typeface="+mj-lt"/>
              </a:rPr>
              <a:t>Chim là nhóm động vật sống trên cạn, mình có lông vũ bao phủ, chi trước biến đổi thành cánh, có mỏ sừng, đặc điểm cơ thể thích nghi điều kiện môi trường.</a:t>
            </a:r>
          </a:p>
          <a:p>
            <a:pPr marL="342900" indent="-342900" algn="just" defTabSz="914400">
              <a:lnSpc>
                <a:spcPct val="120000"/>
              </a:lnSpc>
              <a:buFont typeface="Wingdings" panose="05000000000000000000" pitchFamily="2" charset="2"/>
              <a:buChar char="q"/>
            </a:pPr>
            <a:r>
              <a:rPr lang="vi-VN" sz="2200" dirty="0" smtClean="0">
                <a:solidFill>
                  <a:prstClr val="white"/>
                </a:solidFill>
                <a:latin typeface="+mj-lt"/>
              </a:rPr>
              <a:t>Hô hấp bằng phổi với hệ thống túi khí phát triển.</a:t>
            </a:r>
          </a:p>
          <a:p>
            <a:pPr marL="342900" indent="-342900" algn="just" defTabSz="914400">
              <a:lnSpc>
                <a:spcPct val="120000"/>
              </a:lnSpc>
              <a:buFont typeface="Wingdings" panose="05000000000000000000" pitchFamily="2" charset="2"/>
              <a:buChar char="q"/>
            </a:pPr>
            <a:r>
              <a:rPr lang="vi-VN" sz="2200" dirty="0" smtClean="0">
                <a:solidFill>
                  <a:prstClr val="white"/>
                </a:solidFill>
                <a:latin typeface="+mj-lt"/>
              </a:rPr>
              <a:t>Đa số có khả năng bay lượn. Tuy nhiên một số không có khả năng bay nhưng lại chạy nhanh (đà điểu), một số có khả năng bơi lội (chim cánh cụt, vịt)</a:t>
            </a:r>
          </a:p>
          <a:p>
            <a:pPr defTabSz="914400"/>
            <a:endParaRPr lang="en-US" sz="2200" dirty="0">
              <a:solidFill>
                <a:prstClr val="white"/>
              </a:solidFill>
              <a:latin typeface="+mj-lt"/>
            </a:endParaRPr>
          </a:p>
        </p:txBody>
      </p:sp>
      <p:sp>
        <p:nvSpPr>
          <p:cNvPr id="41" name="Rounded Rectangle 40"/>
          <p:cNvSpPr/>
          <p:nvPr/>
        </p:nvSpPr>
        <p:spPr>
          <a:xfrm>
            <a:off x="5649023" y="6256171"/>
            <a:ext cx="969676" cy="389299"/>
          </a:xfrm>
          <a:prstGeom prst="roundRect">
            <a:avLst>
              <a:gd name="adj" fmla="val 50000"/>
            </a:avLst>
          </a:prstGeom>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i="1" dirty="0" smtClean="0">
                <a:solidFill>
                  <a:prstClr val="white"/>
                </a:solidFill>
                <a:cs typeface="Arial" panose="020B0604020202020204" pitchFamily="34" charset="0"/>
              </a:rPr>
              <a:t>Hình</a:t>
            </a:r>
            <a:r>
              <a:rPr lang="vi-VN" i="1" dirty="0" smtClean="0">
                <a:solidFill>
                  <a:prstClr val="white"/>
                </a:solidFill>
              </a:rPr>
              <a:t> </a:t>
            </a:r>
            <a:endParaRPr lang="vi-VN" i="1" dirty="0">
              <a:solidFill>
                <a:prstClr val="white"/>
              </a:solidFill>
            </a:endParaRPr>
          </a:p>
        </p:txBody>
      </p:sp>
      <p:sp>
        <p:nvSpPr>
          <p:cNvPr id="42" name="TextBox 41"/>
          <p:cNvSpPr txBox="1"/>
          <p:nvPr/>
        </p:nvSpPr>
        <p:spPr>
          <a:xfrm>
            <a:off x="6666922" y="6276138"/>
            <a:ext cx="3159660" cy="369332"/>
          </a:xfrm>
          <a:prstGeom prst="rect">
            <a:avLst/>
          </a:prstGeom>
          <a:noFill/>
        </p:spPr>
        <p:txBody>
          <a:bodyPr wrap="square" rtlCol="0">
            <a:spAutoFit/>
          </a:bodyPr>
          <a:lstStyle/>
          <a:p>
            <a:pPr defTabSz="914400"/>
            <a:r>
              <a:rPr lang="vi-VN" i="1" dirty="0" smtClean="0">
                <a:solidFill>
                  <a:srgbClr val="002060"/>
                </a:solidFill>
                <a:cs typeface="Arial" panose="020B0604020202020204" pitchFamily="34" charset="0"/>
              </a:rPr>
              <a:t>Một số đại diện nhóm Chim</a:t>
            </a:r>
            <a:endParaRPr lang="vi-VN" i="1" dirty="0">
              <a:solidFill>
                <a:srgbClr val="002060"/>
              </a:solidFill>
              <a:cs typeface="Arial" panose="020B0604020202020204" pitchFamily="34" charset="0"/>
            </a:endParaRPr>
          </a:p>
        </p:txBody>
      </p:sp>
    </p:spTree>
    <p:extLst>
      <p:ext uri="{BB962C8B-B14F-4D97-AF65-F5344CB8AC3E}">
        <p14:creationId xmlns:p14="http://schemas.microsoft.com/office/powerpoint/2010/main" val="60018283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80">
                                          <p:stCondLst>
                                            <p:cond delay="0"/>
                                          </p:stCondLst>
                                        </p:cTn>
                                        <p:tgtEl>
                                          <p:spTgt spid="16"/>
                                        </p:tgtEl>
                                      </p:cBhvr>
                                    </p:animEffect>
                                    <p:anim calcmode="lin" valueType="num">
                                      <p:cBhvr>
                                        <p:cTn id="13"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8" dur="26">
                                          <p:stCondLst>
                                            <p:cond delay="650"/>
                                          </p:stCondLst>
                                        </p:cTn>
                                        <p:tgtEl>
                                          <p:spTgt spid="16"/>
                                        </p:tgtEl>
                                      </p:cBhvr>
                                      <p:to x="100000" y="60000"/>
                                    </p:animScale>
                                    <p:animScale>
                                      <p:cBhvr>
                                        <p:cTn id="19" dur="166" decel="50000">
                                          <p:stCondLst>
                                            <p:cond delay="676"/>
                                          </p:stCondLst>
                                        </p:cTn>
                                        <p:tgtEl>
                                          <p:spTgt spid="16"/>
                                        </p:tgtEl>
                                      </p:cBhvr>
                                      <p:to x="100000" y="100000"/>
                                    </p:animScale>
                                    <p:animScale>
                                      <p:cBhvr>
                                        <p:cTn id="20" dur="26">
                                          <p:stCondLst>
                                            <p:cond delay="1312"/>
                                          </p:stCondLst>
                                        </p:cTn>
                                        <p:tgtEl>
                                          <p:spTgt spid="16"/>
                                        </p:tgtEl>
                                      </p:cBhvr>
                                      <p:to x="100000" y="80000"/>
                                    </p:animScale>
                                    <p:animScale>
                                      <p:cBhvr>
                                        <p:cTn id="21" dur="166" decel="50000">
                                          <p:stCondLst>
                                            <p:cond delay="1338"/>
                                          </p:stCondLst>
                                        </p:cTn>
                                        <p:tgtEl>
                                          <p:spTgt spid="16"/>
                                        </p:tgtEl>
                                      </p:cBhvr>
                                      <p:to x="100000" y="100000"/>
                                    </p:animScale>
                                    <p:animScale>
                                      <p:cBhvr>
                                        <p:cTn id="22" dur="26">
                                          <p:stCondLst>
                                            <p:cond delay="1642"/>
                                          </p:stCondLst>
                                        </p:cTn>
                                        <p:tgtEl>
                                          <p:spTgt spid="16"/>
                                        </p:tgtEl>
                                      </p:cBhvr>
                                      <p:to x="100000" y="90000"/>
                                    </p:animScale>
                                    <p:animScale>
                                      <p:cBhvr>
                                        <p:cTn id="23" dur="166" decel="50000">
                                          <p:stCondLst>
                                            <p:cond delay="1668"/>
                                          </p:stCondLst>
                                        </p:cTn>
                                        <p:tgtEl>
                                          <p:spTgt spid="16"/>
                                        </p:tgtEl>
                                      </p:cBhvr>
                                      <p:to x="100000" y="100000"/>
                                    </p:animScale>
                                    <p:animScale>
                                      <p:cBhvr>
                                        <p:cTn id="24" dur="26">
                                          <p:stCondLst>
                                            <p:cond delay="1808"/>
                                          </p:stCondLst>
                                        </p:cTn>
                                        <p:tgtEl>
                                          <p:spTgt spid="16"/>
                                        </p:tgtEl>
                                      </p:cBhvr>
                                      <p:to x="100000" y="95000"/>
                                    </p:animScale>
                                    <p:animScale>
                                      <p:cBhvr>
                                        <p:cTn id="25"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029" name="椭圆 1028"/>
          <p:cNvSpPr/>
          <p:nvPr/>
        </p:nvSpPr>
        <p:spPr>
          <a:xfrm>
            <a:off x="397064" y="407999"/>
            <a:ext cx="3962512" cy="4579798"/>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nvGrpSpPr>
          <p:cNvPr id="3" name="组合 2"/>
          <p:cNvGrpSpPr/>
          <p:nvPr/>
        </p:nvGrpSpPr>
        <p:grpSpPr>
          <a:xfrm flipH="1">
            <a:off x="1389321" y="1580281"/>
            <a:ext cx="3372801" cy="1580480"/>
            <a:chOff x="-194387" y="3651136"/>
            <a:chExt cx="6156624" cy="3210610"/>
          </a:xfrm>
        </p:grpSpPr>
        <p:sp>
          <p:nvSpPr>
            <p:cNvPr id="90" name="Freeform 685"/>
            <p:cNvSpPr>
              <a:spLocks/>
            </p:cNvSpPr>
            <p:nvPr/>
          </p:nvSpPr>
          <p:spPr bwMode="auto">
            <a:xfrm>
              <a:off x="-194387" y="6663295"/>
              <a:ext cx="5769177" cy="198451"/>
            </a:xfrm>
            <a:custGeom>
              <a:avLst/>
              <a:gdLst>
                <a:gd name="T0" fmla="*/ 2945 w 2951"/>
                <a:gd name="T1" fmla="*/ 19 h 56"/>
                <a:gd name="T2" fmla="*/ 2927 w 2951"/>
                <a:gd name="T3" fmla="*/ 56 h 56"/>
                <a:gd name="T4" fmla="*/ 25 w 2951"/>
                <a:gd name="T5" fmla="*/ 56 h 56"/>
                <a:gd name="T6" fmla="*/ 6 w 2951"/>
                <a:gd name="T7" fmla="*/ 14 h 56"/>
                <a:gd name="T8" fmla="*/ 5 w 2951"/>
                <a:gd name="T9" fmla="*/ 36 h 56"/>
                <a:gd name="T10" fmla="*/ 25 w 2951"/>
                <a:gd name="T11" fmla="*/ 0 h 56"/>
                <a:gd name="T12" fmla="*/ 2927 w 2951"/>
                <a:gd name="T13" fmla="*/ 0 h 56"/>
                <a:gd name="T14" fmla="*/ 2945 w 2951"/>
                <a:gd name="T15" fmla="*/ 36 h 56"/>
                <a:gd name="T16" fmla="*/ 2945 w 2951"/>
                <a:gd name="T17" fmla="*/ 19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6">
                  <a:moveTo>
                    <a:pt x="2945" y="19"/>
                  </a:moveTo>
                  <a:cubicBezTo>
                    <a:pt x="2945" y="30"/>
                    <a:pt x="2951" y="56"/>
                    <a:pt x="2927" y="56"/>
                  </a:cubicBezTo>
                  <a:cubicBezTo>
                    <a:pt x="25" y="56"/>
                    <a:pt x="25" y="56"/>
                    <a:pt x="25" y="56"/>
                  </a:cubicBezTo>
                  <a:cubicBezTo>
                    <a:pt x="0" y="56"/>
                    <a:pt x="6" y="25"/>
                    <a:pt x="6" y="14"/>
                  </a:cubicBezTo>
                  <a:cubicBezTo>
                    <a:pt x="5" y="36"/>
                    <a:pt x="5" y="36"/>
                    <a:pt x="5" y="36"/>
                  </a:cubicBezTo>
                  <a:cubicBezTo>
                    <a:pt x="5" y="26"/>
                    <a:pt x="14" y="0"/>
                    <a:pt x="25" y="0"/>
                  </a:cubicBezTo>
                  <a:cubicBezTo>
                    <a:pt x="2927" y="0"/>
                    <a:pt x="2927" y="0"/>
                    <a:pt x="2927" y="0"/>
                  </a:cubicBezTo>
                  <a:cubicBezTo>
                    <a:pt x="2938" y="0"/>
                    <a:pt x="2945" y="26"/>
                    <a:pt x="2945" y="36"/>
                  </a:cubicBezTo>
                  <a:lnTo>
                    <a:pt x="2945" y="19"/>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3" name="Freeform 26"/>
            <p:cNvSpPr>
              <a:spLocks/>
            </p:cNvSpPr>
            <p:nvPr/>
          </p:nvSpPr>
          <p:spPr bwMode="auto">
            <a:xfrm>
              <a:off x="1156951" y="5999441"/>
              <a:ext cx="368547" cy="670944"/>
            </a:xfrm>
            <a:custGeom>
              <a:avLst/>
              <a:gdLst>
                <a:gd name="T0" fmla="*/ 0 w 88"/>
                <a:gd name="T1" fmla="*/ 151 h 151"/>
                <a:gd name="T2" fmla="*/ 0 w 88"/>
                <a:gd name="T3" fmla="*/ 149 h 151"/>
                <a:gd name="T4" fmla="*/ 0 w 88"/>
                <a:gd name="T5" fmla="*/ 143 h 151"/>
                <a:gd name="T6" fmla="*/ 2 w 88"/>
                <a:gd name="T7" fmla="*/ 121 h 151"/>
                <a:gd name="T8" fmla="*/ 7 w 88"/>
                <a:gd name="T9" fmla="*/ 91 h 151"/>
                <a:gd name="T10" fmla="*/ 12 w 88"/>
                <a:gd name="T11" fmla="*/ 75 h 151"/>
                <a:gd name="T12" fmla="*/ 19 w 88"/>
                <a:gd name="T13" fmla="*/ 58 h 151"/>
                <a:gd name="T14" fmla="*/ 28 w 88"/>
                <a:gd name="T15" fmla="*/ 43 h 151"/>
                <a:gd name="T16" fmla="*/ 31 w 88"/>
                <a:gd name="T17" fmla="*/ 39 h 151"/>
                <a:gd name="T18" fmla="*/ 33 w 88"/>
                <a:gd name="T19" fmla="*/ 36 h 151"/>
                <a:gd name="T20" fmla="*/ 39 w 88"/>
                <a:gd name="T21" fmla="*/ 30 h 151"/>
                <a:gd name="T22" fmla="*/ 50 w 88"/>
                <a:gd name="T23" fmla="*/ 19 h 151"/>
                <a:gd name="T24" fmla="*/ 62 w 88"/>
                <a:gd name="T25" fmla="*/ 11 h 151"/>
                <a:gd name="T26" fmla="*/ 72 w 88"/>
                <a:gd name="T27" fmla="*/ 5 h 151"/>
                <a:gd name="T28" fmla="*/ 81 w 88"/>
                <a:gd name="T29" fmla="*/ 2 h 151"/>
                <a:gd name="T30" fmla="*/ 88 w 88"/>
                <a:gd name="T31" fmla="*/ 0 h 151"/>
                <a:gd name="T32" fmla="*/ 81 w 88"/>
                <a:gd name="T33" fmla="*/ 3 h 151"/>
                <a:gd name="T34" fmla="*/ 73 w 88"/>
                <a:gd name="T35" fmla="*/ 7 h 151"/>
                <a:gd name="T36" fmla="*/ 64 w 88"/>
                <a:gd name="T37" fmla="*/ 14 h 151"/>
                <a:gd name="T38" fmla="*/ 54 w 88"/>
                <a:gd name="T39" fmla="*/ 23 h 151"/>
                <a:gd name="T40" fmla="*/ 45 w 88"/>
                <a:gd name="T41" fmla="*/ 35 h 151"/>
                <a:gd name="T42" fmla="*/ 41 w 88"/>
                <a:gd name="T43" fmla="*/ 41 h 151"/>
                <a:gd name="T44" fmla="*/ 39 w 88"/>
                <a:gd name="T45" fmla="*/ 45 h 151"/>
                <a:gd name="T46" fmla="*/ 37 w 88"/>
                <a:gd name="T47" fmla="*/ 48 h 151"/>
                <a:gd name="T48" fmla="*/ 31 w 88"/>
                <a:gd name="T49" fmla="*/ 63 h 151"/>
                <a:gd name="T50" fmla="*/ 27 w 88"/>
                <a:gd name="T51" fmla="*/ 79 h 151"/>
                <a:gd name="T52" fmla="*/ 25 w 88"/>
                <a:gd name="T53" fmla="*/ 94 h 151"/>
                <a:gd name="T54" fmla="*/ 23 w 88"/>
                <a:gd name="T55" fmla="*/ 122 h 151"/>
                <a:gd name="T56" fmla="*/ 25 w 88"/>
                <a:gd name="T57" fmla="*/ 141 h 151"/>
                <a:gd name="T58" fmla="*/ 26 w 88"/>
                <a:gd name="T59" fmla="*/ 147 h 151"/>
                <a:gd name="T60" fmla="*/ 26 w 88"/>
                <a:gd name="T61" fmla="*/ 148 h 151"/>
                <a:gd name="T62" fmla="*/ 0 w 88"/>
                <a:gd name="T63" fmla="*/ 15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151">
                  <a:moveTo>
                    <a:pt x="0" y="151"/>
                  </a:moveTo>
                  <a:cubicBezTo>
                    <a:pt x="0" y="151"/>
                    <a:pt x="0" y="150"/>
                    <a:pt x="0" y="149"/>
                  </a:cubicBezTo>
                  <a:cubicBezTo>
                    <a:pt x="0" y="147"/>
                    <a:pt x="0" y="145"/>
                    <a:pt x="0" y="143"/>
                  </a:cubicBezTo>
                  <a:cubicBezTo>
                    <a:pt x="0" y="137"/>
                    <a:pt x="1" y="130"/>
                    <a:pt x="2" y="121"/>
                  </a:cubicBezTo>
                  <a:cubicBezTo>
                    <a:pt x="3" y="112"/>
                    <a:pt x="5" y="102"/>
                    <a:pt x="7" y="91"/>
                  </a:cubicBezTo>
                  <a:cubicBezTo>
                    <a:pt x="9" y="86"/>
                    <a:pt x="10" y="80"/>
                    <a:pt x="12" y="75"/>
                  </a:cubicBezTo>
                  <a:cubicBezTo>
                    <a:pt x="14" y="69"/>
                    <a:pt x="17" y="64"/>
                    <a:pt x="19" y="58"/>
                  </a:cubicBezTo>
                  <a:cubicBezTo>
                    <a:pt x="22" y="53"/>
                    <a:pt x="25" y="48"/>
                    <a:pt x="28" y="43"/>
                  </a:cubicBezTo>
                  <a:cubicBezTo>
                    <a:pt x="31" y="39"/>
                    <a:pt x="31" y="39"/>
                    <a:pt x="31" y="39"/>
                  </a:cubicBezTo>
                  <a:cubicBezTo>
                    <a:pt x="33" y="36"/>
                    <a:pt x="33" y="36"/>
                    <a:pt x="33" y="36"/>
                  </a:cubicBezTo>
                  <a:cubicBezTo>
                    <a:pt x="35" y="34"/>
                    <a:pt x="37" y="32"/>
                    <a:pt x="39" y="30"/>
                  </a:cubicBezTo>
                  <a:cubicBezTo>
                    <a:pt x="43" y="26"/>
                    <a:pt x="46" y="22"/>
                    <a:pt x="50" y="19"/>
                  </a:cubicBezTo>
                  <a:cubicBezTo>
                    <a:pt x="54" y="16"/>
                    <a:pt x="58" y="13"/>
                    <a:pt x="62" y="11"/>
                  </a:cubicBezTo>
                  <a:cubicBezTo>
                    <a:pt x="66" y="8"/>
                    <a:pt x="69" y="7"/>
                    <a:pt x="72" y="5"/>
                  </a:cubicBezTo>
                  <a:cubicBezTo>
                    <a:pt x="76" y="4"/>
                    <a:pt x="78" y="3"/>
                    <a:pt x="81" y="2"/>
                  </a:cubicBezTo>
                  <a:cubicBezTo>
                    <a:pt x="85" y="0"/>
                    <a:pt x="88" y="0"/>
                    <a:pt x="88" y="0"/>
                  </a:cubicBezTo>
                  <a:cubicBezTo>
                    <a:pt x="88" y="0"/>
                    <a:pt x="86" y="1"/>
                    <a:pt x="81" y="3"/>
                  </a:cubicBezTo>
                  <a:cubicBezTo>
                    <a:pt x="79" y="4"/>
                    <a:pt x="76" y="6"/>
                    <a:pt x="73" y="7"/>
                  </a:cubicBezTo>
                  <a:cubicBezTo>
                    <a:pt x="71" y="9"/>
                    <a:pt x="67" y="11"/>
                    <a:pt x="64" y="14"/>
                  </a:cubicBezTo>
                  <a:cubicBezTo>
                    <a:pt x="61" y="17"/>
                    <a:pt x="58" y="20"/>
                    <a:pt x="54" y="23"/>
                  </a:cubicBezTo>
                  <a:cubicBezTo>
                    <a:pt x="51" y="27"/>
                    <a:pt x="48" y="30"/>
                    <a:pt x="45" y="35"/>
                  </a:cubicBezTo>
                  <a:cubicBezTo>
                    <a:pt x="44" y="37"/>
                    <a:pt x="42" y="39"/>
                    <a:pt x="41" y="41"/>
                  </a:cubicBezTo>
                  <a:cubicBezTo>
                    <a:pt x="39" y="45"/>
                    <a:pt x="39" y="45"/>
                    <a:pt x="39" y="45"/>
                  </a:cubicBezTo>
                  <a:cubicBezTo>
                    <a:pt x="37" y="48"/>
                    <a:pt x="37" y="48"/>
                    <a:pt x="37" y="48"/>
                  </a:cubicBezTo>
                  <a:cubicBezTo>
                    <a:pt x="35" y="53"/>
                    <a:pt x="33" y="58"/>
                    <a:pt x="31" y="63"/>
                  </a:cubicBezTo>
                  <a:cubicBezTo>
                    <a:pt x="30" y="68"/>
                    <a:pt x="28" y="74"/>
                    <a:pt x="27" y="79"/>
                  </a:cubicBezTo>
                  <a:cubicBezTo>
                    <a:pt x="26" y="84"/>
                    <a:pt x="25" y="89"/>
                    <a:pt x="25" y="94"/>
                  </a:cubicBezTo>
                  <a:cubicBezTo>
                    <a:pt x="24" y="104"/>
                    <a:pt x="23" y="114"/>
                    <a:pt x="23" y="122"/>
                  </a:cubicBezTo>
                  <a:cubicBezTo>
                    <a:pt x="24" y="130"/>
                    <a:pt x="24" y="137"/>
                    <a:pt x="25" y="141"/>
                  </a:cubicBezTo>
                  <a:cubicBezTo>
                    <a:pt x="25" y="144"/>
                    <a:pt x="25" y="145"/>
                    <a:pt x="26" y="147"/>
                  </a:cubicBezTo>
                  <a:cubicBezTo>
                    <a:pt x="26" y="148"/>
                    <a:pt x="26" y="148"/>
                    <a:pt x="26" y="148"/>
                  </a:cubicBezTo>
                  <a:lnTo>
                    <a:pt x="0" y="15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4" name="Freeform 27"/>
            <p:cNvSpPr>
              <a:spLocks/>
            </p:cNvSpPr>
            <p:nvPr/>
          </p:nvSpPr>
          <p:spPr bwMode="auto">
            <a:xfrm>
              <a:off x="1161676" y="5741931"/>
              <a:ext cx="531558" cy="559908"/>
            </a:xfrm>
            <a:custGeom>
              <a:avLst/>
              <a:gdLst>
                <a:gd name="T0" fmla="*/ 127 w 127"/>
                <a:gd name="T1" fmla="*/ 60 h 126"/>
                <a:gd name="T2" fmla="*/ 95 w 127"/>
                <a:gd name="T3" fmla="*/ 47 h 126"/>
                <a:gd name="T4" fmla="*/ 106 w 127"/>
                <a:gd name="T5" fmla="*/ 16 h 126"/>
                <a:gd name="T6" fmla="*/ 74 w 127"/>
                <a:gd name="T7" fmla="*/ 30 h 126"/>
                <a:gd name="T8" fmla="*/ 61 w 127"/>
                <a:gd name="T9" fmla="*/ 0 h 126"/>
                <a:gd name="T10" fmla="*/ 47 w 127"/>
                <a:gd name="T11" fmla="*/ 32 h 126"/>
                <a:gd name="T12" fmla="*/ 17 w 127"/>
                <a:gd name="T13" fmla="*/ 20 h 126"/>
                <a:gd name="T14" fmla="*/ 30 w 127"/>
                <a:gd name="T15" fmla="*/ 53 h 126"/>
                <a:gd name="T16" fmla="*/ 0 w 127"/>
                <a:gd name="T17" fmla="*/ 66 h 126"/>
                <a:gd name="T18" fmla="*/ 33 w 127"/>
                <a:gd name="T19" fmla="*/ 79 h 126"/>
                <a:gd name="T20" fmla="*/ 21 w 127"/>
                <a:gd name="T21" fmla="*/ 110 h 126"/>
                <a:gd name="T22" fmla="*/ 53 w 127"/>
                <a:gd name="T23" fmla="*/ 97 h 126"/>
                <a:gd name="T24" fmla="*/ 67 w 127"/>
                <a:gd name="T25" fmla="*/ 126 h 126"/>
                <a:gd name="T26" fmla="*/ 80 w 127"/>
                <a:gd name="T27" fmla="*/ 94 h 126"/>
                <a:gd name="T28" fmla="*/ 111 w 127"/>
                <a:gd name="T29" fmla="*/ 106 h 126"/>
                <a:gd name="T30" fmla="*/ 97 w 127"/>
                <a:gd name="T31" fmla="*/ 74 h 126"/>
                <a:gd name="T32" fmla="*/ 127 w 127"/>
                <a:gd name="T33" fmla="*/ 6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6">
                  <a:moveTo>
                    <a:pt x="127" y="60"/>
                  </a:moveTo>
                  <a:cubicBezTo>
                    <a:pt x="115" y="50"/>
                    <a:pt x="104" y="47"/>
                    <a:pt x="95" y="47"/>
                  </a:cubicBezTo>
                  <a:cubicBezTo>
                    <a:pt x="107" y="33"/>
                    <a:pt x="106" y="16"/>
                    <a:pt x="106" y="16"/>
                  </a:cubicBezTo>
                  <a:cubicBezTo>
                    <a:pt x="91" y="18"/>
                    <a:pt x="81" y="23"/>
                    <a:pt x="74" y="30"/>
                  </a:cubicBezTo>
                  <a:cubicBezTo>
                    <a:pt x="73" y="11"/>
                    <a:pt x="61" y="0"/>
                    <a:pt x="61" y="0"/>
                  </a:cubicBezTo>
                  <a:cubicBezTo>
                    <a:pt x="51" y="12"/>
                    <a:pt x="47" y="23"/>
                    <a:pt x="47" y="32"/>
                  </a:cubicBezTo>
                  <a:cubicBezTo>
                    <a:pt x="34" y="20"/>
                    <a:pt x="17" y="20"/>
                    <a:pt x="17" y="20"/>
                  </a:cubicBezTo>
                  <a:cubicBezTo>
                    <a:pt x="18" y="36"/>
                    <a:pt x="24" y="46"/>
                    <a:pt x="30" y="53"/>
                  </a:cubicBezTo>
                  <a:cubicBezTo>
                    <a:pt x="12" y="54"/>
                    <a:pt x="0" y="66"/>
                    <a:pt x="0" y="66"/>
                  </a:cubicBezTo>
                  <a:cubicBezTo>
                    <a:pt x="13" y="76"/>
                    <a:pt x="23" y="80"/>
                    <a:pt x="33" y="79"/>
                  </a:cubicBezTo>
                  <a:cubicBezTo>
                    <a:pt x="20" y="93"/>
                    <a:pt x="21" y="110"/>
                    <a:pt x="21" y="110"/>
                  </a:cubicBezTo>
                  <a:cubicBezTo>
                    <a:pt x="37" y="109"/>
                    <a:pt x="47" y="103"/>
                    <a:pt x="53" y="97"/>
                  </a:cubicBezTo>
                  <a:cubicBezTo>
                    <a:pt x="54" y="115"/>
                    <a:pt x="67" y="126"/>
                    <a:pt x="67" y="126"/>
                  </a:cubicBezTo>
                  <a:cubicBezTo>
                    <a:pt x="77" y="114"/>
                    <a:pt x="80" y="103"/>
                    <a:pt x="80" y="94"/>
                  </a:cubicBezTo>
                  <a:cubicBezTo>
                    <a:pt x="94" y="106"/>
                    <a:pt x="111" y="106"/>
                    <a:pt x="111" y="106"/>
                  </a:cubicBezTo>
                  <a:cubicBezTo>
                    <a:pt x="109" y="90"/>
                    <a:pt x="104" y="80"/>
                    <a:pt x="97" y="74"/>
                  </a:cubicBezTo>
                  <a:cubicBezTo>
                    <a:pt x="116" y="72"/>
                    <a:pt x="127" y="60"/>
                    <a:pt x="127" y="60"/>
                  </a:cubicBezTo>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5" name="Oval 28"/>
            <p:cNvSpPr>
              <a:spLocks noChangeArrowheads="1"/>
            </p:cNvSpPr>
            <p:nvPr/>
          </p:nvSpPr>
          <p:spPr bwMode="auto">
            <a:xfrm>
              <a:off x="1336500" y="5923842"/>
              <a:ext cx="184273" cy="19608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6" name="Oval 29"/>
            <p:cNvSpPr>
              <a:spLocks noChangeArrowheads="1"/>
            </p:cNvSpPr>
            <p:nvPr/>
          </p:nvSpPr>
          <p:spPr bwMode="auto">
            <a:xfrm>
              <a:off x="1367212" y="5959279"/>
              <a:ext cx="120486" cy="129936"/>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7" name="Freeform 30"/>
            <p:cNvSpPr>
              <a:spLocks/>
            </p:cNvSpPr>
            <p:nvPr/>
          </p:nvSpPr>
          <p:spPr bwMode="auto">
            <a:xfrm>
              <a:off x="939603" y="6141190"/>
              <a:ext cx="283498" cy="283498"/>
            </a:xfrm>
            <a:custGeom>
              <a:avLst/>
              <a:gdLst>
                <a:gd name="T0" fmla="*/ 66 w 68"/>
                <a:gd name="T1" fmla="*/ 61 h 64"/>
                <a:gd name="T2" fmla="*/ 10 w 68"/>
                <a:gd name="T3" fmla="*/ 0 h 64"/>
                <a:gd name="T4" fmla="*/ 63 w 68"/>
                <a:gd name="T5" fmla="*/ 64 h 64"/>
              </a:gdLst>
              <a:ahLst/>
              <a:cxnLst>
                <a:cxn ang="0">
                  <a:pos x="T0" y="T1"/>
                </a:cxn>
                <a:cxn ang="0">
                  <a:pos x="T2" y="T3"/>
                </a:cxn>
                <a:cxn ang="0">
                  <a:pos x="T4" y="T5"/>
                </a:cxn>
              </a:cxnLst>
              <a:rect l="0" t="0" r="r" b="b"/>
              <a:pathLst>
                <a:path w="68" h="64">
                  <a:moveTo>
                    <a:pt x="66" y="61"/>
                  </a:moveTo>
                  <a:cubicBezTo>
                    <a:pt x="66" y="61"/>
                    <a:pt x="68" y="15"/>
                    <a:pt x="10" y="0"/>
                  </a:cubicBezTo>
                  <a:cubicBezTo>
                    <a:pt x="10" y="0"/>
                    <a:pt x="0" y="57"/>
                    <a:pt x="63" y="6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3" name="Freeform 36"/>
            <p:cNvSpPr>
              <a:spLocks/>
            </p:cNvSpPr>
            <p:nvPr/>
          </p:nvSpPr>
          <p:spPr bwMode="auto">
            <a:xfrm>
              <a:off x="3091822" y="5422996"/>
              <a:ext cx="455959" cy="1171790"/>
            </a:xfrm>
            <a:custGeom>
              <a:avLst/>
              <a:gdLst>
                <a:gd name="T0" fmla="*/ 66 w 109"/>
                <a:gd name="T1" fmla="*/ 260 h 264"/>
                <a:gd name="T2" fmla="*/ 67 w 109"/>
                <a:gd name="T3" fmla="*/ 257 h 264"/>
                <a:gd name="T4" fmla="*/ 68 w 109"/>
                <a:gd name="T5" fmla="*/ 248 h 264"/>
                <a:gd name="T6" fmla="*/ 71 w 109"/>
                <a:gd name="T7" fmla="*/ 216 h 264"/>
                <a:gd name="T8" fmla="*/ 69 w 109"/>
                <a:gd name="T9" fmla="*/ 117 h 264"/>
                <a:gd name="T10" fmla="*/ 65 w 109"/>
                <a:gd name="T11" fmla="*/ 91 h 264"/>
                <a:gd name="T12" fmla="*/ 61 w 109"/>
                <a:gd name="T13" fmla="*/ 79 h 264"/>
                <a:gd name="T14" fmla="*/ 57 w 109"/>
                <a:gd name="T15" fmla="*/ 66 h 264"/>
                <a:gd name="T16" fmla="*/ 48 w 109"/>
                <a:gd name="T17" fmla="*/ 45 h 264"/>
                <a:gd name="T18" fmla="*/ 45 w 109"/>
                <a:gd name="T19" fmla="*/ 40 h 264"/>
                <a:gd name="T20" fmla="*/ 42 w 109"/>
                <a:gd name="T21" fmla="*/ 35 h 264"/>
                <a:gd name="T22" fmla="*/ 39 w 109"/>
                <a:gd name="T23" fmla="*/ 31 h 264"/>
                <a:gd name="T24" fmla="*/ 36 w 109"/>
                <a:gd name="T25" fmla="*/ 27 h 264"/>
                <a:gd name="T26" fmla="*/ 32 w 109"/>
                <a:gd name="T27" fmla="*/ 23 h 264"/>
                <a:gd name="T28" fmla="*/ 29 w 109"/>
                <a:gd name="T29" fmla="*/ 19 h 264"/>
                <a:gd name="T30" fmla="*/ 26 w 109"/>
                <a:gd name="T31" fmla="*/ 16 h 264"/>
                <a:gd name="T32" fmla="*/ 23 w 109"/>
                <a:gd name="T33" fmla="*/ 14 h 264"/>
                <a:gd name="T34" fmla="*/ 16 w 109"/>
                <a:gd name="T35" fmla="*/ 9 h 264"/>
                <a:gd name="T36" fmla="*/ 11 w 109"/>
                <a:gd name="T37" fmla="*/ 5 h 264"/>
                <a:gd name="T38" fmla="*/ 6 w 109"/>
                <a:gd name="T39" fmla="*/ 3 h 264"/>
                <a:gd name="T40" fmla="*/ 3 w 109"/>
                <a:gd name="T41" fmla="*/ 1 h 264"/>
                <a:gd name="T42" fmla="*/ 0 w 109"/>
                <a:gd name="T43" fmla="*/ 0 h 264"/>
                <a:gd name="T44" fmla="*/ 3 w 109"/>
                <a:gd name="T45" fmla="*/ 1 h 264"/>
                <a:gd name="T46" fmla="*/ 7 w 109"/>
                <a:gd name="T47" fmla="*/ 2 h 264"/>
                <a:gd name="T48" fmla="*/ 12 w 109"/>
                <a:gd name="T49" fmla="*/ 4 h 264"/>
                <a:gd name="T50" fmla="*/ 18 w 109"/>
                <a:gd name="T51" fmla="*/ 6 h 264"/>
                <a:gd name="T52" fmla="*/ 25 w 109"/>
                <a:gd name="T53" fmla="*/ 10 h 264"/>
                <a:gd name="T54" fmla="*/ 29 w 109"/>
                <a:gd name="T55" fmla="*/ 13 h 264"/>
                <a:gd name="T56" fmla="*/ 33 w 109"/>
                <a:gd name="T57" fmla="*/ 15 h 264"/>
                <a:gd name="T58" fmla="*/ 37 w 109"/>
                <a:gd name="T59" fmla="*/ 18 h 264"/>
                <a:gd name="T60" fmla="*/ 40 w 109"/>
                <a:gd name="T61" fmla="*/ 22 h 264"/>
                <a:gd name="T62" fmla="*/ 44 w 109"/>
                <a:gd name="T63" fmla="*/ 26 h 264"/>
                <a:gd name="T64" fmla="*/ 48 w 109"/>
                <a:gd name="T65" fmla="*/ 30 h 264"/>
                <a:gd name="T66" fmla="*/ 52 w 109"/>
                <a:gd name="T67" fmla="*/ 34 h 264"/>
                <a:gd name="T68" fmla="*/ 56 w 109"/>
                <a:gd name="T69" fmla="*/ 39 h 264"/>
                <a:gd name="T70" fmla="*/ 70 w 109"/>
                <a:gd name="T71" fmla="*/ 61 h 264"/>
                <a:gd name="T72" fmla="*/ 76 w 109"/>
                <a:gd name="T73" fmla="*/ 73 h 264"/>
                <a:gd name="T74" fmla="*/ 81 w 109"/>
                <a:gd name="T75" fmla="*/ 86 h 264"/>
                <a:gd name="T76" fmla="*/ 90 w 109"/>
                <a:gd name="T77" fmla="*/ 113 h 264"/>
                <a:gd name="T78" fmla="*/ 97 w 109"/>
                <a:gd name="T79" fmla="*/ 141 h 264"/>
                <a:gd name="T80" fmla="*/ 102 w 109"/>
                <a:gd name="T81" fmla="*/ 168 h 264"/>
                <a:gd name="T82" fmla="*/ 105 w 109"/>
                <a:gd name="T83" fmla="*/ 193 h 264"/>
                <a:gd name="T84" fmla="*/ 107 w 109"/>
                <a:gd name="T85" fmla="*/ 216 h 264"/>
                <a:gd name="T86" fmla="*/ 109 w 109"/>
                <a:gd name="T87" fmla="*/ 250 h 264"/>
                <a:gd name="T88" fmla="*/ 109 w 109"/>
                <a:gd name="T89" fmla="*/ 260 h 264"/>
                <a:gd name="T90" fmla="*/ 109 w 109"/>
                <a:gd name="T91" fmla="*/ 264 h 264"/>
                <a:gd name="T92" fmla="*/ 66 w 109"/>
                <a:gd name="T93" fmla="*/ 26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9" h="264">
                  <a:moveTo>
                    <a:pt x="66" y="260"/>
                  </a:moveTo>
                  <a:cubicBezTo>
                    <a:pt x="66" y="260"/>
                    <a:pt x="67" y="259"/>
                    <a:pt x="67" y="257"/>
                  </a:cubicBezTo>
                  <a:cubicBezTo>
                    <a:pt x="67" y="255"/>
                    <a:pt x="68" y="252"/>
                    <a:pt x="68" y="248"/>
                  </a:cubicBezTo>
                  <a:cubicBezTo>
                    <a:pt x="69" y="241"/>
                    <a:pt x="70" y="229"/>
                    <a:pt x="71" y="216"/>
                  </a:cubicBezTo>
                  <a:cubicBezTo>
                    <a:pt x="73" y="189"/>
                    <a:pt x="74" y="153"/>
                    <a:pt x="69" y="117"/>
                  </a:cubicBezTo>
                  <a:cubicBezTo>
                    <a:pt x="68" y="109"/>
                    <a:pt x="66" y="100"/>
                    <a:pt x="65" y="91"/>
                  </a:cubicBezTo>
                  <a:cubicBezTo>
                    <a:pt x="64" y="87"/>
                    <a:pt x="62" y="83"/>
                    <a:pt x="61" y="79"/>
                  </a:cubicBezTo>
                  <a:cubicBezTo>
                    <a:pt x="60" y="74"/>
                    <a:pt x="59" y="70"/>
                    <a:pt x="57" y="66"/>
                  </a:cubicBezTo>
                  <a:cubicBezTo>
                    <a:pt x="54" y="59"/>
                    <a:pt x="51" y="51"/>
                    <a:pt x="48" y="45"/>
                  </a:cubicBezTo>
                  <a:cubicBezTo>
                    <a:pt x="47" y="43"/>
                    <a:pt x="46" y="41"/>
                    <a:pt x="45" y="40"/>
                  </a:cubicBezTo>
                  <a:cubicBezTo>
                    <a:pt x="44" y="38"/>
                    <a:pt x="43" y="36"/>
                    <a:pt x="42" y="35"/>
                  </a:cubicBezTo>
                  <a:cubicBezTo>
                    <a:pt x="41" y="33"/>
                    <a:pt x="40" y="32"/>
                    <a:pt x="39" y="31"/>
                  </a:cubicBezTo>
                  <a:cubicBezTo>
                    <a:pt x="38" y="29"/>
                    <a:pt x="37" y="28"/>
                    <a:pt x="36" y="27"/>
                  </a:cubicBezTo>
                  <a:cubicBezTo>
                    <a:pt x="35" y="25"/>
                    <a:pt x="34" y="24"/>
                    <a:pt x="32" y="23"/>
                  </a:cubicBezTo>
                  <a:cubicBezTo>
                    <a:pt x="31" y="22"/>
                    <a:pt x="30" y="21"/>
                    <a:pt x="29" y="19"/>
                  </a:cubicBezTo>
                  <a:cubicBezTo>
                    <a:pt x="28" y="18"/>
                    <a:pt x="27" y="17"/>
                    <a:pt x="26" y="16"/>
                  </a:cubicBezTo>
                  <a:cubicBezTo>
                    <a:pt x="25" y="15"/>
                    <a:pt x="24" y="14"/>
                    <a:pt x="23" y="14"/>
                  </a:cubicBezTo>
                  <a:cubicBezTo>
                    <a:pt x="20" y="12"/>
                    <a:pt x="19" y="10"/>
                    <a:pt x="16" y="9"/>
                  </a:cubicBezTo>
                  <a:cubicBezTo>
                    <a:pt x="14" y="8"/>
                    <a:pt x="13" y="6"/>
                    <a:pt x="11" y="5"/>
                  </a:cubicBezTo>
                  <a:cubicBezTo>
                    <a:pt x="9" y="4"/>
                    <a:pt x="8" y="4"/>
                    <a:pt x="6" y="3"/>
                  </a:cubicBezTo>
                  <a:cubicBezTo>
                    <a:pt x="5" y="2"/>
                    <a:pt x="4" y="2"/>
                    <a:pt x="3" y="1"/>
                  </a:cubicBezTo>
                  <a:cubicBezTo>
                    <a:pt x="1" y="0"/>
                    <a:pt x="0" y="0"/>
                    <a:pt x="0" y="0"/>
                  </a:cubicBezTo>
                  <a:cubicBezTo>
                    <a:pt x="0" y="0"/>
                    <a:pt x="1" y="0"/>
                    <a:pt x="3" y="1"/>
                  </a:cubicBezTo>
                  <a:cubicBezTo>
                    <a:pt x="4" y="1"/>
                    <a:pt x="5" y="2"/>
                    <a:pt x="7" y="2"/>
                  </a:cubicBezTo>
                  <a:cubicBezTo>
                    <a:pt x="8" y="2"/>
                    <a:pt x="10" y="3"/>
                    <a:pt x="12" y="4"/>
                  </a:cubicBezTo>
                  <a:cubicBezTo>
                    <a:pt x="14" y="5"/>
                    <a:pt x="16" y="5"/>
                    <a:pt x="18" y="6"/>
                  </a:cubicBezTo>
                  <a:cubicBezTo>
                    <a:pt x="20" y="7"/>
                    <a:pt x="22" y="9"/>
                    <a:pt x="25" y="10"/>
                  </a:cubicBezTo>
                  <a:cubicBezTo>
                    <a:pt x="26" y="11"/>
                    <a:pt x="27" y="12"/>
                    <a:pt x="29" y="13"/>
                  </a:cubicBezTo>
                  <a:cubicBezTo>
                    <a:pt x="30" y="14"/>
                    <a:pt x="31" y="15"/>
                    <a:pt x="33" y="15"/>
                  </a:cubicBezTo>
                  <a:cubicBezTo>
                    <a:pt x="34" y="16"/>
                    <a:pt x="35" y="17"/>
                    <a:pt x="37" y="18"/>
                  </a:cubicBezTo>
                  <a:cubicBezTo>
                    <a:pt x="38" y="20"/>
                    <a:pt x="39" y="21"/>
                    <a:pt x="40" y="22"/>
                  </a:cubicBezTo>
                  <a:cubicBezTo>
                    <a:pt x="42" y="23"/>
                    <a:pt x="43" y="24"/>
                    <a:pt x="44" y="26"/>
                  </a:cubicBezTo>
                  <a:cubicBezTo>
                    <a:pt x="46" y="27"/>
                    <a:pt x="47" y="28"/>
                    <a:pt x="48" y="30"/>
                  </a:cubicBezTo>
                  <a:cubicBezTo>
                    <a:pt x="50" y="31"/>
                    <a:pt x="51" y="33"/>
                    <a:pt x="52" y="34"/>
                  </a:cubicBezTo>
                  <a:cubicBezTo>
                    <a:pt x="53" y="36"/>
                    <a:pt x="55" y="37"/>
                    <a:pt x="56" y="39"/>
                  </a:cubicBezTo>
                  <a:cubicBezTo>
                    <a:pt x="61" y="46"/>
                    <a:pt x="65" y="53"/>
                    <a:pt x="70" y="61"/>
                  </a:cubicBezTo>
                  <a:cubicBezTo>
                    <a:pt x="72" y="65"/>
                    <a:pt x="74" y="69"/>
                    <a:pt x="76" y="73"/>
                  </a:cubicBezTo>
                  <a:cubicBezTo>
                    <a:pt x="78" y="77"/>
                    <a:pt x="80" y="82"/>
                    <a:pt x="81" y="86"/>
                  </a:cubicBezTo>
                  <a:cubicBezTo>
                    <a:pt x="84" y="95"/>
                    <a:pt x="88" y="104"/>
                    <a:pt x="90" y="113"/>
                  </a:cubicBezTo>
                  <a:cubicBezTo>
                    <a:pt x="93" y="122"/>
                    <a:pt x="95" y="131"/>
                    <a:pt x="97" y="141"/>
                  </a:cubicBezTo>
                  <a:cubicBezTo>
                    <a:pt x="99" y="150"/>
                    <a:pt x="101" y="159"/>
                    <a:pt x="102" y="168"/>
                  </a:cubicBezTo>
                  <a:cubicBezTo>
                    <a:pt x="103" y="176"/>
                    <a:pt x="104" y="185"/>
                    <a:pt x="105" y="193"/>
                  </a:cubicBezTo>
                  <a:cubicBezTo>
                    <a:pt x="106" y="201"/>
                    <a:pt x="107" y="209"/>
                    <a:pt x="107" y="216"/>
                  </a:cubicBezTo>
                  <a:cubicBezTo>
                    <a:pt x="108" y="230"/>
                    <a:pt x="109" y="242"/>
                    <a:pt x="109" y="250"/>
                  </a:cubicBezTo>
                  <a:cubicBezTo>
                    <a:pt x="109" y="255"/>
                    <a:pt x="109" y="258"/>
                    <a:pt x="109" y="260"/>
                  </a:cubicBezTo>
                  <a:cubicBezTo>
                    <a:pt x="109" y="263"/>
                    <a:pt x="109" y="264"/>
                    <a:pt x="109" y="264"/>
                  </a:cubicBezTo>
                  <a:lnTo>
                    <a:pt x="66" y="26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4" name="Freeform 37"/>
            <p:cNvSpPr>
              <a:spLocks/>
            </p:cNvSpPr>
            <p:nvPr/>
          </p:nvSpPr>
          <p:spPr bwMode="auto">
            <a:xfrm>
              <a:off x="3082373" y="5680507"/>
              <a:ext cx="474859" cy="869392"/>
            </a:xfrm>
            <a:custGeom>
              <a:avLst/>
              <a:gdLst>
                <a:gd name="T0" fmla="*/ 71 w 113"/>
                <a:gd name="T1" fmla="*/ 196 h 196"/>
                <a:gd name="T2" fmla="*/ 71 w 113"/>
                <a:gd name="T3" fmla="*/ 193 h 196"/>
                <a:gd name="T4" fmla="*/ 71 w 113"/>
                <a:gd name="T5" fmla="*/ 187 h 196"/>
                <a:gd name="T6" fmla="*/ 69 w 113"/>
                <a:gd name="T7" fmla="*/ 162 h 196"/>
                <a:gd name="T8" fmla="*/ 57 w 113"/>
                <a:gd name="T9" fmla="*/ 89 h 196"/>
                <a:gd name="T10" fmla="*/ 51 w 113"/>
                <a:gd name="T11" fmla="*/ 70 h 196"/>
                <a:gd name="T12" fmla="*/ 43 w 113"/>
                <a:gd name="T13" fmla="*/ 52 h 196"/>
                <a:gd name="T14" fmla="*/ 35 w 113"/>
                <a:gd name="T15" fmla="*/ 36 h 196"/>
                <a:gd name="T16" fmla="*/ 30 w 113"/>
                <a:gd name="T17" fmla="*/ 28 h 196"/>
                <a:gd name="T18" fmla="*/ 28 w 113"/>
                <a:gd name="T19" fmla="*/ 25 h 196"/>
                <a:gd name="T20" fmla="*/ 26 w 113"/>
                <a:gd name="T21" fmla="*/ 22 h 196"/>
                <a:gd name="T22" fmla="*/ 21 w 113"/>
                <a:gd name="T23" fmla="*/ 17 h 196"/>
                <a:gd name="T24" fmla="*/ 16 w 113"/>
                <a:gd name="T25" fmla="*/ 12 h 196"/>
                <a:gd name="T26" fmla="*/ 12 w 113"/>
                <a:gd name="T27" fmla="*/ 8 h 196"/>
                <a:gd name="T28" fmla="*/ 8 w 113"/>
                <a:gd name="T29" fmla="*/ 5 h 196"/>
                <a:gd name="T30" fmla="*/ 2 w 113"/>
                <a:gd name="T31" fmla="*/ 2 h 196"/>
                <a:gd name="T32" fmla="*/ 0 w 113"/>
                <a:gd name="T33" fmla="*/ 0 h 196"/>
                <a:gd name="T34" fmla="*/ 2 w 113"/>
                <a:gd name="T35" fmla="*/ 1 h 196"/>
                <a:gd name="T36" fmla="*/ 9 w 113"/>
                <a:gd name="T37" fmla="*/ 4 h 196"/>
                <a:gd name="T38" fmla="*/ 13 w 113"/>
                <a:gd name="T39" fmla="*/ 6 h 196"/>
                <a:gd name="T40" fmla="*/ 19 w 113"/>
                <a:gd name="T41" fmla="*/ 9 h 196"/>
                <a:gd name="T42" fmla="*/ 24 w 113"/>
                <a:gd name="T43" fmla="*/ 13 h 196"/>
                <a:gd name="T44" fmla="*/ 31 w 113"/>
                <a:gd name="T45" fmla="*/ 17 h 196"/>
                <a:gd name="T46" fmla="*/ 34 w 113"/>
                <a:gd name="T47" fmla="*/ 20 h 196"/>
                <a:gd name="T48" fmla="*/ 37 w 113"/>
                <a:gd name="T49" fmla="*/ 23 h 196"/>
                <a:gd name="T50" fmla="*/ 43 w 113"/>
                <a:gd name="T51" fmla="*/ 30 h 196"/>
                <a:gd name="T52" fmla="*/ 55 w 113"/>
                <a:gd name="T53" fmla="*/ 45 h 196"/>
                <a:gd name="T54" fmla="*/ 66 w 113"/>
                <a:gd name="T55" fmla="*/ 63 h 196"/>
                <a:gd name="T56" fmla="*/ 77 w 113"/>
                <a:gd name="T57" fmla="*/ 82 h 196"/>
                <a:gd name="T58" fmla="*/ 104 w 113"/>
                <a:gd name="T59" fmla="*/ 156 h 196"/>
                <a:gd name="T60" fmla="*/ 111 w 113"/>
                <a:gd name="T61" fmla="*/ 181 h 196"/>
                <a:gd name="T62" fmla="*/ 113 w 113"/>
                <a:gd name="T63" fmla="*/ 188 h 196"/>
                <a:gd name="T64" fmla="*/ 113 w 113"/>
                <a:gd name="T65" fmla="*/ 191 h 196"/>
                <a:gd name="T66" fmla="*/ 71 w 113"/>
                <a:gd name="T6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3" h="196">
                  <a:moveTo>
                    <a:pt x="71" y="196"/>
                  </a:moveTo>
                  <a:cubicBezTo>
                    <a:pt x="71" y="196"/>
                    <a:pt x="71" y="195"/>
                    <a:pt x="71" y="193"/>
                  </a:cubicBezTo>
                  <a:cubicBezTo>
                    <a:pt x="71" y="192"/>
                    <a:pt x="71" y="190"/>
                    <a:pt x="71" y="187"/>
                  </a:cubicBezTo>
                  <a:cubicBezTo>
                    <a:pt x="70" y="181"/>
                    <a:pt x="70" y="172"/>
                    <a:pt x="69" y="162"/>
                  </a:cubicBezTo>
                  <a:cubicBezTo>
                    <a:pt x="67" y="142"/>
                    <a:pt x="64" y="115"/>
                    <a:pt x="57" y="89"/>
                  </a:cubicBezTo>
                  <a:cubicBezTo>
                    <a:pt x="55" y="83"/>
                    <a:pt x="53" y="76"/>
                    <a:pt x="51" y="70"/>
                  </a:cubicBezTo>
                  <a:cubicBezTo>
                    <a:pt x="48" y="64"/>
                    <a:pt x="46" y="57"/>
                    <a:pt x="43" y="52"/>
                  </a:cubicBezTo>
                  <a:cubicBezTo>
                    <a:pt x="41" y="46"/>
                    <a:pt x="38" y="41"/>
                    <a:pt x="35" y="36"/>
                  </a:cubicBezTo>
                  <a:cubicBezTo>
                    <a:pt x="34" y="33"/>
                    <a:pt x="32" y="31"/>
                    <a:pt x="30" y="28"/>
                  </a:cubicBezTo>
                  <a:cubicBezTo>
                    <a:pt x="30" y="27"/>
                    <a:pt x="29" y="26"/>
                    <a:pt x="28" y="25"/>
                  </a:cubicBezTo>
                  <a:cubicBezTo>
                    <a:pt x="27" y="24"/>
                    <a:pt x="27" y="23"/>
                    <a:pt x="26" y="22"/>
                  </a:cubicBezTo>
                  <a:cubicBezTo>
                    <a:pt x="24" y="20"/>
                    <a:pt x="23" y="18"/>
                    <a:pt x="21" y="17"/>
                  </a:cubicBezTo>
                  <a:cubicBezTo>
                    <a:pt x="19" y="15"/>
                    <a:pt x="18" y="13"/>
                    <a:pt x="16" y="12"/>
                  </a:cubicBezTo>
                  <a:cubicBezTo>
                    <a:pt x="15" y="11"/>
                    <a:pt x="13" y="9"/>
                    <a:pt x="12" y="8"/>
                  </a:cubicBezTo>
                  <a:cubicBezTo>
                    <a:pt x="10" y="7"/>
                    <a:pt x="9" y="6"/>
                    <a:pt x="8" y="5"/>
                  </a:cubicBezTo>
                  <a:cubicBezTo>
                    <a:pt x="5" y="3"/>
                    <a:pt x="3" y="3"/>
                    <a:pt x="2" y="2"/>
                  </a:cubicBezTo>
                  <a:cubicBezTo>
                    <a:pt x="0" y="1"/>
                    <a:pt x="0" y="0"/>
                    <a:pt x="0" y="0"/>
                  </a:cubicBezTo>
                  <a:cubicBezTo>
                    <a:pt x="0" y="0"/>
                    <a:pt x="0" y="1"/>
                    <a:pt x="2" y="1"/>
                  </a:cubicBezTo>
                  <a:cubicBezTo>
                    <a:pt x="3" y="2"/>
                    <a:pt x="6" y="2"/>
                    <a:pt x="9" y="4"/>
                  </a:cubicBezTo>
                  <a:cubicBezTo>
                    <a:pt x="10" y="4"/>
                    <a:pt x="12" y="5"/>
                    <a:pt x="13" y="6"/>
                  </a:cubicBezTo>
                  <a:cubicBezTo>
                    <a:pt x="15" y="7"/>
                    <a:pt x="17" y="8"/>
                    <a:pt x="19" y="9"/>
                  </a:cubicBezTo>
                  <a:cubicBezTo>
                    <a:pt x="21" y="10"/>
                    <a:pt x="22" y="11"/>
                    <a:pt x="24" y="13"/>
                  </a:cubicBezTo>
                  <a:cubicBezTo>
                    <a:pt x="26" y="14"/>
                    <a:pt x="28" y="16"/>
                    <a:pt x="31" y="17"/>
                  </a:cubicBezTo>
                  <a:cubicBezTo>
                    <a:pt x="32" y="18"/>
                    <a:pt x="33" y="19"/>
                    <a:pt x="34" y="20"/>
                  </a:cubicBezTo>
                  <a:cubicBezTo>
                    <a:pt x="35" y="21"/>
                    <a:pt x="36" y="22"/>
                    <a:pt x="37" y="23"/>
                  </a:cubicBezTo>
                  <a:cubicBezTo>
                    <a:pt x="39" y="25"/>
                    <a:pt x="41" y="27"/>
                    <a:pt x="43" y="30"/>
                  </a:cubicBezTo>
                  <a:cubicBezTo>
                    <a:pt x="47" y="34"/>
                    <a:pt x="51" y="39"/>
                    <a:pt x="55" y="45"/>
                  </a:cubicBezTo>
                  <a:cubicBezTo>
                    <a:pt x="59" y="50"/>
                    <a:pt x="63" y="56"/>
                    <a:pt x="66" y="63"/>
                  </a:cubicBezTo>
                  <a:cubicBezTo>
                    <a:pt x="70" y="69"/>
                    <a:pt x="73" y="75"/>
                    <a:pt x="77" y="82"/>
                  </a:cubicBezTo>
                  <a:cubicBezTo>
                    <a:pt x="89" y="108"/>
                    <a:pt x="98" y="135"/>
                    <a:pt x="104" y="156"/>
                  </a:cubicBezTo>
                  <a:cubicBezTo>
                    <a:pt x="107" y="166"/>
                    <a:pt x="110" y="175"/>
                    <a:pt x="111" y="181"/>
                  </a:cubicBezTo>
                  <a:cubicBezTo>
                    <a:pt x="112" y="184"/>
                    <a:pt x="112" y="187"/>
                    <a:pt x="113" y="188"/>
                  </a:cubicBezTo>
                  <a:cubicBezTo>
                    <a:pt x="113" y="190"/>
                    <a:pt x="113" y="191"/>
                    <a:pt x="113" y="191"/>
                  </a:cubicBezTo>
                  <a:lnTo>
                    <a:pt x="71" y="196"/>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5" name="Freeform 38"/>
            <p:cNvSpPr>
              <a:spLocks/>
            </p:cNvSpPr>
            <p:nvPr/>
          </p:nvSpPr>
          <p:spPr bwMode="auto">
            <a:xfrm>
              <a:off x="3363508" y="5628532"/>
              <a:ext cx="389809" cy="859943"/>
            </a:xfrm>
            <a:custGeom>
              <a:avLst/>
              <a:gdLst>
                <a:gd name="T0" fmla="*/ 0 w 93"/>
                <a:gd name="T1" fmla="*/ 194 h 194"/>
                <a:gd name="T2" fmla="*/ 0 w 93"/>
                <a:gd name="T3" fmla="*/ 191 h 194"/>
                <a:gd name="T4" fmla="*/ 1 w 93"/>
                <a:gd name="T5" fmla="*/ 184 h 194"/>
                <a:gd name="T6" fmla="*/ 4 w 93"/>
                <a:gd name="T7" fmla="*/ 158 h 194"/>
                <a:gd name="T8" fmla="*/ 23 w 93"/>
                <a:gd name="T9" fmla="*/ 83 h 194"/>
                <a:gd name="T10" fmla="*/ 32 w 93"/>
                <a:gd name="T11" fmla="*/ 64 h 194"/>
                <a:gd name="T12" fmla="*/ 36 w 93"/>
                <a:gd name="T13" fmla="*/ 55 h 194"/>
                <a:gd name="T14" fmla="*/ 41 w 93"/>
                <a:gd name="T15" fmla="*/ 46 h 194"/>
                <a:gd name="T16" fmla="*/ 52 w 93"/>
                <a:gd name="T17" fmla="*/ 30 h 194"/>
                <a:gd name="T18" fmla="*/ 58 w 93"/>
                <a:gd name="T19" fmla="*/ 23 h 194"/>
                <a:gd name="T20" fmla="*/ 61 w 93"/>
                <a:gd name="T21" fmla="*/ 20 h 194"/>
                <a:gd name="T22" fmla="*/ 64 w 93"/>
                <a:gd name="T23" fmla="*/ 18 h 194"/>
                <a:gd name="T24" fmla="*/ 66 w 93"/>
                <a:gd name="T25" fmla="*/ 15 h 194"/>
                <a:gd name="T26" fmla="*/ 69 w 93"/>
                <a:gd name="T27" fmla="*/ 13 h 194"/>
                <a:gd name="T28" fmla="*/ 75 w 93"/>
                <a:gd name="T29" fmla="*/ 9 h 194"/>
                <a:gd name="T30" fmla="*/ 80 w 93"/>
                <a:gd name="T31" fmla="*/ 6 h 194"/>
                <a:gd name="T32" fmla="*/ 85 w 93"/>
                <a:gd name="T33" fmla="*/ 4 h 194"/>
                <a:gd name="T34" fmla="*/ 91 w 93"/>
                <a:gd name="T35" fmla="*/ 1 h 194"/>
                <a:gd name="T36" fmla="*/ 93 w 93"/>
                <a:gd name="T37" fmla="*/ 0 h 194"/>
                <a:gd name="T38" fmla="*/ 91 w 93"/>
                <a:gd name="T39" fmla="*/ 2 h 194"/>
                <a:gd name="T40" fmla="*/ 85 w 93"/>
                <a:gd name="T41" fmla="*/ 5 h 194"/>
                <a:gd name="T42" fmla="*/ 82 w 93"/>
                <a:gd name="T43" fmla="*/ 8 h 194"/>
                <a:gd name="T44" fmla="*/ 77 w 93"/>
                <a:gd name="T45" fmla="*/ 12 h 194"/>
                <a:gd name="T46" fmla="*/ 73 w 93"/>
                <a:gd name="T47" fmla="*/ 17 h 194"/>
                <a:gd name="T48" fmla="*/ 71 w 93"/>
                <a:gd name="T49" fmla="*/ 19 h 194"/>
                <a:gd name="T50" fmla="*/ 68 w 93"/>
                <a:gd name="T51" fmla="*/ 22 h 194"/>
                <a:gd name="T52" fmla="*/ 66 w 93"/>
                <a:gd name="T53" fmla="*/ 25 h 194"/>
                <a:gd name="T54" fmla="*/ 64 w 93"/>
                <a:gd name="T55" fmla="*/ 28 h 194"/>
                <a:gd name="T56" fmla="*/ 60 w 93"/>
                <a:gd name="T57" fmla="*/ 35 h 194"/>
                <a:gd name="T58" fmla="*/ 53 w 93"/>
                <a:gd name="T59" fmla="*/ 52 h 194"/>
                <a:gd name="T60" fmla="*/ 50 w 93"/>
                <a:gd name="T61" fmla="*/ 60 h 194"/>
                <a:gd name="T62" fmla="*/ 48 w 93"/>
                <a:gd name="T63" fmla="*/ 70 h 194"/>
                <a:gd name="T64" fmla="*/ 44 w 93"/>
                <a:gd name="T65" fmla="*/ 89 h 194"/>
                <a:gd name="T66" fmla="*/ 40 w 93"/>
                <a:gd name="T67" fmla="*/ 161 h 194"/>
                <a:gd name="T68" fmla="*/ 42 w 93"/>
                <a:gd name="T69" fmla="*/ 184 h 194"/>
                <a:gd name="T70" fmla="*/ 42 w 93"/>
                <a:gd name="T71" fmla="*/ 191 h 194"/>
                <a:gd name="T72" fmla="*/ 42 w 93"/>
                <a:gd name="T73" fmla="*/ 193 h 194"/>
                <a:gd name="T74" fmla="*/ 0 w 93"/>
                <a:gd name="T7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194">
                  <a:moveTo>
                    <a:pt x="0" y="194"/>
                  </a:moveTo>
                  <a:cubicBezTo>
                    <a:pt x="0" y="194"/>
                    <a:pt x="0" y="193"/>
                    <a:pt x="0" y="191"/>
                  </a:cubicBezTo>
                  <a:cubicBezTo>
                    <a:pt x="0" y="189"/>
                    <a:pt x="0" y="187"/>
                    <a:pt x="1" y="184"/>
                  </a:cubicBezTo>
                  <a:cubicBezTo>
                    <a:pt x="1" y="177"/>
                    <a:pt x="2" y="169"/>
                    <a:pt x="4" y="158"/>
                  </a:cubicBezTo>
                  <a:cubicBezTo>
                    <a:pt x="8" y="137"/>
                    <a:pt x="14" y="110"/>
                    <a:pt x="23" y="83"/>
                  </a:cubicBezTo>
                  <a:cubicBezTo>
                    <a:pt x="26" y="77"/>
                    <a:pt x="29" y="70"/>
                    <a:pt x="32" y="64"/>
                  </a:cubicBezTo>
                  <a:cubicBezTo>
                    <a:pt x="33" y="61"/>
                    <a:pt x="35" y="58"/>
                    <a:pt x="36" y="55"/>
                  </a:cubicBezTo>
                  <a:cubicBezTo>
                    <a:pt x="38" y="52"/>
                    <a:pt x="39" y="49"/>
                    <a:pt x="41" y="46"/>
                  </a:cubicBezTo>
                  <a:cubicBezTo>
                    <a:pt x="45" y="40"/>
                    <a:pt x="48" y="35"/>
                    <a:pt x="52" y="30"/>
                  </a:cubicBezTo>
                  <a:cubicBezTo>
                    <a:pt x="54" y="28"/>
                    <a:pt x="56" y="25"/>
                    <a:pt x="58" y="23"/>
                  </a:cubicBezTo>
                  <a:cubicBezTo>
                    <a:pt x="59" y="22"/>
                    <a:pt x="60" y="21"/>
                    <a:pt x="61" y="20"/>
                  </a:cubicBezTo>
                  <a:cubicBezTo>
                    <a:pt x="62" y="19"/>
                    <a:pt x="63" y="18"/>
                    <a:pt x="64" y="18"/>
                  </a:cubicBezTo>
                  <a:cubicBezTo>
                    <a:pt x="65" y="17"/>
                    <a:pt x="65" y="16"/>
                    <a:pt x="66" y="15"/>
                  </a:cubicBezTo>
                  <a:cubicBezTo>
                    <a:pt x="67" y="14"/>
                    <a:pt x="68" y="13"/>
                    <a:pt x="69" y="13"/>
                  </a:cubicBezTo>
                  <a:cubicBezTo>
                    <a:pt x="71" y="11"/>
                    <a:pt x="73" y="10"/>
                    <a:pt x="75" y="9"/>
                  </a:cubicBezTo>
                  <a:cubicBezTo>
                    <a:pt x="77" y="8"/>
                    <a:pt x="78" y="7"/>
                    <a:pt x="80" y="6"/>
                  </a:cubicBezTo>
                  <a:cubicBezTo>
                    <a:pt x="82" y="5"/>
                    <a:pt x="83" y="4"/>
                    <a:pt x="85" y="4"/>
                  </a:cubicBezTo>
                  <a:cubicBezTo>
                    <a:pt x="87" y="2"/>
                    <a:pt x="90" y="2"/>
                    <a:pt x="91" y="1"/>
                  </a:cubicBezTo>
                  <a:cubicBezTo>
                    <a:pt x="93" y="1"/>
                    <a:pt x="93" y="0"/>
                    <a:pt x="93" y="0"/>
                  </a:cubicBezTo>
                  <a:cubicBezTo>
                    <a:pt x="93" y="0"/>
                    <a:pt x="93" y="1"/>
                    <a:pt x="91" y="2"/>
                  </a:cubicBezTo>
                  <a:cubicBezTo>
                    <a:pt x="90" y="3"/>
                    <a:pt x="88" y="3"/>
                    <a:pt x="85" y="5"/>
                  </a:cubicBezTo>
                  <a:cubicBezTo>
                    <a:pt x="84" y="6"/>
                    <a:pt x="83" y="7"/>
                    <a:pt x="82" y="8"/>
                  </a:cubicBezTo>
                  <a:cubicBezTo>
                    <a:pt x="80" y="9"/>
                    <a:pt x="79" y="11"/>
                    <a:pt x="77" y="12"/>
                  </a:cubicBezTo>
                  <a:cubicBezTo>
                    <a:pt x="76" y="13"/>
                    <a:pt x="74" y="15"/>
                    <a:pt x="73" y="17"/>
                  </a:cubicBezTo>
                  <a:cubicBezTo>
                    <a:pt x="72" y="17"/>
                    <a:pt x="71" y="18"/>
                    <a:pt x="71" y="19"/>
                  </a:cubicBezTo>
                  <a:cubicBezTo>
                    <a:pt x="70" y="20"/>
                    <a:pt x="69" y="21"/>
                    <a:pt x="68" y="22"/>
                  </a:cubicBezTo>
                  <a:cubicBezTo>
                    <a:pt x="68" y="23"/>
                    <a:pt x="67" y="24"/>
                    <a:pt x="66" y="25"/>
                  </a:cubicBezTo>
                  <a:cubicBezTo>
                    <a:pt x="66" y="26"/>
                    <a:pt x="65" y="27"/>
                    <a:pt x="64" y="28"/>
                  </a:cubicBezTo>
                  <a:cubicBezTo>
                    <a:pt x="63" y="31"/>
                    <a:pt x="61" y="33"/>
                    <a:pt x="60" y="35"/>
                  </a:cubicBezTo>
                  <a:cubicBezTo>
                    <a:pt x="58" y="40"/>
                    <a:pt x="55" y="46"/>
                    <a:pt x="53" y="52"/>
                  </a:cubicBezTo>
                  <a:cubicBezTo>
                    <a:pt x="52" y="54"/>
                    <a:pt x="51" y="58"/>
                    <a:pt x="50" y="60"/>
                  </a:cubicBezTo>
                  <a:cubicBezTo>
                    <a:pt x="50" y="64"/>
                    <a:pt x="49" y="67"/>
                    <a:pt x="48" y="70"/>
                  </a:cubicBezTo>
                  <a:cubicBezTo>
                    <a:pt x="46" y="76"/>
                    <a:pt x="45" y="82"/>
                    <a:pt x="44" y="89"/>
                  </a:cubicBezTo>
                  <a:cubicBezTo>
                    <a:pt x="40" y="115"/>
                    <a:pt x="40" y="141"/>
                    <a:pt x="40" y="161"/>
                  </a:cubicBezTo>
                  <a:cubicBezTo>
                    <a:pt x="40" y="171"/>
                    <a:pt x="41" y="179"/>
                    <a:pt x="42" y="184"/>
                  </a:cubicBezTo>
                  <a:cubicBezTo>
                    <a:pt x="42" y="187"/>
                    <a:pt x="42" y="189"/>
                    <a:pt x="42" y="191"/>
                  </a:cubicBezTo>
                  <a:cubicBezTo>
                    <a:pt x="42" y="192"/>
                    <a:pt x="42" y="193"/>
                    <a:pt x="42" y="193"/>
                  </a:cubicBezTo>
                  <a:lnTo>
                    <a:pt x="0" y="19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6" name="Freeform 39"/>
            <p:cNvSpPr>
              <a:spLocks/>
            </p:cNvSpPr>
            <p:nvPr/>
          </p:nvSpPr>
          <p:spPr bwMode="auto">
            <a:xfrm>
              <a:off x="3330433" y="5309597"/>
              <a:ext cx="389809" cy="859943"/>
            </a:xfrm>
            <a:custGeom>
              <a:avLst/>
              <a:gdLst>
                <a:gd name="T0" fmla="*/ 0 w 93"/>
                <a:gd name="T1" fmla="*/ 194 h 194"/>
                <a:gd name="T2" fmla="*/ 0 w 93"/>
                <a:gd name="T3" fmla="*/ 191 h 194"/>
                <a:gd name="T4" fmla="*/ 1 w 93"/>
                <a:gd name="T5" fmla="*/ 184 h 194"/>
                <a:gd name="T6" fmla="*/ 4 w 93"/>
                <a:gd name="T7" fmla="*/ 158 h 194"/>
                <a:gd name="T8" fmla="*/ 23 w 93"/>
                <a:gd name="T9" fmla="*/ 83 h 194"/>
                <a:gd name="T10" fmla="*/ 32 w 93"/>
                <a:gd name="T11" fmla="*/ 64 h 194"/>
                <a:gd name="T12" fmla="*/ 36 w 93"/>
                <a:gd name="T13" fmla="*/ 55 h 194"/>
                <a:gd name="T14" fmla="*/ 41 w 93"/>
                <a:gd name="T15" fmla="*/ 46 h 194"/>
                <a:gd name="T16" fmla="*/ 52 w 93"/>
                <a:gd name="T17" fmla="*/ 30 h 194"/>
                <a:gd name="T18" fmla="*/ 58 w 93"/>
                <a:gd name="T19" fmla="*/ 23 h 194"/>
                <a:gd name="T20" fmla="*/ 61 w 93"/>
                <a:gd name="T21" fmla="*/ 20 h 194"/>
                <a:gd name="T22" fmla="*/ 64 w 93"/>
                <a:gd name="T23" fmla="*/ 18 h 194"/>
                <a:gd name="T24" fmla="*/ 66 w 93"/>
                <a:gd name="T25" fmla="*/ 15 h 194"/>
                <a:gd name="T26" fmla="*/ 69 w 93"/>
                <a:gd name="T27" fmla="*/ 13 h 194"/>
                <a:gd name="T28" fmla="*/ 75 w 93"/>
                <a:gd name="T29" fmla="*/ 9 h 194"/>
                <a:gd name="T30" fmla="*/ 80 w 93"/>
                <a:gd name="T31" fmla="*/ 6 h 194"/>
                <a:gd name="T32" fmla="*/ 85 w 93"/>
                <a:gd name="T33" fmla="*/ 4 h 194"/>
                <a:gd name="T34" fmla="*/ 91 w 93"/>
                <a:gd name="T35" fmla="*/ 1 h 194"/>
                <a:gd name="T36" fmla="*/ 93 w 93"/>
                <a:gd name="T37" fmla="*/ 0 h 194"/>
                <a:gd name="T38" fmla="*/ 91 w 93"/>
                <a:gd name="T39" fmla="*/ 2 h 194"/>
                <a:gd name="T40" fmla="*/ 85 w 93"/>
                <a:gd name="T41" fmla="*/ 5 h 194"/>
                <a:gd name="T42" fmla="*/ 82 w 93"/>
                <a:gd name="T43" fmla="*/ 8 h 194"/>
                <a:gd name="T44" fmla="*/ 77 w 93"/>
                <a:gd name="T45" fmla="*/ 12 h 194"/>
                <a:gd name="T46" fmla="*/ 73 w 93"/>
                <a:gd name="T47" fmla="*/ 17 h 194"/>
                <a:gd name="T48" fmla="*/ 71 w 93"/>
                <a:gd name="T49" fmla="*/ 19 h 194"/>
                <a:gd name="T50" fmla="*/ 68 w 93"/>
                <a:gd name="T51" fmla="*/ 22 h 194"/>
                <a:gd name="T52" fmla="*/ 66 w 93"/>
                <a:gd name="T53" fmla="*/ 25 h 194"/>
                <a:gd name="T54" fmla="*/ 64 w 93"/>
                <a:gd name="T55" fmla="*/ 28 h 194"/>
                <a:gd name="T56" fmla="*/ 60 w 93"/>
                <a:gd name="T57" fmla="*/ 35 h 194"/>
                <a:gd name="T58" fmla="*/ 53 w 93"/>
                <a:gd name="T59" fmla="*/ 52 h 194"/>
                <a:gd name="T60" fmla="*/ 50 w 93"/>
                <a:gd name="T61" fmla="*/ 60 h 194"/>
                <a:gd name="T62" fmla="*/ 48 w 93"/>
                <a:gd name="T63" fmla="*/ 70 h 194"/>
                <a:gd name="T64" fmla="*/ 44 w 93"/>
                <a:gd name="T65" fmla="*/ 89 h 194"/>
                <a:gd name="T66" fmla="*/ 40 w 93"/>
                <a:gd name="T67" fmla="*/ 161 h 194"/>
                <a:gd name="T68" fmla="*/ 42 w 93"/>
                <a:gd name="T69" fmla="*/ 184 h 194"/>
                <a:gd name="T70" fmla="*/ 42 w 93"/>
                <a:gd name="T71" fmla="*/ 191 h 194"/>
                <a:gd name="T72" fmla="*/ 42 w 93"/>
                <a:gd name="T73" fmla="*/ 193 h 194"/>
                <a:gd name="T74" fmla="*/ 0 w 93"/>
                <a:gd name="T75" fmla="*/ 194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3" h="194">
                  <a:moveTo>
                    <a:pt x="0" y="194"/>
                  </a:moveTo>
                  <a:cubicBezTo>
                    <a:pt x="0" y="194"/>
                    <a:pt x="0" y="193"/>
                    <a:pt x="0" y="191"/>
                  </a:cubicBezTo>
                  <a:cubicBezTo>
                    <a:pt x="0" y="189"/>
                    <a:pt x="0" y="187"/>
                    <a:pt x="1" y="184"/>
                  </a:cubicBezTo>
                  <a:cubicBezTo>
                    <a:pt x="1" y="177"/>
                    <a:pt x="2" y="169"/>
                    <a:pt x="4" y="158"/>
                  </a:cubicBezTo>
                  <a:cubicBezTo>
                    <a:pt x="8" y="137"/>
                    <a:pt x="14" y="110"/>
                    <a:pt x="23" y="83"/>
                  </a:cubicBezTo>
                  <a:cubicBezTo>
                    <a:pt x="26" y="77"/>
                    <a:pt x="29" y="70"/>
                    <a:pt x="32" y="64"/>
                  </a:cubicBezTo>
                  <a:cubicBezTo>
                    <a:pt x="33" y="61"/>
                    <a:pt x="35" y="58"/>
                    <a:pt x="36" y="55"/>
                  </a:cubicBezTo>
                  <a:cubicBezTo>
                    <a:pt x="38" y="52"/>
                    <a:pt x="39" y="49"/>
                    <a:pt x="41" y="46"/>
                  </a:cubicBezTo>
                  <a:cubicBezTo>
                    <a:pt x="45" y="40"/>
                    <a:pt x="48" y="35"/>
                    <a:pt x="52" y="30"/>
                  </a:cubicBezTo>
                  <a:cubicBezTo>
                    <a:pt x="54" y="28"/>
                    <a:pt x="56" y="25"/>
                    <a:pt x="58" y="23"/>
                  </a:cubicBezTo>
                  <a:cubicBezTo>
                    <a:pt x="59" y="22"/>
                    <a:pt x="60" y="21"/>
                    <a:pt x="61" y="20"/>
                  </a:cubicBezTo>
                  <a:cubicBezTo>
                    <a:pt x="62" y="19"/>
                    <a:pt x="63" y="18"/>
                    <a:pt x="64" y="18"/>
                  </a:cubicBezTo>
                  <a:cubicBezTo>
                    <a:pt x="65" y="17"/>
                    <a:pt x="65" y="16"/>
                    <a:pt x="66" y="15"/>
                  </a:cubicBezTo>
                  <a:cubicBezTo>
                    <a:pt x="67" y="14"/>
                    <a:pt x="68" y="13"/>
                    <a:pt x="69" y="13"/>
                  </a:cubicBezTo>
                  <a:cubicBezTo>
                    <a:pt x="71" y="11"/>
                    <a:pt x="73" y="10"/>
                    <a:pt x="75" y="9"/>
                  </a:cubicBezTo>
                  <a:cubicBezTo>
                    <a:pt x="77" y="8"/>
                    <a:pt x="78" y="7"/>
                    <a:pt x="80" y="6"/>
                  </a:cubicBezTo>
                  <a:cubicBezTo>
                    <a:pt x="82" y="5"/>
                    <a:pt x="83" y="4"/>
                    <a:pt x="85" y="4"/>
                  </a:cubicBezTo>
                  <a:cubicBezTo>
                    <a:pt x="87" y="2"/>
                    <a:pt x="90" y="2"/>
                    <a:pt x="91" y="1"/>
                  </a:cubicBezTo>
                  <a:cubicBezTo>
                    <a:pt x="93" y="1"/>
                    <a:pt x="93" y="0"/>
                    <a:pt x="93" y="0"/>
                  </a:cubicBezTo>
                  <a:cubicBezTo>
                    <a:pt x="93" y="0"/>
                    <a:pt x="93" y="1"/>
                    <a:pt x="91" y="2"/>
                  </a:cubicBezTo>
                  <a:cubicBezTo>
                    <a:pt x="90" y="3"/>
                    <a:pt x="88" y="3"/>
                    <a:pt x="85" y="5"/>
                  </a:cubicBezTo>
                  <a:cubicBezTo>
                    <a:pt x="84" y="6"/>
                    <a:pt x="83" y="7"/>
                    <a:pt x="82" y="8"/>
                  </a:cubicBezTo>
                  <a:cubicBezTo>
                    <a:pt x="80" y="9"/>
                    <a:pt x="79" y="11"/>
                    <a:pt x="77" y="12"/>
                  </a:cubicBezTo>
                  <a:cubicBezTo>
                    <a:pt x="76" y="13"/>
                    <a:pt x="74" y="15"/>
                    <a:pt x="73" y="17"/>
                  </a:cubicBezTo>
                  <a:cubicBezTo>
                    <a:pt x="72" y="17"/>
                    <a:pt x="71" y="18"/>
                    <a:pt x="71" y="19"/>
                  </a:cubicBezTo>
                  <a:cubicBezTo>
                    <a:pt x="70" y="20"/>
                    <a:pt x="69" y="21"/>
                    <a:pt x="68" y="22"/>
                  </a:cubicBezTo>
                  <a:cubicBezTo>
                    <a:pt x="68" y="23"/>
                    <a:pt x="67" y="24"/>
                    <a:pt x="66" y="25"/>
                  </a:cubicBezTo>
                  <a:cubicBezTo>
                    <a:pt x="66" y="26"/>
                    <a:pt x="65" y="27"/>
                    <a:pt x="64" y="28"/>
                  </a:cubicBezTo>
                  <a:cubicBezTo>
                    <a:pt x="63" y="31"/>
                    <a:pt x="61" y="33"/>
                    <a:pt x="60" y="35"/>
                  </a:cubicBezTo>
                  <a:cubicBezTo>
                    <a:pt x="58" y="40"/>
                    <a:pt x="55" y="46"/>
                    <a:pt x="53" y="52"/>
                  </a:cubicBezTo>
                  <a:cubicBezTo>
                    <a:pt x="52" y="54"/>
                    <a:pt x="51" y="58"/>
                    <a:pt x="50" y="60"/>
                  </a:cubicBezTo>
                  <a:cubicBezTo>
                    <a:pt x="50" y="64"/>
                    <a:pt x="49" y="67"/>
                    <a:pt x="48" y="70"/>
                  </a:cubicBezTo>
                  <a:cubicBezTo>
                    <a:pt x="46" y="76"/>
                    <a:pt x="45" y="82"/>
                    <a:pt x="44" y="89"/>
                  </a:cubicBezTo>
                  <a:cubicBezTo>
                    <a:pt x="40" y="115"/>
                    <a:pt x="40" y="141"/>
                    <a:pt x="40" y="161"/>
                  </a:cubicBezTo>
                  <a:cubicBezTo>
                    <a:pt x="40" y="171"/>
                    <a:pt x="41" y="179"/>
                    <a:pt x="42" y="184"/>
                  </a:cubicBezTo>
                  <a:cubicBezTo>
                    <a:pt x="42" y="187"/>
                    <a:pt x="42" y="189"/>
                    <a:pt x="42" y="191"/>
                  </a:cubicBezTo>
                  <a:cubicBezTo>
                    <a:pt x="42" y="192"/>
                    <a:pt x="42" y="193"/>
                    <a:pt x="42" y="193"/>
                  </a:cubicBezTo>
                  <a:lnTo>
                    <a:pt x="0" y="19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7" name="Freeform 40"/>
            <p:cNvSpPr>
              <a:spLocks/>
            </p:cNvSpPr>
            <p:nvPr/>
          </p:nvSpPr>
          <p:spPr bwMode="auto">
            <a:xfrm>
              <a:off x="3318621" y="6212064"/>
              <a:ext cx="250423" cy="427609"/>
            </a:xfrm>
            <a:custGeom>
              <a:avLst/>
              <a:gdLst>
                <a:gd name="T0" fmla="*/ 106 w 106"/>
                <a:gd name="T1" fmla="*/ 181 h 181"/>
                <a:gd name="T2" fmla="*/ 0 w 106"/>
                <a:gd name="T3" fmla="*/ 181 h 181"/>
                <a:gd name="T4" fmla="*/ 7 w 106"/>
                <a:gd name="T5" fmla="*/ 0 h 181"/>
                <a:gd name="T6" fmla="*/ 99 w 106"/>
                <a:gd name="T7" fmla="*/ 0 h 181"/>
                <a:gd name="T8" fmla="*/ 106 w 106"/>
                <a:gd name="T9" fmla="*/ 181 h 181"/>
              </a:gdLst>
              <a:ahLst/>
              <a:cxnLst>
                <a:cxn ang="0">
                  <a:pos x="T0" y="T1"/>
                </a:cxn>
                <a:cxn ang="0">
                  <a:pos x="T2" y="T3"/>
                </a:cxn>
                <a:cxn ang="0">
                  <a:pos x="T4" y="T5"/>
                </a:cxn>
                <a:cxn ang="0">
                  <a:pos x="T6" y="T7"/>
                </a:cxn>
                <a:cxn ang="0">
                  <a:pos x="T8" y="T9"/>
                </a:cxn>
              </a:cxnLst>
              <a:rect l="0" t="0" r="r" b="b"/>
              <a:pathLst>
                <a:path w="106" h="181">
                  <a:moveTo>
                    <a:pt x="106" y="181"/>
                  </a:moveTo>
                  <a:lnTo>
                    <a:pt x="0" y="181"/>
                  </a:lnTo>
                  <a:lnTo>
                    <a:pt x="7" y="0"/>
                  </a:lnTo>
                  <a:lnTo>
                    <a:pt x="99" y="0"/>
                  </a:lnTo>
                  <a:lnTo>
                    <a:pt x="106" y="181"/>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8" name="Freeform 41"/>
            <p:cNvSpPr>
              <a:spLocks/>
            </p:cNvSpPr>
            <p:nvPr/>
          </p:nvSpPr>
          <p:spPr bwMode="auto">
            <a:xfrm>
              <a:off x="2735088" y="5453709"/>
              <a:ext cx="562270" cy="403984"/>
            </a:xfrm>
            <a:custGeom>
              <a:avLst/>
              <a:gdLst>
                <a:gd name="T0" fmla="*/ 181 w 238"/>
                <a:gd name="T1" fmla="*/ 64 h 171"/>
                <a:gd name="T2" fmla="*/ 167 w 238"/>
                <a:gd name="T3" fmla="*/ 85 h 171"/>
                <a:gd name="T4" fmla="*/ 156 w 238"/>
                <a:gd name="T5" fmla="*/ 27 h 171"/>
                <a:gd name="T6" fmla="*/ 139 w 238"/>
                <a:gd name="T7" fmla="*/ 53 h 171"/>
                <a:gd name="T8" fmla="*/ 130 w 238"/>
                <a:gd name="T9" fmla="*/ 6 h 171"/>
                <a:gd name="T10" fmla="*/ 0 w 238"/>
                <a:gd name="T11" fmla="*/ 0 h 171"/>
                <a:gd name="T12" fmla="*/ 238 w 238"/>
                <a:gd name="T13" fmla="*/ 171 h 171"/>
                <a:gd name="T14" fmla="*/ 181 w 238"/>
                <a:gd name="T15" fmla="*/ 64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71">
                  <a:moveTo>
                    <a:pt x="181" y="64"/>
                  </a:moveTo>
                  <a:lnTo>
                    <a:pt x="167" y="85"/>
                  </a:lnTo>
                  <a:lnTo>
                    <a:pt x="156" y="27"/>
                  </a:lnTo>
                  <a:lnTo>
                    <a:pt x="139" y="53"/>
                  </a:lnTo>
                  <a:lnTo>
                    <a:pt x="130" y="6"/>
                  </a:lnTo>
                  <a:lnTo>
                    <a:pt x="0" y="0"/>
                  </a:lnTo>
                  <a:lnTo>
                    <a:pt x="238" y="171"/>
                  </a:lnTo>
                  <a:lnTo>
                    <a:pt x="181" y="64"/>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9" name="Freeform 42"/>
            <p:cNvSpPr>
              <a:spLocks/>
            </p:cNvSpPr>
            <p:nvPr/>
          </p:nvSpPr>
          <p:spPr bwMode="auto">
            <a:xfrm>
              <a:off x="2735088" y="5453709"/>
              <a:ext cx="562270" cy="403984"/>
            </a:xfrm>
            <a:custGeom>
              <a:avLst/>
              <a:gdLst>
                <a:gd name="T0" fmla="*/ 119 w 238"/>
                <a:gd name="T1" fmla="*/ 164 h 171"/>
                <a:gd name="T2" fmla="*/ 132 w 238"/>
                <a:gd name="T3" fmla="*/ 141 h 171"/>
                <a:gd name="T4" fmla="*/ 77 w 238"/>
                <a:gd name="T5" fmla="*/ 152 h 171"/>
                <a:gd name="T6" fmla="*/ 93 w 238"/>
                <a:gd name="T7" fmla="*/ 124 h 171"/>
                <a:gd name="T8" fmla="*/ 48 w 238"/>
                <a:gd name="T9" fmla="*/ 136 h 171"/>
                <a:gd name="T10" fmla="*/ 0 w 238"/>
                <a:gd name="T11" fmla="*/ 0 h 171"/>
                <a:gd name="T12" fmla="*/ 238 w 238"/>
                <a:gd name="T13" fmla="*/ 171 h 171"/>
                <a:gd name="T14" fmla="*/ 119 w 238"/>
                <a:gd name="T15" fmla="*/ 164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8" h="171">
                  <a:moveTo>
                    <a:pt x="119" y="164"/>
                  </a:moveTo>
                  <a:lnTo>
                    <a:pt x="132" y="141"/>
                  </a:lnTo>
                  <a:lnTo>
                    <a:pt x="77" y="152"/>
                  </a:lnTo>
                  <a:lnTo>
                    <a:pt x="93" y="124"/>
                  </a:lnTo>
                  <a:lnTo>
                    <a:pt x="48" y="136"/>
                  </a:lnTo>
                  <a:lnTo>
                    <a:pt x="0" y="0"/>
                  </a:lnTo>
                  <a:lnTo>
                    <a:pt x="238" y="171"/>
                  </a:lnTo>
                  <a:lnTo>
                    <a:pt x="119" y="16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0" name="Freeform 43"/>
            <p:cNvSpPr>
              <a:spLocks/>
            </p:cNvSpPr>
            <p:nvPr/>
          </p:nvSpPr>
          <p:spPr bwMode="auto">
            <a:xfrm>
              <a:off x="2772888" y="4931601"/>
              <a:ext cx="515021" cy="602432"/>
            </a:xfrm>
            <a:custGeom>
              <a:avLst/>
              <a:gdLst>
                <a:gd name="T0" fmla="*/ 185 w 218"/>
                <a:gd name="T1" fmla="*/ 120 h 255"/>
                <a:gd name="T2" fmla="*/ 163 w 218"/>
                <a:gd name="T3" fmla="*/ 141 h 255"/>
                <a:gd name="T4" fmla="*/ 165 w 218"/>
                <a:gd name="T5" fmla="*/ 71 h 255"/>
                <a:gd name="T6" fmla="*/ 140 w 218"/>
                <a:gd name="T7" fmla="*/ 98 h 255"/>
                <a:gd name="T8" fmla="*/ 142 w 218"/>
                <a:gd name="T9" fmla="*/ 43 h 255"/>
                <a:gd name="T10" fmla="*/ 0 w 218"/>
                <a:gd name="T11" fmla="*/ 0 h 255"/>
                <a:gd name="T12" fmla="*/ 218 w 218"/>
                <a:gd name="T13" fmla="*/ 255 h 255"/>
                <a:gd name="T14" fmla="*/ 185 w 218"/>
                <a:gd name="T15" fmla="*/ 120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55">
                  <a:moveTo>
                    <a:pt x="185" y="120"/>
                  </a:moveTo>
                  <a:lnTo>
                    <a:pt x="163" y="141"/>
                  </a:lnTo>
                  <a:lnTo>
                    <a:pt x="165" y="71"/>
                  </a:lnTo>
                  <a:lnTo>
                    <a:pt x="140" y="98"/>
                  </a:lnTo>
                  <a:lnTo>
                    <a:pt x="142" y="43"/>
                  </a:lnTo>
                  <a:lnTo>
                    <a:pt x="0" y="0"/>
                  </a:lnTo>
                  <a:lnTo>
                    <a:pt x="218" y="255"/>
                  </a:lnTo>
                  <a:lnTo>
                    <a:pt x="185" y="12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1" name="Freeform 44"/>
            <p:cNvSpPr>
              <a:spLocks/>
            </p:cNvSpPr>
            <p:nvPr/>
          </p:nvSpPr>
          <p:spPr bwMode="auto">
            <a:xfrm>
              <a:off x="2772888" y="4931601"/>
              <a:ext cx="515021" cy="602432"/>
            </a:xfrm>
            <a:custGeom>
              <a:avLst/>
              <a:gdLst>
                <a:gd name="T0" fmla="*/ 89 w 218"/>
                <a:gd name="T1" fmla="*/ 212 h 255"/>
                <a:gd name="T2" fmla="*/ 110 w 218"/>
                <a:gd name="T3" fmla="*/ 191 h 255"/>
                <a:gd name="T4" fmla="*/ 45 w 218"/>
                <a:gd name="T5" fmla="*/ 190 h 255"/>
                <a:gd name="T6" fmla="*/ 71 w 218"/>
                <a:gd name="T7" fmla="*/ 163 h 255"/>
                <a:gd name="T8" fmla="*/ 18 w 218"/>
                <a:gd name="T9" fmla="*/ 161 h 255"/>
                <a:gd name="T10" fmla="*/ 0 w 218"/>
                <a:gd name="T11" fmla="*/ 0 h 255"/>
                <a:gd name="T12" fmla="*/ 218 w 218"/>
                <a:gd name="T13" fmla="*/ 255 h 255"/>
                <a:gd name="T14" fmla="*/ 89 w 218"/>
                <a:gd name="T15" fmla="*/ 212 h 2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8" h="255">
                  <a:moveTo>
                    <a:pt x="89" y="212"/>
                  </a:moveTo>
                  <a:lnTo>
                    <a:pt x="110" y="191"/>
                  </a:lnTo>
                  <a:lnTo>
                    <a:pt x="45" y="190"/>
                  </a:lnTo>
                  <a:lnTo>
                    <a:pt x="71" y="163"/>
                  </a:lnTo>
                  <a:lnTo>
                    <a:pt x="18" y="161"/>
                  </a:lnTo>
                  <a:lnTo>
                    <a:pt x="0" y="0"/>
                  </a:lnTo>
                  <a:lnTo>
                    <a:pt x="218" y="255"/>
                  </a:lnTo>
                  <a:lnTo>
                    <a:pt x="89" y="2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2" name="Freeform 45"/>
            <p:cNvSpPr>
              <a:spLocks/>
            </p:cNvSpPr>
            <p:nvPr/>
          </p:nvSpPr>
          <p:spPr bwMode="auto">
            <a:xfrm>
              <a:off x="3502894" y="4886714"/>
              <a:ext cx="505571" cy="692206"/>
            </a:xfrm>
            <a:custGeom>
              <a:avLst/>
              <a:gdLst>
                <a:gd name="T0" fmla="*/ 129 w 214"/>
                <a:gd name="T1" fmla="*/ 227 h 293"/>
                <a:gd name="T2" fmla="*/ 104 w 214"/>
                <a:gd name="T3" fmla="*/ 209 h 293"/>
                <a:gd name="T4" fmla="*/ 173 w 214"/>
                <a:gd name="T5" fmla="*/ 199 h 293"/>
                <a:gd name="T6" fmla="*/ 143 w 214"/>
                <a:gd name="T7" fmla="*/ 175 h 293"/>
                <a:gd name="T8" fmla="*/ 198 w 214"/>
                <a:gd name="T9" fmla="*/ 167 h 293"/>
                <a:gd name="T10" fmla="*/ 214 w 214"/>
                <a:gd name="T11" fmla="*/ 0 h 293"/>
                <a:gd name="T12" fmla="*/ 0 w 214"/>
                <a:gd name="T13" fmla="*/ 293 h 293"/>
                <a:gd name="T14" fmla="*/ 129 w 214"/>
                <a:gd name="T15" fmla="*/ 227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93">
                  <a:moveTo>
                    <a:pt x="129" y="227"/>
                  </a:moveTo>
                  <a:lnTo>
                    <a:pt x="104" y="209"/>
                  </a:lnTo>
                  <a:lnTo>
                    <a:pt x="173" y="199"/>
                  </a:lnTo>
                  <a:lnTo>
                    <a:pt x="143" y="175"/>
                  </a:lnTo>
                  <a:lnTo>
                    <a:pt x="198" y="167"/>
                  </a:lnTo>
                  <a:lnTo>
                    <a:pt x="214" y="0"/>
                  </a:lnTo>
                  <a:lnTo>
                    <a:pt x="0" y="293"/>
                  </a:lnTo>
                  <a:lnTo>
                    <a:pt x="129" y="22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3" name="Freeform 46"/>
            <p:cNvSpPr>
              <a:spLocks/>
            </p:cNvSpPr>
            <p:nvPr/>
          </p:nvSpPr>
          <p:spPr bwMode="auto">
            <a:xfrm>
              <a:off x="3502894" y="4886714"/>
              <a:ext cx="505571" cy="692206"/>
            </a:xfrm>
            <a:custGeom>
              <a:avLst/>
              <a:gdLst>
                <a:gd name="T0" fmla="*/ 19 w 214"/>
                <a:gd name="T1" fmla="*/ 139 h 293"/>
                <a:gd name="T2" fmla="*/ 44 w 214"/>
                <a:gd name="T3" fmla="*/ 158 h 293"/>
                <a:gd name="T4" fmla="*/ 33 w 214"/>
                <a:gd name="T5" fmla="*/ 85 h 293"/>
                <a:gd name="T6" fmla="*/ 65 w 214"/>
                <a:gd name="T7" fmla="*/ 109 h 293"/>
                <a:gd name="T8" fmla="*/ 56 w 214"/>
                <a:gd name="T9" fmla="*/ 51 h 293"/>
                <a:gd name="T10" fmla="*/ 214 w 214"/>
                <a:gd name="T11" fmla="*/ 0 h 293"/>
                <a:gd name="T12" fmla="*/ 0 w 214"/>
                <a:gd name="T13" fmla="*/ 293 h 293"/>
                <a:gd name="T14" fmla="*/ 19 w 214"/>
                <a:gd name="T15" fmla="*/ 139 h 2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4" h="293">
                  <a:moveTo>
                    <a:pt x="19" y="139"/>
                  </a:moveTo>
                  <a:lnTo>
                    <a:pt x="44" y="158"/>
                  </a:lnTo>
                  <a:lnTo>
                    <a:pt x="33" y="85"/>
                  </a:lnTo>
                  <a:lnTo>
                    <a:pt x="65" y="109"/>
                  </a:lnTo>
                  <a:lnTo>
                    <a:pt x="56" y="51"/>
                  </a:lnTo>
                  <a:lnTo>
                    <a:pt x="214" y="0"/>
                  </a:lnTo>
                  <a:lnTo>
                    <a:pt x="0" y="293"/>
                  </a:lnTo>
                  <a:lnTo>
                    <a:pt x="19" y="13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4" name="Freeform 47"/>
            <p:cNvSpPr>
              <a:spLocks/>
            </p:cNvSpPr>
            <p:nvPr/>
          </p:nvSpPr>
          <p:spPr bwMode="auto">
            <a:xfrm>
              <a:off x="3599756" y="5347397"/>
              <a:ext cx="602432" cy="387447"/>
            </a:xfrm>
            <a:custGeom>
              <a:avLst/>
              <a:gdLst>
                <a:gd name="T0" fmla="*/ 120 w 255"/>
                <a:gd name="T1" fmla="*/ 154 h 164"/>
                <a:gd name="T2" fmla="*/ 106 w 255"/>
                <a:gd name="T3" fmla="*/ 130 h 164"/>
                <a:gd name="T4" fmla="*/ 164 w 255"/>
                <a:gd name="T5" fmla="*/ 145 h 164"/>
                <a:gd name="T6" fmla="*/ 148 w 255"/>
                <a:gd name="T7" fmla="*/ 115 h 164"/>
                <a:gd name="T8" fmla="*/ 193 w 255"/>
                <a:gd name="T9" fmla="*/ 128 h 164"/>
                <a:gd name="T10" fmla="*/ 255 w 255"/>
                <a:gd name="T11" fmla="*/ 0 h 164"/>
                <a:gd name="T12" fmla="*/ 0 w 255"/>
                <a:gd name="T13" fmla="*/ 164 h 164"/>
                <a:gd name="T14" fmla="*/ 120 w 255"/>
                <a:gd name="T15" fmla="*/ 154 h 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64">
                  <a:moveTo>
                    <a:pt x="120" y="154"/>
                  </a:moveTo>
                  <a:lnTo>
                    <a:pt x="106" y="130"/>
                  </a:lnTo>
                  <a:lnTo>
                    <a:pt x="164" y="145"/>
                  </a:lnTo>
                  <a:lnTo>
                    <a:pt x="148" y="115"/>
                  </a:lnTo>
                  <a:lnTo>
                    <a:pt x="193" y="128"/>
                  </a:lnTo>
                  <a:lnTo>
                    <a:pt x="255" y="0"/>
                  </a:lnTo>
                  <a:lnTo>
                    <a:pt x="0" y="164"/>
                  </a:lnTo>
                  <a:lnTo>
                    <a:pt x="120" y="154"/>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5" name="Freeform 48"/>
            <p:cNvSpPr>
              <a:spLocks/>
            </p:cNvSpPr>
            <p:nvPr/>
          </p:nvSpPr>
          <p:spPr bwMode="auto">
            <a:xfrm>
              <a:off x="3599756" y="5321410"/>
              <a:ext cx="602432" cy="413434"/>
            </a:xfrm>
            <a:custGeom>
              <a:avLst/>
              <a:gdLst>
                <a:gd name="T0" fmla="*/ 60 w 255"/>
                <a:gd name="T1" fmla="*/ 58 h 175"/>
                <a:gd name="T2" fmla="*/ 72 w 255"/>
                <a:gd name="T3" fmla="*/ 83 h 175"/>
                <a:gd name="T4" fmla="*/ 86 w 255"/>
                <a:gd name="T5" fmla="*/ 21 h 175"/>
                <a:gd name="T6" fmla="*/ 104 w 255"/>
                <a:gd name="T7" fmla="*/ 49 h 175"/>
                <a:gd name="T8" fmla="*/ 115 w 255"/>
                <a:gd name="T9" fmla="*/ 0 h 175"/>
                <a:gd name="T10" fmla="*/ 255 w 255"/>
                <a:gd name="T11" fmla="*/ 11 h 175"/>
                <a:gd name="T12" fmla="*/ 0 w 255"/>
                <a:gd name="T13" fmla="*/ 175 h 175"/>
                <a:gd name="T14" fmla="*/ 60 w 255"/>
                <a:gd name="T15" fmla="*/ 58 h 1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5" h="175">
                  <a:moveTo>
                    <a:pt x="60" y="58"/>
                  </a:moveTo>
                  <a:lnTo>
                    <a:pt x="72" y="83"/>
                  </a:lnTo>
                  <a:lnTo>
                    <a:pt x="86" y="21"/>
                  </a:lnTo>
                  <a:lnTo>
                    <a:pt x="104" y="49"/>
                  </a:lnTo>
                  <a:lnTo>
                    <a:pt x="115" y="0"/>
                  </a:lnTo>
                  <a:lnTo>
                    <a:pt x="255" y="11"/>
                  </a:lnTo>
                  <a:lnTo>
                    <a:pt x="0" y="175"/>
                  </a:lnTo>
                  <a:lnTo>
                    <a:pt x="60" y="58"/>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6" name="Freeform 49"/>
            <p:cNvSpPr>
              <a:spLocks/>
            </p:cNvSpPr>
            <p:nvPr/>
          </p:nvSpPr>
          <p:spPr bwMode="auto">
            <a:xfrm>
              <a:off x="3389495" y="4532342"/>
              <a:ext cx="210261" cy="930817"/>
            </a:xfrm>
            <a:custGeom>
              <a:avLst/>
              <a:gdLst>
                <a:gd name="T0" fmla="*/ 69 w 89"/>
                <a:gd name="T1" fmla="*/ 252 h 394"/>
                <a:gd name="T2" fmla="*/ 35 w 89"/>
                <a:gd name="T3" fmla="*/ 252 h 394"/>
                <a:gd name="T4" fmla="*/ 89 w 89"/>
                <a:gd name="T5" fmla="*/ 195 h 394"/>
                <a:gd name="T6" fmla="*/ 48 w 89"/>
                <a:gd name="T7" fmla="*/ 195 h 394"/>
                <a:gd name="T8" fmla="*/ 89 w 89"/>
                <a:gd name="T9" fmla="*/ 152 h 394"/>
                <a:gd name="T10" fmla="*/ 0 w 89"/>
                <a:gd name="T11" fmla="*/ 0 h 394"/>
                <a:gd name="T12" fmla="*/ 0 w 89"/>
                <a:gd name="T13" fmla="*/ 394 h 394"/>
                <a:gd name="T14" fmla="*/ 69 w 89"/>
                <a:gd name="T15" fmla="*/ 252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394">
                  <a:moveTo>
                    <a:pt x="69" y="252"/>
                  </a:moveTo>
                  <a:lnTo>
                    <a:pt x="35" y="252"/>
                  </a:lnTo>
                  <a:lnTo>
                    <a:pt x="89" y="195"/>
                  </a:lnTo>
                  <a:lnTo>
                    <a:pt x="48" y="195"/>
                  </a:lnTo>
                  <a:lnTo>
                    <a:pt x="89" y="152"/>
                  </a:lnTo>
                  <a:lnTo>
                    <a:pt x="0" y="0"/>
                  </a:lnTo>
                  <a:lnTo>
                    <a:pt x="0" y="394"/>
                  </a:lnTo>
                  <a:lnTo>
                    <a:pt x="69" y="252"/>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7" name="Freeform 50"/>
            <p:cNvSpPr>
              <a:spLocks/>
            </p:cNvSpPr>
            <p:nvPr/>
          </p:nvSpPr>
          <p:spPr bwMode="auto">
            <a:xfrm>
              <a:off x="3150884" y="4532342"/>
              <a:ext cx="238610" cy="930817"/>
            </a:xfrm>
            <a:custGeom>
              <a:avLst/>
              <a:gdLst>
                <a:gd name="T0" fmla="*/ 23 w 101"/>
                <a:gd name="T1" fmla="*/ 253 h 394"/>
                <a:gd name="T2" fmla="*/ 55 w 101"/>
                <a:gd name="T3" fmla="*/ 252 h 394"/>
                <a:gd name="T4" fmla="*/ 2 w 101"/>
                <a:gd name="T5" fmla="*/ 197 h 394"/>
                <a:gd name="T6" fmla="*/ 42 w 101"/>
                <a:gd name="T7" fmla="*/ 197 h 394"/>
                <a:gd name="T8" fmla="*/ 0 w 101"/>
                <a:gd name="T9" fmla="*/ 152 h 394"/>
                <a:gd name="T10" fmla="*/ 101 w 101"/>
                <a:gd name="T11" fmla="*/ 0 h 394"/>
                <a:gd name="T12" fmla="*/ 101 w 101"/>
                <a:gd name="T13" fmla="*/ 394 h 394"/>
                <a:gd name="T14" fmla="*/ 23 w 101"/>
                <a:gd name="T15" fmla="*/ 253 h 39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394">
                  <a:moveTo>
                    <a:pt x="23" y="253"/>
                  </a:moveTo>
                  <a:lnTo>
                    <a:pt x="55" y="252"/>
                  </a:lnTo>
                  <a:lnTo>
                    <a:pt x="2" y="197"/>
                  </a:lnTo>
                  <a:lnTo>
                    <a:pt x="42" y="197"/>
                  </a:lnTo>
                  <a:lnTo>
                    <a:pt x="0" y="152"/>
                  </a:lnTo>
                  <a:lnTo>
                    <a:pt x="101" y="0"/>
                  </a:lnTo>
                  <a:lnTo>
                    <a:pt x="101" y="394"/>
                  </a:lnTo>
                  <a:lnTo>
                    <a:pt x="23" y="25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8" name="Freeform 51"/>
            <p:cNvSpPr>
              <a:spLocks/>
            </p:cNvSpPr>
            <p:nvPr/>
          </p:nvSpPr>
          <p:spPr bwMode="auto">
            <a:xfrm>
              <a:off x="3363508" y="5345035"/>
              <a:ext cx="177186" cy="765443"/>
            </a:xfrm>
            <a:custGeom>
              <a:avLst/>
              <a:gdLst>
                <a:gd name="T0" fmla="*/ 0 w 75"/>
                <a:gd name="T1" fmla="*/ 324 h 324"/>
                <a:gd name="T2" fmla="*/ 20 w 75"/>
                <a:gd name="T3" fmla="*/ 0 h 324"/>
                <a:gd name="T4" fmla="*/ 75 w 75"/>
                <a:gd name="T5" fmla="*/ 320 h 324"/>
                <a:gd name="T6" fmla="*/ 0 w 75"/>
                <a:gd name="T7" fmla="*/ 324 h 324"/>
              </a:gdLst>
              <a:ahLst/>
              <a:cxnLst>
                <a:cxn ang="0">
                  <a:pos x="T0" y="T1"/>
                </a:cxn>
                <a:cxn ang="0">
                  <a:pos x="T2" y="T3"/>
                </a:cxn>
                <a:cxn ang="0">
                  <a:pos x="T4" y="T5"/>
                </a:cxn>
                <a:cxn ang="0">
                  <a:pos x="T6" y="T7"/>
                </a:cxn>
              </a:cxnLst>
              <a:rect l="0" t="0" r="r" b="b"/>
              <a:pathLst>
                <a:path w="75" h="324">
                  <a:moveTo>
                    <a:pt x="0" y="324"/>
                  </a:moveTo>
                  <a:lnTo>
                    <a:pt x="20" y="0"/>
                  </a:lnTo>
                  <a:lnTo>
                    <a:pt x="75" y="320"/>
                  </a:lnTo>
                  <a:lnTo>
                    <a:pt x="0" y="32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9" name="Freeform 52"/>
            <p:cNvSpPr>
              <a:spLocks/>
            </p:cNvSpPr>
            <p:nvPr/>
          </p:nvSpPr>
          <p:spPr bwMode="auto">
            <a:xfrm>
              <a:off x="1709772" y="4558329"/>
              <a:ext cx="167736" cy="2097882"/>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0" name="Freeform 53"/>
            <p:cNvSpPr>
              <a:spLocks/>
            </p:cNvSpPr>
            <p:nvPr/>
          </p:nvSpPr>
          <p:spPr bwMode="auto">
            <a:xfrm>
              <a:off x="1709772" y="4558329"/>
              <a:ext cx="167736" cy="2097882"/>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1" name="Freeform 54"/>
            <p:cNvSpPr>
              <a:spLocks/>
            </p:cNvSpPr>
            <p:nvPr/>
          </p:nvSpPr>
          <p:spPr bwMode="auto">
            <a:xfrm>
              <a:off x="1015202" y="4794577"/>
              <a:ext cx="770169" cy="399259"/>
            </a:xfrm>
            <a:custGeom>
              <a:avLst/>
              <a:gdLst>
                <a:gd name="T0" fmla="*/ 326 w 326"/>
                <a:gd name="T1" fmla="*/ 129 h 169"/>
                <a:gd name="T2" fmla="*/ 246 w 326"/>
                <a:gd name="T3" fmla="*/ 52 h 169"/>
                <a:gd name="T4" fmla="*/ 237 w 326"/>
                <a:gd name="T5" fmla="*/ 94 h 169"/>
                <a:gd name="T6" fmla="*/ 189 w 326"/>
                <a:gd name="T7" fmla="*/ 11 h 169"/>
                <a:gd name="T8" fmla="*/ 179 w 326"/>
                <a:gd name="T9" fmla="*/ 64 h 169"/>
                <a:gd name="T10" fmla="*/ 140 w 326"/>
                <a:gd name="T11" fmla="*/ 0 h 169"/>
                <a:gd name="T12" fmla="*/ 0 w 326"/>
                <a:gd name="T13" fmla="*/ 92 h 169"/>
                <a:gd name="T14" fmla="*/ 326 w 326"/>
                <a:gd name="T15" fmla="*/ 169 h 169"/>
                <a:gd name="T16" fmla="*/ 326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326" y="129"/>
                  </a:moveTo>
                  <a:lnTo>
                    <a:pt x="246" y="52"/>
                  </a:lnTo>
                  <a:lnTo>
                    <a:pt x="237" y="94"/>
                  </a:lnTo>
                  <a:lnTo>
                    <a:pt x="189" y="11"/>
                  </a:lnTo>
                  <a:lnTo>
                    <a:pt x="179" y="64"/>
                  </a:lnTo>
                  <a:lnTo>
                    <a:pt x="140" y="0"/>
                  </a:lnTo>
                  <a:lnTo>
                    <a:pt x="0" y="92"/>
                  </a:lnTo>
                  <a:lnTo>
                    <a:pt x="326" y="169"/>
                  </a:lnTo>
                  <a:lnTo>
                    <a:pt x="326" y="12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2" name="Freeform 55"/>
            <p:cNvSpPr>
              <a:spLocks/>
            </p:cNvSpPr>
            <p:nvPr/>
          </p:nvSpPr>
          <p:spPr bwMode="auto">
            <a:xfrm>
              <a:off x="1015202" y="4794577"/>
              <a:ext cx="770169" cy="399259"/>
            </a:xfrm>
            <a:custGeom>
              <a:avLst/>
              <a:gdLst>
                <a:gd name="T0" fmla="*/ 326 w 326"/>
                <a:gd name="T1" fmla="*/ 129 h 169"/>
                <a:gd name="T2" fmla="*/ 246 w 326"/>
                <a:gd name="T3" fmla="*/ 52 h 169"/>
                <a:gd name="T4" fmla="*/ 237 w 326"/>
                <a:gd name="T5" fmla="*/ 94 h 169"/>
                <a:gd name="T6" fmla="*/ 189 w 326"/>
                <a:gd name="T7" fmla="*/ 11 h 169"/>
                <a:gd name="T8" fmla="*/ 179 w 326"/>
                <a:gd name="T9" fmla="*/ 64 h 169"/>
                <a:gd name="T10" fmla="*/ 140 w 326"/>
                <a:gd name="T11" fmla="*/ 0 h 169"/>
                <a:gd name="T12" fmla="*/ 0 w 326"/>
                <a:gd name="T13" fmla="*/ 92 h 169"/>
                <a:gd name="T14" fmla="*/ 326 w 326"/>
                <a:gd name="T15" fmla="*/ 169 h 169"/>
                <a:gd name="T16" fmla="*/ 326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326" y="129"/>
                  </a:moveTo>
                  <a:lnTo>
                    <a:pt x="246" y="52"/>
                  </a:lnTo>
                  <a:lnTo>
                    <a:pt x="237" y="94"/>
                  </a:lnTo>
                  <a:lnTo>
                    <a:pt x="189" y="11"/>
                  </a:lnTo>
                  <a:lnTo>
                    <a:pt x="179" y="64"/>
                  </a:lnTo>
                  <a:lnTo>
                    <a:pt x="140" y="0"/>
                  </a:lnTo>
                  <a:lnTo>
                    <a:pt x="0" y="92"/>
                  </a:lnTo>
                  <a:lnTo>
                    <a:pt x="326" y="169"/>
                  </a:lnTo>
                  <a:lnTo>
                    <a:pt x="326" y="1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3" name="Freeform 56"/>
            <p:cNvSpPr>
              <a:spLocks/>
            </p:cNvSpPr>
            <p:nvPr/>
          </p:nvSpPr>
          <p:spPr bwMode="auto">
            <a:xfrm>
              <a:off x="1015202" y="5011925"/>
              <a:ext cx="770169" cy="368547"/>
            </a:xfrm>
            <a:custGeom>
              <a:avLst/>
              <a:gdLst>
                <a:gd name="T0" fmla="*/ 310 w 326"/>
                <a:gd name="T1" fmla="*/ 112 h 156"/>
                <a:gd name="T2" fmla="*/ 207 w 326"/>
                <a:gd name="T3" fmla="*/ 144 h 156"/>
                <a:gd name="T4" fmla="*/ 216 w 326"/>
                <a:gd name="T5" fmla="*/ 103 h 156"/>
                <a:gd name="T6" fmla="*/ 138 w 326"/>
                <a:gd name="T7" fmla="*/ 156 h 156"/>
                <a:gd name="T8" fmla="*/ 150 w 326"/>
                <a:gd name="T9" fmla="*/ 103 h 156"/>
                <a:gd name="T10" fmla="*/ 88 w 326"/>
                <a:gd name="T11" fmla="*/ 144 h 156"/>
                <a:gd name="T12" fmla="*/ 0 w 326"/>
                <a:gd name="T13" fmla="*/ 0 h 156"/>
                <a:gd name="T14" fmla="*/ 326 w 326"/>
                <a:gd name="T15" fmla="*/ 77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7" y="144"/>
                  </a:lnTo>
                  <a:lnTo>
                    <a:pt x="216" y="103"/>
                  </a:lnTo>
                  <a:lnTo>
                    <a:pt x="138" y="156"/>
                  </a:lnTo>
                  <a:lnTo>
                    <a:pt x="150" y="103"/>
                  </a:lnTo>
                  <a:lnTo>
                    <a:pt x="88" y="144"/>
                  </a:lnTo>
                  <a:lnTo>
                    <a:pt x="0" y="0"/>
                  </a:lnTo>
                  <a:lnTo>
                    <a:pt x="326" y="77"/>
                  </a:lnTo>
                  <a:lnTo>
                    <a:pt x="310"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4" name="Freeform 57"/>
            <p:cNvSpPr>
              <a:spLocks/>
            </p:cNvSpPr>
            <p:nvPr/>
          </p:nvSpPr>
          <p:spPr bwMode="auto">
            <a:xfrm>
              <a:off x="1015202" y="5011925"/>
              <a:ext cx="770169" cy="368547"/>
            </a:xfrm>
            <a:custGeom>
              <a:avLst/>
              <a:gdLst>
                <a:gd name="T0" fmla="*/ 310 w 326"/>
                <a:gd name="T1" fmla="*/ 112 h 156"/>
                <a:gd name="T2" fmla="*/ 207 w 326"/>
                <a:gd name="T3" fmla="*/ 144 h 156"/>
                <a:gd name="T4" fmla="*/ 216 w 326"/>
                <a:gd name="T5" fmla="*/ 103 h 156"/>
                <a:gd name="T6" fmla="*/ 138 w 326"/>
                <a:gd name="T7" fmla="*/ 156 h 156"/>
                <a:gd name="T8" fmla="*/ 150 w 326"/>
                <a:gd name="T9" fmla="*/ 103 h 156"/>
                <a:gd name="T10" fmla="*/ 88 w 326"/>
                <a:gd name="T11" fmla="*/ 144 h 156"/>
                <a:gd name="T12" fmla="*/ 0 w 326"/>
                <a:gd name="T13" fmla="*/ 0 h 156"/>
                <a:gd name="T14" fmla="*/ 326 w 326"/>
                <a:gd name="T15" fmla="*/ 77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7" y="144"/>
                  </a:lnTo>
                  <a:lnTo>
                    <a:pt x="216" y="103"/>
                  </a:lnTo>
                  <a:lnTo>
                    <a:pt x="138" y="156"/>
                  </a:lnTo>
                  <a:lnTo>
                    <a:pt x="150" y="103"/>
                  </a:lnTo>
                  <a:lnTo>
                    <a:pt x="88" y="144"/>
                  </a:lnTo>
                  <a:lnTo>
                    <a:pt x="0" y="0"/>
                  </a:lnTo>
                  <a:lnTo>
                    <a:pt x="326" y="77"/>
                  </a:lnTo>
                  <a:lnTo>
                    <a:pt x="310"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5" name="Freeform 58"/>
            <p:cNvSpPr>
              <a:spLocks/>
            </p:cNvSpPr>
            <p:nvPr/>
          </p:nvSpPr>
          <p:spPr bwMode="auto">
            <a:xfrm>
              <a:off x="1308150" y="4487455"/>
              <a:ext cx="477221" cy="642594"/>
            </a:xfrm>
            <a:custGeom>
              <a:avLst/>
              <a:gdLst>
                <a:gd name="T0" fmla="*/ 177 w 202"/>
                <a:gd name="T1" fmla="*/ 135 h 272"/>
                <a:gd name="T2" fmla="*/ 154 w 202"/>
                <a:gd name="T3" fmla="*/ 154 h 272"/>
                <a:gd name="T4" fmla="*/ 161 w 202"/>
                <a:gd name="T5" fmla="*/ 85 h 272"/>
                <a:gd name="T6" fmla="*/ 133 w 202"/>
                <a:gd name="T7" fmla="*/ 109 h 272"/>
                <a:gd name="T8" fmla="*/ 140 w 202"/>
                <a:gd name="T9" fmla="*/ 55 h 272"/>
                <a:gd name="T10" fmla="*/ 0 w 202"/>
                <a:gd name="T11" fmla="*/ 0 h 272"/>
                <a:gd name="T12" fmla="*/ 202 w 202"/>
                <a:gd name="T13" fmla="*/ 272 h 272"/>
                <a:gd name="T14" fmla="*/ 177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7" y="135"/>
                  </a:moveTo>
                  <a:lnTo>
                    <a:pt x="154" y="154"/>
                  </a:lnTo>
                  <a:lnTo>
                    <a:pt x="161" y="85"/>
                  </a:lnTo>
                  <a:lnTo>
                    <a:pt x="133" y="109"/>
                  </a:lnTo>
                  <a:lnTo>
                    <a:pt x="140" y="55"/>
                  </a:lnTo>
                  <a:lnTo>
                    <a:pt x="0" y="0"/>
                  </a:lnTo>
                  <a:lnTo>
                    <a:pt x="202" y="272"/>
                  </a:lnTo>
                  <a:lnTo>
                    <a:pt x="17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6" name="Freeform 59"/>
            <p:cNvSpPr>
              <a:spLocks/>
            </p:cNvSpPr>
            <p:nvPr/>
          </p:nvSpPr>
          <p:spPr bwMode="auto">
            <a:xfrm>
              <a:off x="1308150" y="4487455"/>
              <a:ext cx="477221" cy="642594"/>
            </a:xfrm>
            <a:custGeom>
              <a:avLst/>
              <a:gdLst>
                <a:gd name="T0" fmla="*/ 177 w 202"/>
                <a:gd name="T1" fmla="*/ 135 h 272"/>
                <a:gd name="T2" fmla="*/ 154 w 202"/>
                <a:gd name="T3" fmla="*/ 154 h 272"/>
                <a:gd name="T4" fmla="*/ 161 w 202"/>
                <a:gd name="T5" fmla="*/ 85 h 272"/>
                <a:gd name="T6" fmla="*/ 133 w 202"/>
                <a:gd name="T7" fmla="*/ 109 h 272"/>
                <a:gd name="T8" fmla="*/ 140 w 202"/>
                <a:gd name="T9" fmla="*/ 55 h 272"/>
                <a:gd name="T10" fmla="*/ 0 w 202"/>
                <a:gd name="T11" fmla="*/ 0 h 272"/>
                <a:gd name="T12" fmla="*/ 202 w 202"/>
                <a:gd name="T13" fmla="*/ 272 h 272"/>
                <a:gd name="T14" fmla="*/ 177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7" y="135"/>
                  </a:moveTo>
                  <a:lnTo>
                    <a:pt x="154" y="154"/>
                  </a:lnTo>
                  <a:lnTo>
                    <a:pt x="161" y="85"/>
                  </a:lnTo>
                  <a:lnTo>
                    <a:pt x="133" y="109"/>
                  </a:lnTo>
                  <a:lnTo>
                    <a:pt x="140" y="55"/>
                  </a:lnTo>
                  <a:lnTo>
                    <a:pt x="0" y="0"/>
                  </a:lnTo>
                  <a:lnTo>
                    <a:pt x="202" y="272"/>
                  </a:lnTo>
                  <a:lnTo>
                    <a:pt x="17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7" name="Freeform 60"/>
            <p:cNvSpPr>
              <a:spLocks/>
            </p:cNvSpPr>
            <p:nvPr/>
          </p:nvSpPr>
          <p:spPr bwMode="auto">
            <a:xfrm>
              <a:off x="1308150" y="4487455"/>
              <a:ext cx="477221" cy="642594"/>
            </a:xfrm>
            <a:custGeom>
              <a:avLst/>
              <a:gdLst>
                <a:gd name="T0" fmla="*/ 74 w 202"/>
                <a:gd name="T1" fmla="*/ 220 h 272"/>
                <a:gd name="T2" fmla="*/ 97 w 202"/>
                <a:gd name="T3" fmla="*/ 201 h 272"/>
                <a:gd name="T4" fmla="*/ 32 w 202"/>
                <a:gd name="T5" fmla="*/ 194 h 272"/>
                <a:gd name="T6" fmla="*/ 60 w 202"/>
                <a:gd name="T7" fmla="*/ 169 h 272"/>
                <a:gd name="T8" fmla="*/ 9 w 202"/>
                <a:gd name="T9" fmla="*/ 164 h 272"/>
                <a:gd name="T10" fmla="*/ 0 w 202"/>
                <a:gd name="T11" fmla="*/ 0 h 272"/>
                <a:gd name="T12" fmla="*/ 202 w 202"/>
                <a:gd name="T13" fmla="*/ 272 h 272"/>
                <a:gd name="T14" fmla="*/ 74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4" y="220"/>
                  </a:moveTo>
                  <a:lnTo>
                    <a:pt x="97" y="201"/>
                  </a:lnTo>
                  <a:lnTo>
                    <a:pt x="32" y="194"/>
                  </a:lnTo>
                  <a:lnTo>
                    <a:pt x="60" y="169"/>
                  </a:lnTo>
                  <a:lnTo>
                    <a:pt x="9" y="164"/>
                  </a:lnTo>
                  <a:lnTo>
                    <a:pt x="0" y="0"/>
                  </a:lnTo>
                  <a:lnTo>
                    <a:pt x="202" y="272"/>
                  </a:lnTo>
                  <a:lnTo>
                    <a:pt x="74"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8" name="Freeform 61"/>
            <p:cNvSpPr>
              <a:spLocks/>
            </p:cNvSpPr>
            <p:nvPr/>
          </p:nvSpPr>
          <p:spPr bwMode="auto">
            <a:xfrm>
              <a:off x="1308150" y="4487455"/>
              <a:ext cx="477221" cy="642594"/>
            </a:xfrm>
            <a:custGeom>
              <a:avLst/>
              <a:gdLst>
                <a:gd name="T0" fmla="*/ 74 w 202"/>
                <a:gd name="T1" fmla="*/ 220 h 272"/>
                <a:gd name="T2" fmla="*/ 97 w 202"/>
                <a:gd name="T3" fmla="*/ 201 h 272"/>
                <a:gd name="T4" fmla="*/ 32 w 202"/>
                <a:gd name="T5" fmla="*/ 194 h 272"/>
                <a:gd name="T6" fmla="*/ 60 w 202"/>
                <a:gd name="T7" fmla="*/ 169 h 272"/>
                <a:gd name="T8" fmla="*/ 9 w 202"/>
                <a:gd name="T9" fmla="*/ 164 h 272"/>
                <a:gd name="T10" fmla="*/ 0 w 202"/>
                <a:gd name="T11" fmla="*/ 0 h 272"/>
                <a:gd name="T12" fmla="*/ 202 w 202"/>
                <a:gd name="T13" fmla="*/ 272 h 272"/>
                <a:gd name="T14" fmla="*/ 74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4" y="220"/>
                  </a:moveTo>
                  <a:lnTo>
                    <a:pt x="97" y="201"/>
                  </a:lnTo>
                  <a:lnTo>
                    <a:pt x="32" y="194"/>
                  </a:lnTo>
                  <a:lnTo>
                    <a:pt x="60" y="169"/>
                  </a:lnTo>
                  <a:lnTo>
                    <a:pt x="9" y="164"/>
                  </a:lnTo>
                  <a:lnTo>
                    <a:pt x="0" y="0"/>
                  </a:lnTo>
                  <a:lnTo>
                    <a:pt x="202" y="272"/>
                  </a:lnTo>
                  <a:lnTo>
                    <a:pt x="74"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9" name="Freeform 62"/>
            <p:cNvSpPr>
              <a:spLocks/>
            </p:cNvSpPr>
            <p:nvPr/>
          </p:nvSpPr>
          <p:spPr bwMode="auto">
            <a:xfrm>
              <a:off x="1797183" y="4258294"/>
              <a:ext cx="231523" cy="980429"/>
            </a:xfrm>
            <a:custGeom>
              <a:avLst/>
              <a:gdLst>
                <a:gd name="T0" fmla="*/ 75 w 98"/>
                <a:gd name="T1" fmla="*/ 266 h 415"/>
                <a:gd name="T2" fmla="*/ 39 w 98"/>
                <a:gd name="T3" fmla="*/ 266 h 415"/>
                <a:gd name="T4" fmla="*/ 96 w 98"/>
                <a:gd name="T5" fmla="*/ 206 h 415"/>
                <a:gd name="T6" fmla="*/ 53 w 98"/>
                <a:gd name="T7" fmla="*/ 206 h 415"/>
                <a:gd name="T8" fmla="*/ 98 w 98"/>
                <a:gd name="T9" fmla="*/ 161 h 415"/>
                <a:gd name="T10" fmla="*/ 6 w 98"/>
                <a:gd name="T11" fmla="*/ 0 h 415"/>
                <a:gd name="T12" fmla="*/ 0 w 98"/>
                <a:gd name="T13" fmla="*/ 415 h 415"/>
                <a:gd name="T14" fmla="*/ 75 w 98"/>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5">
                  <a:moveTo>
                    <a:pt x="75" y="266"/>
                  </a:moveTo>
                  <a:lnTo>
                    <a:pt x="39" y="266"/>
                  </a:lnTo>
                  <a:lnTo>
                    <a:pt x="96" y="206"/>
                  </a:lnTo>
                  <a:lnTo>
                    <a:pt x="53" y="206"/>
                  </a:lnTo>
                  <a:lnTo>
                    <a:pt x="98" y="161"/>
                  </a:lnTo>
                  <a:lnTo>
                    <a:pt x="6" y="0"/>
                  </a:lnTo>
                  <a:lnTo>
                    <a:pt x="0" y="415"/>
                  </a:lnTo>
                  <a:lnTo>
                    <a:pt x="75" y="26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0" name="Freeform 63"/>
            <p:cNvSpPr>
              <a:spLocks/>
            </p:cNvSpPr>
            <p:nvPr/>
          </p:nvSpPr>
          <p:spPr bwMode="auto">
            <a:xfrm>
              <a:off x="1797183" y="4258294"/>
              <a:ext cx="231523" cy="980429"/>
            </a:xfrm>
            <a:custGeom>
              <a:avLst/>
              <a:gdLst>
                <a:gd name="T0" fmla="*/ 75 w 98"/>
                <a:gd name="T1" fmla="*/ 266 h 415"/>
                <a:gd name="T2" fmla="*/ 39 w 98"/>
                <a:gd name="T3" fmla="*/ 266 h 415"/>
                <a:gd name="T4" fmla="*/ 96 w 98"/>
                <a:gd name="T5" fmla="*/ 206 h 415"/>
                <a:gd name="T6" fmla="*/ 53 w 98"/>
                <a:gd name="T7" fmla="*/ 206 h 415"/>
                <a:gd name="T8" fmla="*/ 98 w 98"/>
                <a:gd name="T9" fmla="*/ 161 h 415"/>
                <a:gd name="T10" fmla="*/ 6 w 98"/>
                <a:gd name="T11" fmla="*/ 0 h 415"/>
                <a:gd name="T12" fmla="*/ 0 w 98"/>
                <a:gd name="T13" fmla="*/ 415 h 415"/>
                <a:gd name="T14" fmla="*/ 75 w 98"/>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5">
                  <a:moveTo>
                    <a:pt x="75" y="266"/>
                  </a:moveTo>
                  <a:lnTo>
                    <a:pt x="39" y="266"/>
                  </a:lnTo>
                  <a:lnTo>
                    <a:pt x="96" y="206"/>
                  </a:lnTo>
                  <a:lnTo>
                    <a:pt x="53" y="206"/>
                  </a:lnTo>
                  <a:lnTo>
                    <a:pt x="98" y="161"/>
                  </a:lnTo>
                  <a:lnTo>
                    <a:pt x="6" y="0"/>
                  </a:lnTo>
                  <a:lnTo>
                    <a:pt x="0" y="415"/>
                  </a:lnTo>
                  <a:lnTo>
                    <a:pt x="75"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1" name="Freeform 64"/>
            <p:cNvSpPr>
              <a:spLocks/>
            </p:cNvSpPr>
            <p:nvPr/>
          </p:nvSpPr>
          <p:spPr bwMode="auto">
            <a:xfrm>
              <a:off x="1553848" y="4258294"/>
              <a:ext cx="257510" cy="980429"/>
            </a:xfrm>
            <a:custGeom>
              <a:avLst/>
              <a:gdLst>
                <a:gd name="T0" fmla="*/ 22 w 109"/>
                <a:gd name="T1" fmla="*/ 264 h 415"/>
                <a:gd name="T2" fmla="*/ 57 w 109"/>
                <a:gd name="T3" fmla="*/ 264 h 415"/>
                <a:gd name="T4" fmla="*/ 2 w 109"/>
                <a:gd name="T5" fmla="*/ 204 h 415"/>
                <a:gd name="T6" fmla="*/ 45 w 109"/>
                <a:gd name="T7" fmla="*/ 206 h 415"/>
                <a:gd name="T8" fmla="*/ 0 w 109"/>
                <a:gd name="T9" fmla="*/ 159 h 415"/>
                <a:gd name="T10" fmla="*/ 109 w 109"/>
                <a:gd name="T11" fmla="*/ 0 h 415"/>
                <a:gd name="T12" fmla="*/ 103 w 109"/>
                <a:gd name="T13" fmla="*/ 415 h 415"/>
                <a:gd name="T14" fmla="*/ 22 w 109"/>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15">
                  <a:moveTo>
                    <a:pt x="22" y="264"/>
                  </a:moveTo>
                  <a:lnTo>
                    <a:pt x="57" y="264"/>
                  </a:lnTo>
                  <a:lnTo>
                    <a:pt x="2" y="204"/>
                  </a:lnTo>
                  <a:lnTo>
                    <a:pt x="45" y="206"/>
                  </a:lnTo>
                  <a:lnTo>
                    <a:pt x="0" y="159"/>
                  </a:lnTo>
                  <a:lnTo>
                    <a:pt x="109" y="0"/>
                  </a:lnTo>
                  <a:lnTo>
                    <a:pt x="103" y="415"/>
                  </a:lnTo>
                  <a:lnTo>
                    <a:pt x="22" y="26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2" name="Freeform 65"/>
            <p:cNvSpPr>
              <a:spLocks/>
            </p:cNvSpPr>
            <p:nvPr/>
          </p:nvSpPr>
          <p:spPr bwMode="auto">
            <a:xfrm>
              <a:off x="1553848" y="4258294"/>
              <a:ext cx="257510" cy="980429"/>
            </a:xfrm>
            <a:custGeom>
              <a:avLst/>
              <a:gdLst>
                <a:gd name="T0" fmla="*/ 22 w 109"/>
                <a:gd name="T1" fmla="*/ 264 h 415"/>
                <a:gd name="T2" fmla="*/ 57 w 109"/>
                <a:gd name="T3" fmla="*/ 264 h 415"/>
                <a:gd name="T4" fmla="*/ 2 w 109"/>
                <a:gd name="T5" fmla="*/ 204 h 415"/>
                <a:gd name="T6" fmla="*/ 45 w 109"/>
                <a:gd name="T7" fmla="*/ 206 h 415"/>
                <a:gd name="T8" fmla="*/ 0 w 109"/>
                <a:gd name="T9" fmla="*/ 159 h 415"/>
                <a:gd name="T10" fmla="*/ 109 w 109"/>
                <a:gd name="T11" fmla="*/ 0 h 415"/>
                <a:gd name="T12" fmla="*/ 103 w 109"/>
                <a:gd name="T13" fmla="*/ 415 h 415"/>
                <a:gd name="T14" fmla="*/ 22 w 109"/>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415">
                  <a:moveTo>
                    <a:pt x="22" y="264"/>
                  </a:moveTo>
                  <a:lnTo>
                    <a:pt x="57" y="264"/>
                  </a:lnTo>
                  <a:lnTo>
                    <a:pt x="2" y="204"/>
                  </a:lnTo>
                  <a:lnTo>
                    <a:pt x="45" y="206"/>
                  </a:lnTo>
                  <a:lnTo>
                    <a:pt x="0" y="159"/>
                  </a:lnTo>
                  <a:lnTo>
                    <a:pt x="109" y="0"/>
                  </a:lnTo>
                  <a:lnTo>
                    <a:pt x="103" y="415"/>
                  </a:lnTo>
                  <a:lnTo>
                    <a:pt x="22"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3" name="Freeform 66"/>
            <p:cNvSpPr>
              <a:spLocks/>
            </p:cNvSpPr>
            <p:nvPr/>
          </p:nvSpPr>
          <p:spPr bwMode="auto">
            <a:xfrm>
              <a:off x="1759384" y="5021375"/>
              <a:ext cx="708744" cy="460683"/>
            </a:xfrm>
            <a:custGeom>
              <a:avLst/>
              <a:gdLst>
                <a:gd name="T0" fmla="*/ 25 w 300"/>
                <a:gd name="T1" fmla="*/ 7 h 195"/>
                <a:gd name="T2" fmla="*/ 132 w 300"/>
                <a:gd name="T3" fmla="*/ 0 h 195"/>
                <a:gd name="T4" fmla="*/ 114 w 300"/>
                <a:gd name="T5" fmla="*/ 37 h 195"/>
                <a:gd name="T6" fmla="*/ 201 w 300"/>
                <a:gd name="T7" fmla="*/ 7 h 195"/>
                <a:gd name="T8" fmla="*/ 179 w 300"/>
                <a:gd name="T9" fmla="*/ 54 h 195"/>
                <a:gd name="T10" fmla="*/ 247 w 300"/>
                <a:gd name="T11" fmla="*/ 30 h 195"/>
                <a:gd name="T12" fmla="*/ 300 w 300"/>
                <a:gd name="T13" fmla="*/ 195 h 195"/>
                <a:gd name="T14" fmla="*/ 0 w 300"/>
                <a:gd name="T15" fmla="*/ 37 h 195"/>
                <a:gd name="T16" fmla="*/ 25 w 300"/>
                <a:gd name="T17" fmla="*/ 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195">
                  <a:moveTo>
                    <a:pt x="25" y="7"/>
                  </a:moveTo>
                  <a:lnTo>
                    <a:pt x="132" y="0"/>
                  </a:lnTo>
                  <a:lnTo>
                    <a:pt x="114" y="37"/>
                  </a:lnTo>
                  <a:lnTo>
                    <a:pt x="201" y="7"/>
                  </a:lnTo>
                  <a:lnTo>
                    <a:pt x="179" y="54"/>
                  </a:lnTo>
                  <a:lnTo>
                    <a:pt x="247" y="30"/>
                  </a:lnTo>
                  <a:lnTo>
                    <a:pt x="300" y="195"/>
                  </a:lnTo>
                  <a:lnTo>
                    <a:pt x="0" y="37"/>
                  </a:lnTo>
                  <a:lnTo>
                    <a:pt x="25" y="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4" name="Freeform 67"/>
            <p:cNvSpPr>
              <a:spLocks/>
            </p:cNvSpPr>
            <p:nvPr/>
          </p:nvSpPr>
          <p:spPr bwMode="auto">
            <a:xfrm>
              <a:off x="1759384" y="5021375"/>
              <a:ext cx="708744" cy="460683"/>
            </a:xfrm>
            <a:custGeom>
              <a:avLst/>
              <a:gdLst>
                <a:gd name="T0" fmla="*/ 25 w 300"/>
                <a:gd name="T1" fmla="*/ 7 h 195"/>
                <a:gd name="T2" fmla="*/ 132 w 300"/>
                <a:gd name="T3" fmla="*/ 0 h 195"/>
                <a:gd name="T4" fmla="*/ 114 w 300"/>
                <a:gd name="T5" fmla="*/ 37 h 195"/>
                <a:gd name="T6" fmla="*/ 201 w 300"/>
                <a:gd name="T7" fmla="*/ 7 h 195"/>
                <a:gd name="T8" fmla="*/ 179 w 300"/>
                <a:gd name="T9" fmla="*/ 54 h 195"/>
                <a:gd name="T10" fmla="*/ 247 w 300"/>
                <a:gd name="T11" fmla="*/ 30 h 195"/>
                <a:gd name="T12" fmla="*/ 300 w 300"/>
                <a:gd name="T13" fmla="*/ 195 h 195"/>
                <a:gd name="T14" fmla="*/ 0 w 300"/>
                <a:gd name="T15" fmla="*/ 37 h 195"/>
                <a:gd name="T16" fmla="*/ 25 w 300"/>
                <a:gd name="T17" fmla="*/ 7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0" h="195">
                  <a:moveTo>
                    <a:pt x="25" y="7"/>
                  </a:moveTo>
                  <a:lnTo>
                    <a:pt x="132" y="0"/>
                  </a:lnTo>
                  <a:lnTo>
                    <a:pt x="114" y="37"/>
                  </a:lnTo>
                  <a:lnTo>
                    <a:pt x="201" y="7"/>
                  </a:lnTo>
                  <a:lnTo>
                    <a:pt x="179" y="54"/>
                  </a:lnTo>
                  <a:lnTo>
                    <a:pt x="247" y="30"/>
                  </a:lnTo>
                  <a:lnTo>
                    <a:pt x="300" y="195"/>
                  </a:lnTo>
                  <a:lnTo>
                    <a:pt x="0" y="37"/>
                  </a:lnTo>
                  <a:lnTo>
                    <a:pt x="25" y="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5" name="Freeform 68"/>
            <p:cNvSpPr>
              <a:spLocks/>
            </p:cNvSpPr>
            <p:nvPr/>
          </p:nvSpPr>
          <p:spPr bwMode="auto">
            <a:xfrm>
              <a:off x="1742846" y="5108787"/>
              <a:ext cx="725281" cy="496121"/>
            </a:xfrm>
            <a:custGeom>
              <a:avLst/>
              <a:gdLst>
                <a:gd name="T0" fmla="*/ 0 w 307"/>
                <a:gd name="T1" fmla="*/ 38 h 210"/>
                <a:gd name="T2" fmla="*/ 61 w 307"/>
                <a:gd name="T3" fmla="*/ 131 h 210"/>
                <a:gd name="T4" fmla="*/ 76 w 307"/>
                <a:gd name="T5" fmla="*/ 94 h 210"/>
                <a:gd name="T6" fmla="*/ 107 w 307"/>
                <a:gd name="T7" fmla="*/ 186 h 210"/>
                <a:gd name="T8" fmla="*/ 128 w 307"/>
                <a:gd name="T9" fmla="*/ 139 h 210"/>
                <a:gd name="T10" fmla="*/ 151 w 307"/>
                <a:gd name="T11" fmla="*/ 210 h 210"/>
                <a:gd name="T12" fmla="*/ 307 w 307"/>
                <a:gd name="T13" fmla="*/ 158 h 210"/>
                <a:gd name="T14" fmla="*/ 7 w 307"/>
                <a:gd name="T15" fmla="*/ 0 h 210"/>
                <a:gd name="T16" fmla="*/ 0 w 307"/>
                <a:gd name="T17" fmla="*/ 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210">
                  <a:moveTo>
                    <a:pt x="0" y="38"/>
                  </a:moveTo>
                  <a:lnTo>
                    <a:pt x="61" y="131"/>
                  </a:lnTo>
                  <a:lnTo>
                    <a:pt x="76" y="94"/>
                  </a:lnTo>
                  <a:lnTo>
                    <a:pt x="107" y="186"/>
                  </a:lnTo>
                  <a:lnTo>
                    <a:pt x="128" y="139"/>
                  </a:lnTo>
                  <a:lnTo>
                    <a:pt x="151" y="210"/>
                  </a:lnTo>
                  <a:lnTo>
                    <a:pt x="307" y="158"/>
                  </a:lnTo>
                  <a:lnTo>
                    <a:pt x="7" y="0"/>
                  </a:lnTo>
                  <a:lnTo>
                    <a:pt x="0" y="38"/>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6" name="Freeform 69"/>
            <p:cNvSpPr>
              <a:spLocks/>
            </p:cNvSpPr>
            <p:nvPr/>
          </p:nvSpPr>
          <p:spPr bwMode="auto">
            <a:xfrm>
              <a:off x="1742846" y="5108787"/>
              <a:ext cx="725281" cy="496121"/>
            </a:xfrm>
            <a:custGeom>
              <a:avLst/>
              <a:gdLst>
                <a:gd name="T0" fmla="*/ 0 w 307"/>
                <a:gd name="T1" fmla="*/ 38 h 210"/>
                <a:gd name="T2" fmla="*/ 61 w 307"/>
                <a:gd name="T3" fmla="*/ 131 h 210"/>
                <a:gd name="T4" fmla="*/ 76 w 307"/>
                <a:gd name="T5" fmla="*/ 94 h 210"/>
                <a:gd name="T6" fmla="*/ 107 w 307"/>
                <a:gd name="T7" fmla="*/ 186 h 210"/>
                <a:gd name="T8" fmla="*/ 128 w 307"/>
                <a:gd name="T9" fmla="*/ 139 h 210"/>
                <a:gd name="T10" fmla="*/ 151 w 307"/>
                <a:gd name="T11" fmla="*/ 210 h 210"/>
                <a:gd name="T12" fmla="*/ 307 w 307"/>
                <a:gd name="T13" fmla="*/ 158 h 210"/>
                <a:gd name="T14" fmla="*/ 7 w 307"/>
                <a:gd name="T15" fmla="*/ 0 h 210"/>
                <a:gd name="T16" fmla="*/ 0 w 307"/>
                <a:gd name="T17" fmla="*/ 38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7" h="210">
                  <a:moveTo>
                    <a:pt x="0" y="38"/>
                  </a:moveTo>
                  <a:lnTo>
                    <a:pt x="61" y="131"/>
                  </a:lnTo>
                  <a:lnTo>
                    <a:pt x="76" y="94"/>
                  </a:lnTo>
                  <a:lnTo>
                    <a:pt x="107" y="186"/>
                  </a:lnTo>
                  <a:lnTo>
                    <a:pt x="128" y="139"/>
                  </a:lnTo>
                  <a:lnTo>
                    <a:pt x="151" y="210"/>
                  </a:lnTo>
                  <a:lnTo>
                    <a:pt x="307" y="158"/>
                  </a:lnTo>
                  <a:lnTo>
                    <a:pt x="7" y="0"/>
                  </a:lnTo>
                  <a:lnTo>
                    <a:pt x="0" y="3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7" name="Freeform 70"/>
            <p:cNvSpPr>
              <a:spLocks/>
            </p:cNvSpPr>
            <p:nvPr/>
          </p:nvSpPr>
          <p:spPr bwMode="auto">
            <a:xfrm>
              <a:off x="1830258" y="4487455"/>
              <a:ext cx="481946" cy="642594"/>
            </a:xfrm>
            <a:custGeom>
              <a:avLst/>
              <a:gdLst>
                <a:gd name="T0" fmla="*/ 27 w 204"/>
                <a:gd name="T1" fmla="*/ 135 h 272"/>
                <a:gd name="T2" fmla="*/ 50 w 204"/>
                <a:gd name="T3" fmla="*/ 154 h 272"/>
                <a:gd name="T4" fmla="*/ 43 w 204"/>
                <a:gd name="T5" fmla="*/ 85 h 272"/>
                <a:gd name="T6" fmla="*/ 70 w 204"/>
                <a:gd name="T7" fmla="*/ 109 h 272"/>
                <a:gd name="T8" fmla="*/ 64 w 204"/>
                <a:gd name="T9" fmla="*/ 55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70" y="109"/>
                  </a:lnTo>
                  <a:lnTo>
                    <a:pt x="64" y="55"/>
                  </a:lnTo>
                  <a:lnTo>
                    <a:pt x="204" y="0"/>
                  </a:lnTo>
                  <a:lnTo>
                    <a:pt x="0" y="272"/>
                  </a:lnTo>
                  <a:lnTo>
                    <a:pt x="2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8" name="Freeform 71"/>
            <p:cNvSpPr>
              <a:spLocks/>
            </p:cNvSpPr>
            <p:nvPr/>
          </p:nvSpPr>
          <p:spPr bwMode="auto">
            <a:xfrm>
              <a:off x="1830258" y="4487455"/>
              <a:ext cx="481946" cy="642594"/>
            </a:xfrm>
            <a:custGeom>
              <a:avLst/>
              <a:gdLst>
                <a:gd name="T0" fmla="*/ 27 w 204"/>
                <a:gd name="T1" fmla="*/ 135 h 272"/>
                <a:gd name="T2" fmla="*/ 50 w 204"/>
                <a:gd name="T3" fmla="*/ 154 h 272"/>
                <a:gd name="T4" fmla="*/ 43 w 204"/>
                <a:gd name="T5" fmla="*/ 85 h 272"/>
                <a:gd name="T6" fmla="*/ 70 w 204"/>
                <a:gd name="T7" fmla="*/ 109 h 272"/>
                <a:gd name="T8" fmla="*/ 64 w 204"/>
                <a:gd name="T9" fmla="*/ 55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70" y="109"/>
                  </a:lnTo>
                  <a:lnTo>
                    <a:pt x="64" y="55"/>
                  </a:lnTo>
                  <a:lnTo>
                    <a:pt x="204" y="0"/>
                  </a:lnTo>
                  <a:lnTo>
                    <a:pt x="0" y="272"/>
                  </a:lnTo>
                  <a:lnTo>
                    <a:pt x="2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9" name="Freeform 72"/>
            <p:cNvSpPr>
              <a:spLocks/>
            </p:cNvSpPr>
            <p:nvPr/>
          </p:nvSpPr>
          <p:spPr bwMode="auto">
            <a:xfrm>
              <a:off x="1830258" y="4487455"/>
              <a:ext cx="481946" cy="642594"/>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0" name="Freeform 73"/>
            <p:cNvSpPr>
              <a:spLocks/>
            </p:cNvSpPr>
            <p:nvPr/>
          </p:nvSpPr>
          <p:spPr bwMode="auto">
            <a:xfrm>
              <a:off x="1830258" y="4487455"/>
              <a:ext cx="481946" cy="642594"/>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1" name="Freeform 74"/>
            <p:cNvSpPr>
              <a:spLocks/>
            </p:cNvSpPr>
            <p:nvPr/>
          </p:nvSpPr>
          <p:spPr bwMode="auto">
            <a:xfrm>
              <a:off x="1834983" y="4830014"/>
              <a:ext cx="774893" cy="212623"/>
            </a:xfrm>
            <a:custGeom>
              <a:avLst/>
              <a:gdLst>
                <a:gd name="T0" fmla="*/ 123 w 328"/>
                <a:gd name="T1" fmla="*/ 17 h 90"/>
                <a:gd name="T2" fmla="*/ 121 w 328"/>
                <a:gd name="T3" fmla="*/ 47 h 90"/>
                <a:gd name="T4" fmla="*/ 169 w 328"/>
                <a:gd name="T5" fmla="*/ 0 h 90"/>
                <a:gd name="T6" fmla="*/ 167 w 328"/>
                <a:gd name="T7" fmla="*/ 37 h 90"/>
                <a:gd name="T8" fmla="*/ 206 w 328"/>
                <a:gd name="T9" fmla="*/ 2 h 90"/>
                <a:gd name="T10" fmla="*/ 328 w 328"/>
                <a:gd name="T11" fmla="*/ 90 h 90"/>
                <a:gd name="T12" fmla="*/ 0 w 328"/>
                <a:gd name="T13" fmla="*/ 73 h 90"/>
                <a:gd name="T14" fmla="*/ 123 w 328"/>
                <a:gd name="T15" fmla="*/ 17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90">
                  <a:moveTo>
                    <a:pt x="123" y="17"/>
                  </a:moveTo>
                  <a:lnTo>
                    <a:pt x="121" y="47"/>
                  </a:lnTo>
                  <a:lnTo>
                    <a:pt x="169" y="0"/>
                  </a:lnTo>
                  <a:lnTo>
                    <a:pt x="167" y="37"/>
                  </a:lnTo>
                  <a:lnTo>
                    <a:pt x="206" y="2"/>
                  </a:lnTo>
                  <a:lnTo>
                    <a:pt x="328" y="90"/>
                  </a:lnTo>
                  <a:lnTo>
                    <a:pt x="0" y="73"/>
                  </a:lnTo>
                  <a:lnTo>
                    <a:pt x="123" y="1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2" name="Freeform 75"/>
            <p:cNvSpPr>
              <a:spLocks/>
            </p:cNvSpPr>
            <p:nvPr/>
          </p:nvSpPr>
          <p:spPr bwMode="auto">
            <a:xfrm>
              <a:off x="1834983" y="4830014"/>
              <a:ext cx="774893" cy="212623"/>
            </a:xfrm>
            <a:custGeom>
              <a:avLst/>
              <a:gdLst>
                <a:gd name="T0" fmla="*/ 123 w 328"/>
                <a:gd name="T1" fmla="*/ 17 h 90"/>
                <a:gd name="T2" fmla="*/ 121 w 328"/>
                <a:gd name="T3" fmla="*/ 47 h 90"/>
                <a:gd name="T4" fmla="*/ 169 w 328"/>
                <a:gd name="T5" fmla="*/ 0 h 90"/>
                <a:gd name="T6" fmla="*/ 167 w 328"/>
                <a:gd name="T7" fmla="*/ 37 h 90"/>
                <a:gd name="T8" fmla="*/ 206 w 328"/>
                <a:gd name="T9" fmla="*/ 2 h 90"/>
                <a:gd name="T10" fmla="*/ 328 w 328"/>
                <a:gd name="T11" fmla="*/ 90 h 90"/>
                <a:gd name="T12" fmla="*/ 0 w 328"/>
                <a:gd name="T13" fmla="*/ 73 h 90"/>
                <a:gd name="T14" fmla="*/ 123 w 328"/>
                <a:gd name="T15" fmla="*/ 17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90">
                  <a:moveTo>
                    <a:pt x="123" y="17"/>
                  </a:moveTo>
                  <a:lnTo>
                    <a:pt x="121" y="47"/>
                  </a:lnTo>
                  <a:lnTo>
                    <a:pt x="169" y="0"/>
                  </a:lnTo>
                  <a:lnTo>
                    <a:pt x="167" y="37"/>
                  </a:lnTo>
                  <a:lnTo>
                    <a:pt x="206" y="2"/>
                  </a:lnTo>
                  <a:lnTo>
                    <a:pt x="328" y="90"/>
                  </a:lnTo>
                  <a:lnTo>
                    <a:pt x="0" y="73"/>
                  </a:lnTo>
                  <a:lnTo>
                    <a:pt x="123" y="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3" name="Freeform 76"/>
            <p:cNvSpPr>
              <a:spLocks/>
            </p:cNvSpPr>
            <p:nvPr/>
          </p:nvSpPr>
          <p:spPr bwMode="auto">
            <a:xfrm>
              <a:off x="1834983" y="5002475"/>
              <a:ext cx="774893" cy="248060"/>
            </a:xfrm>
            <a:custGeom>
              <a:avLst/>
              <a:gdLst>
                <a:gd name="T0" fmla="*/ 115 w 328"/>
                <a:gd name="T1" fmla="*/ 79 h 105"/>
                <a:gd name="T2" fmla="*/ 117 w 328"/>
                <a:gd name="T3" fmla="*/ 49 h 105"/>
                <a:gd name="T4" fmla="*/ 160 w 328"/>
                <a:gd name="T5" fmla="*/ 101 h 105"/>
                <a:gd name="T6" fmla="*/ 163 w 328"/>
                <a:gd name="T7" fmla="*/ 64 h 105"/>
                <a:gd name="T8" fmla="*/ 197 w 328"/>
                <a:gd name="T9" fmla="*/ 105 h 105"/>
                <a:gd name="T10" fmla="*/ 328 w 328"/>
                <a:gd name="T11" fmla="*/ 17 h 105"/>
                <a:gd name="T12" fmla="*/ 0 w 328"/>
                <a:gd name="T13" fmla="*/ 0 h 105"/>
                <a:gd name="T14" fmla="*/ 115 w 328"/>
                <a:gd name="T15" fmla="*/ 79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105">
                  <a:moveTo>
                    <a:pt x="115" y="79"/>
                  </a:moveTo>
                  <a:lnTo>
                    <a:pt x="117" y="49"/>
                  </a:lnTo>
                  <a:lnTo>
                    <a:pt x="160" y="101"/>
                  </a:lnTo>
                  <a:lnTo>
                    <a:pt x="163" y="64"/>
                  </a:lnTo>
                  <a:lnTo>
                    <a:pt x="197" y="105"/>
                  </a:lnTo>
                  <a:lnTo>
                    <a:pt x="328" y="17"/>
                  </a:lnTo>
                  <a:lnTo>
                    <a:pt x="0" y="0"/>
                  </a:lnTo>
                  <a:lnTo>
                    <a:pt x="115" y="7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4" name="Freeform 77"/>
            <p:cNvSpPr>
              <a:spLocks/>
            </p:cNvSpPr>
            <p:nvPr/>
          </p:nvSpPr>
          <p:spPr bwMode="auto">
            <a:xfrm>
              <a:off x="1834983" y="5002475"/>
              <a:ext cx="774893" cy="248060"/>
            </a:xfrm>
            <a:custGeom>
              <a:avLst/>
              <a:gdLst>
                <a:gd name="T0" fmla="*/ 115 w 328"/>
                <a:gd name="T1" fmla="*/ 79 h 105"/>
                <a:gd name="T2" fmla="*/ 117 w 328"/>
                <a:gd name="T3" fmla="*/ 49 h 105"/>
                <a:gd name="T4" fmla="*/ 160 w 328"/>
                <a:gd name="T5" fmla="*/ 101 h 105"/>
                <a:gd name="T6" fmla="*/ 163 w 328"/>
                <a:gd name="T7" fmla="*/ 64 h 105"/>
                <a:gd name="T8" fmla="*/ 197 w 328"/>
                <a:gd name="T9" fmla="*/ 105 h 105"/>
                <a:gd name="T10" fmla="*/ 328 w 328"/>
                <a:gd name="T11" fmla="*/ 17 h 105"/>
                <a:gd name="T12" fmla="*/ 0 w 328"/>
                <a:gd name="T13" fmla="*/ 0 h 105"/>
                <a:gd name="T14" fmla="*/ 115 w 328"/>
                <a:gd name="T15" fmla="*/ 79 h 10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8" h="105">
                  <a:moveTo>
                    <a:pt x="115" y="79"/>
                  </a:moveTo>
                  <a:lnTo>
                    <a:pt x="117" y="49"/>
                  </a:lnTo>
                  <a:lnTo>
                    <a:pt x="160" y="101"/>
                  </a:lnTo>
                  <a:lnTo>
                    <a:pt x="163" y="64"/>
                  </a:lnTo>
                  <a:lnTo>
                    <a:pt x="197" y="105"/>
                  </a:lnTo>
                  <a:lnTo>
                    <a:pt x="328" y="17"/>
                  </a:lnTo>
                  <a:lnTo>
                    <a:pt x="0" y="0"/>
                  </a:lnTo>
                  <a:lnTo>
                    <a:pt x="115" y="7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5" name="Freeform 78"/>
            <p:cNvSpPr>
              <a:spLocks/>
            </p:cNvSpPr>
            <p:nvPr/>
          </p:nvSpPr>
          <p:spPr bwMode="auto">
            <a:xfrm>
              <a:off x="1216013" y="4988300"/>
              <a:ext cx="614245" cy="585895"/>
            </a:xfrm>
            <a:custGeom>
              <a:avLst/>
              <a:gdLst>
                <a:gd name="T0" fmla="*/ 230 w 260"/>
                <a:gd name="T1" fmla="*/ 0 h 248"/>
                <a:gd name="T2" fmla="*/ 124 w 260"/>
                <a:gd name="T3" fmla="*/ 19 h 248"/>
                <a:gd name="T4" fmla="*/ 149 w 260"/>
                <a:gd name="T5" fmla="*/ 51 h 248"/>
                <a:gd name="T6" fmla="*/ 58 w 260"/>
                <a:gd name="T7" fmla="*/ 42 h 248"/>
                <a:gd name="T8" fmla="*/ 89 w 260"/>
                <a:gd name="T9" fmla="*/ 81 h 248"/>
                <a:gd name="T10" fmla="*/ 18 w 260"/>
                <a:gd name="T11" fmla="*/ 74 h 248"/>
                <a:gd name="T12" fmla="*/ 0 w 260"/>
                <a:gd name="T13" fmla="*/ 248 h 248"/>
                <a:gd name="T14" fmla="*/ 260 w 260"/>
                <a:gd name="T15" fmla="*/ 25 h 248"/>
                <a:gd name="T16" fmla="*/ 230 w 260"/>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48">
                  <a:moveTo>
                    <a:pt x="230" y="0"/>
                  </a:moveTo>
                  <a:lnTo>
                    <a:pt x="124" y="19"/>
                  </a:lnTo>
                  <a:lnTo>
                    <a:pt x="149" y="51"/>
                  </a:lnTo>
                  <a:lnTo>
                    <a:pt x="58" y="42"/>
                  </a:lnTo>
                  <a:lnTo>
                    <a:pt x="89" y="81"/>
                  </a:lnTo>
                  <a:lnTo>
                    <a:pt x="18" y="74"/>
                  </a:lnTo>
                  <a:lnTo>
                    <a:pt x="0" y="248"/>
                  </a:lnTo>
                  <a:lnTo>
                    <a:pt x="260" y="25"/>
                  </a:lnTo>
                  <a:lnTo>
                    <a:pt x="230" y="0"/>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6" name="Freeform 79"/>
            <p:cNvSpPr>
              <a:spLocks/>
            </p:cNvSpPr>
            <p:nvPr/>
          </p:nvSpPr>
          <p:spPr bwMode="auto">
            <a:xfrm>
              <a:off x="1216013" y="4988300"/>
              <a:ext cx="614245" cy="585895"/>
            </a:xfrm>
            <a:custGeom>
              <a:avLst/>
              <a:gdLst>
                <a:gd name="T0" fmla="*/ 230 w 260"/>
                <a:gd name="T1" fmla="*/ 0 h 248"/>
                <a:gd name="T2" fmla="*/ 124 w 260"/>
                <a:gd name="T3" fmla="*/ 19 h 248"/>
                <a:gd name="T4" fmla="*/ 149 w 260"/>
                <a:gd name="T5" fmla="*/ 51 h 248"/>
                <a:gd name="T6" fmla="*/ 58 w 260"/>
                <a:gd name="T7" fmla="*/ 42 h 248"/>
                <a:gd name="T8" fmla="*/ 89 w 260"/>
                <a:gd name="T9" fmla="*/ 81 h 248"/>
                <a:gd name="T10" fmla="*/ 18 w 260"/>
                <a:gd name="T11" fmla="*/ 74 h 248"/>
                <a:gd name="T12" fmla="*/ 0 w 260"/>
                <a:gd name="T13" fmla="*/ 248 h 248"/>
                <a:gd name="T14" fmla="*/ 260 w 260"/>
                <a:gd name="T15" fmla="*/ 25 h 248"/>
                <a:gd name="T16" fmla="*/ 230 w 260"/>
                <a:gd name="T17"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0" h="248">
                  <a:moveTo>
                    <a:pt x="230" y="0"/>
                  </a:moveTo>
                  <a:lnTo>
                    <a:pt x="124" y="19"/>
                  </a:lnTo>
                  <a:lnTo>
                    <a:pt x="149" y="51"/>
                  </a:lnTo>
                  <a:lnTo>
                    <a:pt x="58" y="42"/>
                  </a:lnTo>
                  <a:lnTo>
                    <a:pt x="89" y="81"/>
                  </a:lnTo>
                  <a:lnTo>
                    <a:pt x="18" y="74"/>
                  </a:lnTo>
                  <a:lnTo>
                    <a:pt x="0" y="248"/>
                  </a:lnTo>
                  <a:lnTo>
                    <a:pt x="260" y="25"/>
                  </a:lnTo>
                  <a:lnTo>
                    <a:pt x="2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7" name="Freeform 80"/>
            <p:cNvSpPr>
              <a:spLocks/>
            </p:cNvSpPr>
            <p:nvPr/>
          </p:nvSpPr>
          <p:spPr bwMode="auto">
            <a:xfrm>
              <a:off x="1216013" y="5047362"/>
              <a:ext cx="649682" cy="562270"/>
            </a:xfrm>
            <a:custGeom>
              <a:avLst/>
              <a:gdLst>
                <a:gd name="T0" fmla="*/ 275 w 275"/>
                <a:gd name="T1" fmla="*/ 35 h 238"/>
                <a:gd name="T2" fmla="*/ 236 w 275"/>
                <a:gd name="T3" fmla="*/ 141 h 238"/>
                <a:gd name="T4" fmla="*/ 211 w 275"/>
                <a:gd name="T5" fmla="*/ 109 h 238"/>
                <a:gd name="T6" fmla="*/ 202 w 275"/>
                <a:gd name="T7" fmla="*/ 204 h 238"/>
                <a:gd name="T8" fmla="*/ 170 w 275"/>
                <a:gd name="T9" fmla="*/ 163 h 238"/>
                <a:gd name="T10" fmla="*/ 163 w 275"/>
                <a:gd name="T11" fmla="*/ 238 h 238"/>
                <a:gd name="T12" fmla="*/ 0 w 275"/>
                <a:gd name="T13" fmla="*/ 223 h 238"/>
                <a:gd name="T14" fmla="*/ 260 w 275"/>
                <a:gd name="T15" fmla="*/ 0 h 238"/>
                <a:gd name="T16" fmla="*/ 275 w 275"/>
                <a:gd name="T17" fmla="*/ 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38">
                  <a:moveTo>
                    <a:pt x="275" y="35"/>
                  </a:moveTo>
                  <a:lnTo>
                    <a:pt x="236" y="141"/>
                  </a:lnTo>
                  <a:lnTo>
                    <a:pt x="211" y="109"/>
                  </a:lnTo>
                  <a:lnTo>
                    <a:pt x="202" y="204"/>
                  </a:lnTo>
                  <a:lnTo>
                    <a:pt x="170" y="163"/>
                  </a:lnTo>
                  <a:lnTo>
                    <a:pt x="163" y="238"/>
                  </a:lnTo>
                  <a:lnTo>
                    <a:pt x="0" y="223"/>
                  </a:lnTo>
                  <a:lnTo>
                    <a:pt x="260" y="0"/>
                  </a:lnTo>
                  <a:lnTo>
                    <a:pt x="275" y="35"/>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8" name="Freeform 81"/>
            <p:cNvSpPr>
              <a:spLocks/>
            </p:cNvSpPr>
            <p:nvPr/>
          </p:nvSpPr>
          <p:spPr bwMode="auto">
            <a:xfrm>
              <a:off x="1216013" y="5047362"/>
              <a:ext cx="649682" cy="562270"/>
            </a:xfrm>
            <a:custGeom>
              <a:avLst/>
              <a:gdLst>
                <a:gd name="T0" fmla="*/ 275 w 275"/>
                <a:gd name="T1" fmla="*/ 35 h 238"/>
                <a:gd name="T2" fmla="*/ 236 w 275"/>
                <a:gd name="T3" fmla="*/ 141 h 238"/>
                <a:gd name="T4" fmla="*/ 211 w 275"/>
                <a:gd name="T5" fmla="*/ 109 h 238"/>
                <a:gd name="T6" fmla="*/ 202 w 275"/>
                <a:gd name="T7" fmla="*/ 204 h 238"/>
                <a:gd name="T8" fmla="*/ 170 w 275"/>
                <a:gd name="T9" fmla="*/ 163 h 238"/>
                <a:gd name="T10" fmla="*/ 163 w 275"/>
                <a:gd name="T11" fmla="*/ 238 h 238"/>
                <a:gd name="T12" fmla="*/ 0 w 275"/>
                <a:gd name="T13" fmla="*/ 223 h 238"/>
                <a:gd name="T14" fmla="*/ 260 w 275"/>
                <a:gd name="T15" fmla="*/ 0 h 238"/>
                <a:gd name="T16" fmla="*/ 275 w 275"/>
                <a:gd name="T17" fmla="*/ 35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5" h="238">
                  <a:moveTo>
                    <a:pt x="275" y="35"/>
                  </a:moveTo>
                  <a:lnTo>
                    <a:pt x="236" y="141"/>
                  </a:lnTo>
                  <a:lnTo>
                    <a:pt x="211" y="109"/>
                  </a:lnTo>
                  <a:lnTo>
                    <a:pt x="202" y="204"/>
                  </a:lnTo>
                  <a:lnTo>
                    <a:pt x="170" y="163"/>
                  </a:lnTo>
                  <a:lnTo>
                    <a:pt x="163" y="238"/>
                  </a:lnTo>
                  <a:lnTo>
                    <a:pt x="0" y="223"/>
                  </a:lnTo>
                  <a:lnTo>
                    <a:pt x="260" y="0"/>
                  </a:lnTo>
                  <a:lnTo>
                    <a:pt x="275" y="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9" name="Freeform 82"/>
            <p:cNvSpPr>
              <a:spLocks/>
            </p:cNvSpPr>
            <p:nvPr/>
          </p:nvSpPr>
          <p:spPr bwMode="auto">
            <a:xfrm>
              <a:off x="1584560" y="4941051"/>
              <a:ext cx="444146" cy="411071"/>
            </a:xfrm>
            <a:custGeom>
              <a:avLst/>
              <a:gdLst>
                <a:gd name="T0" fmla="*/ 74 w 106"/>
                <a:gd name="T1" fmla="*/ 28 h 93"/>
                <a:gd name="T2" fmla="*/ 58 w 106"/>
                <a:gd name="T3" fmla="*/ 0 h 93"/>
                <a:gd name="T4" fmla="*/ 40 w 106"/>
                <a:gd name="T5" fmla="*/ 22 h 93"/>
                <a:gd name="T6" fmla="*/ 34 w 106"/>
                <a:gd name="T7" fmla="*/ 21 h 93"/>
                <a:gd name="T8" fmla="*/ 33 w 106"/>
                <a:gd name="T9" fmla="*/ 73 h 93"/>
                <a:gd name="T10" fmla="*/ 50 w 106"/>
                <a:gd name="T11" fmla="*/ 93 h 93"/>
                <a:gd name="T12" fmla="*/ 66 w 106"/>
                <a:gd name="T13" fmla="*/ 83 h 93"/>
                <a:gd name="T14" fmla="*/ 70 w 106"/>
                <a:gd name="T15" fmla="*/ 83 h 93"/>
                <a:gd name="T16" fmla="*/ 74 w 106"/>
                <a:gd name="T17" fmla="*/ 28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 h="93">
                  <a:moveTo>
                    <a:pt x="74" y="28"/>
                  </a:moveTo>
                  <a:cubicBezTo>
                    <a:pt x="79" y="17"/>
                    <a:pt x="74" y="0"/>
                    <a:pt x="58" y="0"/>
                  </a:cubicBezTo>
                  <a:cubicBezTo>
                    <a:pt x="45" y="0"/>
                    <a:pt x="39" y="12"/>
                    <a:pt x="40" y="22"/>
                  </a:cubicBezTo>
                  <a:cubicBezTo>
                    <a:pt x="38" y="21"/>
                    <a:pt x="36" y="21"/>
                    <a:pt x="34" y="21"/>
                  </a:cubicBezTo>
                  <a:cubicBezTo>
                    <a:pt x="1" y="21"/>
                    <a:pt x="0" y="71"/>
                    <a:pt x="33" y="73"/>
                  </a:cubicBezTo>
                  <a:cubicBezTo>
                    <a:pt x="32" y="83"/>
                    <a:pt x="37" y="93"/>
                    <a:pt x="50" y="93"/>
                  </a:cubicBezTo>
                  <a:cubicBezTo>
                    <a:pt x="58" y="93"/>
                    <a:pt x="64" y="89"/>
                    <a:pt x="66" y="83"/>
                  </a:cubicBezTo>
                  <a:cubicBezTo>
                    <a:pt x="67" y="83"/>
                    <a:pt x="69" y="83"/>
                    <a:pt x="70" y="83"/>
                  </a:cubicBezTo>
                  <a:cubicBezTo>
                    <a:pt x="104" y="83"/>
                    <a:pt x="106" y="32"/>
                    <a:pt x="74" y="28"/>
                  </a:cubicBezTo>
                </a:path>
              </a:pathLst>
            </a:cu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0" name="Freeform 83"/>
            <p:cNvSpPr>
              <a:spLocks noEditPoints="1"/>
            </p:cNvSpPr>
            <p:nvPr/>
          </p:nvSpPr>
          <p:spPr bwMode="auto">
            <a:xfrm>
              <a:off x="1834983" y="4487455"/>
              <a:ext cx="774893" cy="994604"/>
            </a:xfrm>
            <a:custGeom>
              <a:avLst/>
              <a:gdLst>
                <a:gd name="T0" fmla="*/ 0 w 328"/>
                <a:gd name="T1" fmla="*/ 363 h 421"/>
                <a:gd name="T2" fmla="*/ 0 w 328"/>
                <a:gd name="T3" fmla="*/ 363 h 421"/>
                <a:gd name="T4" fmla="*/ 22 w 328"/>
                <a:gd name="T5" fmla="*/ 394 h 421"/>
                <a:gd name="T6" fmla="*/ 0 w 328"/>
                <a:gd name="T7" fmla="*/ 363 h 421"/>
                <a:gd name="T8" fmla="*/ 328 w 328"/>
                <a:gd name="T9" fmla="*/ 235 h 421"/>
                <a:gd name="T10" fmla="*/ 229 w 328"/>
                <a:gd name="T11" fmla="*/ 301 h 421"/>
                <a:gd name="T12" fmla="*/ 268 w 328"/>
                <a:gd name="T13" fmla="*/ 421 h 421"/>
                <a:gd name="T14" fmla="*/ 229 w 328"/>
                <a:gd name="T15" fmla="*/ 301 h 421"/>
                <a:gd name="T16" fmla="*/ 328 w 328"/>
                <a:gd name="T17" fmla="*/ 235 h 421"/>
                <a:gd name="T18" fmla="*/ 144 w 328"/>
                <a:gd name="T19" fmla="*/ 169 h 421"/>
                <a:gd name="T20" fmla="*/ 142 w 328"/>
                <a:gd name="T21" fmla="*/ 169 h 421"/>
                <a:gd name="T22" fmla="*/ 142 w 328"/>
                <a:gd name="T23" fmla="*/ 171 h 421"/>
                <a:gd name="T24" fmla="*/ 144 w 328"/>
                <a:gd name="T25" fmla="*/ 169 h 421"/>
                <a:gd name="T26" fmla="*/ 45 w 328"/>
                <a:gd name="T27" fmla="*/ 147 h 421"/>
                <a:gd name="T28" fmla="*/ 43 w 328"/>
                <a:gd name="T29" fmla="*/ 151 h 421"/>
                <a:gd name="T30" fmla="*/ 43 w 328"/>
                <a:gd name="T31" fmla="*/ 151 h 421"/>
                <a:gd name="T32" fmla="*/ 45 w 328"/>
                <a:gd name="T33" fmla="*/ 147 h 421"/>
                <a:gd name="T34" fmla="*/ 46 w 328"/>
                <a:gd name="T35" fmla="*/ 145 h 421"/>
                <a:gd name="T36" fmla="*/ 46 w 328"/>
                <a:gd name="T37" fmla="*/ 145 h 421"/>
                <a:gd name="T38" fmla="*/ 48 w 328"/>
                <a:gd name="T39" fmla="*/ 154 h 421"/>
                <a:gd name="T40" fmla="*/ 46 w 328"/>
                <a:gd name="T41" fmla="*/ 145 h 421"/>
                <a:gd name="T42" fmla="*/ 37 w 328"/>
                <a:gd name="T43" fmla="*/ 109 h 421"/>
                <a:gd name="T44" fmla="*/ 37 w 328"/>
                <a:gd name="T45" fmla="*/ 109 h 421"/>
                <a:gd name="T46" fmla="*/ 43 w 328"/>
                <a:gd name="T47" fmla="*/ 109 h 421"/>
                <a:gd name="T48" fmla="*/ 43 w 328"/>
                <a:gd name="T49" fmla="*/ 109 h 421"/>
                <a:gd name="T50" fmla="*/ 37 w 328"/>
                <a:gd name="T51" fmla="*/ 109 h 421"/>
                <a:gd name="T52" fmla="*/ 66 w 328"/>
                <a:gd name="T53" fmla="*/ 81 h 421"/>
                <a:gd name="T54" fmla="*/ 53 w 328"/>
                <a:gd name="T55" fmla="*/ 92 h 421"/>
                <a:gd name="T56" fmla="*/ 66 w 328"/>
                <a:gd name="T57" fmla="*/ 81 h 421"/>
                <a:gd name="T58" fmla="*/ 66 w 328"/>
                <a:gd name="T59" fmla="*/ 81 h 421"/>
                <a:gd name="T60" fmla="*/ 202 w 328"/>
                <a:gd name="T61" fmla="*/ 0 h 421"/>
                <a:gd name="T62" fmla="*/ 193 w 328"/>
                <a:gd name="T63" fmla="*/ 158 h 421"/>
                <a:gd name="T64" fmla="*/ 206 w 328"/>
                <a:gd name="T65" fmla="*/ 147 h 421"/>
                <a:gd name="T66" fmla="*/ 328 w 328"/>
                <a:gd name="T67" fmla="*/ 235 h 421"/>
                <a:gd name="T68" fmla="*/ 206 w 328"/>
                <a:gd name="T69" fmla="*/ 147 h 421"/>
                <a:gd name="T70" fmla="*/ 193 w 328"/>
                <a:gd name="T71" fmla="*/ 158 h 421"/>
                <a:gd name="T72" fmla="*/ 202 w 328"/>
                <a:gd name="T73" fmla="*/ 0 h 421"/>
                <a:gd name="T74" fmla="*/ 202 w 328"/>
                <a:gd name="T75" fmla="*/ 0 h 421"/>
                <a:gd name="T76" fmla="*/ 73 w 328"/>
                <a:gd name="T77" fmla="*/ 49 h 421"/>
                <a:gd name="T78" fmla="*/ 73 w 328"/>
                <a:gd name="T79" fmla="*/ 49 h 421"/>
                <a:gd name="T80" fmla="*/ 202 w 328"/>
                <a:gd name="T8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8" h="421">
                  <a:moveTo>
                    <a:pt x="0" y="363"/>
                  </a:moveTo>
                  <a:lnTo>
                    <a:pt x="0" y="363"/>
                  </a:lnTo>
                  <a:lnTo>
                    <a:pt x="22" y="394"/>
                  </a:lnTo>
                  <a:lnTo>
                    <a:pt x="0" y="363"/>
                  </a:lnTo>
                  <a:close/>
                  <a:moveTo>
                    <a:pt x="328" y="235"/>
                  </a:moveTo>
                  <a:lnTo>
                    <a:pt x="229" y="301"/>
                  </a:lnTo>
                  <a:lnTo>
                    <a:pt x="268" y="421"/>
                  </a:lnTo>
                  <a:lnTo>
                    <a:pt x="229" y="301"/>
                  </a:lnTo>
                  <a:lnTo>
                    <a:pt x="328" y="235"/>
                  </a:lnTo>
                  <a:close/>
                  <a:moveTo>
                    <a:pt x="144" y="169"/>
                  </a:moveTo>
                  <a:lnTo>
                    <a:pt x="142" y="169"/>
                  </a:lnTo>
                  <a:lnTo>
                    <a:pt x="142" y="171"/>
                  </a:lnTo>
                  <a:lnTo>
                    <a:pt x="144" y="169"/>
                  </a:lnTo>
                  <a:close/>
                  <a:moveTo>
                    <a:pt x="45" y="147"/>
                  </a:moveTo>
                  <a:lnTo>
                    <a:pt x="43" y="151"/>
                  </a:lnTo>
                  <a:lnTo>
                    <a:pt x="43" y="151"/>
                  </a:lnTo>
                  <a:lnTo>
                    <a:pt x="45" y="147"/>
                  </a:lnTo>
                  <a:close/>
                  <a:moveTo>
                    <a:pt x="46" y="145"/>
                  </a:moveTo>
                  <a:lnTo>
                    <a:pt x="46" y="145"/>
                  </a:lnTo>
                  <a:lnTo>
                    <a:pt x="48" y="154"/>
                  </a:lnTo>
                  <a:lnTo>
                    <a:pt x="46" y="145"/>
                  </a:lnTo>
                  <a:close/>
                  <a:moveTo>
                    <a:pt x="37" y="109"/>
                  </a:moveTo>
                  <a:lnTo>
                    <a:pt x="37" y="109"/>
                  </a:lnTo>
                  <a:lnTo>
                    <a:pt x="43" y="109"/>
                  </a:lnTo>
                  <a:lnTo>
                    <a:pt x="43" y="109"/>
                  </a:lnTo>
                  <a:lnTo>
                    <a:pt x="37" y="109"/>
                  </a:lnTo>
                  <a:close/>
                  <a:moveTo>
                    <a:pt x="66" y="81"/>
                  </a:moveTo>
                  <a:lnTo>
                    <a:pt x="53" y="92"/>
                  </a:lnTo>
                  <a:lnTo>
                    <a:pt x="66" y="81"/>
                  </a:lnTo>
                  <a:lnTo>
                    <a:pt x="66" y="81"/>
                  </a:lnTo>
                  <a:close/>
                  <a:moveTo>
                    <a:pt x="202" y="0"/>
                  </a:moveTo>
                  <a:lnTo>
                    <a:pt x="193" y="158"/>
                  </a:lnTo>
                  <a:lnTo>
                    <a:pt x="206" y="147"/>
                  </a:lnTo>
                  <a:lnTo>
                    <a:pt x="328" y="235"/>
                  </a:lnTo>
                  <a:lnTo>
                    <a:pt x="206" y="147"/>
                  </a:lnTo>
                  <a:lnTo>
                    <a:pt x="193" y="158"/>
                  </a:lnTo>
                  <a:lnTo>
                    <a:pt x="202" y="0"/>
                  </a:lnTo>
                  <a:close/>
                  <a:moveTo>
                    <a:pt x="202" y="0"/>
                  </a:moveTo>
                  <a:lnTo>
                    <a:pt x="73" y="49"/>
                  </a:lnTo>
                  <a:lnTo>
                    <a:pt x="73" y="49"/>
                  </a:lnTo>
                  <a:lnTo>
                    <a:pt x="202"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1" name="Freeform 84"/>
            <p:cNvSpPr>
              <a:spLocks noEditPoints="1"/>
            </p:cNvSpPr>
            <p:nvPr/>
          </p:nvSpPr>
          <p:spPr bwMode="auto">
            <a:xfrm>
              <a:off x="1834983" y="4487455"/>
              <a:ext cx="774893" cy="994604"/>
            </a:xfrm>
            <a:custGeom>
              <a:avLst/>
              <a:gdLst>
                <a:gd name="T0" fmla="*/ 0 w 328"/>
                <a:gd name="T1" fmla="*/ 363 h 421"/>
                <a:gd name="T2" fmla="*/ 0 w 328"/>
                <a:gd name="T3" fmla="*/ 363 h 421"/>
                <a:gd name="T4" fmla="*/ 22 w 328"/>
                <a:gd name="T5" fmla="*/ 394 h 421"/>
                <a:gd name="T6" fmla="*/ 0 w 328"/>
                <a:gd name="T7" fmla="*/ 363 h 421"/>
                <a:gd name="T8" fmla="*/ 328 w 328"/>
                <a:gd name="T9" fmla="*/ 235 h 421"/>
                <a:gd name="T10" fmla="*/ 229 w 328"/>
                <a:gd name="T11" fmla="*/ 301 h 421"/>
                <a:gd name="T12" fmla="*/ 268 w 328"/>
                <a:gd name="T13" fmla="*/ 421 h 421"/>
                <a:gd name="T14" fmla="*/ 229 w 328"/>
                <a:gd name="T15" fmla="*/ 301 h 421"/>
                <a:gd name="T16" fmla="*/ 328 w 328"/>
                <a:gd name="T17" fmla="*/ 235 h 421"/>
                <a:gd name="T18" fmla="*/ 144 w 328"/>
                <a:gd name="T19" fmla="*/ 169 h 421"/>
                <a:gd name="T20" fmla="*/ 142 w 328"/>
                <a:gd name="T21" fmla="*/ 169 h 421"/>
                <a:gd name="T22" fmla="*/ 142 w 328"/>
                <a:gd name="T23" fmla="*/ 171 h 421"/>
                <a:gd name="T24" fmla="*/ 144 w 328"/>
                <a:gd name="T25" fmla="*/ 169 h 421"/>
                <a:gd name="T26" fmla="*/ 45 w 328"/>
                <a:gd name="T27" fmla="*/ 147 h 421"/>
                <a:gd name="T28" fmla="*/ 43 w 328"/>
                <a:gd name="T29" fmla="*/ 151 h 421"/>
                <a:gd name="T30" fmla="*/ 43 w 328"/>
                <a:gd name="T31" fmla="*/ 151 h 421"/>
                <a:gd name="T32" fmla="*/ 45 w 328"/>
                <a:gd name="T33" fmla="*/ 147 h 421"/>
                <a:gd name="T34" fmla="*/ 46 w 328"/>
                <a:gd name="T35" fmla="*/ 145 h 421"/>
                <a:gd name="T36" fmla="*/ 46 w 328"/>
                <a:gd name="T37" fmla="*/ 145 h 421"/>
                <a:gd name="T38" fmla="*/ 48 w 328"/>
                <a:gd name="T39" fmla="*/ 154 h 421"/>
                <a:gd name="T40" fmla="*/ 46 w 328"/>
                <a:gd name="T41" fmla="*/ 145 h 421"/>
                <a:gd name="T42" fmla="*/ 37 w 328"/>
                <a:gd name="T43" fmla="*/ 109 h 421"/>
                <a:gd name="T44" fmla="*/ 37 w 328"/>
                <a:gd name="T45" fmla="*/ 109 h 421"/>
                <a:gd name="T46" fmla="*/ 43 w 328"/>
                <a:gd name="T47" fmla="*/ 109 h 421"/>
                <a:gd name="T48" fmla="*/ 43 w 328"/>
                <a:gd name="T49" fmla="*/ 109 h 421"/>
                <a:gd name="T50" fmla="*/ 37 w 328"/>
                <a:gd name="T51" fmla="*/ 109 h 421"/>
                <a:gd name="T52" fmla="*/ 66 w 328"/>
                <a:gd name="T53" fmla="*/ 81 h 421"/>
                <a:gd name="T54" fmla="*/ 53 w 328"/>
                <a:gd name="T55" fmla="*/ 92 h 421"/>
                <a:gd name="T56" fmla="*/ 66 w 328"/>
                <a:gd name="T57" fmla="*/ 81 h 421"/>
                <a:gd name="T58" fmla="*/ 66 w 328"/>
                <a:gd name="T59" fmla="*/ 81 h 421"/>
                <a:gd name="T60" fmla="*/ 202 w 328"/>
                <a:gd name="T61" fmla="*/ 0 h 421"/>
                <a:gd name="T62" fmla="*/ 193 w 328"/>
                <a:gd name="T63" fmla="*/ 158 h 421"/>
                <a:gd name="T64" fmla="*/ 206 w 328"/>
                <a:gd name="T65" fmla="*/ 147 h 421"/>
                <a:gd name="T66" fmla="*/ 328 w 328"/>
                <a:gd name="T67" fmla="*/ 235 h 421"/>
                <a:gd name="T68" fmla="*/ 206 w 328"/>
                <a:gd name="T69" fmla="*/ 147 h 421"/>
                <a:gd name="T70" fmla="*/ 193 w 328"/>
                <a:gd name="T71" fmla="*/ 158 h 421"/>
                <a:gd name="T72" fmla="*/ 202 w 328"/>
                <a:gd name="T73" fmla="*/ 0 h 421"/>
                <a:gd name="T74" fmla="*/ 202 w 328"/>
                <a:gd name="T75" fmla="*/ 0 h 421"/>
                <a:gd name="T76" fmla="*/ 73 w 328"/>
                <a:gd name="T77" fmla="*/ 49 h 421"/>
                <a:gd name="T78" fmla="*/ 73 w 328"/>
                <a:gd name="T79" fmla="*/ 49 h 421"/>
                <a:gd name="T80" fmla="*/ 202 w 328"/>
                <a:gd name="T81" fmla="*/ 0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28" h="421">
                  <a:moveTo>
                    <a:pt x="0" y="363"/>
                  </a:moveTo>
                  <a:lnTo>
                    <a:pt x="0" y="363"/>
                  </a:lnTo>
                  <a:lnTo>
                    <a:pt x="22" y="394"/>
                  </a:lnTo>
                  <a:lnTo>
                    <a:pt x="0" y="363"/>
                  </a:lnTo>
                  <a:moveTo>
                    <a:pt x="328" y="235"/>
                  </a:moveTo>
                  <a:lnTo>
                    <a:pt x="229" y="301"/>
                  </a:lnTo>
                  <a:lnTo>
                    <a:pt x="268" y="421"/>
                  </a:lnTo>
                  <a:lnTo>
                    <a:pt x="229" y="301"/>
                  </a:lnTo>
                  <a:lnTo>
                    <a:pt x="328" y="235"/>
                  </a:lnTo>
                  <a:moveTo>
                    <a:pt x="144" y="169"/>
                  </a:moveTo>
                  <a:lnTo>
                    <a:pt x="142" y="169"/>
                  </a:lnTo>
                  <a:lnTo>
                    <a:pt x="142" y="171"/>
                  </a:lnTo>
                  <a:lnTo>
                    <a:pt x="144" y="169"/>
                  </a:lnTo>
                  <a:moveTo>
                    <a:pt x="45" y="147"/>
                  </a:moveTo>
                  <a:lnTo>
                    <a:pt x="43" y="151"/>
                  </a:lnTo>
                  <a:lnTo>
                    <a:pt x="43" y="151"/>
                  </a:lnTo>
                  <a:lnTo>
                    <a:pt x="45" y="147"/>
                  </a:lnTo>
                  <a:moveTo>
                    <a:pt x="46" y="145"/>
                  </a:moveTo>
                  <a:lnTo>
                    <a:pt x="46" y="145"/>
                  </a:lnTo>
                  <a:lnTo>
                    <a:pt x="48" y="154"/>
                  </a:lnTo>
                  <a:lnTo>
                    <a:pt x="46" y="145"/>
                  </a:lnTo>
                  <a:moveTo>
                    <a:pt x="37" y="109"/>
                  </a:moveTo>
                  <a:lnTo>
                    <a:pt x="37" y="109"/>
                  </a:lnTo>
                  <a:lnTo>
                    <a:pt x="43" y="109"/>
                  </a:lnTo>
                  <a:lnTo>
                    <a:pt x="43" y="109"/>
                  </a:lnTo>
                  <a:lnTo>
                    <a:pt x="37" y="109"/>
                  </a:lnTo>
                  <a:moveTo>
                    <a:pt x="66" y="81"/>
                  </a:moveTo>
                  <a:lnTo>
                    <a:pt x="53" y="92"/>
                  </a:lnTo>
                  <a:lnTo>
                    <a:pt x="66" y="81"/>
                  </a:lnTo>
                  <a:lnTo>
                    <a:pt x="66" y="81"/>
                  </a:lnTo>
                  <a:moveTo>
                    <a:pt x="202" y="0"/>
                  </a:moveTo>
                  <a:lnTo>
                    <a:pt x="193" y="158"/>
                  </a:lnTo>
                  <a:lnTo>
                    <a:pt x="206" y="147"/>
                  </a:lnTo>
                  <a:lnTo>
                    <a:pt x="328" y="235"/>
                  </a:lnTo>
                  <a:lnTo>
                    <a:pt x="206" y="147"/>
                  </a:lnTo>
                  <a:lnTo>
                    <a:pt x="193" y="158"/>
                  </a:lnTo>
                  <a:lnTo>
                    <a:pt x="202" y="0"/>
                  </a:lnTo>
                  <a:moveTo>
                    <a:pt x="202" y="0"/>
                  </a:moveTo>
                  <a:lnTo>
                    <a:pt x="73" y="49"/>
                  </a:lnTo>
                  <a:lnTo>
                    <a:pt x="73" y="49"/>
                  </a:lnTo>
                  <a:lnTo>
                    <a:pt x="20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2" name="Freeform 85"/>
            <p:cNvSpPr>
              <a:spLocks/>
            </p:cNvSpPr>
            <p:nvPr/>
          </p:nvSpPr>
          <p:spPr bwMode="auto">
            <a:xfrm>
              <a:off x="1775921" y="5347397"/>
              <a:ext cx="101587" cy="1308814"/>
            </a:xfrm>
            <a:custGeom>
              <a:avLst/>
              <a:gdLst>
                <a:gd name="T0" fmla="*/ 11 w 24"/>
                <a:gd name="T1" fmla="*/ 0 h 295"/>
                <a:gd name="T2" fmla="*/ 4 w 24"/>
                <a:gd name="T3" fmla="*/ 1 h 295"/>
                <a:gd name="T4" fmla="*/ 1 w 24"/>
                <a:gd name="T5" fmla="*/ 1 h 295"/>
                <a:gd name="T6" fmla="*/ 0 w 24"/>
                <a:gd name="T7" fmla="*/ 5 h 295"/>
                <a:gd name="T8" fmla="*/ 0 w 24"/>
                <a:gd name="T9" fmla="*/ 287 h 295"/>
                <a:gd name="T10" fmla="*/ 14 w 24"/>
                <a:gd name="T11" fmla="*/ 295 h 295"/>
                <a:gd name="T12" fmla="*/ 0 w 24"/>
                <a:gd name="T13" fmla="*/ 295 h 295"/>
                <a:gd name="T14" fmla="*/ 24 w 24"/>
                <a:gd name="T15" fmla="*/ 295 h 295"/>
                <a:gd name="T16" fmla="*/ 11 w 24"/>
                <a:gd name="T17" fmla="*/ 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 h="295">
                  <a:moveTo>
                    <a:pt x="11" y="0"/>
                  </a:moveTo>
                  <a:cubicBezTo>
                    <a:pt x="9" y="1"/>
                    <a:pt x="7" y="1"/>
                    <a:pt x="4" y="1"/>
                  </a:cubicBezTo>
                  <a:cubicBezTo>
                    <a:pt x="3" y="1"/>
                    <a:pt x="2" y="1"/>
                    <a:pt x="1" y="1"/>
                  </a:cubicBezTo>
                  <a:cubicBezTo>
                    <a:pt x="0" y="5"/>
                    <a:pt x="0" y="5"/>
                    <a:pt x="0" y="5"/>
                  </a:cubicBezTo>
                  <a:cubicBezTo>
                    <a:pt x="0" y="287"/>
                    <a:pt x="0" y="287"/>
                    <a:pt x="0" y="287"/>
                  </a:cubicBezTo>
                  <a:cubicBezTo>
                    <a:pt x="5" y="289"/>
                    <a:pt x="10" y="292"/>
                    <a:pt x="14" y="295"/>
                  </a:cubicBezTo>
                  <a:cubicBezTo>
                    <a:pt x="0" y="295"/>
                    <a:pt x="0" y="295"/>
                    <a:pt x="0" y="295"/>
                  </a:cubicBezTo>
                  <a:cubicBezTo>
                    <a:pt x="24" y="295"/>
                    <a:pt x="24" y="295"/>
                    <a:pt x="24" y="295"/>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3" name="Freeform 86"/>
            <p:cNvSpPr>
              <a:spLocks/>
            </p:cNvSpPr>
            <p:nvPr/>
          </p:nvSpPr>
          <p:spPr bwMode="auto">
            <a:xfrm>
              <a:off x="1801908" y="4258294"/>
              <a:ext cx="205536" cy="694569"/>
            </a:xfrm>
            <a:custGeom>
              <a:avLst/>
              <a:gdLst>
                <a:gd name="T0" fmla="*/ 2 w 49"/>
                <a:gd name="T1" fmla="*/ 0 h 157"/>
                <a:gd name="T2" fmla="*/ 0 w 49"/>
                <a:gd name="T3" fmla="*/ 155 h 157"/>
                <a:gd name="T4" fmla="*/ 6 w 49"/>
                <a:gd name="T5" fmla="*/ 154 h 157"/>
                <a:gd name="T6" fmla="*/ 16 w 49"/>
                <a:gd name="T7" fmla="*/ 157 h 157"/>
                <a:gd name="T8" fmla="*/ 22 w 49"/>
                <a:gd name="T9" fmla="*/ 124 h 157"/>
                <a:gd name="T10" fmla="*/ 32 w 49"/>
                <a:gd name="T11" fmla="*/ 132 h 157"/>
                <a:gd name="T12" fmla="*/ 33 w 49"/>
                <a:gd name="T13" fmla="*/ 130 h 157"/>
                <a:gd name="T14" fmla="*/ 34 w 49"/>
                <a:gd name="T15" fmla="*/ 129 h 157"/>
                <a:gd name="T16" fmla="*/ 34 w 49"/>
                <a:gd name="T17" fmla="*/ 129 h 157"/>
                <a:gd name="T18" fmla="*/ 32 w 49"/>
                <a:gd name="T19" fmla="*/ 110 h 157"/>
                <a:gd name="T20" fmla="*/ 29 w 49"/>
                <a:gd name="T21" fmla="*/ 110 h 157"/>
                <a:gd name="T22" fmla="*/ 32 w 49"/>
                <a:gd name="T23" fmla="*/ 107 h 157"/>
                <a:gd name="T24" fmla="*/ 31 w 49"/>
                <a:gd name="T25" fmla="*/ 97 h 157"/>
                <a:gd name="T26" fmla="*/ 37 w 49"/>
                <a:gd name="T27" fmla="*/ 102 h 157"/>
                <a:gd name="T28" fmla="*/ 38 w 49"/>
                <a:gd name="T29" fmla="*/ 101 h 157"/>
                <a:gd name="T30" fmla="*/ 45 w 49"/>
                <a:gd name="T31" fmla="*/ 95 h 157"/>
                <a:gd name="T32" fmla="*/ 43 w 49"/>
                <a:gd name="T33" fmla="*/ 81 h 157"/>
                <a:gd name="T34" fmla="*/ 49 w 49"/>
                <a:gd name="T35" fmla="*/ 78 h 157"/>
                <a:gd name="T36" fmla="*/ 49 w 49"/>
                <a:gd name="T37" fmla="*/ 78 h 157"/>
                <a:gd name="T38" fmla="*/ 49 w 49"/>
                <a:gd name="T39" fmla="*/ 78 h 157"/>
                <a:gd name="T40" fmla="*/ 2 w 49"/>
                <a:gd name="T41" fmla="*/ 0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 h="157">
                  <a:moveTo>
                    <a:pt x="2" y="0"/>
                  </a:moveTo>
                  <a:cubicBezTo>
                    <a:pt x="0" y="155"/>
                    <a:pt x="0" y="155"/>
                    <a:pt x="0" y="155"/>
                  </a:cubicBezTo>
                  <a:cubicBezTo>
                    <a:pt x="2" y="155"/>
                    <a:pt x="4" y="154"/>
                    <a:pt x="6" y="154"/>
                  </a:cubicBezTo>
                  <a:cubicBezTo>
                    <a:pt x="10" y="154"/>
                    <a:pt x="13" y="155"/>
                    <a:pt x="16" y="157"/>
                  </a:cubicBezTo>
                  <a:cubicBezTo>
                    <a:pt x="22" y="124"/>
                    <a:pt x="22" y="124"/>
                    <a:pt x="22" y="124"/>
                  </a:cubicBezTo>
                  <a:cubicBezTo>
                    <a:pt x="32" y="132"/>
                    <a:pt x="32" y="132"/>
                    <a:pt x="32" y="132"/>
                  </a:cubicBezTo>
                  <a:cubicBezTo>
                    <a:pt x="33" y="130"/>
                    <a:pt x="33" y="130"/>
                    <a:pt x="33" y="130"/>
                  </a:cubicBezTo>
                  <a:cubicBezTo>
                    <a:pt x="34" y="129"/>
                    <a:pt x="34" y="129"/>
                    <a:pt x="34" y="129"/>
                  </a:cubicBezTo>
                  <a:cubicBezTo>
                    <a:pt x="34" y="129"/>
                    <a:pt x="34" y="129"/>
                    <a:pt x="34" y="129"/>
                  </a:cubicBezTo>
                  <a:cubicBezTo>
                    <a:pt x="32" y="110"/>
                    <a:pt x="32" y="110"/>
                    <a:pt x="32" y="110"/>
                  </a:cubicBezTo>
                  <a:cubicBezTo>
                    <a:pt x="29" y="110"/>
                    <a:pt x="29" y="110"/>
                    <a:pt x="29" y="110"/>
                  </a:cubicBezTo>
                  <a:cubicBezTo>
                    <a:pt x="32" y="107"/>
                    <a:pt x="32" y="107"/>
                    <a:pt x="32" y="107"/>
                  </a:cubicBezTo>
                  <a:cubicBezTo>
                    <a:pt x="31" y="97"/>
                    <a:pt x="31" y="97"/>
                    <a:pt x="31" y="97"/>
                  </a:cubicBezTo>
                  <a:cubicBezTo>
                    <a:pt x="37" y="102"/>
                    <a:pt x="37" y="102"/>
                    <a:pt x="37" y="102"/>
                  </a:cubicBezTo>
                  <a:cubicBezTo>
                    <a:pt x="38" y="101"/>
                    <a:pt x="38" y="101"/>
                    <a:pt x="38" y="101"/>
                  </a:cubicBezTo>
                  <a:cubicBezTo>
                    <a:pt x="45" y="95"/>
                    <a:pt x="45" y="95"/>
                    <a:pt x="45" y="95"/>
                  </a:cubicBezTo>
                  <a:cubicBezTo>
                    <a:pt x="43" y="81"/>
                    <a:pt x="43" y="81"/>
                    <a:pt x="43" y="81"/>
                  </a:cubicBezTo>
                  <a:cubicBezTo>
                    <a:pt x="49" y="78"/>
                    <a:pt x="49" y="78"/>
                    <a:pt x="49" y="78"/>
                  </a:cubicBezTo>
                  <a:cubicBezTo>
                    <a:pt x="49" y="78"/>
                    <a:pt x="49" y="78"/>
                    <a:pt x="49" y="78"/>
                  </a:cubicBezTo>
                  <a:cubicBezTo>
                    <a:pt x="49" y="78"/>
                    <a:pt x="49" y="78"/>
                    <a:pt x="49" y="78"/>
                  </a:cubicBezTo>
                  <a:cubicBezTo>
                    <a:pt x="2" y="0"/>
                    <a:pt x="2"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4" name="Freeform 87"/>
            <p:cNvSpPr>
              <a:spLocks/>
            </p:cNvSpPr>
            <p:nvPr/>
          </p:nvSpPr>
          <p:spPr bwMode="auto">
            <a:xfrm>
              <a:off x="1775921" y="4258294"/>
              <a:ext cx="35437" cy="704019"/>
            </a:xfrm>
            <a:custGeom>
              <a:avLst/>
              <a:gdLst>
                <a:gd name="T0" fmla="*/ 8 w 8"/>
                <a:gd name="T1" fmla="*/ 0 h 159"/>
                <a:gd name="T2" fmla="*/ 8 w 8"/>
                <a:gd name="T3" fmla="*/ 0 h 159"/>
                <a:gd name="T4" fmla="*/ 0 w 8"/>
                <a:gd name="T5" fmla="*/ 11 h 159"/>
                <a:gd name="T6" fmla="*/ 0 w 8"/>
                <a:gd name="T7" fmla="*/ 159 h 159"/>
                <a:gd name="T8" fmla="*/ 6 w 8"/>
                <a:gd name="T9" fmla="*/ 155 h 159"/>
                <a:gd name="T10" fmla="*/ 8 w 8"/>
                <a:gd name="T11" fmla="*/ 0 h 159"/>
              </a:gdLst>
              <a:ahLst/>
              <a:cxnLst>
                <a:cxn ang="0">
                  <a:pos x="T0" y="T1"/>
                </a:cxn>
                <a:cxn ang="0">
                  <a:pos x="T2" y="T3"/>
                </a:cxn>
                <a:cxn ang="0">
                  <a:pos x="T4" y="T5"/>
                </a:cxn>
                <a:cxn ang="0">
                  <a:pos x="T6" y="T7"/>
                </a:cxn>
                <a:cxn ang="0">
                  <a:pos x="T8" y="T9"/>
                </a:cxn>
                <a:cxn ang="0">
                  <a:pos x="T10" y="T11"/>
                </a:cxn>
              </a:cxnLst>
              <a:rect l="0" t="0" r="r" b="b"/>
              <a:pathLst>
                <a:path w="8" h="159">
                  <a:moveTo>
                    <a:pt x="8" y="0"/>
                  </a:moveTo>
                  <a:cubicBezTo>
                    <a:pt x="8" y="0"/>
                    <a:pt x="8" y="0"/>
                    <a:pt x="8" y="0"/>
                  </a:cubicBezTo>
                  <a:cubicBezTo>
                    <a:pt x="0" y="11"/>
                    <a:pt x="0" y="11"/>
                    <a:pt x="0" y="11"/>
                  </a:cubicBezTo>
                  <a:cubicBezTo>
                    <a:pt x="0" y="159"/>
                    <a:pt x="0" y="159"/>
                    <a:pt x="0" y="159"/>
                  </a:cubicBezTo>
                  <a:cubicBezTo>
                    <a:pt x="2" y="157"/>
                    <a:pt x="4" y="156"/>
                    <a:pt x="6" y="155"/>
                  </a:cubicBezTo>
                  <a:cubicBezTo>
                    <a:pt x="8" y="0"/>
                    <a:pt x="8" y="0"/>
                    <a:pt x="8"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5" name="Freeform 88"/>
            <p:cNvSpPr>
              <a:spLocks/>
            </p:cNvSpPr>
            <p:nvPr/>
          </p:nvSpPr>
          <p:spPr bwMode="auto">
            <a:xfrm>
              <a:off x="1948382" y="5082799"/>
              <a:ext cx="519746" cy="399259"/>
            </a:xfrm>
            <a:custGeom>
              <a:avLst/>
              <a:gdLst>
                <a:gd name="T0" fmla="*/ 1 w 124"/>
                <a:gd name="T1" fmla="*/ 0 h 90"/>
                <a:gd name="T2" fmla="*/ 0 w 124"/>
                <a:gd name="T3" fmla="*/ 1 h 90"/>
                <a:gd name="T4" fmla="*/ 8 w 124"/>
                <a:gd name="T5" fmla="*/ 32 h 90"/>
                <a:gd name="T6" fmla="*/ 124 w 124"/>
                <a:gd name="T7" fmla="*/ 90 h 90"/>
                <a:gd name="T8" fmla="*/ 102 w 124"/>
                <a:gd name="T9" fmla="*/ 26 h 90"/>
                <a:gd name="T10" fmla="*/ 84 w 124"/>
                <a:gd name="T11" fmla="*/ 38 h 90"/>
                <a:gd name="T12" fmla="*/ 65 w 124"/>
                <a:gd name="T13" fmla="*/ 16 h 90"/>
                <a:gd name="T14" fmla="*/ 63 w 124"/>
                <a:gd name="T15" fmla="*/ 36 h 90"/>
                <a:gd name="T16" fmla="*/ 39 w 124"/>
                <a:gd name="T17" fmla="*/ 8 h 90"/>
                <a:gd name="T18" fmla="*/ 38 w 124"/>
                <a:gd name="T19" fmla="*/ 24 h 90"/>
                <a:gd name="T20" fmla="*/ 1 w 124"/>
                <a:gd name="T2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90">
                  <a:moveTo>
                    <a:pt x="1" y="0"/>
                  </a:moveTo>
                  <a:cubicBezTo>
                    <a:pt x="0" y="1"/>
                    <a:pt x="0" y="1"/>
                    <a:pt x="0" y="1"/>
                  </a:cubicBezTo>
                  <a:cubicBezTo>
                    <a:pt x="9" y="8"/>
                    <a:pt x="12" y="21"/>
                    <a:pt x="8" y="32"/>
                  </a:cubicBezTo>
                  <a:cubicBezTo>
                    <a:pt x="124" y="90"/>
                    <a:pt x="124" y="90"/>
                    <a:pt x="124" y="90"/>
                  </a:cubicBezTo>
                  <a:cubicBezTo>
                    <a:pt x="102" y="26"/>
                    <a:pt x="102" y="26"/>
                    <a:pt x="102" y="26"/>
                  </a:cubicBezTo>
                  <a:cubicBezTo>
                    <a:pt x="84" y="38"/>
                    <a:pt x="84" y="38"/>
                    <a:pt x="84" y="38"/>
                  </a:cubicBezTo>
                  <a:cubicBezTo>
                    <a:pt x="65" y="16"/>
                    <a:pt x="65" y="16"/>
                    <a:pt x="65" y="16"/>
                  </a:cubicBezTo>
                  <a:cubicBezTo>
                    <a:pt x="63" y="36"/>
                    <a:pt x="63" y="36"/>
                    <a:pt x="63" y="36"/>
                  </a:cubicBezTo>
                  <a:cubicBezTo>
                    <a:pt x="39" y="8"/>
                    <a:pt x="39" y="8"/>
                    <a:pt x="39" y="8"/>
                  </a:cubicBezTo>
                  <a:cubicBezTo>
                    <a:pt x="38" y="24"/>
                    <a:pt x="38" y="24"/>
                    <a:pt x="38" y="24"/>
                  </a:cubicBezTo>
                  <a:cubicBezTo>
                    <a:pt x="1" y="0"/>
                    <a:pt x="1" y="0"/>
                    <a:pt x="1"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6" name="Freeform 89"/>
            <p:cNvSpPr>
              <a:spLocks/>
            </p:cNvSpPr>
            <p:nvPr/>
          </p:nvSpPr>
          <p:spPr bwMode="auto">
            <a:xfrm>
              <a:off x="1834983" y="5224548"/>
              <a:ext cx="633145" cy="380359"/>
            </a:xfrm>
            <a:custGeom>
              <a:avLst/>
              <a:gdLst>
                <a:gd name="T0" fmla="*/ 35 w 151"/>
                <a:gd name="T1" fmla="*/ 0 h 86"/>
                <a:gd name="T2" fmla="*/ 10 w 151"/>
                <a:gd name="T3" fmla="*/ 19 h 86"/>
                <a:gd name="T4" fmla="*/ 6 w 151"/>
                <a:gd name="T5" fmla="*/ 19 h 86"/>
                <a:gd name="T6" fmla="*/ 0 w 151"/>
                <a:gd name="T7" fmla="*/ 27 h 86"/>
                <a:gd name="T8" fmla="*/ 12 w 151"/>
                <a:gd name="T9" fmla="*/ 44 h 86"/>
                <a:gd name="T10" fmla="*/ 21 w 151"/>
                <a:gd name="T11" fmla="*/ 24 h 86"/>
                <a:gd name="T12" fmla="*/ 38 w 151"/>
                <a:gd name="T13" fmla="*/ 73 h 86"/>
                <a:gd name="T14" fmla="*/ 50 w 151"/>
                <a:gd name="T15" fmla="*/ 48 h 86"/>
                <a:gd name="T16" fmla="*/ 63 w 151"/>
                <a:gd name="T17" fmla="*/ 86 h 86"/>
                <a:gd name="T18" fmla="*/ 151 w 151"/>
                <a:gd name="T19" fmla="*/ 58 h 86"/>
                <a:gd name="T20" fmla="*/ 35 w 151"/>
                <a:gd name="T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1" h="86">
                  <a:moveTo>
                    <a:pt x="35" y="0"/>
                  </a:moveTo>
                  <a:cubicBezTo>
                    <a:pt x="32" y="11"/>
                    <a:pt x="24" y="19"/>
                    <a:pt x="10" y="19"/>
                  </a:cubicBezTo>
                  <a:cubicBezTo>
                    <a:pt x="9" y="19"/>
                    <a:pt x="7" y="19"/>
                    <a:pt x="6" y="19"/>
                  </a:cubicBezTo>
                  <a:cubicBezTo>
                    <a:pt x="5" y="22"/>
                    <a:pt x="3" y="25"/>
                    <a:pt x="0" y="27"/>
                  </a:cubicBezTo>
                  <a:cubicBezTo>
                    <a:pt x="12" y="44"/>
                    <a:pt x="12" y="44"/>
                    <a:pt x="12" y="44"/>
                  </a:cubicBezTo>
                  <a:cubicBezTo>
                    <a:pt x="21" y="24"/>
                    <a:pt x="21" y="24"/>
                    <a:pt x="21" y="24"/>
                  </a:cubicBezTo>
                  <a:cubicBezTo>
                    <a:pt x="38" y="73"/>
                    <a:pt x="38" y="73"/>
                    <a:pt x="38" y="73"/>
                  </a:cubicBezTo>
                  <a:cubicBezTo>
                    <a:pt x="50" y="48"/>
                    <a:pt x="50" y="48"/>
                    <a:pt x="50" y="48"/>
                  </a:cubicBezTo>
                  <a:cubicBezTo>
                    <a:pt x="63" y="86"/>
                    <a:pt x="63" y="86"/>
                    <a:pt x="63" y="86"/>
                  </a:cubicBezTo>
                  <a:cubicBezTo>
                    <a:pt x="151" y="58"/>
                    <a:pt x="151" y="58"/>
                    <a:pt x="151" y="58"/>
                  </a:cubicBezTo>
                  <a:cubicBezTo>
                    <a:pt x="35" y="0"/>
                    <a:pt x="35" y="0"/>
                    <a:pt x="35"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7" name="Freeform 90"/>
            <p:cNvSpPr>
              <a:spLocks/>
            </p:cNvSpPr>
            <p:nvPr/>
          </p:nvSpPr>
          <p:spPr bwMode="auto">
            <a:xfrm>
              <a:off x="1868058" y="4487455"/>
              <a:ext cx="444146" cy="489033"/>
            </a:xfrm>
            <a:custGeom>
              <a:avLst/>
              <a:gdLst>
                <a:gd name="T0" fmla="*/ 106 w 106"/>
                <a:gd name="T1" fmla="*/ 0 h 110"/>
                <a:gd name="T2" fmla="*/ 33 w 106"/>
                <a:gd name="T3" fmla="*/ 26 h 110"/>
                <a:gd name="T4" fmla="*/ 27 w 106"/>
                <a:gd name="T5" fmla="*/ 29 h 110"/>
                <a:gd name="T6" fmla="*/ 29 w 106"/>
                <a:gd name="T7" fmla="*/ 43 h 110"/>
                <a:gd name="T8" fmla="*/ 29 w 106"/>
                <a:gd name="T9" fmla="*/ 43 h 110"/>
                <a:gd name="T10" fmla="*/ 29 w 106"/>
                <a:gd name="T11" fmla="*/ 43 h 110"/>
                <a:gd name="T12" fmla="*/ 30 w 106"/>
                <a:gd name="T13" fmla="*/ 58 h 110"/>
                <a:gd name="T14" fmla="*/ 21 w 106"/>
                <a:gd name="T15" fmla="*/ 50 h 110"/>
                <a:gd name="T16" fmla="*/ 21 w 106"/>
                <a:gd name="T17" fmla="*/ 50 h 110"/>
                <a:gd name="T18" fmla="*/ 15 w 106"/>
                <a:gd name="T19" fmla="*/ 45 h 110"/>
                <a:gd name="T20" fmla="*/ 16 w 106"/>
                <a:gd name="T21" fmla="*/ 55 h 110"/>
                <a:gd name="T22" fmla="*/ 16 w 106"/>
                <a:gd name="T23" fmla="*/ 58 h 110"/>
                <a:gd name="T24" fmla="*/ 16 w 106"/>
                <a:gd name="T25" fmla="*/ 58 h 110"/>
                <a:gd name="T26" fmla="*/ 16 w 106"/>
                <a:gd name="T27" fmla="*/ 58 h 110"/>
                <a:gd name="T28" fmla="*/ 18 w 106"/>
                <a:gd name="T29" fmla="*/ 77 h 110"/>
                <a:gd name="T30" fmla="*/ 19 w 106"/>
                <a:gd name="T31" fmla="*/ 82 h 110"/>
                <a:gd name="T32" fmla="*/ 16 w 106"/>
                <a:gd name="T33" fmla="*/ 80 h 110"/>
                <a:gd name="T34" fmla="*/ 16 w 106"/>
                <a:gd name="T35" fmla="*/ 80 h 110"/>
                <a:gd name="T36" fmla="*/ 16 w 106"/>
                <a:gd name="T37" fmla="*/ 80 h 110"/>
                <a:gd name="T38" fmla="*/ 6 w 106"/>
                <a:gd name="T39" fmla="*/ 72 h 110"/>
                <a:gd name="T40" fmla="*/ 0 w 106"/>
                <a:gd name="T41" fmla="*/ 105 h 110"/>
                <a:gd name="T42" fmla="*/ 5 w 106"/>
                <a:gd name="T43" fmla="*/ 110 h 110"/>
                <a:gd name="T44" fmla="*/ 26 w 106"/>
                <a:gd name="T45" fmla="*/ 101 h 110"/>
                <a:gd name="T46" fmla="*/ 106 w 106"/>
                <a:gd name="T47"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6" h="110">
                  <a:moveTo>
                    <a:pt x="106" y="0"/>
                  </a:moveTo>
                  <a:cubicBezTo>
                    <a:pt x="33" y="26"/>
                    <a:pt x="33" y="26"/>
                    <a:pt x="33" y="26"/>
                  </a:cubicBezTo>
                  <a:cubicBezTo>
                    <a:pt x="27" y="29"/>
                    <a:pt x="27" y="29"/>
                    <a:pt x="27" y="29"/>
                  </a:cubicBezTo>
                  <a:cubicBezTo>
                    <a:pt x="29" y="43"/>
                    <a:pt x="29" y="43"/>
                    <a:pt x="29" y="43"/>
                  </a:cubicBezTo>
                  <a:cubicBezTo>
                    <a:pt x="29" y="43"/>
                    <a:pt x="29" y="43"/>
                    <a:pt x="29" y="43"/>
                  </a:cubicBezTo>
                  <a:cubicBezTo>
                    <a:pt x="29" y="43"/>
                    <a:pt x="29" y="43"/>
                    <a:pt x="29" y="43"/>
                  </a:cubicBezTo>
                  <a:cubicBezTo>
                    <a:pt x="30" y="58"/>
                    <a:pt x="30" y="58"/>
                    <a:pt x="30" y="58"/>
                  </a:cubicBezTo>
                  <a:cubicBezTo>
                    <a:pt x="21" y="50"/>
                    <a:pt x="21" y="50"/>
                    <a:pt x="21" y="50"/>
                  </a:cubicBezTo>
                  <a:cubicBezTo>
                    <a:pt x="21" y="50"/>
                    <a:pt x="21" y="50"/>
                    <a:pt x="21" y="50"/>
                  </a:cubicBezTo>
                  <a:cubicBezTo>
                    <a:pt x="15" y="45"/>
                    <a:pt x="15" y="45"/>
                    <a:pt x="15" y="45"/>
                  </a:cubicBezTo>
                  <a:cubicBezTo>
                    <a:pt x="16" y="55"/>
                    <a:pt x="16" y="55"/>
                    <a:pt x="16" y="55"/>
                  </a:cubicBezTo>
                  <a:cubicBezTo>
                    <a:pt x="16" y="58"/>
                    <a:pt x="16" y="58"/>
                    <a:pt x="16" y="58"/>
                  </a:cubicBezTo>
                  <a:cubicBezTo>
                    <a:pt x="16" y="58"/>
                    <a:pt x="16" y="58"/>
                    <a:pt x="16" y="58"/>
                  </a:cubicBezTo>
                  <a:cubicBezTo>
                    <a:pt x="16" y="58"/>
                    <a:pt x="16" y="58"/>
                    <a:pt x="16" y="58"/>
                  </a:cubicBezTo>
                  <a:cubicBezTo>
                    <a:pt x="18" y="77"/>
                    <a:pt x="18" y="77"/>
                    <a:pt x="18" y="77"/>
                  </a:cubicBezTo>
                  <a:cubicBezTo>
                    <a:pt x="19" y="82"/>
                    <a:pt x="19" y="82"/>
                    <a:pt x="19" y="82"/>
                  </a:cubicBezTo>
                  <a:cubicBezTo>
                    <a:pt x="16" y="80"/>
                    <a:pt x="16" y="80"/>
                    <a:pt x="16" y="80"/>
                  </a:cubicBezTo>
                  <a:cubicBezTo>
                    <a:pt x="16" y="80"/>
                    <a:pt x="16" y="80"/>
                    <a:pt x="16" y="80"/>
                  </a:cubicBezTo>
                  <a:cubicBezTo>
                    <a:pt x="16" y="80"/>
                    <a:pt x="16" y="80"/>
                    <a:pt x="16" y="80"/>
                  </a:cubicBezTo>
                  <a:cubicBezTo>
                    <a:pt x="6" y="72"/>
                    <a:pt x="6" y="72"/>
                    <a:pt x="6" y="72"/>
                  </a:cubicBezTo>
                  <a:cubicBezTo>
                    <a:pt x="0" y="105"/>
                    <a:pt x="0" y="105"/>
                    <a:pt x="0" y="105"/>
                  </a:cubicBezTo>
                  <a:cubicBezTo>
                    <a:pt x="2" y="106"/>
                    <a:pt x="4" y="108"/>
                    <a:pt x="5" y="110"/>
                  </a:cubicBezTo>
                  <a:cubicBezTo>
                    <a:pt x="26" y="101"/>
                    <a:pt x="26" y="101"/>
                    <a:pt x="26" y="101"/>
                  </a:cubicBezTo>
                  <a:cubicBezTo>
                    <a:pt x="106" y="0"/>
                    <a:pt x="106" y="0"/>
                    <a:pt x="10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8" name="Freeform 91"/>
            <p:cNvSpPr>
              <a:spLocks noEditPoints="1"/>
            </p:cNvSpPr>
            <p:nvPr/>
          </p:nvSpPr>
          <p:spPr bwMode="auto">
            <a:xfrm>
              <a:off x="1894045" y="4487455"/>
              <a:ext cx="418159" cy="600070"/>
            </a:xfrm>
            <a:custGeom>
              <a:avLst/>
              <a:gdLst>
                <a:gd name="T0" fmla="*/ 1 w 100"/>
                <a:gd name="T1" fmla="*/ 126 h 135"/>
                <a:gd name="T2" fmla="*/ 0 w 100"/>
                <a:gd name="T3" fmla="*/ 130 h 135"/>
                <a:gd name="T4" fmla="*/ 13 w 100"/>
                <a:gd name="T5" fmla="*/ 135 h 135"/>
                <a:gd name="T6" fmla="*/ 14 w 100"/>
                <a:gd name="T7" fmla="*/ 134 h 135"/>
                <a:gd name="T8" fmla="*/ 1 w 100"/>
                <a:gd name="T9" fmla="*/ 126 h 135"/>
                <a:gd name="T10" fmla="*/ 100 w 100"/>
                <a:gd name="T11" fmla="*/ 0 h 135"/>
                <a:gd name="T12" fmla="*/ 20 w 100"/>
                <a:gd name="T13" fmla="*/ 101 h 135"/>
                <a:gd name="T14" fmla="*/ 55 w 100"/>
                <a:gd name="T15" fmla="*/ 86 h 135"/>
                <a:gd name="T16" fmla="*/ 54 w 100"/>
                <a:gd name="T17" fmla="*/ 102 h 135"/>
                <a:gd name="T18" fmla="*/ 66 w 100"/>
                <a:gd name="T19" fmla="*/ 91 h 135"/>
                <a:gd name="T20" fmla="*/ 66 w 100"/>
                <a:gd name="T21" fmla="*/ 90 h 135"/>
                <a:gd name="T22" fmla="*/ 67 w 100"/>
                <a:gd name="T23" fmla="*/ 90 h 135"/>
                <a:gd name="T24" fmla="*/ 81 w 100"/>
                <a:gd name="T25" fmla="*/ 77 h 135"/>
                <a:gd name="T26" fmla="*/ 81 w 100"/>
                <a:gd name="T27" fmla="*/ 89 h 135"/>
                <a:gd name="T28" fmla="*/ 91 w 100"/>
                <a:gd name="T29" fmla="*/ 88 h 135"/>
                <a:gd name="T30" fmla="*/ 95 w 100"/>
                <a:gd name="T31" fmla="*/ 84 h 135"/>
                <a:gd name="T32" fmla="*/ 100 w 100"/>
                <a:gd name="T33" fmla="*/ 0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00" h="135">
                  <a:moveTo>
                    <a:pt x="1" y="126"/>
                  </a:moveTo>
                  <a:cubicBezTo>
                    <a:pt x="1" y="127"/>
                    <a:pt x="1" y="128"/>
                    <a:pt x="0" y="130"/>
                  </a:cubicBezTo>
                  <a:cubicBezTo>
                    <a:pt x="5" y="130"/>
                    <a:pt x="9" y="132"/>
                    <a:pt x="13" y="135"/>
                  </a:cubicBezTo>
                  <a:cubicBezTo>
                    <a:pt x="14" y="134"/>
                    <a:pt x="14" y="134"/>
                    <a:pt x="14" y="134"/>
                  </a:cubicBezTo>
                  <a:cubicBezTo>
                    <a:pt x="1" y="126"/>
                    <a:pt x="1" y="126"/>
                    <a:pt x="1" y="126"/>
                  </a:cubicBezTo>
                  <a:moveTo>
                    <a:pt x="100" y="0"/>
                  </a:moveTo>
                  <a:cubicBezTo>
                    <a:pt x="20" y="101"/>
                    <a:pt x="20" y="101"/>
                    <a:pt x="20" y="101"/>
                  </a:cubicBezTo>
                  <a:cubicBezTo>
                    <a:pt x="55" y="86"/>
                    <a:pt x="55" y="86"/>
                    <a:pt x="55" y="86"/>
                  </a:cubicBezTo>
                  <a:cubicBezTo>
                    <a:pt x="54" y="102"/>
                    <a:pt x="54" y="102"/>
                    <a:pt x="54" y="102"/>
                  </a:cubicBezTo>
                  <a:cubicBezTo>
                    <a:pt x="66" y="91"/>
                    <a:pt x="66" y="91"/>
                    <a:pt x="66" y="91"/>
                  </a:cubicBezTo>
                  <a:cubicBezTo>
                    <a:pt x="66" y="90"/>
                    <a:pt x="66" y="90"/>
                    <a:pt x="66" y="90"/>
                  </a:cubicBezTo>
                  <a:cubicBezTo>
                    <a:pt x="67" y="90"/>
                    <a:pt x="67" y="90"/>
                    <a:pt x="67" y="90"/>
                  </a:cubicBezTo>
                  <a:cubicBezTo>
                    <a:pt x="81" y="77"/>
                    <a:pt x="81" y="77"/>
                    <a:pt x="81" y="77"/>
                  </a:cubicBezTo>
                  <a:cubicBezTo>
                    <a:pt x="81" y="89"/>
                    <a:pt x="81" y="89"/>
                    <a:pt x="81" y="89"/>
                  </a:cubicBezTo>
                  <a:cubicBezTo>
                    <a:pt x="91" y="88"/>
                    <a:pt x="91" y="88"/>
                    <a:pt x="91" y="88"/>
                  </a:cubicBezTo>
                  <a:cubicBezTo>
                    <a:pt x="95" y="84"/>
                    <a:pt x="95" y="84"/>
                    <a:pt x="95" y="84"/>
                  </a:cubicBezTo>
                  <a:cubicBezTo>
                    <a:pt x="100" y="0"/>
                    <a:pt x="100" y="0"/>
                    <a:pt x="10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9" name="Freeform 92"/>
            <p:cNvSpPr>
              <a:spLocks/>
            </p:cNvSpPr>
            <p:nvPr/>
          </p:nvSpPr>
          <p:spPr bwMode="auto">
            <a:xfrm>
              <a:off x="1889320" y="4830014"/>
              <a:ext cx="720556" cy="212623"/>
            </a:xfrm>
            <a:custGeom>
              <a:avLst/>
              <a:gdLst>
                <a:gd name="T0" fmla="*/ 82 w 172"/>
                <a:gd name="T1" fmla="*/ 0 h 48"/>
                <a:gd name="T2" fmla="*/ 68 w 172"/>
                <a:gd name="T3" fmla="*/ 13 h 48"/>
                <a:gd name="T4" fmla="*/ 67 w 172"/>
                <a:gd name="T5" fmla="*/ 14 h 48"/>
                <a:gd name="T6" fmla="*/ 55 w 172"/>
                <a:gd name="T7" fmla="*/ 25 h 48"/>
                <a:gd name="T8" fmla="*/ 56 w 172"/>
                <a:gd name="T9" fmla="*/ 9 h 48"/>
                <a:gd name="T10" fmla="*/ 21 w 172"/>
                <a:gd name="T11" fmla="*/ 24 h 48"/>
                <a:gd name="T12" fmla="*/ 0 w 172"/>
                <a:gd name="T13" fmla="*/ 33 h 48"/>
                <a:gd name="T14" fmla="*/ 2 w 172"/>
                <a:gd name="T15" fmla="*/ 40 h 48"/>
                <a:gd name="T16" fmla="*/ 172 w 172"/>
                <a:gd name="T17" fmla="*/ 48 h 48"/>
                <a:gd name="T18" fmla="*/ 103 w 172"/>
                <a:gd name="T19" fmla="*/ 1 h 48"/>
                <a:gd name="T20" fmla="*/ 96 w 172"/>
                <a:gd name="T21" fmla="*/ 7 h 48"/>
                <a:gd name="T22" fmla="*/ 92 w 172"/>
                <a:gd name="T23" fmla="*/ 11 h 48"/>
                <a:gd name="T24" fmla="*/ 81 w 172"/>
                <a:gd name="T25" fmla="*/ 20 h 48"/>
                <a:gd name="T26" fmla="*/ 82 w 172"/>
                <a:gd name="T27" fmla="*/ 12 h 48"/>
                <a:gd name="T28" fmla="*/ 82 w 172"/>
                <a:gd name="T2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2" h="48">
                  <a:moveTo>
                    <a:pt x="82" y="0"/>
                  </a:moveTo>
                  <a:cubicBezTo>
                    <a:pt x="68" y="13"/>
                    <a:pt x="68" y="13"/>
                    <a:pt x="68" y="13"/>
                  </a:cubicBezTo>
                  <a:cubicBezTo>
                    <a:pt x="67" y="14"/>
                    <a:pt x="67" y="14"/>
                    <a:pt x="67" y="14"/>
                  </a:cubicBezTo>
                  <a:cubicBezTo>
                    <a:pt x="55" y="25"/>
                    <a:pt x="55" y="25"/>
                    <a:pt x="55" y="25"/>
                  </a:cubicBezTo>
                  <a:cubicBezTo>
                    <a:pt x="56" y="9"/>
                    <a:pt x="56" y="9"/>
                    <a:pt x="56" y="9"/>
                  </a:cubicBezTo>
                  <a:cubicBezTo>
                    <a:pt x="21" y="24"/>
                    <a:pt x="21" y="24"/>
                    <a:pt x="21" y="24"/>
                  </a:cubicBezTo>
                  <a:cubicBezTo>
                    <a:pt x="0" y="33"/>
                    <a:pt x="0" y="33"/>
                    <a:pt x="0" y="33"/>
                  </a:cubicBezTo>
                  <a:cubicBezTo>
                    <a:pt x="1" y="35"/>
                    <a:pt x="2" y="38"/>
                    <a:pt x="2" y="40"/>
                  </a:cubicBezTo>
                  <a:cubicBezTo>
                    <a:pt x="172" y="48"/>
                    <a:pt x="172" y="48"/>
                    <a:pt x="172" y="48"/>
                  </a:cubicBezTo>
                  <a:cubicBezTo>
                    <a:pt x="103" y="1"/>
                    <a:pt x="103" y="1"/>
                    <a:pt x="103" y="1"/>
                  </a:cubicBezTo>
                  <a:cubicBezTo>
                    <a:pt x="96" y="7"/>
                    <a:pt x="96" y="7"/>
                    <a:pt x="96" y="7"/>
                  </a:cubicBezTo>
                  <a:cubicBezTo>
                    <a:pt x="92" y="11"/>
                    <a:pt x="92" y="11"/>
                    <a:pt x="92" y="11"/>
                  </a:cubicBezTo>
                  <a:cubicBezTo>
                    <a:pt x="81" y="20"/>
                    <a:pt x="81" y="20"/>
                    <a:pt x="81" y="20"/>
                  </a:cubicBezTo>
                  <a:cubicBezTo>
                    <a:pt x="82" y="12"/>
                    <a:pt x="82" y="12"/>
                    <a:pt x="82" y="12"/>
                  </a:cubicBezTo>
                  <a:cubicBezTo>
                    <a:pt x="82" y="0"/>
                    <a:pt x="82" y="0"/>
                    <a:pt x="8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0" name="Freeform 93"/>
            <p:cNvSpPr>
              <a:spLocks/>
            </p:cNvSpPr>
            <p:nvPr/>
          </p:nvSpPr>
          <p:spPr bwMode="auto">
            <a:xfrm>
              <a:off x="1898770" y="5007200"/>
              <a:ext cx="711107" cy="243335"/>
            </a:xfrm>
            <a:custGeom>
              <a:avLst/>
              <a:gdLst>
                <a:gd name="T0" fmla="*/ 0 w 170"/>
                <a:gd name="T1" fmla="*/ 0 h 55"/>
                <a:gd name="T2" fmla="*/ 0 w 170"/>
                <a:gd name="T3" fmla="*/ 9 h 55"/>
                <a:gd name="T4" fmla="*/ 13 w 170"/>
                <a:gd name="T5" fmla="*/ 17 h 55"/>
                <a:gd name="T6" fmla="*/ 50 w 170"/>
                <a:gd name="T7" fmla="*/ 41 h 55"/>
                <a:gd name="T8" fmla="*/ 51 w 170"/>
                <a:gd name="T9" fmla="*/ 25 h 55"/>
                <a:gd name="T10" fmla="*/ 75 w 170"/>
                <a:gd name="T11" fmla="*/ 53 h 55"/>
                <a:gd name="T12" fmla="*/ 77 w 170"/>
                <a:gd name="T13" fmla="*/ 33 h 55"/>
                <a:gd name="T14" fmla="*/ 96 w 170"/>
                <a:gd name="T15" fmla="*/ 55 h 55"/>
                <a:gd name="T16" fmla="*/ 114 w 170"/>
                <a:gd name="T17" fmla="*/ 43 h 55"/>
                <a:gd name="T18" fmla="*/ 170 w 170"/>
                <a:gd name="T19" fmla="*/ 8 h 55"/>
                <a:gd name="T20" fmla="*/ 0 w 170"/>
                <a:gd name="T21"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0" h="55">
                  <a:moveTo>
                    <a:pt x="0" y="0"/>
                  </a:moveTo>
                  <a:cubicBezTo>
                    <a:pt x="1" y="3"/>
                    <a:pt x="1" y="6"/>
                    <a:pt x="0" y="9"/>
                  </a:cubicBezTo>
                  <a:cubicBezTo>
                    <a:pt x="13" y="17"/>
                    <a:pt x="13" y="17"/>
                    <a:pt x="13" y="17"/>
                  </a:cubicBezTo>
                  <a:cubicBezTo>
                    <a:pt x="50" y="41"/>
                    <a:pt x="50" y="41"/>
                    <a:pt x="50" y="41"/>
                  </a:cubicBezTo>
                  <a:cubicBezTo>
                    <a:pt x="51" y="25"/>
                    <a:pt x="51" y="25"/>
                    <a:pt x="51" y="25"/>
                  </a:cubicBezTo>
                  <a:cubicBezTo>
                    <a:pt x="75" y="53"/>
                    <a:pt x="75" y="53"/>
                    <a:pt x="75" y="53"/>
                  </a:cubicBezTo>
                  <a:cubicBezTo>
                    <a:pt x="77" y="33"/>
                    <a:pt x="77" y="33"/>
                    <a:pt x="77" y="33"/>
                  </a:cubicBezTo>
                  <a:cubicBezTo>
                    <a:pt x="96" y="55"/>
                    <a:pt x="96" y="55"/>
                    <a:pt x="96" y="55"/>
                  </a:cubicBezTo>
                  <a:cubicBezTo>
                    <a:pt x="114" y="43"/>
                    <a:pt x="114" y="43"/>
                    <a:pt x="114" y="43"/>
                  </a:cubicBezTo>
                  <a:cubicBezTo>
                    <a:pt x="170" y="8"/>
                    <a:pt x="170" y="8"/>
                    <a:pt x="170" y="8"/>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1" name="Freeform 94"/>
            <p:cNvSpPr>
              <a:spLocks/>
            </p:cNvSpPr>
            <p:nvPr/>
          </p:nvSpPr>
          <p:spPr bwMode="auto">
            <a:xfrm>
              <a:off x="1775921" y="5352122"/>
              <a:ext cx="4725" cy="18900"/>
            </a:xfrm>
            <a:custGeom>
              <a:avLst/>
              <a:gdLst>
                <a:gd name="T0" fmla="*/ 0 w 1"/>
                <a:gd name="T1" fmla="*/ 0 h 4"/>
                <a:gd name="T2" fmla="*/ 0 w 1"/>
                <a:gd name="T3" fmla="*/ 4 h 4"/>
                <a:gd name="T4" fmla="*/ 1 w 1"/>
                <a:gd name="T5" fmla="*/ 0 h 4"/>
                <a:gd name="T6" fmla="*/ 0 w 1"/>
                <a:gd name="T7" fmla="*/ 0 h 4"/>
              </a:gdLst>
              <a:ahLst/>
              <a:cxnLst>
                <a:cxn ang="0">
                  <a:pos x="T0" y="T1"/>
                </a:cxn>
                <a:cxn ang="0">
                  <a:pos x="T2" y="T3"/>
                </a:cxn>
                <a:cxn ang="0">
                  <a:pos x="T4" y="T5"/>
                </a:cxn>
                <a:cxn ang="0">
                  <a:pos x="T6" y="T7"/>
                </a:cxn>
              </a:cxnLst>
              <a:rect l="0" t="0" r="r" b="b"/>
              <a:pathLst>
                <a:path w="1" h="4">
                  <a:moveTo>
                    <a:pt x="0" y="0"/>
                  </a:moveTo>
                  <a:cubicBezTo>
                    <a:pt x="0" y="4"/>
                    <a:pt x="0" y="4"/>
                    <a:pt x="0" y="4"/>
                  </a:cubicBezTo>
                  <a:cubicBezTo>
                    <a:pt x="1" y="0"/>
                    <a:pt x="1" y="0"/>
                    <a:pt x="1" y="0"/>
                  </a:cubicBezTo>
                  <a:cubicBezTo>
                    <a:pt x="1"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2" name="Freeform 95"/>
            <p:cNvSpPr>
              <a:spLocks/>
            </p:cNvSpPr>
            <p:nvPr/>
          </p:nvSpPr>
          <p:spPr bwMode="auto">
            <a:xfrm>
              <a:off x="1775921" y="4941051"/>
              <a:ext cx="222073" cy="411071"/>
            </a:xfrm>
            <a:custGeom>
              <a:avLst/>
              <a:gdLst>
                <a:gd name="T0" fmla="*/ 12 w 53"/>
                <a:gd name="T1" fmla="*/ 0 h 93"/>
                <a:gd name="T2" fmla="*/ 6 w 53"/>
                <a:gd name="T3" fmla="*/ 1 h 93"/>
                <a:gd name="T4" fmla="*/ 6 w 53"/>
                <a:gd name="T5" fmla="*/ 1 h 93"/>
                <a:gd name="T6" fmla="*/ 0 w 53"/>
                <a:gd name="T7" fmla="*/ 5 h 93"/>
                <a:gd name="T8" fmla="*/ 0 w 53"/>
                <a:gd name="T9" fmla="*/ 93 h 93"/>
                <a:gd name="T10" fmla="*/ 1 w 53"/>
                <a:gd name="T11" fmla="*/ 93 h 93"/>
                <a:gd name="T12" fmla="*/ 4 w 53"/>
                <a:gd name="T13" fmla="*/ 93 h 93"/>
                <a:gd name="T14" fmla="*/ 11 w 53"/>
                <a:gd name="T15" fmla="*/ 92 h 93"/>
                <a:gd name="T16" fmla="*/ 11 w 53"/>
                <a:gd name="T17" fmla="*/ 92 h 93"/>
                <a:gd name="T18" fmla="*/ 14 w 53"/>
                <a:gd name="T19" fmla="*/ 91 h 93"/>
                <a:gd name="T20" fmla="*/ 14 w 53"/>
                <a:gd name="T21" fmla="*/ 91 h 93"/>
                <a:gd name="T22" fmla="*/ 14 w 53"/>
                <a:gd name="T23" fmla="*/ 91 h 93"/>
                <a:gd name="T24" fmla="*/ 20 w 53"/>
                <a:gd name="T25" fmla="*/ 83 h 93"/>
                <a:gd name="T26" fmla="*/ 24 w 53"/>
                <a:gd name="T27" fmla="*/ 83 h 93"/>
                <a:gd name="T28" fmla="*/ 49 w 53"/>
                <a:gd name="T29" fmla="*/ 64 h 93"/>
                <a:gd name="T30" fmla="*/ 41 w 53"/>
                <a:gd name="T31" fmla="*/ 33 h 93"/>
                <a:gd name="T32" fmla="*/ 28 w 53"/>
                <a:gd name="T33" fmla="*/ 28 h 93"/>
                <a:gd name="T34" fmla="*/ 29 w 53"/>
                <a:gd name="T35" fmla="*/ 24 h 93"/>
                <a:gd name="T36" fmla="*/ 29 w 53"/>
                <a:gd name="T37" fmla="*/ 15 h 93"/>
                <a:gd name="T38" fmla="*/ 27 w 53"/>
                <a:gd name="T39" fmla="*/ 8 h 93"/>
                <a:gd name="T40" fmla="*/ 22 w 53"/>
                <a:gd name="T41" fmla="*/ 3 h 93"/>
                <a:gd name="T42" fmla="*/ 12 w 53"/>
                <a:gd name="T43" fmla="*/ 0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93">
                  <a:moveTo>
                    <a:pt x="12" y="0"/>
                  </a:moveTo>
                  <a:cubicBezTo>
                    <a:pt x="10" y="0"/>
                    <a:pt x="8" y="1"/>
                    <a:pt x="6" y="1"/>
                  </a:cubicBezTo>
                  <a:cubicBezTo>
                    <a:pt x="6" y="1"/>
                    <a:pt x="6" y="1"/>
                    <a:pt x="6" y="1"/>
                  </a:cubicBezTo>
                  <a:cubicBezTo>
                    <a:pt x="4" y="2"/>
                    <a:pt x="2" y="3"/>
                    <a:pt x="0" y="5"/>
                  </a:cubicBezTo>
                  <a:cubicBezTo>
                    <a:pt x="0" y="93"/>
                    <a:pt x="0" y="93"/>
                    <a:pt x="0" y="93"/>
                  </a:cubicBezTo>
                  <a:cubicBezTo>
                    <a:pt x="0" y="93"/>
                    <a:pt x="1" y="93"/>
                    <a:pt x="1" y="93"/>
                  </a:cubicBezTo>
                  <a:cubicBezTo>
                    <a:pt x="2" y="93"/>
                    <a:pt x="3" y="93"/>
                    <a:pt x="4" y="93"/>
                  </a:cubicBezTo>
                  <a:cubicBezTo>
                    <a:pt x="7" y="93"/>
                    <a:pt x="9" y="93"/>
                    <a:pt x="11" y="92"/>
                  </a:cubicBezTo>
                  <a:cubicBezTo>
                    <a:pt x="11" y="92"/>
                    <a:pt x="11" y="92"/>
                    <a:pt x="11" y="92"/>
                  </a:cubicBezTo>
                  <a:cubicBezTo>
                    <a:pt x="12" y="91"/>
                    <a:pt x="13" y="91"/>
                    <a:pt x="14" y="91"/>
                  </a:cubicBezTo>
                  <a:cubicBezTo>
                    <a:pt x="14" y="91"/>
                    <a:pt x="14" y="91"/>
                    <a:pt x="14" y="91"/>
                  </a:cubicBezTo>
                  <a:cubicBezTo>
                    <a:pt x="14" y="91"/>
                    <a:pt x="14" y="91"/>
                    <a:pt x="14" y="91"/>
                  </a:cubicBezTo>
                  <a:cubicBezTo>
                    <a:pt x="17" y="89"/>
                    <a:pt x="19" y="86"/>
                    <a:pt x="20" y="83"/>
                  </a:cubicBezTo>
                  <a:cubicBezTo>
                    <a:pt x="21" y="83"/>
                    <a:pt x="23" y="83"/>
                    <a:pt x="24" y="83"/>
                  </a:cubicBezTo>
                  <a:cubicBezTo>
                    <a:pt x="38" y="83"/>
                    <a:pt x="46" y="75"/>
                    <a:pt x="49" y="64"/>
                  </a:cubicBezTo>
                  <a:cubicBezTo>
                    <a:pt x="53" y="53"/>
                    <a:pt x="50" y="40"/>
                    <a:pt x="41" y="33"/>
                  </a:cubicBezTo>
                  <a:cubicBezTo>
                    <a:pt x="37" y="30"/>
                    <a:pt x="33" y="28"/>
                    <a:pt x="28" y="28"/>
                  </a:cubicBezTo>
                  <a:cubicBezTo>
                    <a:pt x="29" y="26"/>
                    <a:pt x="29" y="25"/>
                    <a:pt x="29" y="24"/>
                  </a:cubicBezTo>
                  <a:cubicBezTo>
                    <a:pt x="30" y="21"/>
                    <a:pt x="30" y="18"/>
                    <a:pt x="29" y="15"/>
                  </a:cubicBezTo>
                  <a:cubicBezTo>
                    <a:pt x="29" y="13"/>
                    <a:pt x="28" y="10"/>
                    <a:pt x="27" y="8"/>
                  </a:cubicBezTo>
                  <a:cubicBezTo>
                    <a:pt x="26" y="6"/>
                    <a:pt x="24" y="4"/>
                    <a:pt x="22" y="3"/>
                  </a:cubicBezTo>
                  <a:cubicBezTo>
                    <a:pt x="19" y="1"/>
                    <a:pt x="16" y="0"/>
                    <a:pt x="12"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6" name="Freeform 159"/>
            <p:cNvSpPr>
              <a:spLocks/>
            </p:cNvSpPr>
            <p:nvPr/>
          </p:nvSpPr>
          <p:spPr bwMode="auto">
            <a:xfrm>
              <a:off x="967953" y="6606599"/>
              <a:ext cx="274048" cy="49612"/>
            </a:xfrm>
            <a:custGeom>
              <a:avLst/>
              <a:gdLst>
                <a:gd name="T0" fmla="*/ 65 w 65"/>
                <a:gd name="T1" fmla="*/ 11 h 11"/>
                <a:gd name="T2" fmla="*/ 33 w 65"/>
                <a:gd name="T3" fmla="*/ 0 h 11"/>
                <a:gd name="T4" fmla="*/ 0 w 65"/>
                <a:gd name="T5" fmla="*/ 11 h 11"/>
                <a:gd name="T6" fmla="*/ 65 w 65"/>
                <a:gd name="T7" fmla="*/ 11 h 11"/>
              </a:gdLst>
              <a:ahLst/>
              <a:cxnLst>
                <a:cxn ang="0">
                  <a:pos x="T0" y="T1"/>
                </a:cxn>
                <a:cxn ang="0">
                  <a:pos x="T2" y="T3"/>
                </a:cxn>
                <a:cxn ang="0">
                  <a:pos x="T4" y="T5"/>
                </a:cxn>
                <a:cxn ang="0">
                  <a:pos x="T6" y="T7"/>
                </a:cxn>
              </a:cxnLst>
              <a:rect l="0" t="0" r="r" b="b"/>
              <a:pathLst>
                <a:path w="65" h="11">
                  <a:moveTo>
                    <a:pt x="65" y="11"/>
                  </a:moveTo>
                  <a:cubicBezTo>
                    <a:pt x="56" y="4"/>
                    <a:pt x="45" y="0"/>
                    <a:pt x="33" y="0"/>
                  </a:cubicBezTo>
                  <a:cubicBezTo>
                    <a:pt x="20" y="0"/>
                    <a:pt x="9" y="4"/>
                    <a:pt x="0" y="11"/>
                  </a:cubicBezTo>
                  <a:lnTo>
                    <a:pt x="65" y="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7" name="Freeform 160"/>
            <p:cNvSpPr>
              <a:spLocks/>
            </p:cNvSpPr>
            <p:nvPr/>
          </p:nvSpPr>
          <p:spPr bwMode="auto">
            <a:xfrm>
              <a:off x="1563298" y="6606599"/>
              <a:ext cx="271685" cy="49612"/>
            </a:xfrm>
            <a:custGeom>
              <a:avLst/>
              <a:gdLst>
                <a:gd name="T0" fmla="*/ 65 w 65"/>
                <a:gd name="T1" fmla="*/ 11 h 11"/>
                <a:gd name="T2" fmla="*/ 32 w 65"/>
                <a:gd name="T3" fmla="*/ 0 h 11"/>
                <a:gd name="T4" fmla="*/ 0 w 65"/>
                <a:gd name="T5" fmla="*/ 11 h 11"/>
                <a:gd name="T6" fmla="*/ 65 w 65"/>
                <a:gd name="T7" fmla="*/ 11 h 11"/>
              </a:gdLst>
              <a:ahLst/>
              <a:cxnLst>
                <a:cxn ang="0">
                  <a:pos x="T0" y="T1"/>
                </a:cxn>
                <a:cxn ang="0">
                  <a:pos x="T2" y="T3"/>
                </a:cxn>
                <a:cxn ang="0">
                  <a:pos x="T4" y="T5"/>
                </a:cxn>
                <a:cxn ang="0">
                  <a:pos x="T6" y="T7"/>
                </a:cxn>
              </a:cxnLst>
              <a:rect l="0" t="0" r="r" b="b"/>
              <a:pathLst>
                <a:path w="65" h="11">
                  <a:moveTo>
                    <a:pt x="65" y="11"/>
                  </a:moveTo>
                  <a:cubicBezTo>
                    <a:pt x="56" y="4"/>
                    <a:pt x="45" y="0"/>
                    <a:pt x="32" y="0"/>
                  </a:cubicBezTo>
                  <a:cubicBezTo>
                    <a:pt x="20" y="0"/>
                    <a:pt x="9" y="4"/>
                    <a:pt x="0" y="11"/>
                  </a:cubicBezTo>
                  <a:cubicBezTo>
                    <a:pt x="65" y="11"/>
                    <a:pt x="65" y="11"/>
                    <a:pt x="65" y="1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8" name="Freeform 161"/>
            <p:cNvSpPr>
              <a:spLocks/>
            </p:cNvSpPr>
            <p:nvPr/>
          </p:nvSpPr>
          <p:spPr bwMode="auto">
            <a:xfrm>
              <a:off x="1093164" y="6292389"/>
              <a:ext cx="616607" cy="363822"/>
            </a:xfrm>
            <a:custGeom>
              <a:avLst/>
              <a:gdLst>
                <a:gd name="T0" fmla="*/ 146 w 147"/>
                <a:gd name="T1" fmla="*/ 82 h 82"/>
                <a:gd name="T2" fmla="*/ 147 w 147"/>
                <a:gd name="T3" fmla="*/ 73 h 82"/>
                <a:gd name="T4" fmla="*/ 73 w 147"/>
                <a:gd name="T5" fmla="*/ 0 h 82"/>
                <a:gd name="T6" fmla="*/ 0 w 147"/>
                <a:gd name="T7" fmla="*/ 73 h 82"/>
                <a:gd name="T8" fmla="*/ 1 w 147"/>
                <a:gd name="T9" fmla="*/ 82 h 82"/>
                <a:gd name="T10" fmla="*/ 146 w 147"/>
                <a:gd name="T11" fmla="*/ 82 h 82"/>
              </a:gdLst>
              <a:ahLst/>
              <a:cxnLst>
                <a:cxn ang="0">
                  <a:pos x="T0" y="T1"/>
                </a:cxn>
                <a:cxn ang="0">
                  <a:pos x="T2" y="T3"/>
                </a:cxn>
                <a:cxn ang="0">
                  <a:pos x="T4" y="T5"/>
                </a:cxn>
                <a:cxn ang="0">
                  <a:pos x="T6" y="T7"/>
                </a:cxn>
                <a:cxn ang="0">
                  <a:pos x="T8" y="T9"/>
                </a:cxn>
                <a:cxn ang="0">
                  <a:pos x="T10" y="T11"/>
                </a:cxn>
              </a:cxnLst>
              <a:rect l="0" t="0" r="r" b="b"/>
              <a:pathLst>
                <a:path w="147" h="82">
                  <a:moveTo>
                    <a:pt x="146" y="82"/>
                  </a:moveTo>
                  <a:cubicBezTo>
                    <a:pt x="146" y="79"/>
                    <a:pt x="147" y="76"/>
                    <a:pt x="147" y="73"/>
                  </a:cubicBezTo>
                  <a:cubicBezTo>
                    <a:pt x="147" y="33"/>
                    <a:pt x="114" y="0"/>
                    <a:pt x="73" y="0"/>
                  </a:cubicBezTo>
                  <a:cubicBezTo>
                    <a:pt x="33" y="0"/>
                    <a:pt x="0" y="33"/>
                    <a:pt x="0" y="73"/>
                  </a:cubicBezTo>
                  <a:cubicBezTo>
                    <a:pt x="0" y="76"/>
                    <a:pt x="1" y="79"/>
                    <a:pt x="1" y="82"/>
                  </a:cubicBezTo>
                  <a:cubicBezTo>
                    <a:pt x="146" y="82"/>
                    <a:pt x="146" y="82"/>
                    <a:pt x="146" y="82"/>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9" name="Oval 162"/>
            <p:cNvSpPr>
              <a:spLocks noChangeArrowheads="1"/>
            </p:cNvSpPr>
            <p:nvPr/>
          </p:nvSpPr>
          <p:spPr bwMode="auto">
            <a:xfrm>
              <a:off x="1178213" y="6443587"/>
              <a:ext cx="129936" cy="137024"/>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0" name="Oval 163"/>
            <p:cNvSpPr>
              <a:spLocks noChangeArrowheads="1"/>
            </p:cNvSpPr>
            <p:nvPr/>
          </p:nvSpPr>
          <p:spPr bwMode="auto">
            <a:xfrm>
              <a:off x="1367212" y="6342001"/>
              <a:ext cx="129936" cy="137024"/>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1" name="Freeform 164"/>
            <p:cNvSpPr>
              <a:spLocks/>
            </p:cNvSpPr>
            <p:nvPr/>
          </p:nvSpPr>
          <p:spPr bwMode="auto">
            <a:xfrm>
              <a:off x="1329412" y="6559349"/>
              <a:ext cx="129936" cy="96862"/>
            </a:xfrm>
            <a:custGeom>
              <a:avLst/>
              <a:gdLst>
                <a:gd name="T0" fmla="*/ 29 w 31"/>
                <a:gd name="T1" fmla="*/ 22 h 22"/>
                <a:gd name="T2" fmla="*/ 31 w 31"/>
                <a:gd name="T3" fmla="*/ 17 h 22"/>
                <a:gd name="T4" fmla="*/ 16 w 31"/>
                <a:gd name="T5" fmla="*/ 0 h 22"/>
                <a:gd name="T6" fmla="*/ 0 w 31"/>
                <a:gd name="T7" fmla="*/ 15 h 22"/>
                <a:gd name="T8" fmla="*/ 1 w 31"/>
                <a:gd name="T9" fmla="*/ 22 h 22"/>
                <a:gd name="T10" fmla="*/ 29 w 31"/>
                <a:gd name="T11" fmla="*/ 22 h 22"/>
              </a:gdLst>
              <a:ahLst/>
              <a:cxnLst>
                <a:cxn ang="0">
                  <a:pos x="T0" y="T1"/>
                </a:cxn>
                <a:cxn ang="0">
                  <a:pos x="T2" y="T3"/>
                </a:cxn>
                <a:cxn ang="0">
                  <a:pos x="T4" y="T5"/>
                </a:cxn>
                <a:cxn ang="0">
                  <a:pos x="T6" y="T7"/>
                </a:cxn>
                <a:cxn ang="0">
                  <a:pos x="T8" y="T9"/>
                </a:cxn>
                <a:cxn ang="0">
                  <a:pos x="T10" y="T11"/>
                </a:cxn>
              </a:cxnLst>
              <a:rect l="0" t="0" r="r" b="b"/>
              <a:pathLst>
                <a:path w="31" h="22">
                  <a:moveTo>
                    <a:pt x="29" y="22"/>
                  </a:moveTo>
                  <a:cubicBezTo>
                    <a:pt x="30" y="20"/>
                    <a:pt x="31" y="18"/>
                    <a:pt x="31" y="17"/>
                  </a:cubicBezTo>
                  <a:cubicBezTo>
                    <a:pt x="31" y="8"/>
                    <a:pt x="25" y="1"/>
                    <a:pt x="16" y="0"/>
                  </a:cubicBezTo>
                  <a:cubicBezTo>
                    <a:pt x="8" y="0"/>
                    <a:pt x="0" y="6"/>
                    <a:pt x="0" y="15"/>
                  </a:cubicBezTo>
                  <a:cubicBezTo>
                    <a:pt x="0" y="17"/>
                    <a:pt x="0" y="20"/>
                    <a:pt x="1" y="22"/>
                  </a:cubicBezTo>
                  <a:cubicBezTo>
                    <a:pt x="29" y="22"/>
                    <a:pt x="29" y="22"/>
                    <a:pt x="29" y="22"/>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2" name="Freeform 165"/>
            <p:cNvSpPr>
              <a:spLocks/>
            </p:cNvSpPr>
            <p:nvPr/>
          </p:nvSpPr>
          <p:spPr bwMode="auto">
            <a:xfrm>
              <a:off x="1518411" y="6493200"/>
              <a:ext cx="141749" cy="153561"/>
            </a:xfrm>
            <a:custGeom>
              <a:avLst/>
              <a:gdLst>
                <a:gd name="T0" fmla="*/ 32 w 34"/>
                <a:gd name="T1" fmla="*/ 14 h 35"/>
                <a:gd name="T2" fmla="*/ 21 w 34"/>
                <a:gd name="T3" fmla="*/ 32 h 35"/>
                <a:gd name="T4" fmla="*/ 2 w 34"/>
                <a:gd name="T5" fmla="*/ 21 h 35"/>
                <a:gd name="T6" fmla="*/ 13 w 34"/>
                <a:gd name="T7" fmla="*/ 2 h 35"/>
                <a:gd name="T8" fmla="*/ 32 w 34"/>
                <a:gd name="T9" fmla="*/ 14 h 35"/>
              </a:gdLst>
              <a:ahLst/>
              <a:cxnLst>
                <a:cxn ang="0">
                  <a:pos x="T0" y="T1"/>
                </a:cxn>
                <a:cxn ang="0">
                  <a:pos x="T2" y="T3"/>
                </a:cxn>
                <a:cxn ang="0">
                  <a:pos x="T4" y="T5"/>
                </a:cxn>
                <a:cxn ang="0">
                  <a:pos x="T6" y="T7"/>
                </a:cxn>
                <a:cxn ang="0">
                  <a:pos x="T8" y="T9"/>
                </a:cxn>
              </a:cxnLst>
              <a:rect l="0" t="0" r="r" b="b"/>
              <a:pathLst>
                <a:path w="34" h="35">
                  <a:moveTo>
                    <a:pt x="32" y="14"/>
                  </a:moveTo>
                  <a:cubicBezTo>
                    <a:pt x="34" y="22"/>
                    <a:pt x="29" y="30"/>
                    <a:pt x="21" y="32"/>
                  </a:cubicBezTo>
                  <a:cubicBezTo>
                    <a:pt x="12" y="35"/>
                    <a:pt x="4" y="30"/>
                    <a:pt x="2" y="21"/>
                  </a:cubicBezTo>
                  <a:cubicBezTo>
                    <a:pt x="0" y="13"/>
                    <a:pt x="5" y="4"/>
                    <a:pt x="13" y="2"/>
                  </a:cubicBezTo>
                  <a:cubicBezTo>
                    <a:pt x="21" y="0"/>
                    <a:pt x="30" y="5"/>
                    <a:pt x="32"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3" name="Freeform 166"/>
            <p:cNvSpPr>
              <a:spLocks/>
            </p:cNvSpPr>
            <p:nvPr/>
          </p:nvSpPr>
          <p:spPr bwMode="auto">
            <a:xfrm>
              <a:off x="1705047" y="6606599"/>
              <a:ext cx="129936" cy="49612"/>
            </a:xfrm>
            <a:custGeom>
              <a:avLst/>
              <a:gdLst>
                <a:gd name="T0" fmla="*/ 1 w 31"/>
                <a:gd name="T1" fmla="*/ 0 h 11"/>
                <a:gd name="T2" fmla="*/ 1 w 31"/>
                <a:gd name="T3" fmla="*/ 2 h 11"/>
                <a:gd name="T4" fmla="*/ 0 w 31"/>
                <a:gd name="T5" fmla="*/ 11 h 11"/>
                <a:gd name="T6" fmla="*/ 31 w 31"/>
                <a:gd name="T7" fmla="*/ 11 h 11"/>
                <a:gd name="T8" fmla="*/ 1 w 31"/>
                <a:gd name="T9" fmla="*/ 0 h 11"/>
              </a:gdLst>
              <a:ahLst/>
              <a:cxnLst>
                <a:cxn ang="0">
                  <a:pos x="T0" y="T1"/>
                </a:cxn>
                <a:cxn ang="0">
                  <a:pos x="T2" y="T3"/>
                </a:cxn>
                <a:cxn ang="0">
                  <a:pos x="T4" y="T5"/>
                </a:cxn>
                <a:cxn ang="0">
                  <a:pos x="T6" y="T7"/>
                </a:cxn>
                <a:cxn ang="0">
                  <a:pos x="T8" y="T9"/>
                </a:cxn>
              </a:cxnLst>
              <a:rect l="0" t="0" r="r" b="b"/>
              <a:pathLst>
                <a:path w="31" h="11">
                  <a:moveTo>
                    <a:pt x="1" y="0"/>
                  </a:moveTo>
                  <a:cubicBezTo>
                    <a:pt x="1" y="1"/>
                    <a:pt x="1" y="2"/>
                    <a:pt x="1" y="2"/>
                  </a:cubicBezTo>
                  <a:cubicBezTo>
                    <a:pt x="1" y="5"/>
                    <a:pt x="0" y="8"/>
                    <a:pt x="0" y="11"/>
                  </a:cubicBezTo>
                  <a:cubicBezTo>
                    <a:pt x="31" y="11"/>
                    <a:pt x="31" y="11"/>
                    <a:pt x="31" y="11"/>
                  </a:cubicBezTo>
                  <a:cubicBezTo>
                    <a:pt x="23" y="5"/>
                    <a:pt x="12" y="1"/>
                    <a:pt x="1"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4" name="Freeform 167"/>
            <p:cNvSpPr>
              <a:spLocks noEditPoints="1"/>
            </p:cNvSpPr>
            <p:nvPr/>
          </p:nvSpPr>
          <p:spPr bwMode="auto">
            <a:xfrm>
              <a:off x="1426274" y="6297114"/>
              <a:ext cx="283498" cy="359097"/>
            </a:xfrm>
            <a:custGeom>
              <a:avLst/>
              <a:gdLst>
                <a:gd name="T0" fmla="*/ 39 w 68"/>
                <a:gd name="T1" fmla="*/ 77 h 81"/>
                <a:gd name="T2" fmla="*/ 24 w 68"/>
                <a:gd name="T3" fmla="*/ 65 h 81"/>
                <a:gd name="T4" fmla="*/ 35 w 68"/>
                <a:gd name="T5" fmla="*/ 46 h 81"/>
                <a:gd name="T6" fmla="*/ 39 w 68"/>
                <a:gd name="T7" fmla="*/ 46 h 81"/>
                <a:gd name="T8" fmla="*/ 54 w 68"/>
                <a:gd name="T9" fmla="*/ 58 h 81"/>
                <a:gd name="T10" fmla="*/ 43 w 68"/>
                <a:gd name="T11" fmla="*/ 76 h 81"/>
                <a:gd name="T12" fmla="*/ 39 w 68"/>
                <a:gd name="T13" fmla="*/ 77 h 81"/>
                <a:gd name="T14" fmla="*/ 0 w 68"/>
                <a:gd name="T15" fmla="*/ 0 h 81"/>
                <a:gd name="T16" fmla="*/ 0 w 68"/>
                <a:gd name="T17" fmla="*/ 10 h 81"/>
                <a:gd name="T18" fmla="*/ 1 w 68"/>
                <a:gd name="T19" fmla="*/ 10 h 81"/>
                <a:gd name="T20" fmla="*/ 17 w 68"/>
                <a:gd name="T21" fmla="*/ 26 h 81"/>
                <a:gd name="T22" fmla="*/ 1 w 68"/>
                <a:gd name="T23" fmla="*/ 41 h 81"/>
                <a:gd name="T24" fmla="*/ 0 w 68"/>
                <a:gd name="T25" fmla="*/ 41 h 81"/>
                <a:gd name="T26" fmla="*/ 0 w 68"/>
                <a:gd name="T27" fmla="*/ 61 h 81"/>
                <a:gd name="T28" fmla="*/ 8 w 68"/>
                <a:gd name="T29" fmla="*/ 76 h 81"/>
                <a:gd name="T30" fmla="*/ 6 w 68"/>
                <a:gd name="T31" fmla="*/ 81 h 81"/>
                <a:gd name="T32" fmla="*/ 67 w 68"/>
                <a:gd name="T33" fmla="*/ 81 h 81"/>
                <a:gd name="T34" fmla="*/ 68 w 68"/>
                <a:gd name="T35" fmla="*/ 72 h 81"/>
                <a:gd name="T36" fmla="*/ 68 w 68"/>
                <a:gd name="T37" fmla="*/ 70 h 81"/>
                <a:gd name="T38" fmla="*/ 68 w 68"/>
                <a:gd name="T39" fmla="*/ 70 h 81"/>
                <a:gd name="T40" fmla="*/ 0 w 68"/>
                <a:gd name="T41" fmla="*/ 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8" h="81">
                  <a:moveTo>
                    <a:pt x="39" y="77"/>
                  </a:moveTo>
                  <a:cubicBezTo>
                    <a:pt x="32" y="77"/>
                    <a:pt x="26" y="72"/>
                    <a:pt x="24" y="65"/>
                  </a:cubicBezTo>
                  <a:cubicBezTo>
                    <a:pt x="22" y="57"/>
                    <a:pt x="27" y="48"/>
                    <a:pt x="35" y="46"/>
                  </a:cubicBezTo>
                  <a:cubicBezTo>
                    <a:pt x="36" y="46"/>
                    <a:pt x="38" y="46"/>
                    <a:pt x="39" y="46"/>
                  </a:cubicBezTo>
                  <a:cubicBezTo>
                    <a:pt x="46" y="46"/>
                    <a:pt x="52" y="51"/>
                    <a:pt x="54" y="58"/>
                  </a:cubicBezTo>
                  <a:cubicBezTo>
                    <a:pt x="56" y="66"/>
                    <a:pt x="51" y="74"/>
                    <a:pt x="43" y="76"/>
                  </a:cubicBezTo>
                  <a:cubicBezTo>
                    <a:pt x="41" y="77"/>
                    <a:pt x="40" y="77"/>
                    <a:pt x="39" y="77"/>
                  </a:cubicBezTo>
                  <a:moveTo>
                    <a:pt x="0" y="0"/>
                  </a:moveTo>
                  <a:cubicBezTo>
                    <a:pt x="0" y="10"/>
                    <a:pt x="0" y="10"/>
                    <a:pt x="0" y="10"/>
                  </a:cubicBezTo>
                  <a:cubicBezTo>
                    <a:pt x="0" y="10"/>
                    <a:pt x="1" y="10"/>
                    <a:pt x="1" y="10"/>
                  </a:cubicBezTo>
                  <a:cubicBezTo>
                    <a:pt x="10" y="10"/>
                    <a:pt x="17" y="17"/>
                    <a:pt x="17" y="26"/>
                  </a:cubicBezTo>
                  <a:cubicBezTo>
                    <a:pt x="17" y="34"/>
                    <a:pt x="10" y="41"/>
                    <a:pt x="1" y="41"/>
                  </a:cubicBezTo>
                  <a:cubicBezTo>
                    <a:pt x="1" y="41"/>
                    <a:pt x="0" y="41"/>
                    <a:pt x="0" y="41"/>
                  </a:cubicBezTo>
                  <a:cubicBezTo>
                    <a:pt x="0" y="61"/>
                    <a:pt x="0" y="61"/>
                    <a:pt x="0" y="61"/>
                  </a:cubicBezTo>
                  <a:cubicBezTo>
                    <a:pt x="5" y="64"/>
                    <a:pt x="8" y="69"/>
                    <a:pt x="8" y="76"/>
                  </a:cubicBezTo>
                  <a:cubicBezTo>
                    <a:pt x="8" y="77"/>
                    <a:pt x="7" y="79"/>
                    <a:pt x="6" y="81"/>
                  </a:cubicBezTo>
                  <a:cubicBezTo>
                    <a:pt x="67" y="81"/>
                    <a:pt x="67" y="81"/>
                    <a:pt x="67" y="81"/>
                  </a:cubicBezTo>
                  <a:cubicBezTo>
                    <a:pt x="67" y="78"/>
                    <a:pt x="68" y="75"/>
                    <a:pt x="68" y="72"/>
                  </a:cubicBezTo>
                  <a:cubicBezTo>
                    <a:pt x="68" y="72"/>
                    <a:pt x="68" y="71"/>
                    <a:pt x="68" y="70"/>
                  </a:cubicBezTo>
                  <a:cubicBezTo>
                    <a:pt x="68" y="70"/>
                    <a:pt x="68" y="70"/>
                    <a:pt x="68" y="70"/>
                  </a:cubicBezTo>
                  <a:cubicBezTo>
                    <a:pt x="67" y="33"/>
                    <a:pt x="37" y="2"/>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5" name="Freeform 168"/>
            <p:cNvSpPr>
              <a:spLocks/>
            </p:cNvSpPr>
            <p:nvPr/>
          </p:nvSpPr>
          <p:spPr bwMode="auto">
            <a:xfrm>
              <a:off x="1426274" y="6342001"/>
              <a:ext cx="70874" cy="137024"/>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0" y="0"/>
                    <a:pt x="0" y="0"/>
                  </a:cubicBezTo>
                  <a:cubicBezTo>
                    <a:pt x="0" y="31"/>
                    <a:pt x="0" y="31"/>
                    <a:pt x="0" y="31"/>
                  </a:cubicBezTo>
                  <a:cubicBezTo>
                    <a:pt x="0"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6" name="Freeform 169"/>
            <p:cNvSpPr>
              <a:spLocks/>
            </p:cNvSpPr>
            <p:nvPr/>
          </p:nvSpPr>
          <p:spPr bwMode="auto">
            <a:xfrm>
              <a:off x="1426274" y="6568799"/>
              <a:ext cx="33075" cy="87412"/>
            </a:xfrm>
            <a:custGeom>
              <a:avLst/>
              <a:gdLst>
                <a:gd name="T0" fmla="*/ 0 w 8"/>
                <a:gd name="T1" fmla="*/ 0 h 20"/>
                <a:gd name="T2" fmla="*/ 0 w 8"/>
                <a:gd name="T3" fmla="*/ 20 h 20"/>
                <a:gd name="T4" fmla="*/ 6 w 8"/>
                <a:gd name="T5" fmla="*/ 20 h 20"/>
                <a:gd name="T6" fmla="*/ 8 w 8"/>
                <a:gd name="T7" fmla="*/ 15 h 20"/>
                <a:gd name="T8" fmla="*/ 0 w 8"/>
                <a:gd name="T9" fmla="*/ 0 h 20"/>
              </a:gdLst>
              <a:ahLst/>
              <a:cxnLst>
                <a:cxn ang="0">
                  <a:pos x="T0" y="T1"/>
                </a:cxn>
                <a:cxn ang="0">
                  <a:pos x="T2" y="T3"/>
                </a:cxn>
                <a:cxn ang="0">
                  <a:pos x="T4" y="T5"/>
                </a:cxn>
                <a:cxn ang="0">
                  <a:pos x="T6" y="T7"/>
                </a:cxn>
                <a:cxn ang="0">
                  <a:pos x="T8" y="T9"/>
                </a:cxn>
              </a:cxnLst>
              <a:rect l="0" t="0" r="r" b="b"/>
              <a:pathLst>
                <a:path w="8" h="20">
                  <a:moveTo>
                    <a:pt x="0" y="0"/>
                  </a:moveTo>
                  <a:cubicBezTo>
                    <a:pt x="0" y="20"/>
                    <a:pt x="0" y="20"/>
                    <a:pt x="0" y="20"/>
                  </a:cubicBezTo>
                  <a:cubicBezTo>
                    <a:pt x="6" y="20"/>
                    <a:pt x="6" y="20"/>
                    <a:pt x="6" y="20"/>
                  </a:cubicBezTo>
                  <a:cubicBezTo>
                    <a:pt x="7" y="18"/>
                    <a:pt x="8" y="16"/>
                    <a:pt x="8" y="15"/>
                  </a:cubicBezTo>
                  <a:cubicBezTo>
                    <a:pt x="8" y="8"/>
                    <a:pt x="5" y="3"/>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7" name="Freeform 170"/>
            <p:cNvSpPr>
              <a:spLocks/>
            </p:cNvSpPr>
            <p:nvPr/>
          </p:nvSpPr>
          <p:spPr bwMode="auto">
            <a:xfrm>
              <a:off x="1518411" y="6500287"/>
              <a:ext cx="141749" cy="139386"/>
            </a:xfrm>
            <a:custGeom>
              <a:avLst/>
              <a:gdLst>
                <a:gd name="T0" fmla="*/ 17 w 34"/>
                <a:gd name="T1" fmla="*/ 0 h 31"/>
                <a:gd name="T2" fmla="*/ 13 w 34"/>
                <a:gd name="T3" fmla="*/ 0 h 31"/>
                <a:gd name="T4" fmla="*/ 2 w 34"/>
                <a:gd name="T5" fmla="*/ 19 h 31"/>
                <a:gd name="T6" fmla="*/ 17 w 34"/>
                <a:gd name="T7" fmla="*/ 31 h 31"/>
                <a:gd name="T8" fmla="*/ 21 w 34"/>
                <a:gd name="T9" fmla="*/ 30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0"/>
                    <a:pt x="13" y="0"/>
                  </a:cubicBezTo>
                  <a:cubicBezTo>
                    <a:pt x="5" y="2"/>
                    <a:pt x="0" y="11"/>
                    <a:pt x="2" y="19"/>
                  </a:cubicBezTo>
                  <a:cubicBezTo>
                    <a:pt x="4" y="26"/>
                    <a:pt x="10" y="31"/>
                    <a:pt x="17" y="31"/>
                  </a:cubicBezTo>
                  <a:cubicBezTo>
                    <a:pt x="18" y="31"/>
                    <a:pt x="19" y="31"/>
                    <a:pt x="21" y="30"/>
                  </a:cubicBezTo>
                  <a:cubicBezTo>
                    <a:pt x="29" y="28"/>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6" name="Freeform 240"/>
            <p:cNvSpPr>
              <a:spLocks/>
            </p:cNvSpPr>
            <p:nvPr/>
          </p:nvSpPr>
          <p:spPr bwMode="auto">
            <a:xfrm>
              <a:off x="620667" y="4558329"/>
              <a:ext cx="167736" cy="2097882"/>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7" name="Freeform 241"/>
            <p:cNvSpPr>
              <a:spLocks/>
            </p:cNvSpPr>
            <p:nvPr/>
          </p:nvSpPr>
          <p:spPr bwMode="auto">
            <a:xfrm>
              <a:off x="620667" y="4558329"/>
              <a:ext cx="167736" cy="2097882"/>
            </a:xfrm>
            <a:custGeom>
              <a:avLst/>
              <a:gdLst>
                <a:gd name="T0" fmla="*/ 36 w 71"/>
                <a:gd name="T1" fmla="*/ 0 h 888"/>
                <a:gd name="T2" fmla="*/ 0 w 71"/>
                <a:gd name="T3" fmla="*/ 888 h 888"/>
                <a:gd name="T4" fmla="*/ 71 w 71"/>
                <a:gd name="T5" fmla="*/ 888 h 888"/>
                <a:gd name="T6" fmla="*/ 36 w 71"/>
                <a:gd name="T7" fmla="*/ 0 h 888"/>
              </a:gdLst>
              <a:ahLst/>
              <a:cxnLst>
                <a:cxn ang="0">
                  <a:pos x="T0" y="T1"/>
                </a:cxn>
                <a:cxn ang="0">
                  <a:pos x="T2" y="T3"/>
                </a:cxn>
                <a:cxn ang="0">
                  <a:pos x="T4" y="T5"/>
                </a:cxn>
                <a:cxn ang="0">
                  <a:pos x="T6" y="T7"/>
                </a:cxn>
              </a:cxnLst>
              <a:rect l="0" t="0" r="r" b="b"/>
              <a:pathLst>
                <a:path w="71" h="888">
                  <a:moveTo>
                    <a:pt x="36" y="0"/>
                  </a:moveTo>
                  <a:lnTo>
                    <a:pt x="0" y="888"/>
                  </a:lnTo>
                  <a:lnTo>
                    <a:pt x="71" y="888"/>
                  </a:lnTo>
                  <a:lnTo>
                    <a:pt x="3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8" name="Freeform 242"/>
            <p:cNvSpPr>
              <a:spLocks/>
            </p:cNvSpPr>
            <p:nvPr/>
          </p:nvSpPr>
          <p:spPr bwMode="auto">
            <a:xfrm>
              <a:off x="-73902" y="4794577"/>
              <a:ext cx="770169" cy="399259"/>
            </a:xfrm>
            <a:custGeom>
              <a:avLst/>
              <a:gdLst>
                <a:gd name="T0" fmla="*/ 326 w 326"/>
                <a:gd name="T1" fmla="*/ 129 h 169"/>
                <a:gd name="T2" fmla="*/ 246 w 326"/>
                <a:gd name="T3" fmla="*/ 52 h 169"/>
                <a:gd name="T4" fmla="*/ 237 w 326"/>
                <a:gd name="T5" fmla="*/ 94 h 169"/>
                <a:gd name="T6" fmla="*/ 190 w 326"/>
                <a:gd name="T7" fmla="*/ 11 h 169"/>
                <a:gd name="T8" fmla="*/ 179 w 326"/>
                <a:gd name="T9" fmla="*/ 64 h 169"/>
                <a:gd name="T10" fmla="*/ 140 w 326"/>
                <a:gd name="T11" fmla="*/ 0 h 169"/>
                <a:gd name="T12" fmla="*/ 0 w 326"/>
                <a:gd name="T13" fmla="*/ 92 h 169"/>
                <a:gd name="T14" fmla="*/ 326 w 326"/>
                <a:gd name="T15" fmla="*/ 169 h 169"/>
                <a:gd name="T16" fmla="*/ 326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326" y="129"/>
                  </a:moveTo>
                  <a:lnTo>
                    <a:pt x="246" y="52"/>
                  </a:lnTo>
                  <a:lnTo>
                    <a:pt x="237" y="94"/>
                  </a:lnTo>
                  <a:lnTo>
                    <a:pt x="190" y="11"/>
                  </a:lnTo>
                  <a:lnTo>
                    <a:pt x="179" y="64"/>
                  </a:lnTo>
                  <a:lnTo>
                    <a:pt x="140" y="0"/>
                  </a:lnTo>
                  <a:lnTo>
                    <a:pt x="0" y="92"/>
                  </a:lnTo>
                  <a:lnTo>
                    <a:pt x="326" y="169"/>
                  </a:lnTo>
                  <a:lnTo>
                    <a:pt x="326" y="12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9" name="Freeform 243"/>
            <p:cNvSpPr>
              <a:spLocks/>
            </p:cNvSpPr>
            <p:nvPr/>
          </p:nvSpPr>
          <p:spPr bwMode="auto">
            <a:xfrm>
              <a:off x="-73902" y="5011925"/>
              <a:ext cx="770169" cy="368547"/>
            </a:xfrm>
            <a:custGeom>
              <a:avLst/>
              <a:gdLst>
                <a:gd name="T0" fmla="*/ 310 w 326"/>
                <a:gd name="T1" fmla="*/ 112 h 156"/>
                <a:gd name="T2" fmla="*/ 207 w 326"/>
                <a:gd name="T3" fmla="*/ 144 h 156"/>
                <a:gd name="T4" fmla="*/ 216 w 326"/>
                <a:gd name="T5" fmla="*/ 103 h 156"/>
                <a:gd name="T6" fmla="*/ 138 w 326"/>
                <a:gd name="T7" fmla="*/ 156 h 156"/>
                <a:gd name="T8" fmla="*/ 151 w 326"/>
                <a:gd name="T9" fmla="*/ 103 h 156"/>
                <a:gd name="T10" fmla="*/ 89 w 326"/>
                <a:gd name="T11" fmla="*/ 144 h 156"/>
                <a:gd name="T12" fmla="*/ 0 w 326"/>
                <a:gd name="T13" fmla="*/ 0 h 156"/>
                <a:gd name="T14" fmla="*/ 326 w 326"/>
                <a:gd name="T15" fmla="*/ 77 h 156"/>
                <a:gd name="T16" fmla="*/ 310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310" y="112"/>
                  </a:moveTo>
                  <a:lnTo>
                    <a:pt x="207" y="144"/>
                  </a:lnTo>
                  <a:lnTo>
                    <a:pt x="216" y="103"/>
                  </a:lnTo>
                  <a:lnTo>
                    <a:pt x="138" y="156"/>
                  </a:lnTo>
                  <a:lnTo>
                    <a:pt x="151" y="103"/>
                  </a:lnTo>
                  <a:lnTo>
                    <a:pt x="89" y="144"/>
                  </a:lnTo>
                  <a:lnTo>
                    <a:pt x="0" y="0"/>
                  </a:lnTo>
                  <a:lnTo>
                    <a:pt x="326" y="77"/>
                  </a:lnTo>
                  <a:lnTo>
                    <a:pt x="310"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0" name="Freeform 244"/>
            <p:cNvSpPr>
              <a:spLocks/>
            </p:cNvSpPr>
            <p:nvPr/>
          </p:nvSpPr>
          <p:spPr bwMode="auto">
            <a:xfrm>
              <a:off x="219046" y="4487455"/>
              <a:ext cx="477221" cy="642594"/>
            </a:xfrm>
            <a:custGeom>
              <a:avLst/>
              <a:gdLst>
                <a:gd name="T0" fmla="*/ 177 w 202"/>
                <a:gd name="T1" fmla="*/ 135 h 272"/>
                <a:gd name="T2" fmla="*/ 154 w 202"/>
                <a:gd name="T3" fmla="*/ 154 h 272"/>
                <a:gd name="T4" fmla="*/ 161 w 202"/>
                <a:gd name="T5" fmla="*/ 85 h 272"/>
                <a:gd name="T6" fmla="*/ 133 w 202"/>
                <a:gd name="T7" fmla="*/ 109 h 272"/>
                <a:gd name="T8" fmla="*/ 140 w 202"/>
                <a:gd name="T9" fmla="*/ 55 h 272"/>
                <a:gd name="T10" fmla="*/ 0 w 202"/>
                <a:gd name="T11" fmla="*/ 0 h 272"/>
                <a:gd name="T12" fmla="*/ 202 w 202"/>
                <a:gd name="T13" fmla="*/ 272 h 272"/>
                <a:gd name="T14" fmla="*/ 177 w 202"/>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177" y="135"/>
                  </a:moveTo>
                  <a:lnTo>
                    <a:pt x="154" y="154"/>
                  </a:lnTo>
                  <a:lnTo>
                    <a:pt x="161" y="85"/>
                  </a:lnTo>
                  <a:lnTo>
                    <a:pt x="133" y="109"/>
                  </a:lnTo>
                  <a:lnTo>
                    <a:pt x="140" y="55"/>
                  </a:lnTo>
                  <a:lnTo>
                    <a:pt x="0" y="0"/>
                  </a:lnTo>
                  <a:lnTo>
                    <a:pt x="202" y="272"/>
                  </a:lnTo>
                  <a:lnTo>
                    <a:pt x="17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1" name="Freeform 245"/>
            <p:cNvSpPr>
              <a:spLocks/>
            </p:cNvSpPr>
            <p:nvPr/>
          </p:nvSpPr>
          <p:spPr bwMode="auto">
            <a:xfrm>
              <a:off x="219046" y="4487455"/>
              <a:ext cx="477221" cy="642594"/>
            </a:xfrm>
            <a:custGeom>
              <a:avLst/>
              <a:gdLst>
                <a:gd name="T0" fmla="*/ 74 w 202"/>
                <a:gd name="T1" fmla="*/ 220 h 272"/>
                <a:gd name="T2" fmla="*/ 97 w 202"/>
                <a:gd name="T3" fmla="*/ 201 h 272"/>
                <a:gd name="T4" fmla="*/ 32 w 202"/>
                <a:gd name="T5" fmla="*/ 194 h 272"/>
                <a:gd name="T6" fmla="*/ 60 w 202"/>
                <a:gd name="T7" fmla="*/ 169 h 272"/>
                <a:gd name="T8" fmla="*/ 9 w 202"/>
                <a:gd name="T9" fmla="*/ 164 h 272"/>
                <a:gd name="T10" fmla="*/ 0 w 202"/>
                <a:gd name="T11" fmla="*/ 0 h 272"/>
                <a:gd name="T12" fmla="*/ 202 w 202"/>
                <a:gd name="T13" fmla="*/ 272 h 272"/>
                <a:gd name="T14" fmla="*/ 74 w 202"/>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2" h="272">
                  <a:moveTo>
                    <a:pt x="74" y="220"/>
                  </a:moveTo>
                  <a:lnTo>
                    <a:pt x="97" y="201"/>
                  </a:lnTo>
                  <a:lnTo>
                    <a:pt x="32" y="194"/>
                  </a:lnTo>
                  <a:lnTo>
                    <a:pt x="60" y="169"/>
                  </a:lnTo>
                  <a:lnTo>
                    <a:pt x="9" y="164"/>
                  </a:lnTo>
                  <a:lnTo>
                    <a:pt x="0" y="0"/>
                  </a:lnTo>
                  <a:lnTo>
                    <a:pt x="202" y="272"/>
                  </a:lnTo>
                  <a:lnTo>
                    <a:pt x="74"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2" name="Freeform 246"/>
            <p:cNvSpPr>
              <a:spLocks/>
            </p:cNvSpPr>
            <p:nvPr/>
          </p:nvSpPr>
          <p:spPr bwMode="auto">
            <a:xfrm>
              <a:off x="708079" y="4258294"/>
              <a:ext cx="231523" cy="980429"/>
            </a:xfrm>
            <a:custGeom>
              <a:avLst/>
              <a:gdLst>
                <a:gd name="T0" fmla="*/ 75 w 98"/>
                <a:gd name="T1" fmla="*/ 266 h 415"/>
                <a:gd name="T2" fmla="*/ 39 w 98"/>
                <a:gd name="T3" fmla="*/ 266 h 415"/>
                <a:gd name="T4" fmla="*/ 96 w 98"/>
                <a:gd name="T5" fmla="*/ 206 h 415"/>
                <a:gd name="T6" fmla="*/ 54 w 98"/>
                <a:gd name="T7" fmla="*/ 206 h 415"/>
                <a:gd name="T8" fmla="*/ 98 w 98"/>
                <a:gd name="T9" fmla="*/ 161 h 415"/>
                <a:gd name="T10" fmla="*/ 6 w 98"/>
                <a:gd name="T11" fmla="*/ 0 h 415"/>
                <a:gd name="T12" fmla="*/ 0 w 98"/>
                <a:gd name="T13" fmla="*/ 415 h 415"/>
                <a:gd name="T14" fmla="*/ 75 w 98"/>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5">
                  <a:moveTo>
                    <a:pt x="75" y="266"/>
                  </a:moveTo>
                  <a:lnTo>
                    <a:pt x="39" y="266"/>
                  </a:lnTo>
                  <a:lnTo>
                    <a:pt x="96" y="206"/>
                  </a:lnTo>
                  <a:lnTo>
                    <a:pt x="54" y="206"/>
                  </a:lnTo>
                  <a:lnTo>
                    <a:pt x="98" y="161"/>
                  </a:lnTo>
                  <a:lnTo>
                    <a:pt x="6" y="0"/>
                  </a:lnTo>
                  <a:lnTo>
                    <a:pt x="0" y="415"/>
                  </a:lnTo>
                  <a:lnTo>
                    <a:pt x="75" y="26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3" name="Freeform 247"/>
            <p:cNvSpPr>
              <a:spLocks/>
            </p:cNvSpPr>
            <p:nvPr/>
          </p:nvSpPr>
          <p:spPr bwMode="auto">
            <a:xfrm>
              <a:off x="708079" y="4258294"/>
              <a:ext cx="231523" cy="980429"/>
            </a:xfrm>
            <a:custGeom>
              <a:avLst/>
              <a:gdLst>
                <a:gd name="T0" fmla="*/ 75 w 98"/>
                <a:gd name="T1" fmla="*/ 266 h 415"/>
                <a:gd name="T2" fmla="*/ 39 w 98"/>
                <a:gd name="T3" fmla="*/ 266 h 415"/>
                <a:gd name="T4" fmla="*/ 96 w 98"/>
                <a:gd name="T5" fmla="*/ 206 h 415"/>
                <a:gd name="T6" fmla="*/ 54 w 98"/>
                <a:gd name="T7" fmla="*/ 206 h 415"/>
                <a:gd name="T8" fmla="*/ 98 w 98"/>
                <a:gd name="T9" fmla="*/ 161 h 415"/>
                <a:gd name="T10" fmla="*/ 6 w 98"/>
                <a:gd name="T11" fmla="*/ 0 h 415"/>
                <a:gd name="T12" fmla="*/ 0 w 98"/>
                <a:gd name="T13" fmla="*/ 415 h 415"/>
                <a:gd name="T14" fmla="*/ 75 w 98"/>
                <a:gd name="T15" fmla="*/ 266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415">
                  <a:moveTo>
                    <a:pt x="75" y="266"/>
                  </a:moveTo>
                  <a:lnTo>
                    <a:pt x="39" y="266"/>
                  </a:lnTo>
                  <a:lnTo>
                    <a:pt x="96" y="206"/>
                  </a:lnTo>
                  <a:lnTo>
                    <a:pt x="54" y="206"/>
                  </a:lnTo>
                  <a:lnTo>
                    <a:pt x="98" y="161"/>
                  </a:lnTo>
                  <a:lnTo>
                    <a:pt x="6" y="0"/>
                  </a:lnTo>
                  <a:lnTo>
                    <a:pt x="0" y="415"/>
                  </a:lnTo>
                  <a:lnTo>
                    <a:pt x="75" y="26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4" name="Freeform 248"/>
            <p:cNvSpPr>
              <a:spLocks/>
            </p:cNvSpPr>
            <p:nvPr/>
          </p:nvSpPr>
          <p:spPr bwMode="auto">
            <a:xfrm>
              <a:off x="467106" y="4258294"/>
              <a:ext cx="255148" cy="980429"/>
            </a:xfrm>
            <a:custGeom>
              <a:avLst/>
              <a:gdLst>
                <a:gd name="T0" fmla="*/ 21 w 108"/>
                <a:gd name="T1" fmla="*/ 264 h 415"/>
                <a:gd name="T2" fmla="*/ 56 w 108"/>
                <a:gd name="T3" fmla="*/ 264 h 415"/>
                <a:gd name="T4" fmla="*/ 1 w 108"/>
                <a:gd name="T5" fmla="*/ 204 h 415"/>
                <a:gd name="T6" fmla="*/ 44 w 108"/>
                <a:gd name="T7" fmla="*/ 206 h 415"/>
                <a:gd name="T8" fmla="*/ 0 w 108"/>
                <a:gd name="T9" fmla="*/ 159 h 415"/>
                <a:gd name="T10" fmla="*/ 108 w 108"/>
                <a:gd name="T11" fmla="*/ 0 h 415"/>
                <a:gd name="T12" fmla="*/ 102 w 108"/>
                <a:gd name="T13" fmla="*/ 415 h 415"/>
                <a:gd name="T14" fmla="*/ 21 w 108"/>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15">
                  <a:moveTo>
                    <a:pt x="21" y="264"/>
                  </a:moveTo>
                  <a:lnTo>
                    <a:pt x="56" y="264"/>
                  </a:lnTo>
                  <a:lnTo>
                    <a:pt x="1" y="204"/>
                  </a:lnTo>
                  <a:lnTo>
                    <a:pt x="44" y="206"/>
                  </a:lnTo>
                  <a:lnTo>
                    <a:pt x="0" y="159"/>
                  </a:lnTo>
                  <a:lnTo>
                    <a:pt x="108" y="0"/>
                  </a:lnTo>
                  <a:lnTo>
                    <a:pt x="102" y="415"/>
                  </a:lnTo>
                  <a:lnTo>
                    <a:pt x="21" y="26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5" name="Freeform 249"/>
            <p:cNvSpPr>
              <a:spLocks/>
            </p:cNvSpPr>
            <p:nvPr/>
          </p:nvSpPr>
          <p:spPr bwMode="auto">
            <a:xfrm>
              <a:off x="467106" y="4258294"/>
              <a:ext cx="255148" cy="980429"/>
            </a:xfrm>
            <a:custGeom>
              <a:avLst/>
              <a:gdLst>
                <a:gd name="T0" fmla="*/ 21 w 108"/>
                <a:gd name="T1" fmla="*/ 264 h 415"/>
                <a:gd name="T2" fmla="*/ 56 w 108"/>
                <a:gd name="T3" fmla="*/ 264 h 415"/>
                <a:gd name="T4" fmla="*/ 1 w 108"/>
                <a:gd name="T5" fmla="*/ 204 h 415"/>
                <a:gd name="T6" fmla="*/ 44 w 108"/>
                <a:gd name="T7" fmla="*/ 206 h 415"/>
                <a:gd name="T8" fmla="*/ 0 w 108"/>
                <a:gd name="T9" fmla="*/ 159 h 415"/>
                <a:gd name="T10" fmla="*/ 108 w 108"/>
                <a:gd name="T11" fmla="*/ 0 h 415"/>
                <a:gd name="T12" fmla="*/ 102 w 108"/>
                <a:gd name="T13" fmla="*/ 415 h 415"/>
                <a:gd name="T14" fmla="*/ 21 w 108"/>
                <a:gd name="T15" fmla="*/ 264 h 4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8" h="415">
                  <a:moveTo>
                    <a:pt x="21" y="264"/>
                  </a:moveTo>
                  <a:lnTo>
                    <a:pt x="56" y="264"/>
                  </a:lnTo>
                  <a:lnTo>
                    <a:pt x="1" y="204"/>
                  </a:lnTo>
                  <a:lnTo>
                    <a:pt x="44" y="206"/>
                  </a:lnTo>
                  <a:lnTo>
                    <a:pt x="0" y="159"/>
                  </a:lnTo>
                  <a:lnTo>
                    <a:pt x="108" y="0"/>
                  </a:lnTo>
                  <a:lnTo>
                    <a:pt x="102" y="415"/>
                  </a:lnTo>
                  <a:lnTo>
                    <a:pt x="21" y="26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6" name="Freeform 250"/>
            <p:cNvSpPr>
              <a:spLocks/>
            </p:cNvSpPr>
            <p:nvPr/>
          </p:nvSpPr>
          <p:spPr bwMode="auto">
            <a:xfrm>
              <a:off x="705716" y="4794577"/>
              <a:ext cx="770169" cy="399259"/>
            </a:xfrm>
            <a:custGeom>
              <a:avLst/>
              <a:gdLst>
                <a:gd name="T0" fmla="*/ 1 w 326"/>
                <a:gd name="T1" fmla="*/ 129 h 169"/>
                <a:gd name="T2" fmla="*/ 79 w 326"/>
                <a:gd name="T3" fmla="*/ 52 h 169"/>
                <a:gd name="T4" fmla="*/ 88 w 326"/>
                <a:gd name="T5" fmla="*/ 94 h 169"/>
                <a:gd name="T6" fmla="*/ 136 w 326"/>
                <a:gd name="T7" fmla="*/ 11 h 169"/>
                <a:gd name="T8" fmla="*/ 149 w 326"/>
                <a:gd name="T9" fmla="*/ 64 h 169"/>
                <a:gd name="T10" fmla="*/ 186 w 326"/>
                <a:gd name="T11" fmla="*/ 0 h 169"/>
                <a:gd name="T12" fmla="*/ 326 w 326"/>
                <a:gd name="T13" fmla="*/ 92 h 169"/>
                <a:gd name="T14" fmla="*/ 0 w 326"/>
                <a:gd name="T15" fmla="*/ 169 h 169"/>
                <a:gd name="T16" fmla="*/ 1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1" y="129"/>
                  </a:moveTo>
                  <a:lnTo>
                    <a:pt x="79" y="52"/>
                  </a:lnTo>
                  <a:lnTo>
                    <a:pt x="88" y="94"/>
                  </a:lnTo>
                  <a:lnTo>
                    <a:pt x="136" y="11"/>
                  </a:lnTo>
                  <a:lnTo>
                    <a:pt x="149" y="64"/>
                  </a:lnTo>
                  <a:lnTo>
                    <a:pt x="186" y="0"/>
                  </a:lnTo>
                  <a:lnTo>
                    <a:pt x="326" y="92"/>
                  </a:lnTo>
                  <a:lnTo>
                    <a:pt x="0" y="169"/>
                  </a:lnTo>
                  <a:lnTo>
                    <a:pt x="1" y="12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7" name="Freeform 251"/>
            <p:cNvSpPr>
              <a:spLocks/>
            </p:cNvSpPr>
            <p:nvPr/>
          </p:nvSpPr>
          <p:spPr bwMode="auto">
            <a:xfrm>
              <a:off x="705716" y="4794577"/>
              <a:ext cx="770169" cy="399259"/>
            </a:xfrm>
            <a:custGeom>
              <a:avLst/>
              <a:gdLst>
                <a:gd name="T0" fmla="*/ 1 w 326"/>
                <a:gd name="T1" fmla="*/ 129 h 169"/>
                <a:gd name="T2" fmla="*/ 79 w 326"/>
                <a:gd name="T3" fmla="*/ 52 h 169"/>
                <a:gd name="T4" fmla="*/ 88 w 326"/>
                <a:gd name="T5" fmla="*/ 94 h 169"/>
                <a:gd name="T6" fmla="*/ 136 w 326"/>
                <a:gd name="T7" fmla="*/ 11 h 169"/>
                <a:gd name="T8" fmla="*/ 149 w 326"/>
                <a:gd name="T9" fmla="*/ 64 h 169"/>
                <a:gd name="T10" fmla="*/ 186 w 326"/>
                <a:gd name="T11" fmla="*/ 0 h 169"/>
                <a:gd name="T12" fmla="*/ 326 w 326"/>
                <a:gd name="T13" fmla="*/ 92 h 169"/>
                <a:gd name="T14" fmla="*/ 0 w 326"/>
                <a:gd name="T15" fmla="*/ 169 h 169"/>
                <a:gd name="T16" fmla="*/ 1 w 326"/>
                <a:gd name="T17" fmla="*/ 12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69">
                  <a:moveTo>
                    <a:pt x="1" y="129"/>
                  </a:moveTo>
                  <a:lnTo>
                    <a:pt x="79" y="52"/>
                  </a:lnTo>
                  <a:lnTo>
                    <a:pt x="88" y="94"/>
                  </a:lnTo>
                  <a:lnTo>
                    <a:pt x="136" y="11"/>
                  </a:lnTo>
                  <a:lnTo>
                    <a:pt x="149" y="64"/>
                  </a:lnTo>
                  <a:lnTo>
                    <a:pt x="186" y="0"/>
                  </a:lnTo>
                  <a:lnTo>
                    <a:pt x="326" y="92"/>
                  </a:lnTo>
                  <a:lnTo>
                    <a:pt x="0" y="169"/>
                  </a:lnTo>
                  <a:lnTo>
                    <a:pt x="1" y="1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8" name="Freeform 252"/>
            <p:cNvSpPr>
              <a:spLocks/>
            </p:cNvSpPr>
            <p:nvPr/>
          </p:nvSpPr>
          <p:spPr bwMode="auto">
            <a:xfrm>
              <a:off x="705716" y="5011925"/>
              <a:ext cx="770169" cy="368547"/>
            </a:xfrm>
            <a:custGeom>
              <a:avLst/>
              <a:gdLst>
                <a:gd name="T0" fmla="*/ 17 w 326"/>
                <a:gd name="T1" fmla="*/ 112 h 156"/>
                <a:gd name="T2" fmla="*/ 118 w 326"/>
                <a:gd name="T3" fmla="*/ 144 h 156"/>
                <a:gd name="T4" fmla="*/ 111 w 326"/>
                <a:gd name="T5" fmla="*/ 103 h 156"/>
                <a:gd name="T6" fmla="*/ 188 w 326"/>
                <a:gd name="T7" fmla="*/ 156 h 156"/>
                <a:gd name="T8" fmla="*/ 177 w 326"/>
                <a:gd name="T9" fmla="*/ 103 h 156"/>
                <a:gd name="T10" fmla="*/ 237 w 326"/>
                <a:gd name="T11" fmla="*/ 144 h 156"/>
                <a:gd name="T12" fmla="*/ 326 w 326"/>
                <a:gd name="T13" fmla="*/ 0 h 156"/>
                <a:gd name="T14" fmla="*/ 0 w 326"/>
                <a:gd name="T15" fmla="*/ 77 h 156"/>
                <a:gd name="T16" fmla="*/ 17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17" y="112"/>
                  </a:moveTo>
                  <a:lnTo>
                    <a:pt x="118" y="144"/>
                  </a:lnTo>
                  <a:lnTo>
                    <a:pt x="111" y="103"/>
                  </a:lnTo>
                  <a:lnTo>
                    <a:pt x="188" y="156"/>
                  </a:lnTo>
                  <a:lnTo>
                    <a:pt x="177" y="103"/>
                  </a:lnTo>
                  <a:lnTo>
                    <a:pt x="237" y="144"/>
                  </a:lnTo>
                  <a:lnTo>
                    <a:pt x="326" y="0"/>
                  </a:lnTo>
                  <a:lnTo>
                    <a:pt x="0" y="77"/>
                  </a:lnTo>
                  <a:lnTo>
                    <a:pt x="17" y="112"/>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9" name="Freeform 253"/>
            <p:cNvSpPr>
              <a:spLocks/>
            </p:cNvSpPr>
            <p:nvPr/>
          </p:nvSpPr>
          <p:spPr bwMode="auto">
            <a:xfrm>
              <a:off x="705716" y="5011925"/>
              <a:ext cx="770169" cy="368547"/>
            </a:xfrm>
            <a:custGeom>
              <a:avLst/>
              <a:gdLst>
                <a:gd name="T0" fmla="*/ 17 w 326"/>
                <a:gd name="T1" fmla="*/ 112 h 156"/>
                <a:gd name="T2" fmla="*/ 118 w 326"/>
                <a:gd name="T3" fmla="*/ 144 h 156"/>
                <a:gd name="T4" fmla="*/ 111 w 326"/>
                <a:gd name="T5" fmla="*/ 103 h 156"/>
                <a:gd name="T6" fmla="*/ 188 w 326"/>
                <a:gd name="T7" fmla="*/ 156 h 156"/>
                <a:gd name="T8" fmla="*/ 177 w 326"/>
                <a:gd name="T9" fmla="*/ 103 h 156"/>
                <a:gd name="T10" fmla="*/ 237 w 326"/>
                <a:gd name="T11" fmla="*/ 144 h 156"/>
                <a:gd name="T12" fmla="*/ 326 w 326"/>
                <a:gd name="T13" fmla="*/ 0 h 156"/>
                <a:gd name="T14" fmla="*/ 0 w 326"/>
                <a:gd name="T15" fmla="*/ 77 h 156"/>
                <a:gd name="T16" fmla="*/ 17 w 326"/>
                <a:gd name="T17" fmla="*/ 112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6" h="156">
                  <a:moveTo>
                    <a:pt x="17" y="112"/>
                  </a:moveTo>
                  <a:lnTo>
                    <a:pt x="118" y="144"/>
                  </a:lnTo>
                  <a:lnTo>
                    <a:pt x="111" y="103"/>
                  </a:lnTo>
                  <a:lnTo>
                    <a:pt x="188" y="156"/>
                  </a:lnTo>
                  <a:lnTo>
                    <a:pt x="177" y="103"/>
                  </a:lnTo>
                  <a:lnTo>
                    <a:pt x="237" y="144"/>
                  </a:lnTo>
                  <a:lnTo>
                    <a:pt x="326" y="0"/>
                  </a:lnTo>
                  <a:lnTo>
                    <a:pt x="0" y="77"/>
                  </a:lnTo>
                  <a:lnTo>
                    <a:pt x="17" y="112"/>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0" name="Freeform 254"/>
            <p:cNvSpPr>
              <a:spLocks/>
            </p:cNvSpPr>
            <p:nvPr/>
          </p:nvSpPr>
          <p:spPr bwMode="auto">
            <a:xfrm>
              <a:off x="708079" y="4487455"/>
              <a:ext cx="481946" cy="642594"/>
            </a:xfrm>
            <a:custGeom>
              <a:avLst/>
              <a:gdLst>
                <a:gd name="T0" fmla="*/ 27 w 204"/>
                <a:gd name="T1" fmla="*/ 135 h 272"/>
                <a:gd name="T2" fmla="*/ 50 w 204"/>
                <a:gd name="T3" fmla="*/ 154 h 272"/>
                <a:gd name="T4" fmla="*/ 43 w 204"/>
                <a:gd name="T5" fmla="*/ 85 h 272"/>
                <a:gd name="T6" fmla="*/ 70 w 204"/>
                <a:gd name="T7" fmla="*/ 109 h 272"/>
                <a:gd name="T8" fmla="*/ 64 w 204"/>
                <a:gd name="T9" fmla="*/ 55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70" y="109"/>
                  </a:lnTo>
                  <a:lnTo>
                    <a:pt x="64" y="55"/>
                  </a:lnTo>
                  <a:lnTo>
                    <a:pt x="204" y="0"/>
                  </a:lnTo>
                  <a:lnTo>
                    <a:pt x="0" y="272"/>
                  </a:lnTo>
                  <a:lnTo>
                    <a:pt x="27" y="13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1" name="Freeform 255"/>
            <p:cNvSpPr>
              <a:spLocks/>
            </p:cNvSpPr>
            <p:nvPr/>
          </p:nvSpPr>
          <p:spPr bwMode="auto">
            <a:xfrm>
              <a:off x="708079" y="4487455"/>
              <a:ext cx="481946" cy="642594"/>
            </a:xfrm>
            <a:custGeom>
              <a:avLst/>
              <a:gdLst>
                <a:gd name="T0" fmla="*/ 27 w 204"/>
                <a:gd name="T1" fmla="*/ 135 h 272"/>
                <a:gd name="T2" fmla="*/ 50 w 204"/>
                <a:gd name="T3" fmla="*/ 154 h 272"/>
                <a:gd name="T4" fmla="*/ 43 w 204"/>
                <a:gd name="T5" fmla="*/ 85 h 272"/>
                <a:gd name="T6" fmla="*/ 70 w 204"/>
                <a:gd name="T7" fmla="*/ 109 h 272"/>
                <a:gd name="T8" fmla="*/ 64 w 204"/>
                <a:gd name="T9" fmla="*/ 55 h 272"/>
                <a:gd name="T10" fmla="*/ 204 w 204"/>
                <a:gd name="T11" fmla="*/ 0 h 272"/>
                <a:gd name="T12" fmla="*/ 0 w 204"/>
                <a:gd name="T13" fmla="*/ 272 h 272"/>
                <a:gd name="T14" fmla="*/ 27 w 204"/>
                <a:gd name="T15" fmla="*/ 135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27" y="135"/>
                  </a:moveTo>
                  <a:lnTo>
                    <a:pt x="50" y="154"/>
                  </a:lnTo>
                  <a:lnTo>
                    <a:pt x="43" y="85"/>
                  </a:lnTo>
                  <a:lnTo>
                    <a:pt x="70" y="109"/>
                  </a:lnTo>
                  <a:lnTo>
                    <a:pt x="64" y="55"/>
                  </a:lnTo>
                  <a:lnTo>
                    <a:pt x="204" y="0"/>
                  </a:lnTo>
                  <a:lnTo>
                    <a:pt x="0" y="272"/>
                  </a:lnTo>
                  <a:lnTo>
                    <a:pt x="27" y="13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2" name="Freeform 256"/>
            <p:cNvSpPr>
              <a:spLocks/>
            </p:cNvSpPr>
            <p:nvPr/>
          </p:nvSpPr>
          <p:spPr bwMode="auto">
            <a:xfrm>
              <a:off x="708079" y="4487455"/>
              <a:ext cx="481946" cy="642594"/>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3" name="Freeform 257"/>
            <p:cNvSpPr>
              <a:spLocks/>
            </p:cNvSpPr>
            <p:nvPr/>
          </p:nvSpPr>
          <p:spPr bwMode="auto">
            <a:xfrm>
              <a:off x="708079" y="4487455"/>
              <a:ext cx="481946" cy="642594"/>
            </a:xfrm>
            <a:custGeom>
              <a:avLst/>
              <a:gdLst>
                <a:gd name="T0" fmla="*/ 128 w 204"/>
                <a:gd name="T1" fmla="*/ 220 h 272"/>
                <a:gd name="T2" fmla="*/ 107 w 204"/>
                <a:gd name="T3" fmla="*/ 201 h 272"/>
                <a:gd name="T4" fmla="*/ 172 w 204"/>
                <a:gd name="T5" fmla="*/ 194 h 272"/>
                <a:gd name="T6" fmla="*/ 144 w 204"/>
                <a:gd name="T7" fmla="*/ 169 h 272"/>
                <a:gd name="T8" fmla="*/ 195 w 204"/>
                <a:gd name="T9" fmla="*/ 164 h 272"/>
                <a:gd name="T10" fmla="*/ 204 w 204"/>
                <a:gd name="T11" fmla="*/ 0 h 272"/>
                <a:gd name="T12" fmla="*/ 0 w 204"/>
                <a:gd name="T13" fmla="*/ 272 h 272"/>
                <a:gd name="T14" fmla="*/ 128 w 204"/>
                <a:gd name="T15" fmla="*/ 220 h 2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4" h="272">
                  <a:moveTo>
                    <a:pt x="128" y="220"/>
                  </a:moveTo>
                  <a:lnTo>
                    <a:pt x="107" y="201"/>
                  </a:lnTo>
                  <a:lnTo>
                    <a:pt x="172" y="194"/>
                  </a:lnTo>
                  <a:lnTo>
                    <a:pt x="144" y="169"/>
                  </a:lnTo>
                  <a:lnTo>
                    <a:pt x="195" y="164"/>
                  </a:lnTo>
                  <a:lnTo>
                    <a:pt x="204" y="0"/>
                  </a:lnTo>
                  <a:lnTo>
                    <a:pt x="0" y="272"/>
                  </a:lnTo>
                  <a:lnTo>
                    <a:pt x="128" y="22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4" name="Oval 258"/>
            <p:cNvSpPr>
              <a:spLocks noChangeArrowheads="1"/>
            </p:cNvSpPr>
            <p:nvPr/>
          </p:nvSpPr>
          <p:spPr bwMode="auto">
            <a:xfrm>
              <a:off x="523805" y="5118237"/>
              <a:ext cx="160649" cy="167736"/>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5" name="Oval 259"/>
            <p:cNvSpPr>
              <a:spLocks noChangeArrowheads="1"/>
            </p:cNvSpPr>
            <p:nvPr/>
          </p:nvSpPr>
          <p:spPr bwMode="auto">
            <a:xfrm>
              <a:off x="575780" y="5224548"/>
              <a:ext cx="158286" cy="167736"/>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6" name="Oval 260"/>
            <p:cNvSpPr>
              <a:spLocks noChangeArrowheads="1"/>
            </p:cNvSpPr>
            <p:nvPr/>
          </p:nvSpPr>
          <p:spPr bwMode="auto">
            <a:xfrm>
              <a:off x="658467" y="5099337"/>
              <a:ext cx="158286" cy="170099"/>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7" name="Oval 261"/>
            <p:cNvSpPr>
              <a:spLocks noChangeArrowheads="1"/>
            </p:cNvSpPr>
            <p:nvPr/>
          </p:nvSpPr>
          <p:spPr bwMode="auto">
            <a:xfrm>
              <a:off x="708079" y="5189111"/>
              <a:ext cx="160649" cy="167736"/>
            </a:xfrm>
            <a:prstGeom prst="ellipse">
              <a:avLst/>
            </a:prstGeom>
            <a:solidFill>
              <a:srgbClr val="9452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8" name="Freeform 262"/>
            <p:cNvSpPr>
              <a:spLocks/>
            </p:cNvSpPr>
            <p:nvPr/>
          </p:nvSpPr>
          <p:spPr bwMode="auto">
            <a:xfrm>
              <a:off x="852190" y="4718978"/>
              <a:ext cx="11812" cy="9450"/>
            </a:xfrm>
            <a:custGeom>
              <a:avLst/>
              <a:gdLst>
                <a:gd name="T0" fmla="*/ 5 w 5"/>
                <a:gd name="T1" fmla="*/ 0 h 4"/>
                <a:gd name="T2" fmla="*/ 0 w 5"/>
                <a:gd name="T3" fmla="*/ 4 h 4"/>
                <a:gd name="T4" fmla="*/ 0 w 5"/>
                <a:gd name="T5" fmla="*/ 4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0" y="4"/>
                  </a:lnTo>
                  <a:lnTo>
                    <a:pt x="5"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9" name="Freeform 263"/>
            <p:cNvSpPr>
              <a:spLocks/>
            </p:cNvSpPr>
            <p:nvPr/>
          </p:nvSpPr>
          <p:spPr bwMode="auto">
            <a:xfrm>
              <a:off x="852190" y="4718978"/>
              <a:ext cx="11812" cy="9450"/>
            </a:xfrm>
            <a:custGeom>
              <a:avLst/>
              <a:gdLst>
                <a:gd name="T0" fmla="*/ 5 w 5"/>
                <a:gd name="T1" fmla="*/ 0 h 4"/>
                <a:gd name="T2" fmla="*/ 0 w 5"/>
                <a:gd name="T3" fmla="*/ 4 h 4"/>
                <a:gd name="T4" fmla="*/ 0 w 5"/>
                <a:gd name="T5" fmla="*/ 4 h 4"/>
                <a:gd name="T6" fmla="*/ 5 w 5"/>
                <a:gd name="T7" fmla="*/ 0 h 4"/>
              </a:gdLst>
              <a:ahLst/>
              <a:cxnLst>
                <a:cxn ang="0">
                  <a:pos x="T0" y="T1"/>
                </a:cxn>
                <a:cxn ang="0">
                  <a:pos x="T2" y="T3"/>
                </a:cxn>
                <a:cxn ang="0">
                  <a:pos x="T4" y="T5"/>
                </a:cxn>
                <a:cxn ang="0">
                  <a:pos x="T6" y="T7"/>
                </a:cxn>
              </a:cxnLst>
              <a:rect l="0" t="0" r="r" b="b"/>
              <a:pathLst>
                <a:path w="5" h="4">
                  <a:moveTo>
                    <a:pt x="5" y="0"/>
                  </a:moveTo>
                  <a:lnTo>
                    <a:pt x="0" y="4"/>
                  </a:lnTo>
                  <a:lnTo>
                    <a:pt x="0" y="4"/>
                  </a:lnTo>
                  <a:lnTo>
                    <a:pt x="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0" name="Freeform 264"/>
            <p:cNvSpPr>
              <a:spLocks/>
            </p:cNvSpPr>
            <p:nvPr/>
          </p:nvSpPr>
          <p:spPr bwMode="auto">
            <a:xfrm>
              <a:off x="712804" y="4258294"/>
              <a:ext cx="200811" cy="836318"/>
            </a:xfrm>
            <a:custGeom>
              <a:avLst/>
              <a:gdLst>
                <a:gd name="T0" fmla="*/ 4 w 85"/>
                <a:gd name="T1" fmla="*/ 0 h 354"/>
                <a:gd name="T2" fmla="*/ 0 w 85"/>
                <a:gd name="T3" fmla="*/ 354 h 354"/>
                <a:gd name="T4" fmla="*/ 2 w 85"/>
                <a:gd name="T5" fmla="*/ 353 h 354"/>
                <a:gd name="T6" fmla="*/ 25 w 85"/>
                <a:gd name="T7" fmla="*/ 232 h 354"/>
                <a:gd name="T8" fmla="*/ 48 w 85"/>
                <a:gd name="T9" fmla="*/ 251 h 354"/>
                <a:gd name="T10" fmla="*/ 41 w 85"/>
                <a:gd name="T11" fmla="*/ 182 h 354"/>
                <a:gd name="T12" fmla="*/ 59 w 85"/>
                <a:gd name="T13" fmla="*/ 199 h 354"/>
                <a:gd name="T14" fmla="*/ 64 w 85"/>
                <a:gd name="T15" fmla="*/ 195 h 354"/>
                <a:gd name="T16" fmla="*/ 66 w 85"/>
                <a:gd name="T17" fmla="*/ 191 h 354"/>
                <a:gd name="T18" fmla="*/ 62 w 85"/>
                <a:gd name="T19" fmla="*/ 152 h 354"/>
                <a:gd name="T20" fmla="*/ 85 w 85"/>
                <a:gd name="T21" fmla="*/ 142 h 354"/>
                <a:gd name="T22" fmla="*/ 4 w 85"/>
                <a:gd name="T2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354">
                  <a:moveTo>
                    <a:pt x="4" y="0"/>
                  </a:moveTo>
                  <a:lnTo>
                    <a:pt x="0" y="354"/>
                  </a:lnTo>
                  <a:lnTo>
                    <a:pt x="2" y="353"/>
                  </a:lnTo>
                  <a:lnTo>
                    <a:pt x="25" y="232"/>
                  </a:lnTo>
                  <a:lnTo>
                    <a:pt x="48" y="251"/>
                  </a:lnTo>
                  <a:lnTo>
                    <a:pt x="41" y="182"/>
                  </a:lnTo>
                  <a:lnTo>
                    <a:pt x="59" y="199"/>
                  </a:lnTo>
                  <a:lnTo>
                    <a:pt x="64" y="195"/>
                  </a:lnTo>
                  <a:lnTo>
                    <a:pt x="66" y="191"/>
                  </a:lnTo>
                  <a:lnTo>
                    <a:pt x="62" y="152"/>
                  </a:lnTo>
                  <a:lnTo>
                    <a:pt x="85" y="142"/>
                  </a:lnTo>
                  <a:lnTo>
                    <a:pt x="4"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1" name="Freeform 265"/>
            <p:cNvSpPr>
              <a:spLocks/>
            </p:cNvSpPr>
            <p:nvPr/>
          </p:nvSpPr>
          <p:spPr bwMode="auto">
            <a:xfrm>
              <a:off x="712804" y="4258294"/>
              <a:ext cx="200811" cy="836318"/>
            </a:xfrm>
            <a:custGeom>
              <a:avLst/>
              <a:gdLst>
                <a:gd name="T0" fmla="*/ 4 w 85"/>
                <a:gd name="T1" fmla="*/ 0 h 354"/>
                <a:gd name="T2" fmla="*/ 0 w 85"/>
                <a:gd name="T3" fmla="*/ 354 h 354"/>
                <a:gd name="T4" fmla="*/ 2 w 85"/>
                <a:gd name="T5" fmla="*/ 353 h 354"/>
                <a:gd name="T6" fmla="*/ 25 w 85"/>
                <a:gd name="T7" fmla="*/ 232 h 354"/>
                <a:gd name="T8" fmla="*/ 48 w 85"/>
                <a:gd name="T9" fmla="*/ 251 h 354"/>
                <a:gd name="T10" fmla="*/ 41 w 85"/>
                <a:gd name="T11" fmla="*/ 182 h 354"/>
                <a:gd name="T12" fmla="*/ 59 w 85"/>
                <a:gd name="T13" fmla="*/ 199 h 354"/>
                <a:gd name="T14" fmla="*/ 64 w 85"/>
                <a:gd name="T15" fmla="*/ 195 h 354"/>
                <a:gd name="T16" fmla="*/ 66 w 85"/>
                <a:gd name="T17" fmla="*/ 191 h 354"/>
                <a:gd name="T18" fmla="*/ 62 w 85"/>
                <a:gd name="T19" fmla="*/ 152 h 354"/>
                <a:gd name="T20" fmla="*/ 85 w 85"/>
                <a:gd name="T21" fmla="*/ 142 h 354"/>
                <a:gd name="T22" fmla="*/ 4 w 85"/>
                <a:gd name="T23"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 h="354">
                  <a:moveTo>
                    <a:pt x="4" y="0"/>
                  </a:moveTo>
                  <a:lnTo>
                    <a:pt x="0" y="354"/>
                  </a:lnTo>
                  <a:lnTo>
                    <a:pt x="2" y="353"/>
                  </a:lnTo>
                  <a:lnTo>
                    <a:pt x="25" y="232"/>
                  </a:lnTo>
                  <a:lnTo>
                    <a:pt x="48" y="251"/>
                  </a:lnTo>
                  <a:lnTo>
                    <a:pt x="41" y="182"/>
                  </a:lnTo>
                  <a:lnTo>
                    <a:pt x="59" y="199"/>
                  </a:lnTo>
                  <a:lnTo>
                    <a:pt x="64" y="195"/>
                  </a:lnTo>
                  <a:lnTo>
                    <a:pt x="66" y="191"/>
                  </a:lnTo>
                  <a:lnTo>
                    <a:pt x="62" y="152"/>
                  </a:lnTo>
                  <a:lnTo>
                    <a:pt x="85" y="142"/>
                  </a:lnTo>
                  <a:lnTo>
                    <a:pt x="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2" name="Freeform 266"/>
            <p:cNvSpPr>
              <a:spLocks/>
            </p:cNvSpPr>
            <p:nvPr/>
          </p:nvSpPr>
          <p:spPr bwMode="auto">
            <a:xfrm>
              <a:off x="705716" y="4258294"/>
              <a:ext cx="16537" cy="850493"/>
            </a:xfrm>
            <a:custGeom>
              <a:avLst/>
              <a:gdLst>
                <a:gd name="T0" fmla="*/ 4 w 4"/>
                <a:gd name="T1" fmla="*/ 0 h 192"/>
                <a:gd name="T2" fmla="*/ 4 w 4"/>
                <a:gd name="T3" fmla="*/ 0 h 192"/>
                <a:gd name="T4" fmla="*/ 0 w 4"/>
                <a:gd name="T5" fmla="*/ 5 h 192"/>
                <a:gd name="T6" fmla="*/ 0 w 4"/>
                <a:gd name="T7" fmla="*/ 192 h 192"/>
                <a:gd name="T8" fmla="*/ 1 w 4"/>
                <a:gd name="T9" fmla="*/ 191 h 192"/>
                <a:gd name="T10" fmla="*/ 1 w 4"/>
                <a:gd name="T11" fmla="*/ 190 h 192"/>
                <a:gd name="T12" fmla="*/ 2 w 4"/>
                <a:gd name="T13" fmla="*/ 189 h 192"/>
                <a:gd name="T14" fmla="*/ 4 w 4"/>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 h="192">
                  <a:moveTo>
                    <a:pt x="4" y="0"/>
                  </a:moveTo>
                  <a:cubicBezTo>
                    <a:pt x="4" y="0"/>
                    <a:pt x="4" y="0"/>
                    <a:pt x="4" y="0"/>
                  </a:cubicBezTo>
                  <a:cubicBezTo>
                    <a:pt x="0" y="5"/>
                    <a:pt x="0" y="5"/>
                    <a:pt x="0" y="5"/>
                  </a:cubicBezTo>
                  <a:cubicBezTo>
                    <a:pt x="0" y="192"/>
                    <a:pt x="0" y="192"/>
                    <a:pt x="0" y="192"/>
                  </a:cubicBezTo>
                  <a:cubicBezTo>
                    <a:pt x="0" y="192"/>
                    <a:pt x="0" y="192"/>
                    <a:pt x="1" y="191"/>
                  </a:cubicBezTo>
                  <a:cubicBezTo>
                    <a:pt x="1" y="190"/>
                    <a:pt x="1" y="190"/>
                    <a:pt x="1" y="190"/>
                  </a:cubicBezTo>
                  <a:cubicBezTo>
                    <a:pt x="2" y="189"/>
                    <a:pt x="2" y="189"/>
                    <a:pt x="2" y="189"/>
                  </a:cubicBezTo>
                  <a:cubicBezTo>
                    <a:pt x="4" y="0"/>
                    <a:pt x="4" y="0"/>
                    <a:pt x="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3" name="Freeform 267"/>
            <p:cNvSpPr>
              <a:spLocks/>
            </p:cNvSpPr>
            <p:nvPr/>
          </p:nvSpPr>
          <p:spPr bwMode="auto">
            <a:xfrm>
              <a:off x="708079" y="5092249"/>
              <a:ext cx="9450" cy="11812"/>
            </a:xfrm>
            <a:custGeom>
              <a:avLst/>
              <a:gdLst>
                <a:gd name="T0" fmla="*/ 2 w 2"/>
                <a:gd name="T1" fmla="*/ 0 h 3"/>
                <a:gd name="T2" fmla="*/ 1 w 2"/>
                <a:gd name="T3" fmla="*/ 1 h 3"/>
                <a:gd name="T4" fmla="*/ 0 w 2"/>
                <a:gd name="T5" fmla="*/ 2 h 3"/>
                <a:gd name="T6" fmla="*/ 0 w 2"/>
                <a:gd name="T7" fmla="*/ 3 h 3"/>
                <a:gd name="T8" fmla="*/ 2 w 2"/>
                <a:gd name="T9" fmla="*/ 3 h 3"/>
                <a:gd name="T10" fmla="*/ 2 w 2"/>
                <a:gd name="T11" fmla="*/ 0 h 3"/>
              </a:gdLst>
              <a:ahLst/>
              <a:cxnLst>
                <a:cxn ang="0">
                  <a:pos x="T0" y="T1"/>
                </a:cxn>
                <a:cxn ang="0">
                  <a:pos x="T2" y="T3"/>
                </a:cxn>
                <a:cxn ang="0">
                  <a:pos x="T4" y="T5"/>
                </a:cxn>
                <a:cxn ang="0">
                  <a:pos x="T6" y="T7"/>
                </a:cxn>
                <a:cxn ang="0">
                  <a:pos x="T8" y="T9"/>
                </a:cxn>
                <a:cxn ang="0">
                  <a:pos x="T10" y="T11"/>
                </a:cxn>
              </a:cxnLst>
              <a:rect l="0" t="0" r="r" b="b"/>
              <a:pathLst>
                <a:path w="2" h="3">
                  <a:moveTo>
                    <a:pt x="2" y="0"/>
                  </a:moveTo>
                  <a:cubicBezTo>
                    <a:pt x="1" y="1"/>
                    <a:pt x="1" y="1"/>
                    <a:pt x="1" y="1"/>
                  </a:cubicBezTo>
                  <a:cubicBezTo>
                    <a:pt x="0" y="2"/>
                    <a:pt x="0" y="2"/>
                    <a:pt x="0" y="2"/>
                  </a:cubicBezTo>
                  <a:cubicBezTo>
                    <a:pt x="0" y="3"/>
                    <a:pt x="0" y="3"/>
                    <a:pt x="0" y="3"/>
                  </a:cubicBezTo>
                  <a:cubicBezTo>
                    <a:pt x="0" y="3"/>
                    <a:pt x="1" y="3"/>
                    <a:pt x="2" y="3"/>
                  </a:cubicBezTo>
                  <a:cubicBezTo>
                    <a:pt x="2" y="0"/>
                    <a:pt x="2" y="0"/>
                    <a:pt x="2"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4" name="Freeform 268"/>
            <p:cNvSpPr>
              <a:spLocks noEditPoints="1"/>
            </p:cNvSpPr>
            <p:nvPr/>
          </p:nvSpPr>
          <p:spPr bwMode="auto">
            <a:xfrm>
              <a:off x="1048276" y="4487455"/>
              <a:ext cx="141749" cy="427609"/>
            </a:xfrm>
            <a:custGeom>
              <a:avLst/>
              <a:gdLst>
                <a:gd name="T0" fmla="*/ 0 w 60"/>
                <a:gd name="T1" fmla="*/ 169 h 181"/>
                <a:gd name="T2" fmla="*/ 0 w 60"/>
                <a:gd name="T3" fmla="*/ 169 h 181"/>
                <a:gd name="T4" fmla="*/ 11 w 60"/>
                <a:gd name="T5" fmla="*/ 181 h 181"/>
                <a:gd name="T6" fmla="*/ 11 w 60"/>
                <a:gd name="T7" fmla="*/ 181 h 181"/>
                <a:gd name="T8" fmla="*/ 0 w 60"/>
                <a:gd name="T9" fmla="*/ 169 h 181"/>
                <a:gd name="T10" fmla="*/ 60 w 60"/>
                <a:gd name="T11" fmla="*/ 0 h 181"/>
                <a:gd name="T12" fmla="*/ 53 w 60"/>
                <a:gd name="T13" fmla="*/ 137 h 181"/>
                <a:gd name="T14" fmla="*/ 53 w 60"/>
                <a:gd name="T15" fmla="*/ 137 h 181"/>
                <a:gd name="T16" fmla="*/ 60 w 60"/>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81">
                  <a:moveTo>
                    <a:pt x="0" y="169"/>
                  </a:moveTo>
                  <a:lnTo>
                    <a:pt x="0" y="169"/>
                  </a:lnTo>
                  <a:lnTo>
                    <a:pt x="11" y="181"/>
                  </a:lnTo>
                  <a:lnTo>
                    <a:pt x="11" y="181"/>
                  </a:lnTo>
                  <a:lnTo>
                    <a:pt x="0" y="169"/>
                  </a:lnTo>
                  <a:close/>
                  <a:moveTo>
                    <a:pt x="60" y="0"/>
                  </a:moveTo>
                  <a:lnTo>
                    <a:pt x="53" y="137"/>
                  </a:lnTo>
                  <a:lnTo>
                    <a:pt x="53" y="137"/>
                  </a:lnTo>
                  <a:lnTo>
                    <a:pt x="60"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5" name="Freeform 269"/>
            <p:cNvSpPr>
              <a:spLocks noEditPoints="1"/>
            </p:cNvSpPr>
            <p:nvPr/>
          </p:nvSpPr>
          <p:spPr bwMode="auto">
            <a:xfrm>
              <a:off x="1048276" y="4487455"/>
              <a:ext cx="141749" cy="427609"/>
            </a:xfrm>
            <a:custGeom>
              <a:avLst/>
              <a:gdLst>
                <a:gd name="T0" fmla="*/ 0 w 60"/>
                <a:gd name="T1" fmla="*/ 169 h 181"/>
                <a:gd name="T2" fmla="*/ 0 w 60"/>
                <a:gd name="T3" fmla="*/ 169 h 181"/>
                <a:gd name="T4" fmla="*/ 11 w 60"/>
                <a:gd name="T5" fmla="*/ 181 h 181"/>
                <a:gd name="T6" fmla="*/ 11 w 60"/>
                <a:gd name="T7" fmla="*/ 181 h 181"/>
                <a:gd name="T8" fmla="*/ 0 w 60"/>
                <a:gd name="T9" fmla="*/ 169 h 181"/>
                <a:gd name="T10" fmla="*/ 60 w 60"/>
                <a:gd name="T11" fmla="*/ 0 h 181"/>
                <a:gd name="T12" fmla="*/ 53 w 60"/>
                <a:gd name="T13" fmla="*/ 137 h 181"/>
                <a:gd name="T14" fmla="*/ 53 w 60"/>
                <a:gd name="T15" fmla="*/ 137 h 181"/>
                <a:gd name="T16" fmla="*/ 60 w 60"/>
                <a:gd name="T17" fmla="*/ 0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0" h="181">
                  <a:moveTo>
                    <a:pt x="0" y="169"/>
                  </a:moveTo>
                  <a:lnTo>
                    <a:pt x="0" y="169"/>
                  </a:lnTo>
                  <a:lnTo>
                    <a:pt x="11" y="181"/>
                  </a:lnTo>
                  <a:lnTo>
                    <a:pt x="11" y="181"/>
                  </a:lnTo>
                  <a:lnTo>
                    <a:pt x="0" y="169"/>
                  </a:lnTo>
                  <a:moveTo>
                    <a:pt x="60" y="0"/>
                  </a:moveTo>
                  <a:lnTo>
                    <a:pt x="53" y="137"/>
                  </a:lnTo>
                  <a:lnTo>
                    <a:pt x="53" y="137"/>
                  </a:lnTo>
                  <a:lnTo>
                    <a:pt x="6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6" name="Freeform 270"/>
            <p:cNvSpPr>
              <a:spLocks/>
            </p:cNvSpPr>
            <p:nvPr/>
          </p:nvSpPr>
          <p:spPr bwMode="auto">
            <a:xfrm>
              <a:off x="771866" y="4811114"/>
              <a:ext cx="704019" cy="356734"/>
            </a:xfrm>
            <a:custGeom>
              <a:avLst/>
              <a:gdLst>
                <a:gd name="T0" fmla="*/ 96 w 168"/>
                <a:gd name="T1" fmla="*/ 0 h 80"/>
                <a:gd name="T2" fmla="*/ 95 w 168"/>
                <a:gd name="T3" fmla="*/ 14 h 80"/>
                <a:gd name="T4" fmla="*/ 76 w 168"/>
                <a:gd name="T5" fmla="*/ 16 h 80"/>
                <a:gd name="T6" fmla="*/ 72 w 168"/>
                <a:gd name="T7" fmla="*/ 23 h 80"/>
                <a:gd name="T8" fmla="*/ 72 w 168"/>
                <a:gd name="T9" fmla="*/ 23 h 80"/>
                <a:gd name="T10" fmla="*/ 72 w 168"/>
                <a:gd name="T11" fmla="*/ 23 h 80"/>
                <a:gd name="T12" fmla="*/ 82 w 168"/>
                <a:gd name="T13" fmla="*/ 30 h 80"/>
                <a:gd name="T14" fmla="*/ 45 w 168"/>
                <a:gd name="T15" fmla="*/ 34 h 80"/>
                <a:gd name="T16" fmla="*/ 57 w 168"/>
                <a:gd name="T17" fmla="*/ 44 h 80"/>
                <a:gd name="T18" fmla="*/ 0 w 168"/>
                <a:gd name="T19" fmla="*/ 67 h 80"/>
                <a:gd name="T20" fmla="*/ 11 w 168"/>
                <a:gd name="T21" fmla="*/ 80 h 80"/>
                <a:gd name="T22" fmla="*/ 168 w 168"/>
                <a:gd name="T23" fmla="*/ 45 h 80"/>
                <a:gd name="T24" fmla="*/ 96 w 168"/>
                <a:gd name="T25" fmla="*/ 0 h 80"/>
                <a:gd name="T26" fmla="*/ 96 w 168"/>
                <a:gd name="T2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 h="80">
                  <a:moveTo>
                    <a:pt x="96" y="0"/>
                  </a:moveTo>
                  <a:cubicBezTo>
                    <a:pt x="95" y="14"/>
                    <a:pt x="95" y="14"/>
                    <a:pt x="95" y="14"/>
                  </a:cubicBezTo>
                  <a:cubicBezTo>
                    <a:pt x="76" y="16"/>
                    <a:pt x="76" y="16"/>
                    <a:pt x="76" y="16"/>
                  </a:cubicBezTo>
                  <a:cubicBezTo>
                    <a:pt x="72" y="23"/>
                    <a:pt x="72" y="23"/>
                    <a:pt x="72" y="23"/>
                  </a:cubicBezTo>
                  <a:cubicBezTo>
                    <a:pt x="72" y="23"/>
                    <a:pt x="72" y="23"/>
                    <a:pt x="72" y="23"/>
                  </a:cubicBezTo>
                  <a:cubicBezTo>
                    <a:pt x="72" y="23"/>
                    <a:pt x="72" y="23"/>
                    <a:pt x="72" y="23"/>
                  </a:cubicBezTo>
                  <a:cubicBezTo>
                    <a:pt x="82" y="30"/>
                    <a:pt x="82" y="30"/>
                    <a:pt x="82" y="30"/>
                  </a:cubicBezTo>
                  <a:cubicBezTo>
                    <a:pt x="45" y="34"/>
                    <a:pt x="45" y="34"/>
                    <a:pt x="45" y="34"/>
                  </a:cubicBezTo>
                  <a:cubicBezTo>
                    <a:pt x="57" y="44"/>
                    <a:pt x="57" y="44"/>
                    <a:pt x="57" y="44"/>
                  </a:cubicBezTo>
                  <a:cubicBezTo>
                    <a:pt x="0" y="67"/>
                    <a:pt x="0" y="67"/>
                    <a:pt x="0" y="67"/>
                  </a:cubicBezTo>
                  <a:cubicBezTo>
                    <a:pt x="6" y="69"/>
                    <a:pt x="10" y="74"/>
                    <a:pt x="11" y="80"/>
                  </a:cubicBezTo>
                  <a:cubicBezTo>
                    <a:pt x="168" y="45"/>
                    <a:pt x="168" y="45"/>
                    <a:pt x="168" y="45"/>
                  </a:cubicBezTo>
                  <a:cubicBezTo>
                    <a:pt x="96" y="0"/>
                    <a:pt x="96" y="0"/>
                    <a:pt x="96" y="0"/>
                  </a:cubicBezTo>
                  <a:cubicBezTo>
                    <a:pt x="96" y="0"/>
                    <a:pt x="96" y="0"/>
                    <a:pt x="96"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7" name="Freeform 271"/>
            <p:cNvSpPr>
              <a:spLocks/>
            </p:cNvSpPr>
            <p:nvPr/>
          </p:nvSpPr>
          <p:spPr bwMode="auto">
            <a:xfrm>
              <a:off x="816753" y="5011925"/>
              <a:ext cx="659132" cy="368547"/>
            </a:xfrm>
            <a:custGeom>
              <a:avLst/>
              <a:gdLst>
                <a:gd name="T0" fmla="*/ 157 w 157"/>
                <a:gd name="T1" fmla="*/ 0 h 83"/>
                <a:gd name="T2" fmla="*/ 0 w 157"/>
                <a:gd name="T3" fmla="*/ 35 h 83"/>
                <a:gd name="T4" fmla="*/ 0 w 157"/>
                <a:gd name="T5" fmla="*/ 39 h 83"/>
                <a:gd name="T6" fmla="*/ 0 w 157"/>
                <a:gd name="T7" fmla="*/ 41 h 83"/>
                <a:gd name="T8" fmla="*/ 12 w 157"/>
                <a:gd name="T9" fmla="*/ 59 h 83"/>
                <a:gd name="T10" fmla="*/ 10 w 157"/>
                <a:gd name="T11" fmla="*/ 68 h 83"/>
                <a:gd name="T12" fmla="*/ 40 w 157"/>
                <a:gd name="T13" fmla="*/ 77 h 83"/>
                <a:gd name="T14" fmla="*/ 36 w 157"/>
                <a:gd name="T15" fmla="*/ 55 h 83"/>
                <a:gd name="T16" fmla="*/ 79 w 157"/>
                <a:gd name="T17" fmla="*/ 83 h 83"/>
                <a:gd name="T18" fmla="*/ 73 w 157"/>
                <a:gd name="T19" fmla="*/ 55 h 83"/>
                <a:gd name="T20" fmla="*/ 107 w 157"/>
                <a:gd name="T21" fmla="*/ 77 h 83"/>
                <a:gd name="T22" fmla="*/ 157 w 157"/>
                <a:gd name="T23" fmla="*/ 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7" h="83">
                  <a:moveTo>
                    <a:pt x="157" y="0"/>
                  </a:moveTo>
                  <a:cubicBezTo>
                    <a:pt x="0" y="35"/>
                    <a:pt x="0" y="35"/>
                    <a:pt x="0" y="35"/>
                  </a:cubicBezTo>
                  <a:cubicBezTo>
                    <a:pt x="0" y="36"/>
                    <a:pt x="0" y="38"/>
                    <a:pt x="0" y="39"/>
                  </a:cubicBezTo>
                  <a:cubicBezTo>
                    <a:pt x="0" y="40"/>
                    <a:pt x="0" y="41"/>
                    <a:pt x="0" y="41"/>
                  </a:cubicBezTo>
                  <a:cubicBezTo>
                    <a:pt x="7" y="44"/>
                    <a:pt x="12" y="51"/>
                    <a:pt x="12" y="59"/>
                  </a:cubicBezTo>
                  <a:cubicBezTo>
                    <a:pt x="12" y="62"/>
                    <a:pt x="12" y="65"/>
                    <a:pt x="10" y="68"/>
                  </a:cubicBezTo>
                  <a:cubicBezTo>
                    <a:pt x="40" y="77"/>
                    <a:pt x="40" y="77"/>
                    <a:pt x="40" y="77"/>
                  </a:cubicBezTo>
                  <a:cubicBezTo>
                    <a:pt x="36" y="55"/>
                    <a:pt x="36" y="55"/>
                    <a:pt x="36" y="55"/>
                  </a:cubicBezTo>
                  <a:cubicBezTo>
                    <a:pt x="79" y="83"/>
                    <a:pt x="79" y="83"/>
                    <a:pt x="79" y="83"/>
                  </a:cubicBezTo>
                  <a:cubicBezTo>
                    <a:pt x="73" y="55"/>
                    <a:pt x="73" y="55"/>
                    <a:pt x="73" y="55"/>
                  </a:cubicBezTo>
                  <a:cubicBezTo>
                    <a:pt x="107" y="77"/>
                    <a:pt x="107" y="77"/>
                    <a:pt x="107" y="77"/>
                  </a:cubicBezTo>
                  <a:cubicBezTo>
                    <a:pt x="157" y="0"/>
                    <a:pt x="157" y="0"/>
                    <a:pt x="15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8" name="Freeform 272"/>
            <p:cNvSpPr>
              <a:spLocks/>
            </p:cNvSpPr>
            <p:nvPr/>
          </p:nvSpPr>
          <p:spPr bwMode="auto">
            <a:xfrm>
              <a:off x="734066" y="5335585"/>
              <a:ext cx="54337" cy="1320626"/>
            </a:xfrm>
            <a:custGeom>
              <a:avLst/>
              <a:gdLst>
                <a:gd name="T0" fmla="*/ 0 w 13"/>
                <a:gd name="T1" fmla="*/ 0 h 298"/>
                <a:gd name="T2" fmla="*/ 13 w 13"/>
                <a:gd name="T3" fmla="*/ 298 h 298"/>
                <a:gd name="T4" fmla="*/ 13 w 13"/>
                <a:gd name="T5" fmla="*/ 298 h 298"/>
                <a:gd name="T6" fmla="*/ 0 w 13"/>
                <a:gd name="T7" fmla="*/ 0 h 298"/>
                <a:gd name="T8" fmla="*/ 0 w 13"/>
                <a:gd name="T9" fmla="*/ 0 h 298"/>
              </a:gdLst>
              <a:ahLst/>
              <a:cxnLst>
                <a:cxn ang="0">
                  <a:pos x="T0" y="T1"/>
                </a:cxn>
                <a:cxn ang="0">
                  <a:pos x="T2" y="T3"/>
                </a:cxn>
                <a:cxn ang="0">
                  <a:pos x="T4" y="T5"/>
                </a:cxn>
                <a:cxn ang="0">
                  <a:pos x="T6" y="T7"/>
                </a:cxn>
                <a:cxn ang="0">
                  <a:pos x="T8" y="T9"/>
                </a:cxn>
              </a:cxnLst>
              <a:rect l="0" t="0" r="r" b="b"/>
              <a:pathLst>
                <a:path w="13" h="298">
                  <a:moveTo>
                    <a:pt x="0" y="0"/>
                  </a:moveTo>
                  <a:cubicBezTo>
                    <a:pt x="13" y="298"/>
                    <a:pt x="13" y="298"/>
                    <a:pt x="13" y="298"/>
                  </a:cubicBezTo>
                  <a:cubicBezTo>
                    <a:pt x="13" y="298"/>
                    <a:pt x="13" y="298"/>
                    <a:pt x="13" y="298"/>
                  </a:cubicBezTo>
                  <a:cubicBezTo>
                    <a:pt x="0" y="0"/>
                    <a:pt x="0" y="0"/>
                    <a:pt x="0" y="0"/>
                  </a:cubicBezTo>
                  <a:cubicBezTo>
                    <a:pt x="0" y="0"/>
                    <a:pt x="0" y="0"/>
                    <a:pt x="0"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9" name="Freeform 273"/>
            <p:cNvSpPr>
              <a:spLocks/>
            </p:cNvSpPr>
            <p:nvPr/>
          </p:nvSpPr>
          <p:spPr bwMode="auto">
            <a:xfrm>
              <a:off x="705716" y="5330860"/>
              <a:ext cx="82687" cy="1325351"/>
            </a:xfrm>
            <a:custGeom>
              <a:avLst/>
              <a:gdLst>
                <a:gd name="T0" fmla="*/ 6 w 20"/>
                <a:gd name="T1" fmla="*/ 0 h 299"/>
                <a:gd name="T2" fmla="*/ 0 w 20"/>
                <a:gd name="T3" fmla="*/ 10 h 299"/>
                <a:gd name="T4" fmla="*/ 0 w 20"/>
                <a:gd name="T5" fmla="*/ 299 h 299"/>
                <a:gd name="T6" fmla="*/ 20 w 20"/>
                <a:gd name="T7" fmla="*/ 299 h 299"/>
                <a:gd name="T8" fmla="*/ 7 w 20"/>
                <a:gd name="T9" fmla="*/ 1 h 299"/>
                <a:gd name="T10" fmla="*/ 6 w 20"/>
                <a:gd name="T11" fmla="*/ 0 h 299"/>
              </a:gdLst>
              <a:ahLst/>
              <a:cxnLst>
                <a:cxn ang="0">
                  <a:pos x="T0" y="T1"/>
                </a:cxn>
                <a:cxn ang="0">
                  <a:pos x="T2" y="T3"/>
                </a:cxn>
                <a:cxn ang="0">
                  <a:pos x="T4" y="T5"/>
                </a:cxn>
                <a:cxn ang="0">
                  <a:pos x="T6" y="T7"/>
                </a:cxn>
                <a:cxn ang="0">
                  <a:pos x="T8" y="T9"/>
                </a:cxn>
                <a:cxn ang="0">
                  <a:pos x="T10" y="T11"/>
                </a:cxn>
              </a:cxnLst>
              <a:rect l="0" t="0" r="r" b="b"/>
              <a:pathLst>
                <a:path w="20" h="299">
                  <a:moveTo>
                    <a:pt x="6" y="0"/>
                  </a:moveTo>
                  <a:cubicBezTo>
                    <a:pt x="5" y="4"/>
                    <a:pt x="3" y="8"/>
                    <a:pt x="0" y="10"/>
                  </a:cubicBezTo>
                  <a:cubicBezTo>
                    <a:pt x="0" y="299"/>
                    <a:pt x="0" y="299"/>
                    <a:pt x="0" y="299"/>
                  </a:cubicBezTo>
                  <a:cubicBezTo>
                    <a:pt x="20" y="299"/>
                    <a:pt x="20" y="299"/>
                    <a:pt x="20" y="299"/>
                  </a:cubicBezTo>
                  <a:cubicBezTo>
                    <a:pt x="7" y="1"/>
                    <a:pt x="7" y="1"/>
                    <a:pt x="7" y="1"/>
                  </a:cubicBezTo>
                  <a:cubicBezTo>
                    <a:pt x="7" y="1"/>
                    <a:pt x="7" y="1"/>
                    <a:pt x="6"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0" name="Freeform 274"/>
            <p:cNvSpPr>
              <a:spLocks/>
            </p:cNvSpPr>
            <p:nvPr/>
          </p:nvSpPr>
          <p:spPr bwMode="auto">
            <a:xfrm>
              <a:off x="717529" y="4487455"/>
              <a:ext cx="472496" cy="616607"/>
            </a:xfrm>
            <a:custGeom>
              <a:avLst/>
              <a:gdLst>
                <a:gd name="T0" fmla="*/ 113 w 113"/>
                <a:gd name="T1" fmla="*/ 0 h 139"/>
                <a:gd name="T2" fmla="*/ 47 w 113"/>
                <a:gd name="T3" fmla="*/ 24 h 139"/>
                <a:gd name="T4" fmla="*/ 34 w 113"/>
                <a:gd name="T5" fmla="*/ 29 h 139"/>
                <a:gd name="T6" fmla="*/ 36 w 113"/>
                <a:gd name="T7" fmla="*/ 50 h 139"/>
                <a:gd name="T8" fmla="*/ 36 w 113"/>
                <a:gd name="T9" fmla="*/ 50 h 139"/>
                <a:gd name="T10" fmla="*/ 37 w 113"/>
                <a:gd name="T11" fmla="*/ 58 h 139"/>
                <a:gd name="T12" fmla="*/ 32 w 113"/>
                <a:gd name="T13" fmla="*/ 54 h 139"/>
                <a:gd name="T14" fmla="*/ 32 w 113"/>
                <a:gd name="T15" fmla="*/ 54 h 139"/>
                <a:gd name="T16" fmla="*/ 32 w 113"/>
                <a:gd name="T17" fmla="*/ 54 h 139"/>
                <a:gd name="T18" fmla="*/ 22 w 113"/>
                <a:gd name="T19" fmla="*/ 45 h 139"/>
                <a:gd name="T20" fmla="*/ 26 w 113"/>
                <a:gd name="T21" fmla="*/ 82 h 139"/>
                <a:gd name="T22" fmla="*/ 13 w 113"/>
                <a:gd name="T23" fmla="*/ 72 h 139"/>
                <a:gd name="T24" fmla="*/ 0 w 113"/>
                <a:gd name="T25" fmla="*/ 136 h 139"/>
                <a:gd name="T26" fmla="*/ 0 w 113"/>
                <a:gd name="T27" fmla="*/ 139 h 139"/>
                <a:gd name="T28" fmla="*/ 4 w 113"/>
                <a:gd name="T29" fmla="*/ 138 h 139"/>
                <a:gd name="T30" fmla="*/ 113 w 113"/>
                <a:gd name="T31" fmla="*/ 0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 h="139">
                  <a:moveTo>
                    <a:pt x="113" y="0"/>
                  </a:moveTo>
                  <a:cubicBezTo>
                    <a:pt x="47" y="24"/>
                    <a:pt x="47" y="24"/>
                    <a:pt x="47" y="24"/>
                  </a:cubicBezTo>
                  <a:cubicBezTo>
                    <a:pt x="34" y="29"/>
                    <a:pt x="34" y="29"/>
                    <a:pt x="34" y="29"/>
                  </a:cubicBezTo>
                  <a:cubicBezTo>
                    <a:pt x="36" y="50"/>
                    <a:pt x="36" y="50"/>
                    <a:pt x="36" y="50"/>
                  </a:cubicBezTo>
                  <a:cubicBezTo>
                    <a:pt x="36" y="50"/>
                    <a:pt x="36" y="50"/>
                    <a:pt x="36" y="50"/>
                  </a:cubicBezTo>
                  <a:cubicBezTo>
                    <a:pt x="37" y="58"/>
                    <a:pt x="37" y="58"/>
                    <a:pt x="37" y="58"/>
                  </a:cubicBezTo>
                  <a:cubicBezTo>
                    <a:pt x="32" y="54"/>
                    <a:pt x="32" y="54"/>
                    <a:pt x="32" y="54"/>
                  </a:cubicBezTo>
                  <a:cubicBezTo>
                    <a:pt x="32" y="54"/>
                    <a:pt x="32" y="54"/>
                    <a:pt x="32" y="54"/>
                  </a:cubicBezTo>
                  <a:cubicBezTo>
                    <a:pt x="32" y="54"/>
                    <a:pt x="32" y="54"/>
                    <a:pt x="32" y="54"/>
                  </a:cubicBezTo>
                  <a:cubicBezTo>
                    <a:pt x="22" y="45"/>
                    <a:pt x="22" y="45"/>
                    <a:pt x="22" y="45"/>
                  </a:cubicBezTo>
                  <a:cubicBezTo>
                    <a:pt x="26" y="82"/>
                    <a:pt x="26" y="82"/>
                    <a:pt x="26" y="82"/>
                  </a:cubicBezTo>
                  <a:cubicBezTo>
                    <a:pt x="13" y="72"/>
                    <a:pt x="13" y="72"/>
                    <a:pt x="13" y="72"/>
                  </a:cubicBezTo>
                  <a:cubicBezTo>
                    <a:pt x="0" y="136"/>
                    <a:pt x="0" y="136"/>
                    <a:pt x="0" y="136"/>
                  </a:cubicBezTo>
                  <a:cubicBezTo>
                    <a:pt x="0" y="139"/>
                    <a:pt x="0" y="139"/>
                    <a:pt x="0" y="139"/>
                  </a:cubicBezTo>
                  <a:cubicBezTo>
                    <a:pt x="1" y="138"/>
                    <a:pt x="3" y="138"/>
                    <a:pt x="4" y="138"/>
                  </a:cubicBezTo>
                  <a:cubicBezTo>
                    <a:pt x="113" y="0"/>
                    <a:pt x="113" y="0"/>
                    <a:pt x="113"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1" name="Freeform 275"/>
            <p:cNvSpPr>
              <a:spLocks/>
            </p:cNvSpPr>
            <p:nvPr/>
          </p:nvSpPr>
          <p:spPr bwMode="auto">
            <a:xfrm>
              <a:off x="734066" y="4487455"/>
              <a:ext cx="455959" cy="621332"/>
            </a:xfrm>
            <a:custGeom>
              <a:avLst/>
              <a:gdLst>
                <a:gd name="T0" fmla="*/ 109 w 109"/>
                <a:gd name="T1" fmla="*/ 0 h 140"/>
                <a:gd name="T2" fmla="*/ 0 w 109"/>
                <a:gd name="T3" fmla="*/ 138 h 140"/>
                <a:gd name="T4" fmla="*/ 1 w 109"/>
                <a:gd name="T5" fmla="*/ 138 h 140"/>
                <a:gd name="T6" fmla="*/ 9 w 109"/>
                <a:gd name="T7" fmla="*/ 140 h 140"/>
                <a:gd name="T8" fmla="*/ 66 w 109"/>
                <a:gd name="T9" fmla="*/ 117 h 140"/>
                <a:gd name="T10" fmla="*/ 54 w 109"/>
                <a:gd name="T11" fmla="*/ 107 h 140"/>
                <a:gd name="T12" fmla="*/ 91 w 109"/>
                <a:gd name="T13" fmla="*/ 103 h 140"/>
                <a:gd name="T14" fmla="*/ 81 w 109"/>
                <a:gd name="T15" fmla="*/ 96 h 140"/>
                <a:gd name="T16" fmla="*/ 75 w 109"/>
                <a:gd name="T17" fmla="*/ 90 h 140"/>
                <a:gd name="T18" fmla="*/ 85 w 109"/>
                <a:gd name="T19" fmla="*/ 89 h 140"/>
                <a:gd name="T20" fmla="*/ 85 w 109"/>
                <a:gd name="T21" fmla="*/ 89 h 140"/>
                <a:gd name="T22" fmla="*/ 104 w 109"/>
                <a:gd name="T23" fmla="*/ 87 h 140"/>
                <a:gd name="T24" fmla="*/ 105 w 109"/>
                <a:gd name="T25" fmla="*/ 73 h 140"/>
                <a:gd name="T26" fmla="*/ 109 w 109"/>
                <a:gd name="T2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9" h="140">
                  <a:moveTo>
                    <a:pt x="109" y="0"/>
                  </a:moveTo>
                  <a:cubicBezTo>
                    <a:pt x="0" y="138"/>
                    <a:pt x="0" y="138"/>
                    <a:pt x="0" y="138"/>
                  </a:cubicBezTo>
                  <a:cubicBezTo>
                    <a:pt x="1" y="138"/>
                    <a:pt x="1" y="138"/>
                    <a:pt x="1" y="138"/>
                  </a:cubicBezTo>
                  <a:cubicBezTo>
                    <a:pt x="4" y="138"/>
                    <a:pt x="7" y="138"/>
                    <a:pt x="9" y="140"/>
                  </a:cubicBezTo>
                  <a:cubicBezTo>
                    <a:pt x="66" y="117"/>
                    <a:pt x="66" y="117"/>
                    <a:pt x="66" y="117"/>
                  </a:cubicBezTo>
                  <a:cubicBezTo>
                    <a:pt x="54" y="107"/>
                    <a:pt x="54" y="107"/>
                    <a:pt x="54" y="107"/>
                  </a:cubicBezTo>
                  <a:cubicBezTo>
                    <a:pt x="91" y="103"/>
                    <a:pt x="91" y="103"/>
                    <a:pt x="91" y="103"/>
                  </a:cubicBezTo>
                  <a:cubicBezTo>
                    <a:pt x="81" y="96"/>
                    <a:pt x="81" y="96"/>
                    <a:pt x="81" y="96"/>
                  </a:cubicBezTo>
                  <a:cubicBezTo>
                    <a:pt x="75" y="90"/>
                    <a:pt x="75" y="90"/>
                    <a:pt x="75" y="90"/>
                  </a:cubicBezTo>
                  <a:cubicBezTo>
                    <a:pt x="85" y="89"/>
                    <a:pt x="85" y="89"/>
                    <a:pt x="85" y="89"/>
                  </a:cubicBezTo>
                  <a:cubicBezTo>
                    <a:pt x="85" y="89"/>
                    <a:pt x="85" y="89"/>
                    <a:pt x="85" y="89"/>
                  </a:cubicBezTo>
                  <a:cubicBezTo>
                    <a:pt x="104" y="87"/>
                    <a:pt x="104" y="87"/>
                    <a:pt x="104" y="87"/>
                  </a:cubicBezTo>
                  <a:cubicBezTo>
                    <a:pt x="105" y="73"/>
                    <a:pt x="105" y="73"/>
                    <a:pt x="105" y="73"/>
                  </a:cubicBezTo>
                  <a:cubicBezTo>
                    <a:pt x="109" y="0"/>
                    <a:pt x="109" y="0"/>
                    <a:pt x="109"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2" name="Freeform 276"/>
            <p:cNvSpPr>
              <a:spLocks/>
            </p:cNvSpPr>
            <p:nvPr/>
          </p:nvSpPr>
          <p:spPr bwMode="auto">
            <a:xfrm>
              <a:off x="705716" y="5259985"/>
              <a:ext cx="23625" cy="115762"/>
            </a:xfrm>
            <a:custGeom>
              <a:avLst/>
              <a:gdLst>
                <a:gd name="T0" fmla="*/ 0 w 6"/>
                <a:gd name="T1" fmla="*/ 0 h 26"/>
                <a:gd name="T2" fmla="*/ 0 w 6"/>
                <a:gd name="T3" fmla="*/ 26 h 26"/>
                <a:gd name="T4" fmla="*/ 6 w 6"/>
                <a:gd name="T5" fmla="*/ 16 h 26"/>
                <a:gd name="T6" fmla="*/ 1 w 6"/>
                <a:gd name="T7" fmla="*/ 3 h 26"/>
                <a:gd name="T8" fmla="*/ 1 w 6"/>
                <a:gd name="T9" fmla="*/ 1 h 26"/>
                <a:gd name="T10" fmla="*/ 0 w 6"/>
                <a:gd name="T11" fmla="*/ 0 h 26"/>
              </a:gdLst>
              <a:ahLst/>
              <a:cxnLst>
                <a:cxn ang="0">
                  <a:pos x="T0" y="T1"/>
                </a:cxn>
                <a:cxn ang="0">
                  <a:pos x="T2" y="T3"/>
                </a:cxn>
                <a:cxn ang="0">
                  <a:pos x="T4" y="T5"/>
                </a:cxn>
                <a:cxn ang="0">
                  <a:pos x="T6" y="T7"/>
                </a:cxn>
                <a:cxn ang="0">
                  <a:pos x="T8" y="T9"/>
                </a:cxn>
                <a:cxn ang="0">
                  <a:pos x="T10" y="T11"/>
                </a:cxn>
              </a:cxnLst>
              <a:rect l="0" t="0" r="r" b="b"/>
              <a:pathLst>
                <a:path w="6" h="26">
                  <a:moveTo>
                    <a:pt x="0" y="0"/>
                  </a:moveTo>
                  <a:cubicBezTo>
                    <a:pt x="0" y="26"/>
                    <a:pt x="0" y="26"/>
                    <a:pt x="0" y="26"/>
                  </a:cubicBezTo>
                  <a:cubicBezTo>
                    <a:pt x="3" y="24"/>
                    <a:pt x="5" y="20"/>
                    <a:pt x="6" y="16"/>
                  </a:cubicBezTo>
                  <a:cubicBezTo>
                    <a:pt x="3" y="13"/>
                    <a:pt x="1" y="8"/>
                    <a:pt x="1" y="3"/>
                  </a:cubicBezTo>
                  <a:cubicBezTo>
                    <a:pt x="1" y="2"/>
                    <a:pt x="1" y="2"/>
                    <a:pt x="1" y="1"/>
                  </a:cubicBezTo>
                  <a:cubicBezTo>
                    <a:pt x="1" y="1"/>
                    <a:pt x="1" y="1"/>
                    <a:pt x="0"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3" name="Freeform 277"/>
            <p:cNvSpPr>
              <a:spLocks/>
            </p:cNvSpPr>
            <p:nvPr/>
          </p:nvSpPr>
          <p:spPr bwMode="auto">
            <a:xfrm>
              <a:off x="705716" y="5099337"/>
              <a:ext cx="111037" cy="165374"/>
            </a:xfrm>
            <a:custGeom>
              <a:avLst/>
              <a:gdLst>
                <a:gd name="T0" fmla="*/ 8 w 27"/>
                <a:gd name="T1" fmla="*/ 0 h 37"/>
                <a:gd name="T2" fmla="*/ 7 w 27"/>
                <a:gd name="T3" fmla="*/ 0 h 37"/>
                <a:gd name="T4" fmla="*/ 3 w 27"/>
                <a:gd name="T5" fmla="*/ 1 h 37"/>
                <a:gd name="T6" fmla="*/ 1 w 27"/>
                <a:gd name="T7" fmla="*/ 1 h 37"/>
                <a:gd name="T8" fmla="*/ 0 w 27"/>
                <a:gd name="T9" fmla="*/ 2 h 37"/>
                <a:gd name="T10" fmla="*/ 0 w 27"/>
                <a:gd name="T11" fmla="*/ 36 h 37"/>
                <a:gd name="T12" fmla="*/ 1 w 27"/>
                <a:gd name="T13" fmla="*/ 37 h 37"/>
                <a:gd name="T14" fmla="*/ 20 w 27"/>
                <a:gd name="T15" fmla="*/ 20 h 37"/>
                <a:gd name="T16" fmla="*/ 27 w 27"/>
                <a:gd name="T17" fmla="*/ 21 h 37"/>
                <a:gd name="T18" fmla="*/ 27 w 27"/>
                <a:gd name="T19" fmla="*/ 19 h 37"/>
                <a:gd name="T20" fmla="*/ 27 w 27"/>
                <a:gd name="T21" fmla="*/ 15 h 37"/>
                <a:gd name="T22" fmla="*/ 16 w 27"/>
                <a:gd name="T23" fmla="*/ 2 h 37"/>
                <a:gd name="T24" fmla="*/ 8 w 27"/>
                <a:gd name="T25"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37">
                  <a:moveTo>
                    <a:pt x="8" y="0"/>
                  </a:moveTo>
                  <a:cubicBezTo>
                    <a:pt x="8" y="0"/>
                    <a:pt x="8" y="0"/>
                    <a:pt x="7" y="0"/>
                  </a:cubicBezTo>
                  <a:cubicBezTo>
                    <a:pt x="6" y="0"/>
                    <a:pt x="4" y="0"/>
                    <a:pt x="3" y="1"/>
                  </a:cubicBezTo>
                  <a:cubicBezTo>
                    <a:pt x="2" y="1"/>
                    <a:pt x="1" y="1"/>
                    <a:pt x="1" y="1"/>
                  </a:cubicBezTo>
                  <a:cubicBezTo>
                    <a:pt x="0" y="2"/>
                    <a:pt x="0" y="2"/>
                    <a:pt x="0" y="2"/>
                  </a:cubicBezTo>
                  <a:cubicBezTo>
                    <a:pt x="0" y="36"/>
                    <a:pt x="0" y="36"/>
                    <a:pt x="0" y="36"/>
                  </a:cubicBezTo>
                  <a:cubicBezTo>
                    <a:pt x="1" y="37"/>
                    <a:pt x="1" y="37"/>
                    <a:pt x="1" y="37"/>
                  </a:cubicBezTo>
                  <a:cubicBezTo>
                    <a:pt x="2" y="27"/>
                    <a:pt x="11" y="20"/>
                    <a:pt x="20" y="20"/>
                  </a:cubicBezTo>
                  <a:cubicBezTo>
                    <a:pt x="23" y="20"/>
                    <a:pt x="25" y="20"/>
                    <a:pt x="27" y="21"/>
                  </a:cubicBezTo>
                  <a:cubicBezTo>
                    <a:pt x="27" y="21"/>
                    <a:pt x="27" y="20"/>
                    <a:pt x="27" y="19"/>
                  </a:cubicBezTo>
                  <a:cubicBezTo>
                    <a:pt x="27" y="18"/>
                    <a:pt x="27" y="16"/>
                    <a:pt x="27" y="15"/>
                  </a:cubicBezTo>
                  <a:cubicBezTo>
                    <a:pt x="26" y="9"/>
                    <a:pt x="22" y="4"/>
                    <a:pt x="16" y="2"/>
                  </a:cubicBezTo>
                  <a:cubicBezTo>
                    <a:pt x="14" y="0"/>
                    <a:pt x="11" y="0"/>
                    <a:pt x="8"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4" name="Freeform 278"/>
            <p:cNvSpPr>
              <a:spLocks noEditPoints="1"/>
            </p:cNvSpPr>
            <p:nvPr/>
          </p:nvSpPr>
          <p:spPr bwMode="auto">
            <a:xfrm>
              <a:off x="788403" y="5356847"/>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5" name="Freeform 279"/>
            <p:cNvSpPr>
              <a:spLocks/>
            </p:cNvSpPr>
            <p:nvPr/>
          </p:nvSpPr>
          <p:spPr bwMode="auto">
            <a:xfrm>
              <a:off x="708079" y="5189111"/>
              <a:ext cx="160649" cy="167736"/>
            </a:xfrm>
            <a:custGeom>
              <a:avLst/>
              <a:gdLst>
                <a:gd name="T0" fmla="*/ 19 w 38"/>
                <a:gd name="T1" fmla="*/ 0 h 38"/>
                <a:gd name="T2" fmla="*/ 0 w 38"/>
                <a:gd name="T3" fmla="*/ 17 h 38"/>
                <a:gd name="T4" fmla="*/ 0 w 38"/>
                <a:gd name="T5" fmla="*/ 19 h 38"/>
                <a:gd name="T6" fmla="*/ 5 w 38"/>
                <a:gd name="T7" fmla="*/ 32 h 38"/>
                <a:gd name="T8" fmla="*/ 6 w 38"/>
                <a:gd name="T9" fmla="*/ 33 h 38"/>
                <a:gd name="T10" fmla="*/ 6 w 38"/>
                <a:gd name="T11" fmla="*/ 33 h 38"/>
                <a:gd name="T12" fmla="*/ 6 w 38"/>
                <a:gd name="T13" fmla="*/ 33 h 38"/>
                <a:gd name="T14" fmla="*/ 19 w 38"/>
                <a:gd name="T15" fmla="*/ 38 h 38"/>
                <a:gd name="T16" fmla="*/ 19 w 38"/>
                <a:gd name="T17" fmla="*/ 38 h 38"/>
                <a:gd name="T18" fmla="*/ 19 w 38"/>
                <a:gd name="T19" fmla="*/ 38 h 38"/>
                <a:gd name="T20" fmla="*/ 19 w 38"/>
                <a:gd name="T21" fmla="*/ 38 h 38"/>
                <a:gd name="T22" fmla="*/ 19 w 38"/>
                <a:gd name="T23" fmla="*/ 38 h 38"/>
                <a:gd name="T24" fmla="*/ 19 w 38"/>
                <a:gd name="T25" fmla="*/ 38 h 38"/>
                <a:gd name="T26" fmla="*/ 19 w 38"/>
                <a:gd name="T27" fmla="*/ 38 h 38"/>
                <a:gd name="T28" fmla="*/ 36 w 38"/>
                <a:gd name="T29" fmla="*/ 28 h 38"/>
                <a:gd name="T30" fmla="*/ 36 w 38"/>
                <a:gd name="T31" fmla="*/ 28 h 38"/>
                <a:gd name="T32" fmla="*/ 38 w 38"/>
                <a:gd name="T33" fmla="*/ 19 h 38"/>
                <a:gd name="T34" fmla="*/ 26 w 38"/>
                <a:gd name="T35" fmla="*/ 1 h 38"/>
                <a:gd name="T36" fmla="*/ 19 w 38"/>
                <a:gd name="T3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 h="38">
                  <a:moveTo>
                    <a:pt x="19" y="0"/>
                  </a:moveTo>
                  <a:cubicBezTo>
                    <a:pt x="10" y="0"/>
                    <a:pt x="1" y="7"/>
                    <a:pt x="0" y="17"/>
                  </a:cubicBezTo>
                  <a:cubicBezTo>
                    <a:pt x="0" y="18"/>
                    <a:pt x="0" y="18"/>
                    <a:pt x="0" y="19"/>
                  </a:cubicBezTo>
                  <a:cubicBezTo>
                    <a:pt x="0" y="24"/>
                    <a:pt x="2" y="29"/>
                    <a:pt x="5" y="32"/>
                  </a:cubicBezTo>
                  <a:cubicBezTo>
                    <a:pt x="6" y="33"/>
                    <a:pt x="6" y="33"/>
                    <a:pt x="6" y="33"/>
                  </a:cubicBezTo>
                  <a:cubicBezTo>
                    <a:pt x="6" y="33"/>
                    <a:pt x="6" y="33"/>
                    <a:pt x="6" y="33"/>
                  </a:cubicBezTo>
                  <a:cubicBezTo>
                    <a:pt x="6" y="33"/>
                    <a:pt x="6" y="33"/>
                    <a:pt x="6" y="33"/>
                  </a:cubicBezTo>
                  <a:cubicBezTo>
                    <a:pt x="10" y="36"/>
                    <a:pt x="14"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19" y="38"/>
                    <a:pt x="19" y="38"/>
                    <a:pt x="19" y="38"/>
                  </a:cubicBezTo>
                  <a:cubicBezTo>
                    <a:pt x="27" y="38"/>
                    <a:pt x="33" y="34"/>
                    <a:pt x="36" y="28"/>
                  </a:cubicBezTo>
                  <a:cubicBezTo>
                    <a:pt x="36" y="28"/>
                    <a:pt x="36" y="28"/>
                    <a:pt x="36" y="28"/>
                  </a:cubicBezTo>
                  <a:cubicBezTo>
                    <a:pt x="38" y="25"/>
                    <a:pt x="38" y="22"/>
                    <a:pt x="38" y="19"/>
                  </a:cubicBezTo>
                  <a:cubicBezTo>
                    <a:pt x="38" y="11"/>
                    <a:pt x="33" y="4"/>
                    <a:pt x="26" y="1"/>
                  </a:cubicBezTo>
                  <a:cubicBezTo>
                    <a:pt x="24" y="0"/>
                    <a:pt x="22" y="0"/>
                    <a:pt x="19" y="0"/>
                  </a:cubicBezTo>
                </a:path>
              </a:pathLst>
            </a:custGeom>
            <a:solidFill>
              <a:srgbClr val="A975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6" name="Freeform 280"/>
            <p:cNvSpPr>
              <a:spLocks/>
            </p:cNvSpPr>
            <p:nvPr/>
          </p:nvSpPr>
          <p:spPr bwMode="auto">
            <a:xfrm>
              <a:off x="3883252" y="5942742"/>
              <a:ext cx="1658461" cy="663857"/>
            </a:xfrm>
            <a:custGeom>
              <a:avLst/>
              <a:gdLst>
                <a:gd name="T0" fmla="*/ 0 w 396"/>
                <a:gd name="T1" fmla="*/ 150 h 150"/>
                <a:gd name="T2" fmla="*/ 396 w 396"/>
                <a:gd name="T3" fmla="*/ 150 h 150"/>
                <a:gd name="T4" fmla="*/ 394 w 396"/>
                <a:gd name="T5" fmla="*/ 138 h 150"/>
                <a:gd name="T6" fmla="*/ 387 w 396"/>
                <a:gd name="T7" fmla="*/ 121 h 150"/>
                <a:gd name="T8" fmla="*/ 361 w 396"/>
                <a:gd name="T9" fmla="*/ 95 h 150"/>
                <a:gd name="T10" fmla="*/ 360 w 396"/>
                <a:gd name="T11" fmla="*/ 94 h 150"/>
                <a:gd name="T12" fmla="*/ 324 w 396"/>
                <a:gd name="T13" fmla="*/ 85 h 150"/>
                <a:gd name="T14" fmla="*/ 314 w 396"/>
                <a:gd name="T15" fmla="*/ 86 h 150"/>
                <a:gd name="T16" fmla="*/ 314 w 396"/>
                <a:gd name="T17" fmla="*/ 81 h 150"/>
                <a:gd name="T18" fmla="*/ 247 w 396"/>
                <a:gd name="T19" fmla="*/ 14 h 150"/>
                <a:gd name="T20" fmla="*/ 210 w 396"/>
                <a:gd name="T21" fmla="*/ 25 h 150"/>
                <a:gd name="T22" fmla="*/ 168 w 396"/>
                <a:gd name="T23" fmla="*/ 0 h 150"/>
                <a:gd name="T24" fmla="*/ 121 w 396"/>
                <a:gd name="T25" fmla="*/ 41 h 150"/>
                <a:gd name="T26" fmla="*/ 104 w 396"/>
                <a:gd name="T27" fmla="*/ 38 h 150"/>
                <a:gd name="T28" fmla="*/ 57 w 396"/>
                <a:gd name="T29" fmla="*/ 85 h 150"/>
                <a:gd name="T30" fmla="*/ 59 w 396"/>
                <a:gd name="T31" fmla="*/ 97 h 150"/>
                <a:gd name="T32" fmla="*/ 58 w 396"/>
                <a:gd name="T33" fmla="*/ 97 h 150"/>
                <a:gd name="T34" fmla="*/ 0 w 396"/>
                <a:gd name="T35"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6" h="150">
                  <a:moveTo>
                    <a:pt x="0" y="150"/>
                  </a:moveTo>
                  <a:cubicBezTo>
                    <a:pt x="396" y="150"/>
                    <a:pt x="396" y="150"/>
                    <a:pt x="396" y="150"/>
                  </a:cubicBezTo>
                  <a:cubicBezTo>
                    <a:pt x="396" y="146"/>
                    <a:pt x="395" y="142"/>
                    <a:pt x="394" y="138"/>
                  </a:cubicBezTo>
                  <a:cubicBezTo>
                    <a:pt x="391" y="132"/>
                    <a:pt x="389" y="126"/>
                    <a:pt x="387" y="121"/>
                  </a:cubicBezTo>
                  <a:cubicBezTo>
                    <a:pt x="380" y="110"/>
                    <a:pt x="372" y="101"/>
                    <a:pt x="361" y="95"/>
                  </a:cubicBezTo>
                  <a:cubicBezTo>
                    <a:pt x="360" y="94"/>
                    <a:pt x="360" y="94"/>
                    <a:pt x="360" y="94"/>
                  </a:cubicBezTo>
                  <a:cubicBezTo>
                    <a:pt x="349" y="88"/>
                    <a:pt x="337" y="85"/>
                    <a:pt x="324" y="85"/>
                  </a:cubicBezTo>
                  <a:cubicBezTo>
                    <a:pt x="321" y="85"/>
                    <a:pt x="317" y="86"/>
                    <a:pt x="314" y="86"/>
                  </a:cubicBezTo>
                  <a:cubicBezTo>
                    <a:pt x="314" y="84"/>
                    <a:pt x="314" y="83"/>
                    <a:pt x="314" y="81"/>
                  </a:cubicBezTo>
                  <a:cubicBezTo>
                    <a:pt x="314" y="44"/>
                    <a:pt x="283" y="14"/>
                    <a:pt x="247" y="14"/>
                  </a:cubicBezTo>
                  <a:cubicBezTo>
                    <a:pt x="233" y="14"/>
                    <a:pt x="220" y="18"/>
                    <a:pt x="210" y="25"/>
                  </a:cubicBezTo>
                  <a:cubicBezTo>
                    <a:pt x="203" y="11"/>
                    <a:pt x="189" y="0"/>
                    <a:pt x="168" y="0"/>
                  </a:cubicBezTo>
                  <a:cubicBezTo>
                    <a:pt x="140" y="0"/>
                    <a:pt x="124" y="20"/>
                    <a:pt x="121" y="41"/>
                  </a:cubicBezTo>
                  <a:cubicBezTo>
                    <a:pt x="115" y="39"/>
                    <a:pt x="110" y="38"/>
                    <a:pt x="104" y="38"/>
                  </a:cubicBezTo>
                  <a:cubicBezTo>
                    <a:pt x="78" y="38"/>
                    <a:pt x="57" y="59"/>
                    <a:pt x="57" y="85"/>
                  </a:cubicBezTo>
                  <a:cubicBezTo>
                    <a:pt x="57" y="89"/>
                    <a:pt x="58" y="93"/>
                    <a:pt x="59" y="97"/>
                  </a:cubicBezTo>
                  <a:cubicBezTo>
                    <a:pt x="58" y="97"/>
                    <a:pt x="58" y="97"/>
                    <a:pt x="58" y="97"/>
                  </a:cubicBezTo>
                  <a:cubicBezTo>
                    <a:pt x="28" y="97"/>
                    <a:pt x="2" y="121"/>
                    <a:pt x="0" y="15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7" name="Freeform 281"/>
            <p:cNvSpPr>
              <a:spLocks/>
            </p:cNvSpPr>
            <p:nvPr/>
          </p:nvSpPr>
          <p:spPr bwMode="auto">
            <a:xfrm>
              <a:off x="4759733" y="6004166"/>
              <a:ext cx="439421" cy="297672"/>
            </a:xfrm>
            <a:custGeom>
              <a:avLst/>
              <a:gdLst>
                <a:gd name="T0" fmla="*/ 38 w 105"/>
                <a:gd name="T1" fmla="*/ 0 h 67"/>
                <a:gd name="T2" fmla="*/ 1 w 105"/>
                <a:gd name="T3" fmla="*/ 11 h 67"/>
                <a:gd name="T4" fmla="*/ 0 w 105"/>
                <a:gd name="T5" fmla="*/ 11 h 67"/>
                <a:gd name="T6" fmla="*/ 1 w 105"/>
                <a:gd name="T7" fmla="*/ 11 h 67"/>
                <a:gd name="T8" fmla="*/ 38 w 105"/>
                <a:gd name="T9" fmla="*/ 0 h 67"/>
                <a:gd name="T10" fmla="*/ 105 w 105"/>
                <a:gd name="T11" fmla="*/ 67 h 67"/>
                <a:gd name="T12" fmla="*/ 105 w 105"/>
                <a:gd name="T13" fmla="*/ 67 h 67"/>
                <a:gd name="T14" fmla="*/ 38 w 105"/>
                <a:gd name="T15" fmla="*/ 0 h 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5" h="67">
                  <a:moveTo>
                    <a:pt x="38" y="0"/>
                  </a:moveTo>
                  <a:cubicBezTo>
                    <a:pt x="24" y="0"/>
                    <a:pt x="11" y="4"/>
                    <a:pt x="1" y="11"/>
                  </a:cubicBezTo>
                  <a:cubicBezTo>
                    <a:pt x="1" y="11"/>
                    <a:pt x="0" y="11"/>
                    <a:pt x="0" y="11"/>
                  </a:cubicBezTo>
                  <a:cubicBezTo>
                    <a:pt x="0" y="11"/>
                    <a:pt x="1" y="11"/>
                    <a:pt x="1" y="11"/>
                  </a:cubicBezTo>
                  <a:cubicBezTo>
                    <a:pt x="11" y="4"/>
                    <a:pt x="24" y="0"/>
                    <a:pt x="38" y="0"/>
                  </a:cubicBezTo>
                  <a:cubicBezTo>
                    <a:pt x="74" y="0"/>
                    <a:pt x="105" y="30"/>
                    <a:pt x="105" y="67"/>
                  </a:cubicBezTo>
                  <a:cubicBezTo>
                    <a:pt x="105" y="67"/>
                    <a:pt x="105" y="67"/>
                    <a:pt x="105" y="67"/>
                  </a:cubicBezTo>
                  <a:cubicBezTo>
                    <a:pt x="105" y="30"/>
                    <a:pt x="74" y="0"/>
                    <a:pt x="38" y="0"/>
                  </a:cubicBezTo>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8" name="Freeform 282"/>
            <p:cNvSpPr>
              <a:spLocks/>
            </p:cNvSpPr>
            <p:nvPr/>
          </p:nvSpPr>
          <p:spPr bwMode="auto">
            <a:xfrm>
              <a:off x="4721933" y="5994717"/>
              <a:ext cx="819781" cy="611882"/>
            </a:xfrm>
            <a:custGeom>
              <a:avLst/>
              <a:gdLst>
                <a:gd name="T0" fmla="*/ 0 w 196"/>
                <a:gd name="T1" fmla="*/ 0 h 138"/>
                <a:gd name="T2" fmla="*/ 0 w 196"/>
                <a:gd name="T3" fmla="*/ 138 h 138"/>
                <a:gd name="T4" fmla="*/ 196 w 196"/>
                <a:gd name="T5" fmla="*/ 138 h 138"/>
                <a:gd name="T6" fmla="*/ 194 w 196"/>
                <a:gd name="T7" fmla="*/ 126 h 138"/>
                <a:gd name="T8" fmla="*/ 187 w 196"/>
                <a:gd name="T9" fmla="*/ 109 h 138"/>
                <a:gd name="T10" fmla="*/ 161 w 196"/>
                <a:gd name="T11" fmla="*/ 83 h 138"/>
                <a:gd name="T12" fmla="*/ 160 w 196"/>
                <a:gd name="T13" fmla="*/ 82 h 138"/>
                <a:gd name="T14" fmla="*/ 124 w 196"/>
                <a:gd name="T15" fmla="*/ 73 h 138"/>
                <a:gd name="T16" fmla="*/ 114 w 196"/>
                <a:gd name="T17" fmla="*/ 74 h 138"/>
                <a:gd name="T18" fmla="*/ 114 w 196"/>
                <a:gd name="T19" fmla="*/ 74 h 138"/>
                <a:gd name="T20" fmla="*/ 114 w 196"/>
                <a:gd name="T21" fmla="*/ 74 h 138"/>
                <a:gd name="T22" fmla="*/ 114 w 196"/>
                <a:gd name="T23" fmla="*/ 69 h 138"/>
                <a:gd name="T24" fmla="*/ 47 w 196"/>
                <a:gd name="T25" fmla="*/ 2 h 138"/>
                <a:gd name="T26" fmla="*/ 10 w 196"/>
                <a:gd name="T27" fmla="*/ 13 h 138"/>
                <a:gd name="T28" fmla="*/ 9 w 196"/>
                <a:gd name="T29" fmla="*/ 13 h 138"/>
                <a:gd name="T30" fmla="*/ 0 w 196"/>
                <a:gd name="T3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138">
                  <a:moveTo>
                    <a:pt x="0" y="0"/>
                  </a:moveTo>
                  <a:cubicBezTo>
                    <a:pt x="0" y="138"/>
                    <a:pt x="0" y="138"/>
                    <a:pt x="0" y="138"/>
                  </a:cubicBezTo>
                  <a:cubicBezTo>
                    <a:pt x="196" y="138"/>
                    <a:pt x="196" y="138"/>
                    <a:pt x="196" y="138"/>
                  </a:cubicBezTo>
                  <a:cubicBezTo>
                    <a:pt x="196" y="134"/>
                    <a:pt x="195" y="130"/>
                    <a:pt x="194" y="126"/>
                  </a:cubicBezTo>
                  <a:cubicBezTo>
                    <a:pt x="191" y="120"/>
                    <a:pt x="189" y="114"/>
                    <a:pt x="187" y="109"/>
                  </a:cubicBezTo>
                  <a:cubicBezTo>
                    <a:pt x="180" y="98"/>
                    <a:pt x="172" y="89"/>
                    <a:pt x="161" y="83"/>
                  </a:cubicBezTo>
                  <a:cubicBezTo>
                    <a:pt x="160" y="82"/>
                    <a:pt x="160" y="82"/>
                    <a:pt x="160" y="82"/>
                  </a:cubicBezTo>
                  <a:cubicBezTo>
                    <a:pt x="149" y="76"/>
                    <a:pt x="137" y="73"/>
                    <a:pt x="124" y="73"/>
                  </a:cubicBezTo>
                  <a:cubicBezTo>
                    <a:pt x="121" y="73"/>
                    <a:pt x="117" y="74"/>
                    <a:pt x="114" y="74"/>
                  </a:cubicBezTo>
                  <a:cubicBezTo>
                    <a:pt x="114" y="74"/>
                    <a:pt x="114" y="74"/>
                    <a:pt x="114" y="74"/>
                  </a:cubicBezTo>
                  <a:cubicBezTo>
                    <a:pt x="114" y="74"/>
                    <a:pt x="114" y="74"/>
                    <a:pt x="114" y="74"/>
                  </a:cubicBezTo>
                  <a:cubicBezTo>
                    <a:pt x="114" y="72"/>
                    <a:pt x="114" y="71"/>
                    <a:pt x="114" y="69"/>
                  </a:cubicBezTo>
                  <a:cubicBezTo>
                    <a:pt x="114" y="32"/>
                    <a:pt x="83" y="2"/>
                    <a:pt x="47" y="2"/>
                  </a:cubicBezTo>
                  <a:cubicBezTo>
                    <a:pt x="33" y="2"/>
                    <a:pt x="20" y="6"/>
                    <a:pt x="10" y="13"/>
                  </a:cubicBezTo>
                  <a:cubicBezTo>
                    <a:pt x="10" y="13"/>
                    <a:pt x="9" y="13"/>
                    <a:pt x="9" y="13"/>
                  </a:cubicBezTo>
                  <a:cubicBezTo>
                    <a:pt x="7" y="8"/>
                    <a:pt x="4" y="4"/>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9" name="Freeform 283"/>
            <p:cNvSpPr>
              <a:spLocks/>
            </p:cNvSpPr>
            <p:nvPr/>
          </p:nvSpPr>
          <p:spPr bwMode="auto">
            <a:xfrm>
              <a:off x="4072251" y="6093941"/>
              <a:ext cx="392172" cy="415796"/>
            </a:xfrm>
            <a:custGeom>
              <a:avLst/>
              <a:gdLst>
                <a:gd name="T0" fmla="*/ 0 w 94"/>
                <a:gd name="T1" fmla="*/ 46 h 94"/>
                <a:gd name="T2" fmla="*/ 38 w 94"/>
                <a:gd name="T3" fmla="*/ 44 h 94"/>
                <a:gd name="T4" fmla="*/ 15 w 94"/>
                <a:gd name="T5" fmla="*/ 14 h 94"/>
                <a:gd name="T6" fmla="*/ 43 w 94"/>
                <a:gd name="T7" fmla="*/ 39 h 94"/>
                <a:gd name="T8" fmla="*/ 48 w 94"/>
                <a:gd name="T9" fmla="*/ 1 h 94"/>
                <a:gd name="T10" fmla="*/ 50 w 94"/>
                <a:gd name="T11" fmla="*/ 38 h 94"/>
                <a:gd name="T12" fmla="*/ 81 w 94"/>
                <a:gd name="T13" fmla="*/ 15 h 94"/>
                <a:gd name="T14" fmla="*/ 55 w 94"/>
                <a:gd name="T15" fmla="*/ 43 h 94"/>
                <a:gd name="T16" fmla="*/ 93 w 94"/>
                <a:gd name="T17" fmla="*/ 48 h 94"/>
                <a:gd name="T18" fmla="*/ 56 w 94"/>
                <a:gd name="T19" fmla="*/ 51 h 94"/>
                <a:gd name="T20" fmla="*/ 79 w 94"/>
                <a:gd name="T21" fmla="*/ 81 h 94"/>
                <a:gd name="T22" fmla="*/ 51 w 94"/>
                <a:gd name="T23" fmla="*/ 56 h 94"/>
                <a:gd name="T24" fmla="*/ 46 w 94"/>
                <a:gd name="T25" fmla="*/ 94 h 94"/>
                <a:gd name="T26" fmla="*/ 44 w 94"/>
                <a:gd name="T27" fmla="*/ 56 h 94"/>
                <a:gd name="T28" fmla="*/ 13 w 94"/>
                <a:gd name="T29" fmla="*/ 80 h 94"/>
                <a:gd name="T30" fmla="*/ 38 w 94"/>
                <a:gd name="T31" fmla="*/ 51 h 94"/>
                <a:gd name="T32" fmla="*/ 0 w 94"/>
                <a:gd name="T33"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0" y="46"/>
                  </a:moveTo>
                  <a:cubicBezTo>
                    <a:pt x="0" y="34"/>
                    <a:pt x="23" y="39"/>
                    <a:pt x="38" y="44"/>
                  </a:cubicBezTo>
                  <a:cubicBezTo>
                    <a:pt x="25" y="37"/>
                    <a:pt x="6" y="23"/>
                    <a:pt x="15" y="14"/>
                  </a:cubicBezTo>
                  <a:cubicBezTo>
                    <a:pt x="23" y="4"/>
                    <a:pt x="36" y="25"/>
                    <a:pt x="43" y="39"/>
                  </a:cubicBezTo>
                  <a:cubicBezTo>
                    <a:pt x="39" y="24"/>
                    <a:pt x="35" y="1"/>
                    <a:pt x="48" y="1"/>
                  </a:cubicBezTo>
                  <a:cubicBezTo>
                    <a:pt x="61" y="0"/>
                    <a:pt x="55" y="24"/>
                    <a:pt x="50" y="38"/>
                  </a:cubicBezTo>
                  <a:cubicBezTo>
                    <a:pt x="58" y="26"/>
                    <a:pt x="71" y="6"/>
                    <a:pt x="81" y="15"/>
                  </a:cubicBezTo>
                  <a:cubicBezTo>
                    <a:pt x="90" y="24"/>
                    <a:pt x="69" y="36"/>
                    <a:pt x="55" y="43"/>
                  </a:cubicBezTo>
                  <a:cubicBezTo>
                    <a:pt x="70" y="40"/>
                    <a:pt x="93" y="36"/>
                    <a:pt x="93" y="48"/>
                  </a:cubicBezTo>
                  <a:cubicBezTo>
                    <a:pt x="94" y="61"/>
                    <a:pt x="70" y="55"/>
                    <a:pt x="56" y="51"/>
                  </a:cubicBezTo>
                  <a:cubicBezTo>
                    <a:pt x="69" y="58"/>
                    <a:pt x="88" y="72"/>
                    <a:pt x="79" y="81"/>
                  </a:cubicBezTo>
                  <a:cubicBezTo>
                    <a:pt x="70" y="90"/>
                    <a:pt x="58" y="70"/>
                    <a:pt x="51" y="56"/>
                  </a:cubicBezTo>
                  <a:cubicBezTo>
                    <a:pt x="55" y="70"/>
                    <a:pt x="59" y="94"/>
                    <a:pt x="46" y="94"/>
                  </a:cubicBezTo>
                  <a:cubicBezTo>
                    <a:pt x="33" y="94"/>
                    <a:pt x="39" y="71"/>
                    <a:pt x="44" y="56"/>
                  </a:cubicBezTo>
                  <a:cubicBezTo>
                    <a:pt x="36" y="69"/>
                    <a:pt x="22" y="88"/>
                    <a:pt x="13" y="80"/>
                  </a:cubicBezTo>
                  <a:cubicBezTo>
                    <a:pt x="4" y="71"/>
                    <a:pt x="25" y="58"/>
                    <a:pt x="38" y="51"/>
                  </a:cubicBezTo>
                  <a:cubicBezTo>
                    <a:pt x="24" y="55"/>
                    <a:pt x="1" y="59"/>
                    <a:pt x="0" y="46"/>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0" name="Freeform 284"/>
            <p:cNvSpPr>
              <a:spLocks/>
            </p:cNvSpPr>
            <p:nvPr/>
          </p:nvSpPr>
          <p:spPr bwMode="auto">
            <a:xfrm>
              <a:off x="4225812" y="6261677"/>
              <a:ext cx="89774" cy="96862"/>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1" name="Freeform 285"/>
            <p:cNvSpPr>
              <a:spLocks/>
            </p:cNvSpPr>
            <p:nvPr/>
          </p:nvSpPr>
          <p:spPr bwMode="auto">
            <a:xfrm>
              <a:off x="4473872" y="5888405"/>
              <a:ext cx="394534" cy="418159"/>
            </a:xfrm>
            <a:custGeom>
              <a:avLst/>
              <a:gdLst>
                <a:gd name="T0" fmla="*/ 0 w 94"/>
                <a:gd name="T1" fmla="*/ 46 h 94"/>
                <a:gd name="T2" fmla="*/ 38 w 94"/>
                <a:gd name="T3" fmla="*/ 44 h 94"/>
                <a:gd name="T4" fmla="*/ 15 w 94"/>
                <a:gd name="T5" fmla="*/ 14 h 94"/>
                <a:gd name="T6" fmla="*/ 43 w 94"/>
                <a:gd name="T7" fmla="*/ 39 h 94"/>
                <a:gd name="T8" fmla="*/ 48 w 94"/>
                <a:gd name="T9" fmla="*/ 1 h 94"/>
                <a:gd name="T10" fmla="*/ 50 w 94"/>
                <a:gd name="T11" fmla="*/ 38 h 94"/>
                <a:gd name="T12" fmla="*/ 81 w 94"/>
                <a:gd name="T13" fmla="*/ 15 h 94"/>
                <a:gd name="T14" fmla="*/ 55 w 94"/>
                <a:gd name="T15" fmla="*/ 43 h 94"/>
                <a:gd name="T16" fmla="*/ 94 w 94"/>
                <a:gd name="T17" fmla="*/ 48 h 94"/>
                <a:gd name="T18" fmla="*/ 56 w 94"/>
                <a:gd name="T19" fmla="*/ 51 h 94"/>
                <a:gd name="T20" fmla="*/ 79 w 94"/>
                <a:gd name="T21" fmla="*/ 81 h 94"/>
                <a:gd name="T22" fmla="*/ 51 w 94"/>
                <a:gd name="T23" fmla="*/ 56 h 94"/>
                <a:gd name="T24" fmla="*/ 46 w 94"/>
                <a:gd name="T25" fmla="*/ 94 h 94"/>
                <a:gd name="T26" fmla="*/ 44 w 94"/>
                <a:gd name="T27" fmla="*/ 56 h 94"/>
                <a:gd name="T28" fmla="*/ 13 w 94"/>
                <a:gd name="T29" fmla="*/ 80 h 94"/>
                <a:gd name="T30" fmla="*/ 38 w 94"/>
                <a:gd name="T31" fmla="*/ 51 h 94"/>
                <a:gd name="T32" fmla="*/ 0 w 94"/>
                <a:gd name="T33" fmla="*/ 46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4">
                  <a:moveTo>
                    <a:pt x="0" y="46"/>
                  </a:moveTo>
                  <a:cubicBezTo>
                    <a:pt x="0" y="34"/>
                    <a:pt x="23" y="39"/>
                    <a:pt x="38" y="44"/>
                  </a:cubicBezTo>
                  <a:cubicBezTo>
                    <a:pt x="25" y="37"/>
                    <a:pt x="6" y="23"/>
                    <a:pt x="15" y="14"/>
                  </a:cubicBezTo>
                  <a:cubicBezTo>
                    <a:pt x="23" y="4"/>
                    <a:pt x="36" y="25"/>
                    <a:pt x="43" y="39"/>
                  </a:cubicBezTo>
                  <a:cubicBezTo>
                    <a:pt x="39" y="24"/>
                    <a:pt x="35" y="1"/>
                    <a:pt x="48" y="1"/>
                  </a:cubicBezTo>
                  <a:cubicBezTo>
                    <a:pt x="61" y="0"/>
                    <a:pt x="55" y="24"/>
                    <a:pt x="50" y="38"/>
                  </a:cubicBezTo>
                  <a:cubicBezTo>
                    <a:pt x="58" y="26"/>
                    <a:pt x="71" y="6"/>
                    <a:pt x="81" y="15"/>
                  </a:cubicBezTo>
                  <a:cubicBezTo>
                    <a:pt x="90" y="24"/>
                    <a:pt x="69" y="36"/>
                    <a:pt x="55" y="43"/>
                  </a:cubicBezTo>
                  <a:cubicBezTo>
                    <a:pt x="70" y="40"/>
                    <a:pt x="93" y="36"/>
                    <a:pt x="94" y="48"/>
                  </a:cubicBezTo>
                  <a:cubicBezTo>
                    <a:pt x="94" y="61"/>
                    <a:pt x="70" y="55"/>
                    <a:pt x="56" y="51"/>
                  </a:cubicBezTo>
                  <a:cubicBezTo>
                    <a:pt x="69" y="58"/>
                    <a:pt x="88" y="72"/>
                    <a:pt x="79" y="81"/>
                  </a:cubicBezTo>
                  <a:cubicBezTo>
                    <a:pt x="70" y="90"/>
                    <a:pt x="58" y="70"/>
                    <a:pt x="51" y="56"/>
                  </a:cubicBezTo>
                  <a:cubicBezTo>
                    <a:pt x="55" y="70"/>
                    <a:pt x="59" y="94"/>
                    <a:pt x="46" y="94"/>
                  </a:cubicBezTo>
                  <a:cubicBezTo>
                    <a:pt x="33" y="94"/>
                    <a:pt x="39" y="71"/>
                    <a:pt x="44" y="56"/>
                  </a:cubicBezTo>
                  <a:cubicBezTo>
                    <a:pt x="36" y="69"/>
                    <a:pt x="22" y="88"/>
                    <a:pt x="13" y="80"/>
                  </a:cubicBezTo>
                  <a:cubicBezTo>
                    <a:pt x="4" y="71"/>
                    <a:pt x="25" y="58"/>
                    <a:pt x="38" y="51"/>
                  </a:cubicBezTo>
                  <a:cubicBezTo>
                    <a:pt x="24" y="55"/>
                    <a:pt x="1" y="59"/>
                    <a:pt x="0" y="46"/>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2" name="Freeform 286"/>
            <p:cNvSpPr>
              <a:spLocks/>
            </p:cNvSpPr>
            <p:nvPr/>
          </p:nvSpPr>
          <p:spPr bwMode="auto">
            <a:xfrm>
              <a:off x="4629796" y="6058503"/>
              <a:ext cx="87412" cy="96862"/>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3" name="Freeform 287"/>
            <p:cNvSpPr>
              <a:spLocks/>
            </p:cNvSpPr>
            <p:nvPr/>
          </p:nvSpPr>
          <p:spPr bwMode="auto">
            <a:xfrm>
              <a:off x="4913294" y="6070316"/>
              <a:ext cx="380359" cy="413434"/>
            </a:xfrm>
            <a:custGeom>
              <a:avLst/>
              <a:gdLst>
                <a:gd name="T0" fmla="*/ 1 w 91"/>
                <a:gd name="T1" fmla="*/ 45 h 93"/>
                <a:gd name="T2" fmla="*/ 37 w 91"/>
                <a:gd name="T3" fmla="*/ 43 h 93"/>
                <a:gd name="T4" fmla="*/ 14 w 91"/>
                <a:gd name="T5" fmla="*/ 12 h 93"/>
                <a:gd name="T6" fmla="*/ 42 w 91"/>
                <a:gd name="T7" fmla="*/ 38 h 93"/>
                <a:gd name="T8" fmla="*/ 46 w 91"/>
                <a:gd name="T9" fmla="*/ 0 h 93"/>
                <a:gd name="T10" fmla="*/ 49 w 91"/>
                <a:gd name="T11" fmla="*/ 37 h 93"/>
                <a:gd name="T12" fmla="*/ 78 w 91"/>
                <a:gd name="T13" fmla="*/ 15 h 93"/>
                <a:gd name="T14" fmla="*/ 54 w 91"/>
                <a:gd name="T15" fmla="*/ 42 h 93"/>
                <a:gd name="T16" fmla="*/ 91 w 91"/>
                <a:gd name="T17" fmla="*/ 48 h 93"/>
                <a:gd name="T18" fmla="*/ 55 w 91"/>
                <a:gd name="T19" fmla="*/ 50 h 93"/>
                <a:gd name="T20" fmla="*/ 77 w 91"/>
                <a:gd name="T21" fmla="*/ 80 h 93"/>
                <a:gd name="T22" fmla="*/ 50 w 91"/>
                <a:gd name="T23" fmla="*/ 55 h 93"/>
                <a:gd name="T24" fmla="*/ 46 w 91"/>
                <a:gd name="T25" fmla="*/ 93 h 93"/>
                <a:gd name="T26" fmla="*/ 43 w 91"/>
                <a:gd name="T27" fmla="*/ 55 h 93"/>
                <a:gd name="T28" fmla="*/ 14 w 91"/>
                <a:gd name="T29" fmla="*/ 78 h 93"/>
                <a:gd name="T30" fmla="*/ 38 w 91"/>
                <a:gd name="T31" fmla="*/ 50 h 93"/>
                <a:gd name="T32" fmla="*/ 1 w 91"/>
                <a:gd name="T33" fmla="*/ 45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1" h="93">
                  <a:moveTo>
                    <a:pt x="1" y="45"/>
                  </a:moveTo>
                  <a:cubicBezTo>
                    <a:pt x="0" y="32"/>
                    <a:pt x="23" y="38"/>
                    <a:pt x="37" y="43"/>
                  </a:cubicBezTo>
                  <a:cubicBezTo>
                    <a:pt x="25" y="35"/>
                    <a:pt x="6" y="21"/>
                    <a:pt x="14" y="12"/>
                  </a:cubicBezTo>
                  <a:cubicBezTo>
                    <a:pt x="23" y="3"/>
                    <a:pt x="35" y="24"/>
                    <a:pt x="42" y="38"/>
                  </a:cubicBezTo>
                  <a:cubicBezTo>
                    <a:pt x="38" y="23"/>
                    <a:pt x="34" y="0"/>
                    <a:pt x="46" y="0"/>
                  </a:cubicBezTo>
                  <a:cubicBezTo>
                    <a:pt x="58" y="0"/>
                    <a:pt x="53" y="23"/>
                    <a:pt x="49" y="37"/>
                  </a:cubicBezTo>
                  <a:cubicBezTo>
                    <a:pt x="56" y="25"/>
                    <a:pt x="69" y="6"/>
                    <a:pt x="78" y="15"/>
                  </a:cubicBezTo>
                  <a:cubicBezTo>
                    <a:pt x="87" y="24"/>
                    <a:pt x="67" y="36"/>
                    <a:pt x="54" y="42"/>
                  </a:cubicBezTo>
                  <a:cubicBezTo>
                    <a:pt x="68" y="39"/>
                    <a:pt x="90" y="35"/>
                    <a:pt x="91" y="48"/>
                  </a:cubicBezTo>
                  <a:cubicBezTo>
                    <a:pt x="91" y="61"/>
                    <a:pt x="69" y="55"/>
                    <a:pt x="55" y="50"/>
                  </a:cubicBezTo>
                  <a:cubicBezTo>
                    <a:pt x="67" y="57"/>
                    <a:pt x="86" y="71"/>
                    <a:pt x="77" y="80"/>
                  </a:cubicBezTo>
                  <a:cubicBezTo>
                    <a:pt x="69" y="89"/>
                    <a:pt x="57" y="69"/>
                    <a:pt x="50" y="55"/>
                  </a:cubicBezTo>
                  <a:cubicBezTo>
                    <a:pt x="54" y="69"/>
                    <a:pt x="58" y="93"/>
                    <a:pt x="46" y="93"/>
                  </a:cubicBezTo>
                  <a:cubicBezTo>
                    <a:pt x="33" y="93"/>
                    <a:pt x="38" y="70"/>
                    <a:pt x="43" y="55"/>
                  </a:cubicBezTo>
                  <a:cubicBezTo>
                    <a:pt x="36" y="68"/>
                    <a:pt x="23" y="87"/>
                    <a:pt x="14" y="78"/>
                  </a:cubicBezTo>
                  <a:cubicBezTo>
                    <a:pt x="5" y="69"/>
                    <a:pt x="25" y="57"/>
                    <a:pt x="38" y="50"/>
                  </a:cubicBezTo>
                  <a:cubicBezTo>
                    <a:pt x="24" y="54"/>
                    <a:pt x="1" y="57"/>
                    <a:pt x="1" y="45"/>
                  </a:cubicBezTo>
                  <a:close/>
                </a:path>
              </a:pathLst>
            </a:custGeom>
            <a:solidFill>
              <a:srgbClr val="CD5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4" name="Freeform 288"/>
            <p:cNvSpPr>
              <a:spLocks/>
            </p:cNvSpPr>
            <p:nvPr/>
          </p:nvSpPr>
          <p:spPr bwMode="auto">
            <a:xfrm>
              <a:off x="5064492" y="6235689"/>
              <a:ext cx="87412" cy="96862"/>
            </a:xfrm>
            <a:custGeom>
              <a:avLst/>
              <a:gdLst>
                <a:gd name="T0" fmla="*/ 21 w 21"/>
                <a:gd name="T1" fmla="*/ 11 h 22"/>
                <a:gd name="T2" fmla="*/ 10 w 21"/>
                <a:gd name="T3" fmla="*/ 0 h 22"/>
                <a:gd name="T4" fmla="*/ 0 w 21"/>
                <a:gd name="T5" fmla="*/ 11 h 22"/>
                <a:gd name="T6" fmla="*/ 11 w 21"/>
                <a:gd name="T7" fmla="*/ 22 h 22"/>
                <a:gd name="T8" fmla="*/ 21 w 21"/>
                <a:gd name="T9" fmla="*/ 11 h 22"/>
              </a:gdLst>
              <a:ahLst/>
              <a:cxnLst>
                <a:cxn ang="0">
                  <a:pos x="T0" y="T1"/>
                </a:cxn>
                <a:cxn ang="0">
                  <a:pos x="T2" y="T3"/>
                </a:cxn>
                <a:cxn ang="0">
                  <a:pos x="T4" y="T5"/>
                </a:cxn>
                <a:cxn ang="0">
                  <a:pos x="T6" y="T7"/>
                </a:cxn>
                <a:cxn ang="0">
                  <a:pos x="T8" y="T9"/>
                </a:cxn>
              </a:cxnLst>
              <a:rect l="0" t="0" r="r" b="b"/>
              <a:pathLst>
                <a:path w="21" h="22">
                  <a:moveTo>
                    <a:pt x="21" y="11"/>
                  </a:moveTo>
                  <a:cubicBezTo>
                    <a:pt x="21" y="5"/>
                    <a:pt x="16" y="0"/>
                    <a:pt x="10" y="0"/>
                  </a:cubicBezTo>
                  <a:cubicBezTo>
                    <a:pt x="4" y="0"/>
                    <a:pt x="0" y="5"/>
                    <a:pt x="0" y="11"/>
                  </a:cubicBezTo>
                  <a:cubicBezTo>
                    <a:pt x="0" y="17"/>
                    <a:pt x="5" y="22"/>
                    <a:pt x="11" y="22"/>
                  </a:cubicBezTo>
                  <a:cubicBezTo>
                    <a:pt x="17" y="22"/>
                    <a:pt x="21" y="17"/>
                    <a:pt x="21" y="1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0" name="Freeform 294"/>
            <p:cNvSpPr>
              <a:spLocks/>
            </p:cNvSpPr>
            <p:nvPr/>
          </p:nvSpPr>
          <p:spPr bwMode="auto">
            <a:xfrm>
              <a:off x="2451589" y="5994717"/>
              <a:ext cx="607157" cy="701656"/>
            </a:xfrm>
            <a:custGeom>
              <a:avLst/>
              <a:gdLst>
                <a:gd name="T0" fmla="*/ 0 w 145"/>
                <a:gd name="T1" fmla="*/ 154 h 158"/>
                <a:gd name="T2" fmla="*/ 1 w 145"/>
                <a:gd name="T3" fmla="*/ 151 h 158"/>
                <a:gd name="T4" fmla="*/ 3 w 145"/>
                <a:gd name="T5" fmla="*/ 143 h 158"/>
                <a:gd name="T6" fmla="*/ 11 w 145"/>
                <a:gd name="T7" fmla="*/ 118 h 158"/>
                <a:gd name="T8" fmla="*/ 26 w 145"/>
                <a:gd name="T9" fmla="*/ 85 h 158"/>
                <a:gd name="T10" fmla="*/ 37 w 145"/>
                <a:gd name="T11" fmla="*/ 67 h 158"/>
                <a:gd name="T12" fmla="*/ 50 w 145"/>
                <a:gd name="T13" fmla="*/ 50 h 158"/>
                <a:gd name="T14" fmla="*/ 57 w 145"/>
                <a:gd name="T15" fmla="*/ 43 h 158"/>
                <a:gd name="T16" fmla="*/ 65 w 145"/>
                <a:gd name="T17" fmla="*/ 35 h 158"/>
                <a:gd name="T18" fmla="*/ 81 w 145"/>
                <a:gd name="T19" fmla="*/ 23 h 158"/>
                <a:gd name="T20" fmla="*/ 89 w 145"/>
                <a:gd name="T21" fmla="*/ 17 h 158"/>
                <a:gd name="T22" fmla="*/ 97 w 145"/>
                <a:gd name="T23" fmla="*/ 13 h 158"/>
                <a:gd name="T24" fmla="*/ 113 w 145"/>
                <a:gd name="T25" fmla="*/ 7 h 158"/>
                <a:gd name="T26" fmla="*/ 120 w 145"/>
                <a:gd name="T27" fmla="*/ 5 h 158"/>
                <a:gd name="T28" fmla="*/ 126 w 145"/>
                <a:gd name="T29" fmla="*/ 3 h 158"/>
                <a:gd name="T30" fmla="*/ 136 w 145"/>
                <a:gd name="T31" fmla="*/ 1 h 158"/>
                <a:gd name="T32" fmla="*/ 145 w 145"/>
                <a:gd name="T33" fmla="*/ 0 h 158"/>
                <a:gd name="T34" fmla="*/ 137 w 145"/>
                <a:gd name="T35" fmla="*/ 3 h 158"/>
                <a:gd name="T36" fmla="*/ 128 w 145"/>
                <a:gd name="T37" fmla="*/ 7 h 158"/>
                <a:gd name="T38" fmla="*/ 122 w 145"/>
                <a:gd name="T39" fmla="*/ 11 h 158"/>
                <a:gd name="T40" fmla="*/ 116 w 145"/>
                <a:gd name="T41" fmla="*/ 14 h 158"/>
                <a:gd name="T42" fmla="*/ 104 w 145"/>
                <a:gd name="T43" fmla="*/ 23 h 158"/>
                <a:gd name="T44" fmla="*/ 98 w 145"/>
                <a:gd name="T45" fmla="*/ 29 h 158"/>
                <a:gd name="T46" fmla="*/ 92 w 145"/>
                <a:gd name="T47" fmla="*/ 35 h 158"/>
                <a:gd name="T48" fmla="*/ 81 w 145"/>
                <a:gd name="T49" fmla="*/ 50 h 158"/>
                <a:gd name="T50" fmla="*/ 76 w 145"/>
                <a:gd name="T51" fmla="*/ 57 h 158"/>
                <a:gd name="T52" fmla="*/ 72 w 145"/>
                <a:gd name="T53" fmla="*/ 65 h 158"/>
                <a:gd name="T54" fmla="*/ 65 w 145"/>
                <a:gd name="T55" fmla="*/ 82 h 158"/>
                <a:gd name="T56" fmla="*/ 60 w 145"/>
                <a:gd name="T57" fmla="*/ 99 h 158"/>
                <a:gd name="T58" fmla="*/ 54 w 145"/>
                <a:gd name="T59" fmla="*/ 129 h 158"/>
                <a:gd name="T60" fmla="*/ 53 w 145"/>
                <a:gd name="T61" fmla="*/ 151 h 158"/>
                <a:gd name="T62" fmla="*/ 53 w 145"/>
                <a:gd name="T63" fmla="*/ 156 h 158"/>
                <a:gd name="T64" fmla="*/ 53 w 145"/>
                <a:gd name="T65" fmla="*/ 158 h 158"/>
                <a:gd name="T66" fmla="*/ 53 w 145"/>
                <a:gd name="T67" fmla="*/ 158 h 158"/>
                <a:gd name="T68" fmla="*/ 0 w 145"/>
                <a:gd name="T69" fmla="*/ 154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58">
                  <a:moveTo>
                    <a:pt x="0" y="154"/>
                  </a:moveTo>
                  <a:cubicBezTo>
                    <a:pt x="0" y="154"/>
                    <a:pt x="1" y="153"/>
                    <a:pt x="1" y="151"/>
                  </a:cubicBezTo>
                  <a:cubicBezTo>
                    <a:pt x="1" y="149"/>
                    <a:pt x="2" y="147"/>
                    <a:pt x="3" y="143"/>
                  </a:cubicBezTo>
                  <a:cubicBezTo>
                    <a:pt x="4" y="137"/>
                    <a:pt x="7" y="128"/>
                    <a:pt x="11" y="118"/>
                  </a:cubicBezTo>
                  <a:cubicBezTo>
                    <a:pt x="15" y="108"/>
                    <a:pt x="20" y="97"/>
                    <a:pt x="26" y="85"/>
                  </a:cubicBezTo>
                  <a:cubicBezTo>
                    <a:pt x="29" y="79"/>
                    <a:pt x="33" y="73"/>
                    <a:pt x="37" y="67"/>
                  </a:cubicBezTo>
                  <a:cubicBezTo>
                    <a:pt x="41" y="62"/>
                    <a:pt x="45" y="56"/>
                    <a:pt x="50" y="50"/>
                  </a:cubicBezTo>
                  <a:cubicBezTo>
                    <a:pt x="52" y="48"/>
                    <a:pt x="55" y="45"/>
                    <a:pt x="57" y="43"/>
                  </a:cubicBezTo>
                  <a:cubicBezTo>
                    <a:pt x="60" y="40"/>
                    <a:pt x="62" y="38"/>
                    <a:pt x="65" y="35"/>
                  </a:cubicBezTo>
                  <a:cubicBezTo>
                    <a:pt x="70" y="31"/>
                    <a:pt x="76" y="26"/>
                    <a:pt x="81" y="23"/>
                  </a:cubicBezTo>
                  <a:cubicBezTo>
                    <a:pt x="84" y="21"/>
                    <a:pt x="86" y="19"/>
                    <a:pt x="89" y="17"/>
                  </a:cubicBezTo>
                  <a:cubicBezTo>
                    <a:pt x="92" y="16"/>
                    <a:pt x="95" y="15"/>
                    <a:pt x="97" y="13"/>
                  </a:cubicBezTo>
                  <a:cubicBezTo>
                    <a:pt x="103" y="11"/>
                    <a:pt x="108" y="8"/>
                    <a:pt x="113" y="7"/>
                  </a:cubicBezTo>
                  <a:cubicBezTo>
                    <a:pt x="115" y="6"/>
                    <a:pt x="117" y="5"/>
                    <a:pt x="120" y="5"/>
                  </a:cubicBezTo>
                  <a:cubicBezTo>
                    <a:pt x="122" y="4"/>
                    <a:pt x="124" y="3"/>
                    <a:pt x="126" y="3"/>
                  </a:cubicBezTo>
                  <a:cubicBezTo>
                    <a:pt x="130" y="2"/>
                    <a:pt x="133" y="1"/>
                    <a:pt x="136" y="1"/>
                  </a:cubicBezTo>
                  <a:cubicBezTo>
                    <a:pt x="142" y="0"/>
                    <a:pt x="145" y="0"/>
                    <a:pt x="145" y="0"/>
                  </a:cubicBezTo>
                  <a:cubicBezTo>
                    <a:pt x="145" y="0"/>
                    <a:pt x="142" y="1"/>
                    <a:pt x="137" y="3"/>
                  </a:cubicBezTo>
                  <a:cubicBezTo>
                    <a:pt x="134" y="4"/>
                    <a:pt x="131" y="6"/>
                    <a:pt x="128" y="7"/>
                  </a:cubicBezTo>
                  <a:cubicBezTo>
                    <a:pt x="126" y="8"/>
                    <a:pt x="124" y="9"/>
                    <a:pt x="122" y="11"/>
                  </a:cubicBezTo>
                  <a:cubicBezTo>
                    <a:pt x="120" y="12"/>
                    <a:pt x="118" y="13"/>
                    <a:pt x="116" y="14"/>
                  </a:cubicBezTo>
                  <a:cubicBezTo>
                    <a:pt x="112" y="17"/>
                    <a:pt x="108" y="20"/>
                    <a:pt x="104" y="23"/>
                  </a:cubicBezTo>
                  <a:cubicBezTo>
                    <a:pt x="102" y="25"/>
                    <a:pt x="100" y="27"/>
                    <a:pt x="98" y="29"/>
                  </a:cubicBezTo>
                  <a:cubicBezTo>
                    <a:pt x="96" y="31"/>
                    <a:pt x="94" y="33"/>
                    <a:pt x="92" y="35"/>
                  </a:cubicBezTo>
                  <a:cubicBezTo>
                    <a:pt x="88" y="40"/>
                    <a:pt x="84" y="44"/>
                    <a:pt x="81" y="50"/>
                  </a:cubicBezTo>
                  <a:cubicBezTo>
                    <a:pt x="79" y="52"/>
                    <a:pt x="78" y="55"/>
                    <a:pt x="76" y="57"/>
                  </a:cubicBezTo>
                  <a:cubicBezTo>
                    <a:pt x="75" y="60"/>
                    <a:pt x="73" y="63"/>
                    <a:pt x="72" y="65"/>
                  </a:cubicBezTo>
                  <a:cubicBezTo>
                    <a:pt x="69" y="71"/>
                    <a:pt x="67" y="76"/>
                    <a:pt x="65" y="82"/>
                  </a:cubicBezTo>
                  <a:cubicBezTo>
                    <a:pt x="63" y="88"/>
                    <a:pt x="61" y="93"/>
                    <a:pt x="60" y="99"/>
                  </a:cubicBezTo>
                  <a:cubicBezTo>
                    <a:pt x="57" y="110"/>
                    <a:pt x="55" y="120"/>
                    <a:pt x="54" y="129"/>
                  </a:cubicBezTo>
                  <a:cubicBezTo>
                    <a:pt x="53" y="138"/>
                    <a:pt x="53" y="146"/>
                    <a:pt x="53" y="151"/>
                  </a:cubicBezTo>
                  <a:cubicBezTo>
                    <a:pt x="53" y="153"/>
                    <a:pt x="53" y="155"/>
                    <a:pt x="53" y="156"/>
                  </a:cubicBezTo>
                  <a:cubicBezTo>
                    <a:pt x="53" y="157"/>
                    <a:pt x="53" y="157"/>
                    <a:pt x="53" y="158"/>
                  </a:cubicBezTo>
                  <a:cubicBezTo>
                    <a:pt x="53" y="158"/>
                    <a:pt x="53" y="158"/>
                    <a:pt x="53" y="158"/>
                  </a:cubicBezTo>
                  <a:lnTo>
                    <a:pt x="0" y="15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1" name="Freeform 295"/>
            <p:cNvSpPr>
              <a:spLocks/>
            </p:cNvSpPr>
            <p:nvPr/>
          </p:nvSpPr>
          <p:spPr bwMode="auto">
            <a:xfrm>
              <a:off x="2120842" y="5994717"/>
              <a:ext cx="607157" cy="701656"/>
            </a:xfrm>
            <a:custGeom>
              <a:avLst/>
              <a:gdLst>
                <a:gd name="T0" fmla="*/ 92 w 145"/>
                <a:gd name="T1" fmla="*/ 158 h 158"/>
                <a:gd name="T2" fmla="*/ 93 w 145"/>
                <a:gd name="T3" fmla="*/ 158 h 158"/>
                <a:gd name="T4" fmla="*/ 93 w 145"/>
                <a:gd name="T5" fmla="*/ 156 h 158"/>
                <a:gd name="T6" fmla="*/ 93 w 145"/>
                <a:gd name="T7" fmla="*/ 151 h 158"/>
                <a:gd name="T8" fmla="*/ 92 w 145"/>
                <a:gd name="T9" fmla="*/ 129 h 158"/>
                <a:gd name="T10" fmla="*/ 86 w 145"/>
                <a:gd name="T11" fmla="*/ 99 h 158"/>
                <a:gd name="T12" fmla="*/ 81 w 145"/>
                <a:gd name="T13" fmla="*/ 82 h 158"/>
                <a:gd name="T14" fmla="*/ 74 w 145"/>
                <a:gd name="T15" fmla="*/ 65 h 158"/>
                <a:gd name="T16" fmla="*/ 69 w 145"/>
                <a:gd name="T17" fmla="*/ 57 h 158"/>
                <a:gd name="T18" fmla="*/ 65 w 145"/>
                <a:gd name="T19" fmla="*/ 50 h 158"/>
                <a:gd name="T20" fmla="*/ 54 w 145"/>
                <a:gd name="T21" fmla="*/ 35 h 158"/>
                <a:gd name="T22" fmla="*/ 48 w 145"/>
                <a:gd name="T23" fmla="*/ 29 h 158"/>
                <a:gd name="T24" fmla="*/ 42 w 145"/>
                <a:gd name="T25" fmla="*/ 23 h 158"/>
                <a:gd name="T26" fmla="*/ 30 w 145"/>
                <a:gd name="T27" fmla="*/ 14 h 158"/>
                <a:gd name="T28" fmla="*/ 24 w 145"/>
                <a:gd name="T29" fmla="*/ 11 h 158"/>
                <a:gd name="T30" fmla="*/ 18 w 145"/>
                <a:gd name="T31" fmla="*/ 7 h 158"/>
                <a:gd name="T32" fmla="*/ 9 w 145"/>
                <a:gd name="T33" fmla="*/ 3 h 158"/>
                <a:gd name="T34" fmla="*/ 0 w 145"/>
                <a:gd name="T35" fmla="*/ 0 h 158"/>
                <a:gd name="T36" fmla="*/ 10 w 145"/>
                <a:gd name="T37" fmla="*/ 1 h 158"/>
                <a:gd name="T38" fmla="*/ 20 w 145"/>
                <a:gd name="T39" fmla="*/ 3 h 158"/>
                <a:gd name="T40" fmla="*/ 26 w 145"/>
                <a:gd name="T41" fmla="*/ 5 h 158"/>
                <a:gd name="T42" fmla="*/ 33 w 145"/>
                <a:gd name="T43" fmla="*/ 7 h 158"/>
                <a:gd name="T44" fmla="*/ 49 w 145"/>
                <a:gd name="T45" fmla="*/ 13 h 158"/>
                <a:gd name="T46" fmla="*/ 57 w 145"/>
                <a:gd name="T47" fmla="*/ 17 h 158"/>
                <a:gd name="T48" fmla="*/ 65 w 145"/>
                <a:gd name="T49" fmla="*/ 23 h 158"/>
                <a:gd name="T50" fmla="*/ 81 w 145"/>
                <a:gd name="T51" fmla="*/ 35 h 158"/>
                <a:gd name="T52" fmla="*/ 88 w 145"/>
                <a:gd name="T53" fmla="*/ 43 h 158"/>
                <a:gd name="T54" fmla="*/ 96 w 145"/>
                <a:gd name="T55" fmla="*/ 50 h 158"/>
                <a:gd name="T56" fmla="*/ 109 w 145"/>
                <a:gd name="T57" fmla="*/ 67 h 158"/>
                <a:gd name="T58" fmla="*/ 120 w 145"/>
                <a:gd name="T59" fmla="*/ 85 h 158"/>
                <a:gd name="T60" fmla="*/ 135 w 145"/>
                <a:gd name="T61" fmla="*/ 118 h 158"/>
                <a:gd name="T62" fmla="*/ 143 w 145"/>
                <a:gd name="T63" fmla="*/ 143 h 158"/>
                <a:gd name="T64" fmla="*/ 145 w 145"/>
                <a:gd name="T65" fmla="*/ 151 h 158"/>
                <a:gd name="T66" fmla="*/ 145 w 145"/>
                <a:gd name="T67" fmla="*/ 154 h 158"/>
                <a:gd name="T68" fmla="*/ 92 w 145"/>
                <a:gd name="T69"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5" h="158">
                  <a:moveTo>
                    <a:pt x="92" y="158"/>
                  </a:moveTo>
                  <a:cubicBezTo>
                    <a:pt x="93" y="158"/>
                    <a:pt x="93" y="158"/>
                    <a:pt x="93" y="158"/>
                  </a:cubicBezTo>
                  <a:cubicBezTo>
                    <a:pt x="93" y="157"/>
                    <a:pt x="93" y="157"/>
                    <a:pt x="93" y="156"/>
                  </a:cubicBezTo>
                  <a:cubicBezTo>
                    <a:pt x="93" y="155"/>
                    <a:pt x="93" y="153"/>
                    <a:pt x="93" y="151"/>
                  </a:cubicBezTo>
                  <a:cubicBezTo>
                    <a:pt x="93" y="146"/>
                    <a:pt x="93" y="138"/>
                    <a:pt x="92" y="129"/>
                  </a:cubicBezTo>
                  <a:cubicBezTo>
                    <a:pt x="91" y="120"/>
                    <a:pt x="89" y="110"/>
                    <a:pt x="86" y="99"/>
                  </a:cubicBezTo>
                  <a:cubicBezTo>
                    <a:pt x="85" y="93"/>
                    <a:pt x="83" y="88"/>
                    <a:pt x="81" y="82"/>
                  </a:cubicBezTo>
                  <a:cubicBezTo>
                    <a:pt x="79" y="76"/>
                    <a:pt x="76" y="71"/>
                    <a:pt x="74" y="65"/>
                  </a:cubicBezTo>
                  <a:cubicBezTo>
                    <a:pt x="72" y="63"/>
                    <a:pt x="71" y="60"/>
                    <a:pt x="69" y="57"/>
                  </a:cubicBezTo>
                  <a:cubicBezTo>
                    <a:pt x="68" y="55"/>
                    <a:pt x="66" y="52"/>
                    <a:pt x="65" y="50"/>
                  </a:cubicBezTo>
                  <a:cubicBezTo>
                    <a:pt x="61" y="44"/>
                    <a:pt x="58" y="40"/>
                    <a:pt x="54" y="35"/>
                  </a:cubicBezTo>
                  <a:cubicBezTo>
                    <a:pt x="52" y="33"/>
                    <a:pt x="50" y="31"/>
                    <a:pt x="48" y="29"/>
                  </a:cubicBezTo>
                  <a:cubicBezTo>
                    <a:pt x="46" y="27"/>
                    <a:pt x="44" y="25"/>
                    <a:pt x="42" y="23"/>
                  </a:cubicBezTo>
                  <a:cubicBezTo>
                    <a:pt x="38" y="20"/>
                    <a:pt x="34" y="17"/>
                    <a:pt x="30" y="14"/>
                  </a:cubicBezTo>
                  <a:cubicBezTo>
                    <a:pt x="28" y="13"/>
                    <a:pt x="26" y="12"/>
                    <a:pt x="24" y="11"/>
                  </a:cubicBezTo>
                  <a:cubicBezTo>
                    <a:pt x="22" y="9"/>
                    <a:pt x="20" y="8"/>
                    <a:pt x="18" y="7"/>
                  </a:cubicBezTo>
                  <a:cubicBezTo>
                    <a:pt x="15" y="6"/>
                    <a:pt x="12" y="4"/>
                    <a:pt x="9" y="3"/>
                  </a:cubicBezTo>
                  <a:cubicBezTo>
                    <a:pt x="4" y="1"/>
                    <a:pt x="0" y="0"/>
                    <a:pt x="0" y="0"/>
                  </a:cubicBezTo>
                  <a:cubicBezTo>
                    <a:pt x="0" y="0"/>
                    <a:pt x="4" y="0"/>
                    <a:pt x="10" y="1"/>
                  </a:cubicBezTo>
                  <a:cubicBezTo>
                    <a:pt x="12" y="1"/>
                    <a:pt x="16" y="2"/>
                    <a:pt x="20" y="3"/>
                  </a:cubicBezTo>
                  <a:cubicBezTo>
                    <a:pt x="22" y="3"/>
                    <a:pt x="24" y="4"/>
                    <a:pt x="26" y="5"/>
                  </a:cubicBezTo>
                  <a:cubicBezTo>
                    <a:pt x="28" y="5"/>
                    <a:pt x="31" y="6"/>
                    <a:pt x="33" y="7"/>
                  </a:cubicBezTo>
                  <a:cubicBezTo>
                    <a:pt x="38" y="8"/>
                    <a:pt x="43" y="11"/>
                    <a:pt x="49" y="13"/>
                  </a:cubicBezTo>
                  <a:cubicBezTo>
                    <a:pt x="51" y="15"/>
                    <a:pt x="54" y="16"/>
                    <a:pt x="57" y="17"/>
                  </a:cubicBezTo>
                  <a:cubicBezTo>
                    <a:pt x="59" y="19"/>
                    <a:pt x="62" y="21"/>
                    <a:pt x="65" y="23"/>
                  </a:cubicBezTo>
                  <a:cubicBezTo>
                    <a:pt x="70" y="26"/>
                    <a:pt x="76" y="31"/>
                    <a:pt x="81" y="35"/>
                  </a:cubicBezTo>
                  <a:cubicBezTo>
                    <a:pt x="83" y="38"/>
                    <a:pt x="86" y="40"/>
                    <a:pt x="88" y="43"/>
                  </a:cubicBezTo>
                  <a:cubicBezTo>
                    <a:pt x="91" y="45"/>
                    <a:pt x="93" y="48"/>
                    <a:pt x="96" y="50"/>
                  </a:cubicBezTo>
                  <a:cubicBezTo>
                    <a:pt x="100" y="56"/>
                    <a:pt x="105" y="62"/>
                    <a:pt x="109" y="67"/>
                  </a:cubicBezTo>
                  <a:cubicBezTo>
                    <a:pt x="113" y="73"/>
                    <a:pt x="116" y="79"/>
                    <a:pt x="120" y="85"/>
                  </a:cubicBezTo>
                  <a:cubicBezTo>
                    <a:pt x="126" y="97"/>
                    <a:pt x="131" y="108"/>
                    <a:pt x="135" y="118"/>
                  </a:cubicBezTo>
                  <a:cubicBezTo>
                    <a:pt x="139" y="128"/>
                    <a:pt x="141" y="137"/>
                    <a:pt x="143" y="143"/>
                  </a:cubicBezTo>
                  <a:cubicBezTo>
                    <a:pt x="144" y="147"/>
                    <a:pt x="144" y="149"/>
                    <a:pt x="145" y="151"/>
                  </a:cubicBezTo>
                  <a:cubicBezTo>
                    <a:pt x="145" y="153"/>
                    <a:pt x="145" y="154"/>
                    <a:pt x="145" y="154"/>
                  </a:cubicBezTo>
                  <a:lnTo>
                    <a:pt x="92" y="158"/>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2" name="Freeform 296"/>
            <p:cNvSpPr>
              <a:spLocks/>
            </p:cNvSpPr>
            <p:nvPr/>
          </p:nvSpPr>
          <p:spPr bwMode="auto">
            <a:xfrm>
              <a:off x="2479939" y="6297114"/>
              <a:ext cx="621332" cy="399259"/>
            </a:xfrm>
            <a:custGeom>
              <a:avLst/>
              <a:gdLst>
                <a:gd name="T0" fmla="*/ 0 w 148"/>
                <a:gd name="T1" fmla="*/ 81 h 90"/>
                <a:gd name="T2" fmla="*/ 0 w 148"/>
                <a:gd name="T3" fmla="*/ 81 h 90"/>
                <a:gd name="T4" fmla="*/ 1 w 148"/>
                <a:gd name="T5" fmla="*/ 79 h 90"/>
                <a:gd name="T6" fmla="*/ 2 w 148"/>
                <a:gd name="T7" fmla="*/ 76 h 90"/>
                <a:gd name="T8" fmla="*/ 3 w 148"/>
                <a:gd name="T9" fmla="*/ 72 h 90"/>
                <a:gd name="T10" fmla="*/ 8 w 148"/>
                <a:gd name="T11" fmla="*/ 63 h 90"/>
                <a:gd name="T12" fmla="*/ 14 w 148"/>
                <a:gd name="T13" fmla="*/ 52 h 90"/>
                <a:gd name="T14" fmla="*/ 23 w 148"/>
                <a:gd name="T15" fmla="*/ 41 h 90"/>
                <a:gd name="T16" fmla="*/ 35 w 148"/>
                <a:gd name="T17" fmla="*/ 29 h 90"/>
                <a:gd name="T18" fmla="*/ 42 w 148"/>
                <a:gd name="T19" fmla="*/ 24 h 90"/>
                <a:gd name="T20" fmla="*/ 49 w 148"/>
                <a:gd name="T21" fmla="*/ 19 h 90"/>
                <a:gd name="T22" fmla="*/ 52 w 148"/>
                <a:gd name="T23" fmla="*/ 17 h 90"/>
                <a:gd name="T24" fmla="*/ 56 w 148"/>
                <a:gd name="T25" fmla="*/ 15 h 90"/>
                <a:gd name="T26" fmla="*/ 64 w 148"/>
                <a:gd name="T27" fmla="*/ 11 h 90"/>
                <a:gd name="T28" fmla="*/ 80 w 148"/>
                <a:gd name="T29" fmla="*/ 5 h 90"/>
                <a:gd name="T30" fmla="*/ 95 w 148"/>
                <a:gd name="T31" fmla="*/ 2 h 90"/>
                <a:gd name="T32" fmla="*/ 109 w 148"/>
                <a:gd name="T33" fmla="*/ 0 h 90"/>
                <a:gd name="T34" fmla="*/ 122 w 148"/>
                <a:gd name="T35" fmla="*/ 0 h 90"/>
                <a:gd name="T36" fmla="*/ 128 w 148"/>
                <a:gd name="T37" fmla="*/ 0 h 90"/>
                <a:gd name="T38" fmla="*/ 133 w 148"/>
                <a:gd name="T39" fmla="*/ 1 h 90"/>
                <a:gd name="T40" fmla="*/ 141 w 148"/>
                <a:gd name="T41" fmla="*/ 2 h 90"/>
                <a:gd name="T42" fmla="*/ 148 w 148"/>
                <a:gd name="T43" fmla="*/ 3 h 90"/>
                <a:gd name="T44" fmla="*/ 141 w 148"/>
                <a:gd name="T45" fmla="*/ 4 h 90"/>
                <a:gd name="T46" fmla="*/ 133 w 148"/>
                <a:gd name="T47" fmla="*/ 6 h 90"/>
                <a:gd name="T48" fmla="*/ 128 w 148"/>
                <a:gd name="T49" fmla="*/ 7 h 90"/>
                <a:gd name="T50" fmla="*/ 123 w 148"/>
                <a:gd name="T51" fmla="*/ 8 h 90"/>
                <a:gd name="T52" fmla="*/ 112 w 148"/>
                <a:gd name="T53" fmla="*/ 12 h 90"/>
                <a:gd name="T54" fmla="*/ 100 w 148"/>
                <a:gd name="T55" fmla="*/ 18 h 90"/>
                <a:gd name="T56" fmla="*/ 89 w 148"/>
                <a:gd name="T57" fmla="*/ 25 h 90"/>
                <a:gd name="T58" fmla="*/ 78 w 148"/>
                <a:gd name="T59" fmla="*/ 33 h 90"/>
                <a:gd name="T60" fmla="*/ 73 w 148"/>
                <a:gd name="T61" fmla="*/ 38 h 90"/>
                <a:gd name="T62" fmla="*/ 71 w 148"/>
                <a:gd name="T63" fmla="*/ 40 h 90"/>
                <a:gd name="T64" fmla="*/ 69 w 148"/>
                <a:gd name="T65" fmla="*/ 43 h 90"/>
                <a:gd name="T66" fmla="*/ 66 w 148"/>
                <a:gd name="T67" fmla="*/ 48 h 90"/>
                <a:gd name="T68" fmla="*/ 62 w 148"/>
                <a:gd name="T69" fmla="*/ 53 h 90"/>
                <a:gd name="T70" fmla="*/ 57 w 148"/>
                <a:gd name="T71" fmla="*/ 63 h 90"/>
                <a:gd name="T72" fmla="*/ 54 w 148"/>
                <a:gd name="T73" fmla="*/ 72 h 90"/>
                <a:gd name="T74" fmla="*/ 53 w 148"/>
                <a:gd name="T75" fmla="*/ 80 h 90"/>
                <a:gd name="T76" fmla="*/ 52 w 148"/>
                <a:gd name="T77" fmla="*/ 86 h 90"/>
                <a:gd name="T78" fmla="*/ 52 w 148"/>
                <a:gd name="T79" fmla="*/ 88 h 90"/>
                <a:gd name="T80" fmla="*/ 52 w 148"/>
                <a:gd name="T81" fmla="*/ 89 h 90"/>
                <a:gd name="T82" fmla="*/ 52 w 148"/>
                <a:gd name="T83" fmla="*/ 89 h 90"/>
                <a:gd name="T84" fmla="*/ 52 w 148"/>
                <a:gd name="T85" fmla="*/ 90 h 90"/>
                <a:gd name="T86" fmla="*/ 52 w 148"/>
                <a:gd name="T87" fmla="*/ 90 h 90"/>
                <a:gd name="T88" fmla="*/ 0 w 148"/>
                <a:gd name="T89" fmla="*/ 81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0" y="81"/>
                  </a:moveTo>
                  <a:cubicBezTo>
                    <a:pt x="0" y="81"/>
                    <a:pt x="0" y="81"/>
                    <a:pt x="0" y="81"/>
                  </a:cubicBezTo>
                  <a:cubicBezTo>
                    <a:pt x="0" y="80"/>
                    <a:pt x="0" y="80"/>
                    <a:pt x="1" y="79"/>
                  </a:cubicBezTo>
                  <a:cubicBezTo>
                    <a:pt x="1" y="78"/>
                    <a:pt x="1" y="77"/>
                    <a:pt x="2" y="76"/>
                  </a:cubicBezTo>
                  <a:cubicBezTo>
                    <a:pt x="2" y="75"/>
                    <a:pt x="3" y="73"/>
                    <a:pt x="3" y="72"/>
                  </a:cubicBezTo>
                  <a:cubicBezTo>
                    <a:pt x="4" y="69"/>
                    <a:pt x="6" y="66"/>
                    <a:pt x="8" y="63"/>
                  </a:cubicBezTo>
                  <a:cubicBezTo>
                    <a:pt x="10" y="60"/>
                    <a:pt x="12" y="56"/>
                    <a:pt x="14" y="52"/>
                  </a:cubicBezTo>
                  <a:cubicBezTo>
                    <a:pt x="17" y="48"/>
                    <a:pt x="20" y="45"/>
                    <a:pt x="23" y="41"/>
                  </a:cubicBezTo>
                  <a:cubicBezTo>
                    <a:pt x="27" y="37"/>
                    <a:pt x="31" y="33"/>
                    <a:pt x="35" y="29"/>
                  </a:cubicBezTo>
                  <a:cubicBezTo>
                    <a:pt x="37" y="27"/>
                    <a:pt x="39" y="26"/>
                    <a:pt x="42" y="24"/>
                  </a:cubicBezTo>
                  <a:cubicBezTo>
                    <a:pt x="44" y="22"/>
                    <a:pt x="46" y="21"/>
                    <a:pt x="49" y="19"/>
                  </a:cubicBezTo>
                  <a:cubicBezTo>
                    <a:pt x="50" y="18"/>
                    <a:pt x="51" y="17"/>
                    <a:pt x="52" y="17"/>
                  </a:cubicBezTo>
                  <a:cubicBezTo>
                    <a:pt x="56" y="15"/>
                    <a:pt x="56" y="15"/>
                    <a:pt x="56" y="15"/>
                  </a:cubicBezTo>
                  <a:cubicBezTo>
                    <a:pt x="64" y="11"/>
                    <a:pt x="64" y="11"/>
                    <a:pt x="64" y="11"/>
                  </a:cubicBezTo>
                  <a:cubicBezTo>
                    <a:pt x="69" y="9"/>
                    <a:pt x="74" y="7"/>
                    <a:pt x="80" y="5"/>
                  </a:cubicBezTo>
                  <a:cubicBezTo>
                    <a:pt x="85" y="4"/>
                    <a:pt x="90" y="2"/>
                    <a:pt x="95" y="2"/>
                  </a:cubicBezTo>
                  <a:cubicBezTo>
                    <a:pt x="100" y="1"/>
                    <a:pt x="105" y="1"/>
                    <a:pt x="109" y="0"/>
                  </a:cubicBezTo>
                  <a:cubicBezTo>
                    <a:pt x="114" y="0"/>
                    <a:pt x="118" y="0"/>
                    <a:pt x="122" y="0"/>
                  </a:cubicBezTo>
                  <a:cubicBezTo>
                    <a:pt x="124" y="0"/>
                    <a:pt x="126" y="0"/>
                    <a:pt x="128" y="0"/>
                  </a:cubicBezTo>
                  <a:cubicBezTo>
                    <a:pt x="130" y="0"/>
                    <a:pt x="131" y="1"/>
                    <a:pt x="133" y="1"/>
                  </a:cubicBezTo>
                  <a:cubicBezTo>
                    <a:pt x="136" y="1"/>
                    <a:pt x="139" y="1"/>
                    <a:pt x="141" y="2"/>
                  </a:cubicBezTo>
                  <a:cubicBezTo>
                    <a:pt x="145" y="2"/>
                    <a:pt x="148" y="3"/>
                    <a:pt x="148" y="3"/>
                  </a:cubicBezTo>
                  <a:cubicBezTo>
                    <a:pt x="148" y="3"/>
                    <a:pt x="145" y="3"/>
                    <a:pt x="141" y="4"/>
                  </a:cubicBezTo>
                  <a:cubicBezTo>
                    <a:pt x="139" y="4"/>
                    <a:pt x="136" y="5"/>
                    <a:pt x="133" y="6"/>
                  </a:cubicBezTo>
                  <a:cubicBezTo>
                    <a:pt x="132" y="6"/>
                    <a:pt x="130" y="6"/>
                    <a:pt x="128" y="7"/>
                  </a:cubicBezTo>
                  <a:cubicBezTo>
                    <a:pt x="127" y="7"/>
                    <a:pt x="125" y="8"/>
                    <a:pt x="123" y="8"/>
                  </a:cubicBezTo>
                  <a:cubicBezTo>
                    <a:pt x="120" y="10"/>
                    <a:pt x="116" y="11"/>
                    <a:pt x="112" y="12"/>
                  </a:cubicBezTo>
                  <a:cubicBezTo>
                    <a:pt x="108" y="14"/>
                    <a:pt x="104" y="16"/>
                    <a:pt x="100" y="18"/>
                  </a:cubicBezTo>
                  <a:cubicBezTo>
                    <a:pt x="96" y="20"/>
                    <a:pt x="93" y="22"/>
                    <a:pt x="89" y="25"/>
                  </a:cubicBezTo>
                  <a:cubicBezTo>
                    <a:pt x="85" y="27"/>
                    <a:pt x="82" y="30"/>
                    <a:pt x="78" y="33"/>
                  </a:cubicBezTo>
                  <a:cubicBezTo>
                    <a:pt x="73" y="38"/>
                    <a:pt x="73" y="38"/>
                    <a:pt x="73" y="38"/>
                  </a:cubicBezTo>
                  <a:cubicBezTo>
                    <a:pt x="71" y="40"/>
                    <a:pt x="71" y="40"/>
                    <a:pt x="71" y="40"/>
                  </a:cubicBezTo>
                  <a:cubicBezTo>
                    <a:pt x="71" y="41"/>
                    <a:pt x="70" y="42"/>
                    <a:pt x="69" y="43"/>
                  </a:cubicBezTo>
                  <a:cubicBezTo>
                    <a:pt x="68" y="45"/>
                    <a:pt x="67" y="46"/>
                    <a:pt x="66" y="48"/>
                  </a:cubicBezTo>
                  <a:cubicBezTo>
                    <a:pt x="64" y="50"/>
                    <a:pt x="63" y="51"/>
                    <a:pt x="62" y="53"/>
                  </a:cubicBezTo>
                  <a:cubicBezTo>
                    <a:pt x="60" y="56"/>
                    <a:pt x="59" y="60"/>
                    <a:pt x="57" y="63"/>
                  </a:cubicBezTo>
                  <a:cubicBezTo>
                    <a:pt x="56" y="66"/>
                    <a:pt x="55" y="69"/>
                    <a:pt x="54" y="72"/>
                  </a:cubicBezTo>
                  <a:cubicBezTo>
                    <a:pt x="54" y="75"/>
                    <a:pt x="53" y="78"/>
                    <a:pt x="53" y="80"/>
                  </a:cubicBezTo>
                  <a:cubicBezTo>
                    <a:pt x="52" y="83"/>
                    <a:pt x="52" y="85"/>
                    <a:pt x="52" y="86"/>
                  </a:cubicBezTo>
                  <a:cubicBezTo>
                    <a:pt x="52" y="87"/>
                    <a:pt x="52" y="88"/>
                    <a:pt x="52" y="88"/>
                  </a:cubicBezTo>
                  <a:cubicBezTo>
                    <a:pt x="52" y="89"/>
                    <a:pt x="52" y="89"/>
                    <a:pt x="52" y="89"/>
                  </a:cubicBezTo>
                  <a:cubicBezTo>
                    <a:pt x="52" y="89"/>
                    <a:pt x="52" y="89"/>
                    <a:pt x="52" y="89"/>
                  </a:cubicBezTo>
                  <a:cubicBezTo>
                    <a:pt x="52" y="90"/>
                    <a:pt x="52" y="90"/>
                    <a:pt x="52" y="90"/>
                  </a:cubicBezTo>
                  <a:cubicBezTo>
                    <a:pt x="52" y="90"/>
                    <a:pt x="52" y="90"/>
                    <a:pt x="52" y="90"/>
                  </a:cubicBezTo>
                  <a:lnTo>
                    <a:pt x="0" y="81"/>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3" name="Freeform 297"/>
            <p:cNvSpPr>
              <a:spLocks/>
            </p:cNvSpPr>
            <p:nvPr/>
          </p:nvSpPr>
          <p:spPr bwMode="auto">
            <a:xfrm>
              <a:off x="2061780" y="6297114"/>
              <a:ext cx="618970" cy="399259"/>
            </a:xfrm>
            <a:custGeom>
              <a:avLst/>
              <a:gdLst>
                <a:gd name="T0" fmla="*/ 96 w 148"/>
                <a:gd name="T1" fmla="*/ 90 h 90"/>
                <a:gd name="T2" fmla="*/ 96 w 148"/>
                <a:gd name="T3" fmla="*/ 90 h 90"/>
                <a:gd name="T4" fmla="*/ 96 w 148"/>
                <a:gd name="T5" fmla="*/ 89 h 90"/>
                <a:gd name="T6" fmla="*/ 96 w 148"/>
                <a:gd name="T7" fmla="*/ 89 h 90"/>
                <a:gd name="T8" fmla="*/ 96 w 148"/>
                <a:gd name="T9" fmla="*/ 88 h 90"/>
                <a:gd name="T10" fmla="*/ 96 w 148"/>
                <a:gd name="T11" fmla="*/ 86 h 90"/>
                <a:gd name="T12" fmla="*/ 95 w 148"/>
                <a:gd name="T13" fmla="*/ 80 h 90"/>
                <a:gd name="T14" fmla="*/ 94 w 148"/>
                <a:gd name="T15" fmla="*/ 72 h 90"/>
                <a:gd name="T16" fmla="*/ 91 w 148"/>
                <a:gd name="T17" fmla="*/ 63 h 90"/>
                <a:gd name="T18" fmla="*/ 86 w 148"/>
                <a:gd name="T19" fmla="*/ 53 h 90"/>
                <a:gd name="T20" fmla="*/ 83 w 148"/>
                <a:gd name="T21" fmla="*/ 48 h 90"/>
                <a:gd name="T22" fmla="*/ 79 w 148"/>
                <a:gd name="T23" fmla="*/ 43 h 90"/>
                <a:gd name="T24" fmla="*/ 77 w 148"/>
                <a:gd name="T25" fmla="*/ 40 h 90"/>
                <a:gd name="T26" fmla="*/ 75 w 148"/>
                <a:gd name="T27" fmla="*/ 38 h 90"/>
                <a:gd name="T28" fmla="*/ 70 w 148"/>
                <a:gd name="T29" fmla="*/ 33 h 90"/>
                <a:gd name="T30" fmla="*/ 59 w 148"/>
                <a:gd name="T31" fmla="*/ 25 h 90"/>
                <a:gd name="T32" fmla="*/ 48 w 148"/>
                <a:gd name="T33" fmla="*/ 18 h 90"/>
                <a:gd name="T34" fmla="*/ 36 w 148"/>
                <a:gd name="T35" fmla="*/ 12 h 90"/>
                <a:gd name="T36" fmla="*/ 25 w 148"/>
                <a:gd name="T37" fmla="*/ 8 h 90"/>
                <a:gd name="T38" fmla="*/ 20 w 148"/>
                <a:gd name="T39" fmla="*/ 7 h 90"/>
                <a:gd name="T40" fmla="*/ 15 w 148"/>
                <a:gd name="T41" fmla="*/ 6 h 90"/>
                <a:gd name="T42" fmla="*/ 7 w 148"/>
                <a:gd name="T43" fmla="*/ 4 h 90"/>
                <a:gd name="T44" fmla="*/ 0 w 148"/>
                <a:gd name="T45" fmla="*/ 3 h 90"/>
                <a:gd name="T46" fmla="*/ 7 w 148"/>
                <a:gd name="T47" fmla="*/ 2 h 90"/>
                <a:gd name="T48" fmla="*/ 15 w 148"/>
                <a:gd name="T49" fmla="*/ 1 h 90"/>
                <a:gd name="T50" fmla="*/ 20 w 148"/>
                <a:gd name="T51" fmla="*/ 0 h 90"/>
                <a:gd name="T52" fmla="*/ 26 w 148"/>
                <a:gd name="T53" fmla="*/ 0 h 90"/>
                <a:gd name="T54" fmla="*/ 39 w 148"/>
                <a:gd name="T55" fmla="*/ 0 h 90"/>
                <a:gd name="T56" fmla="*/ 53 w 148"/>
                <a:gd name="T57" fmla="*/ 2 h 90"/>
                <a:gd name="T58" fmla="*/ 68 w 148"/>
                <a:gd name="T59" fmla="*/ 5 h 90"/>
                <a:gd name="T60" fmla="*/ 84 w 148"/>
                <a:gd name="T61" fmla="*/ 11 h 90"/>
                <a:gd name="T62" fmla="*/ 92 w 148"/>
                <a:gd name="T63" fmla="*/ 15 h 90"/>
                <a:gd name="T64" fmla="*/ 96 w 148"/>
                <a:gd name="T65" fmla="*/ 17 h 90"/>
                <a:gd name="T66" fmla="*/ 99 w 148"/>
                <a:gd name="T67" fmla="*/ 19 h 90"/>
                <a:gd name="T68" fmla="*/ 106 w 148"/>
                <a:gd name="T69" fmla="*/ 24 h 90"/>
                <a:gd name="T70" fmla="*/ 113 w 148"/>
                <a:gd name="T71" fmla="*/ 29 h 90"/>
                <a:gd name="T72" fmla="*/ 125 w 148"/>
                <a:gd name="T73" fmla="*/ 41 h 90"/>
                <a:gd name="T74" fmla="*/ 134 w 148"/>
                <a:gd name="T75" fmla="*/ 52 h 90"/>
                <a:gd name="T76" fmla="*/ 140 w 148"/>
                <a:gd name="T77" fmla="*/ 63 h 90"/>
                <a:gd name="T78" fmla="*/ 145 w 148"/>
                <a:gd name="T79" fmla="*/ 72 h 90"/>
                <a:gd name="T80" fmla="*/ 146 w 148"/>
                <a:gd name="T81" fmla="*/ 76 h 90"/>
                <a:gd name="T82" fmla="*/ 147 w 148"/>
                <a:gd name="T83" fmla="*/ 79 h 90"/>
                <a:gd name="T84" fmla="*/ 148 w 148"/>
                <a:gd name="T85" fmla="*/ 81 h 90"/>
                <a:gd name="T86" fmla="*/ 148 w 148"/>
                <a:gd name="T87" fmla="*/ 81 h 90"/>
                <a:gd name="T88" fmla="*/ 96 w 148"/>
                <a:gd name="T89"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8" h="90">
                  <a:moveTo>
                    <a:pt x="96" y="90"/>
                  </a:moveTo>
                  <a:cubicBezTo>
                    <a:pt x="96" y="90"/>
                    <a:pt x="96" y="90"/>
                    <a:pt x="96" y="90"/>
                  </a:cubicBezTo>
                  <a:cubicBezTo>
                    <a:pt x="96" y="89"/>
                    <a:pt x="96" y="89"/>
                    <a:pt x="96" y="89"/>
                  </a:cubicBezTo>
                  <a:cubicBezTo>
                    <a:pt x="96" y="89"/>
                    <a:pt x="96" y="89"/>
                    <a:pt x="96" y="89"/>
                  </a:cubicBezTo>
                  <a:cubicBezTo>
                    <a:pt x="96" y="89"/>
                    <a:pt x="96" y="89"/>
                    <a:pt x="96" y="88"/>
                  </a:cubicBezTo>
                  <a:cubicBezTo>
                    <a:pt x="96" y="88"/>
                    <a:pt x="96" y="87"/>
                    <a:pt x="96" y="86"/>
                  </a:cubicBezTo>
                  <a:cubicBezTo>
                    <a:pt x="96" y="85"/>
                    <a:pt x="96" y="83"/>
                    <a:pt x="95" y="80"/>
                  </a:cubicBezTo>
                  <a:cubicBezTo>
                    <a:pt x="95" y="78"/>
                    <a:pt x="95" y="75"/>
                    <a:pt x="94" y="72"/>
                  </a:cubicBezTo>
                  <a:cubicBezTo>
                    <a:pt x="93" y="69"/>
                    <a:pt x="92" y="66"/>
                    <a:pt x="91" y="63"/>
                  </a:cubicBezTo>
                  <a:cubicBezTo>
                    <a:pt x="89" y="60"/>
                    <a:pt x="88" y="56"/>
                    <a:pt x="86" y="53"/>
                  </a:cubicBezTo>
                  <a:cubicBezTo>
                    <a:pt x="85" y="51"/>
                    <a:pt x="84" y="50"/>
                    <a:pt x="83" y="48"/>
                  </a:cubicBezTo>
                  <a:cubicBezTo>
                    <a:pt x="81" y="46"/>
                    <a:pt x="80" y="45"/>
                    <a:pt x="79" y="43"/>
                  </a:cubicBezTo>
                  <a:cubicBezTo>
                    <a:pt x="78" y="42"/>
                    <a:pt x="78" y="41"/>
                    <a:pt x="77" y="40"/>
                  </a:cubicBezTo>
                  <a:cubicBezTo>
                    <a:pt x="75" y="38"/>
                    <a:pt x="75" y="38"/>
                    <a:pt x="75" y="38"/>
                  </a:cubicBezTo>
                  <a:cubicBezTo>
                    <a:pt x="70" y="33"/>
                    <a:pt x="70" y="33"/>
                    <a:pt x="70" y="33"/>
                  </a:cubicBezTo>
                  <a:cubicBezTo>
                    <a:pt x="67" y="30"/>
                    <a:pt x="63" y="27"/>
                    <a:pt x="59" y="25"/>
                  </a:cubicBezTo>
                  <a:cubicBezTo>
                    <a:pt x="56" y="22"/>
                    <a:pt x="52" y="20"/>
                    <a:pt x="48" y="18"/>
                  </a:cubicBezTo>
                  <a:cubicBezTo>
                    <a:pt x="44" y="16"/>
                    <a:pt x="40" y="14"/>
                    <a:pt x="36" y="12"/>
                  </a:cubicBezTo>
                  <a:cubicBezTo>
                    <a:pt x="32" y="11"/>
                    <a:pt x="28" y="10"/>
                    <a:pt x="25" y="8"/>
                  </a:cubicBezTo>
                  <a:cubicBezTo>
                    <a:pt x="23" y="8"/>
                    <a:pt x="21" y="7"/>
                    <a:pt x="20" y="7"/>
                  </a:cubicBezTo>
                  <a:cubicBezTo>
                    <a:pt x="18" y="6"/>
                    <a:pt x="16" y="6"/>
                    <a:pt x="15" y="6"/>
                  </a:cubicBezTo>
                  <a:cubicBezTo>
                    <a:pt x="12" y="5"/>
                    <a:pt x="9" y="4"/>
                    <a:pt x="7" y="4"/>
                  </a:cubicBezTo>
                  <a:cubicBezTo>
                    <a:pt x="3" y="3"/>
                    <a:pt x="0" y="3"/>
                    <a:pt x="0" y="3"/>
                  </a:cubicBezTo>
                  <a:cubicBezTo>
                    <a:pt x="0" y="3"/>
                    <a:pt x="3" y="2"/>
                    <a:pt x="7" y="2"/>
                  </a:cubicBezTo>
                  <a:cubicBezTo>
                    <a:pt x="9" y="1"/>
                    <a:pt x="12" y="1"/>
                    <a:pt x="15" y="1"/>
                  </a:cubicBezTo>
                  <a:cubicBezTo>
                    <a:pt x="17" y="1"/>
                    <a:pt x="19" y="0"/>
                    <a:pt x="20" y="0"/>
                  </a:cubicBezTo>
                  <a:cubicBezTo>
                    <a:pt x="22" y="0"/>
                    <a:pt x="24" y="0"/>
                    <a:pt x="26" y="0"/>
                  </a:cubicBezTo>
                  <a:cubicBezTo>
                    <a:pt x="30" y="0"/>
                    <a:pt x="34" y="0"/>
                    <a:pt x="39" y="0"/>
                  </a:cubicBezTo>
                  <a:cubicBezTo>
                    <a:pt x="43" y="1"/>
                    <a:pt x="48" y="1"/>
                    <a:pt x="53" y="2"/>
                  </a:cubicBezTo>
                  <a:cubicBezTo>
                    <a:pt x="58" y="2"/>
                    <a:pt x="63" y="4"/>
                    <a:pt x="68" y="5"/>
                  </a:cubicBezTo>
                  <a:cubicBezTo>
                    <a:pt x="74" y="7"/>
                    <a:pt x="79" y="9"/>
                    <a:pt x="84" y="11"/>
                  </a:cubicBezTo>
                  <a:cubicBezTo>
                    <a:pt x="92" y="15"/>
                    <a:pt x="92" y="15"/>
                    <a:pt x="92" y="15"/>
                  </a:cubicBezTo>
                  <a:cubicBezTo>
                    <a:pt x="96" y="17"/>
                    <a:pt x="96" y="17"/>
                    <a:pt x="96" y="17"/>
                  </a:cubicBezTo>
                  <a:cubicBezTo>
                    <a:pt x="97" y="17"/>
                    <a:pt x="98" y="18"/>
                    <a:pt x="99" y="19"/>
                  </a:cubicBezTo>
                  <a:cubicBezTo>
                    <a:pt x="102" y="21"/>
                    <a:pt x="104" y="22"/>
                    <a:pt x="106" y="24"/>
                  </a:cubicBezTo>
                  <a:cubicBezTo>
                    <a:pt x="109" y="26"/>
                    <a:pt x="111" y="27"/>
                    <a:pt x="113" y="29"/>
                  </a:cubicBezTo>
                  <a:cubicBezTo>
                    <a:pt x="117" y="33"/>
                    <a:pt x="121" y="37"/>
                    <a:pt x="125" y="41"/>
                  </a:cubicBezTo>
                  <a:cubicBezTo>
                    <a:pt x="128" y="45"/>
                    <a:pt x="131" y="48"/>
                    <a:pt x="134" y="52"/>
                  </a:cubicBezTo>
                  <a:cubicBezTo>
                    <a:pt x="136" y="56"/>
                    <a:pt x="138" y="60"/>
                    <a:pt x="140" y="63"/>
                  </a:cubicBezTo>
                  <a:cubicBezTo>
                    <a:pt x="142" y="66"/>
                    <a:pt x="144" y="69"/>
                    <a:pt x="145" y="72"/>
                  </a:cubicBezTo>
                  <a:cubicBezTo>
                    <a:pt x="145" y="73"/>
                    <a:pt x="146" y="75"/>
                    <a:pt x="146" y="76"/>
                  </a:cubicBezTo>
                  <a:cubicBezTo>
                    <a:pt x="147" y="77"/>
                    <a:pt x="147" y="78"/>
                    <a:pt x="147" y="79"/>
                  </a:cubicBezTo>
                  <a:cubicBezTo>
                    <a:pt x="148" y="80"/>
                    <a:pt x="148" y="80"/>
                    <a:pt x="148" y="81"/>
                  </a:cubicBezTo>
                  <a:cubicBezTo>
                    <a:pt x="148" y="81"/>
                    <a:pt x="148" y="81"/>
                    <a:pt x="148" y="81"/>
                  </a:cubicBezTo>
                  <a:lnTo>
                    <a:pt x="96" y="9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4" name="Freeform 298"/>
            <p:cNvSpPr>
              <a:spLocks/>
            </p:cNvSpPr>
            <p:nvPr/>
          </p:nvSpPr>
          <p:spPr bwMode="auto">
            <a:xfrm>
              <a:off x="2472852" y="5921480"/>
              <a:ext cx="222073" cy="663857"/>
            </a:xfrm>
            <a:custGeom>
              <a:avLst/>
              <a:gdLst>
                <a:gd name="T0" fmla="*/ 0 w 53"/>
                <a:gd name="T1" fmla="*/ 150 h 150"/>
                <a:gd name="T2" fmla="*/ 0 w 53"/>
                <a:gd name="T3" fmla="*/ 148 h 150"/>
                <a:gd name="T4" fmla="*/ 1 w 53"/>
                <a:gd name="T5" fmla="*/ 143 h 150"/>
                <a:gd name="T6" fmla="*/ 2 w 53"/>
                <a:gd name="T7" fmla="*/ 125 h 150"/>
                <a:gd name="T8" fmla="*/ 12 w 53"/>
                <a:gd name="T9" fmla="*/ 70 h 150"/>
                <a:gd name="T10" fmla="*/ 20 w 53"/>
                <a:gd name="T11" fmla="*/ 42 h 150"/>
                <a:gd name="T12" fmla="*/ 26 w 53"/>
                <a:gd name="T13" fmla="*/ 30 h 150"/>
                <a:gd name="T14" fmla="*/ 32 w 53"/>
                <a:gd name="T15" fmla="*/ 19 h 150"/>
                <a:gd name="T16" fmla="*/ 37 w 53"/>
                <a:gd name="T17" fmla="*/ 10 h 150"/>
                <a:gd name="T18" fmla="*/ 43 w 53"/>
                <a:gd name="T19" fmla="*/ 5 h 150"/>
                <a:gd name="T20" fmla="*/ 47 w 53"/>
                <a:gd name="T21" fmla="*/ 1 h 150"/>
                <a:gd name="T22" fmla="*/ 48 w 53"/>
                <a:gd name="T23" fmla="*/ 0 h 150"/>
                <a:gd name="T24" fmla="*/ 47 w 53"/>
                <a:gd name="T25" fmla="*/ 2 h 150"/>
                <a:gd name="T26" fmla="*/ 45 w 53"/>
                <a:gd name="T27" fmla="*/ 6 h 150"/>
                <a:gd name="T28" fmla="*/ 42 w 53"/>
                <a:gd name="T29" fmla="*/ 13 h 150"/>
                <a:gd name="T30" fmla="*/ 39 w 53"/>
                <a:gd name="T31" fmla="*/ 22 h 150"/>
                <a:gd name="T32" fmla="*/ 38 w 53"/>
                <a:gd name="T33" fmla="*/ 33 h 150"/>
                <a:gd name="T34" fmla="*/ 37 w 53"/>
                <a:gd name="T35" fmla="*/ 45 h 150"/>
                <a:gd name="T36" fmla="*/ 38 w 53"/>
                <a:gd name="T37" fmla="*/ 72 h 150"/>
                <a:gd name="T38" fmla="*/ 47 w 53"/>
                <a:gd name="T39" fmla="*/ 123 h 150"/>
                <a:gd name="T40" fmla="*/ 51 w 53"/>
                <a:gd name="T41" fmla="*/ 139 h 150"/>
                <a:gd name="T42" fmla="*/ 52 w 53"/>
                <a:gd name="T43" fmla="*/ 143 h 150"/>
                <a:gd name="T44" fmla="*/ 53 w 53"/>
                <a:gd name="T45" fmla="*/ 144 h 150"/>
                <a:gd name="T46" fmla="*/ 0 w 53"/>
                <a:gd name="T4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3" h="150">
                  <a:moveTo>
                    <a:pt x="0" y="150"/>
                  </a:moveTo>
                  <a:cubicBezTo>
                    <a:pt x="0" y="150"/>
                    <a:pt x="0" y="150"/>
                    <a:pt x="0" y="148"/>
                  </a:cubicBezTo>
                  <a:cubicBezTo>
                    <a:pt x="0" y="147"/>
                    <a:pt x="0" y="145"/>
                    <a:pt x="1" y="143"/>
                  </a:cubicBezTo>
                  <a:cubicBezTo>
                    <a:pt x="1" y="139"/>
                    <a:pt x="1" y="132"/>
                    <a:pt x="2" y="125"/>
                  </a:cubicBezTo>
                  <a:cubicBezTo>
                    <a:pt x="4" y="110"/>
                    <a:pt x="7" y="90"/>
                    <a:pt x="12" y="70"/>
                  </a:cubicBezTo>
                  <a:cubicBezTo>
                    <a:pt x="14" y="61"/>
                    <a:pt x="17" y="51"/>
                    <a:pt x="20" y="42"/>
                  </a:cubicBezTo>
                  <a:cubicBezTo>
                    <a:pt x="22" y="38"/>
                    <a:pt x="24" y="33"/>
                    <a:pt x="26" y="30"/>
                  </a:cubicBezTo>
                  <a:cubicBezTo>
                    <a:pt x="28" y="26"/>
                    <a:pt x="30" y="22"/>
                    <a:pt x="32" y="19"/>
                  </a:cubicBezTo>
                  <a:cubicBezTo>
                    <a:pt x="33" y="16"/>
                    <a:pt x="36" y="13"/>
                    <a:pt x="37" y="10"/>
                  </a:cubicBezTo>
                  <a:cubicBezTo>
                    <a:pt x="39" y="8"/>
                    <a:pt x="41" y="6"/>
                    <a:pt x="43" y="5"/>
                  </a:cubicBezTo>
                  <a:cubicBezTo>
                    <a:pt x="44" y="3"/>
                    <a:pt x="46" y="2"/>
                    <a:pt x="47" y="1"/>
                  </a:cubicBezTo>
                  <a:cubicBezTo>
                    <a:pt x="47" y="1"/>
                    <a:pt x="48" y="0"/>
                    <a:pt x="48" y="0"/>
                  </a:cubicBezTo>
                  <a:cubicBezTo>
                    <a:pt x="48" y="0"/>
                    <a:pt x="48" y="1"/>
                    <a:pt x="47" y="2"/>
                  </a:cubicBezTo>
                  <a:cubicBezTo>
                    <a:pt x="46" y="3"/>
                    <a:pt x="45" y="4"/>
                    <a:pt x="45" y="6"/>
                  </a:cubicBezTo>
                  <a:cubicBezTo>
                    <a:pt x="44" y="8"/>
                    <a:pt x="43" y="10"/>
                    <a:pt x="42" y="13"/>
                  </a:cubicBezTo>
                  <a:cubicBezTo>
                    <a:pt x="41" y="15"/>
                    <a:pt x="40" y="19"/>
                    <a:pt x="39" y="22"/>
                  </a:cubicBezTo>
                  <a:cubicBezTo>
                    <a:pt x="38" y="25"/>
                    <a:pt x="38" y="29"/>
                    <a:pt x="38" y="33"/>
                  </a:cubicBezTo>
                  <a:cubicBezTo>
                    <a:pt x="37" y="37"/>
                    <a:pt x="37" y="41"/>
                    <a:pt x="37" y="45"/>
                  </a:cubicBezTo>
                  <a:cubicBezTo>
                    <a:pt x="37" y="54"/>
                    <a:pt x="37" y="63"/>
                    <a:pt x="38" y="72"/>
                  </a:cubicBezTo>
                  <a:cubicBezTo>
                    <a:pt x="40" y="91"/>
                    <a:pt x="44" y="109"/>
                    <a:pt x="47" y="123"/>
                  </a:cubicBezTo>
                  <a:cubicBezTo>
                    <a:pt x="49" y="129"/>
                    <a:pt x="50" y="135"/>
                    <a:pt x="51" y="139"/>
                  </a:cubicBezTo>
                  <a:cubicBezTo>
                    <a:pt x="52" y="140"/>
                    <a:pt x="52" y="142"/>
                    <a:pt x="52" y="143"/>
                  </a:cubicBezTo>
                  <a:cubicBezTo>
                    <a:pt x="53" y="144"/>
                    <a:pt x="53" y="144"/>
                    <a:pt x="53" y="144"/>
                  </a:cubicBezTo>
                  <a:lnTo>
                    <a:pt x="0" y="15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5" name="Freeform 299"/>
            <p:cNvSpPr>
              <a:spLocks/>
            </p:cNvSpPr>
            <p:nvPr/>
          </p:nvSpPr>
          <p:spPr bwMode="auto">
            <a:xfrm>
              <a:off x="2933535" y="6160090"/>
              <a:ext cx="103949" cy="151199"/>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6" name="Freeform 300"/>
            <p:cNvSpPr>
              <a:spLocks/>
            </p:cNvSpPr>
            <p:nvPr/>
          </p:nvSpPr>
          <p:spPr bwMode="auto">
            <a:xfrm>
              <a:off x="2853211" y="6169540"/>
              <a:ext cx="134661" cy="141749"/>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7" name="Freeform 301"/>
            <p:cNvSpPr>
              <a:spLocks/>
            </p:cNvSpPr>
            <p:nvPr/>
          </p:nvSpPr>
          <p:spPr bwMode="auto">
            <a:xfrm>
              <a:off x="2841399" y="6256952"/>
              <a:ext cx="146474" cy="111037"/>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8" name="Freeform 302"/>
            <p:cNvSpPr>
              <a:spLocks/>
            </p:cNvSpPr>
            <p:nvPr/>
          </p:nvSpPr>
          <p:spPr bwMode="auto">
            <a:xfrm>
              <a:off x="2853211" y="6311289"/>
              <a:ext cx="134661" cy="141749"/>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9" name="Freeform 303"/>
            <p:cNvSpPr>
              <a:spLocks/>
            </p:cNvSpPr>
            <p:nvPr/>
          </p:nvSpPr>
          <p:spPr bwMode="auto">
            <a:xfrm>
              <a:off x="2933535" y="6311289"/>
              <a:ext cx="103949" cy="153561"/>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0" name="Freeform 304"/>
            <p:cNvSpPr>
              <a:spLocks/>
            </p:cNvSpPr>
            <p:nvPr/>
          </p:nvSpPr>
          <p:spPr bwMode="auto">
            <a:xfrm>
              <a:off x="2987872" y="6311289"/>
              <a:ext cx="129936" cy="141749"/>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1" name="Freeform 305"/>
            <p:cNvSpPr>
              <a:spLocks/>
            </p:cNvSpPr>
            <p:nvPr/>
          </p:nvSpPr>
          <p:spPr bwMode="auto">
            <a:xfrm>
              <a:off x="2987872" y="6256952"/>
              <a:ext cx="141749" cy="111037"/>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2" name="Freeform 306"/>
            <p:cNvSpPr>
              <a:spLocks/>
            </p:cNvSpPr>
            <p:nvPr/>
          </p:nvSpPr>
          <p:spPr bwMode="auto">
            <a:xfrm>
              <a:off x="2987872" y="6169540"/>
              <a:ext cx="129936" cy="141749"/>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3" name="Oval 307"/>
            <p:cNvSpPr>
              <a:spLocks noChangeArrowheads="1"/>
            </p:cNvSpPr>
            <p:nvPr/>
          </p:nvSpPr>
          <p:spPr bwMode="auto">
            <a:xfrm>
              <a:off x="2919360" y="6240414"/>
              <a:ext cx="129936" cy="141749"/>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4" name="Freeform 308"/>
            <p:cNvSpPr>
              <a:spLocks/>
            </p:cNvSpPr>
            <p:nvPr/>
          </p:nvSpPr>
          <p:spPr bwMode="auto">
            <a:xfrm>
              <a:off x="2564988" y="6195527"/>
              <a:ext cx="103949" cy="151199"/>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5" name="Freeform 309"/>
            <p:cNvSpPr>
              <a:spLocks/>
            </p:cNvSpPr>
            <p:nvPr/>
          </p:nvSpPr>
          <p:spPr bwMode="auto">
            <a:xfrm>
              <a:off x="2484664" y="6204977"/>
              <a:ext cx="134661" cy="141749"/>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6" name="Freeform 310"/>
            <p:cNvSpPr>
              <a:spLocks/>
            </p:cNvSpPr>
            <p:nvPr/>
          </p:nvSpPr>
          <p:spPr bwMode="auto">
            <a:xfrm>
              <a:off x="2472852" y="6292389"/>
              <a:ext cx="146474" cy="111037"/>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7" name="Freeform 311"/>
            <p:cNvSpPr>
              <a:spLocks/>
            </p:cNvSpPr>
            <p:nvPr/>
          </p:nvSpPr>
          <p:spPr bwMode="auto">
            <a:xfrm>
              <a:off x="2484664" y="6346726"/>
              <a:ext cx="134661" cy="141749"/>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8" name="Freeform 312"/>
            <p:cNvSpPr>
              <a:spLocks/>
            </p:cNvSpPr>
            <p:nvPr/>
          </p:nvSpPr>
          <p:spPr bwMode="auto">
            <a:xfrm>
              <a:off x="2564988" y="6346726"/>
              <a:ext cx="103949" cy="153561"/>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9" name="Freeform 313"/>
            <p:cNvSpPr>
              <a:spLocks/>
            </p:cNvSpPr>
            <p:nvPr/>
          </p:nvSpPr>
          <p:spPr bwMode="auto">
            <a:xfrm>
              <a:off x="2619325" y="6346726"/>
              <a:ext cx="129936" cy="141749"/>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0" name="Freeform 314"/>
            <p:cNvSpPr>
              <a:spLocks/>
            </p:cNvSpPr>
            <p:nvPr/>
          </p:nvSpPr>
          <p:spPr bwMode="auto">
            <a:xfrm>
              <a:off x="2619325" y="6292389"/>
              <a:ext cx="141749" cy="111037"/>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1" name="Freeform 315"/>
            <p:cNvSpPr>
              <a:spLocks/>
            </p:cNvSpPr>
            <p:nvPr/>
          </p:nvSpPr>
          <p:spPr bwMode="auto">
            <a:xfrm>
              <a:off x="2619325" y="6204977"/>
              <a:ext cx="129936" cy="141749"/>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2" name="Oval 316"/>
            <p:cNvSpPr>
              <a:spLocks noChangeArrowheads="1"/>
            </p:cNvSpPr>
            <p:nvPr/>
          </p:nvSpPr>
          <p:spPr bwMode="auto">
            <a:xfrm>
              <a:off x="2550814" y="6275852"/>
              <a:ext cx="129936" cy="141749"/>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3" name="Freeform 317"/>
            <p:cNvSpPr>
              <a:spLocks/>
            </p:cNvSpPr>
            <p:nvPr/>
          </p:nvSpPr>
          <p:spPr bwMode="auto">
            <a:xfrm>
              <a:off x="2144467" y="5857693"/>
              <a:ext cx="106312" cy="151199"/>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4" name="Freeform 318"/>
            <p:cNvSpPr>
              <a:spLocks/>
            </p:cNvSpPr>
            <p:nvPr/>
          </p:nvSpPr>
          <p:spPr bwMode="auto">
            <a:xfrm>
              <a:off x="2066505" y="5867143"/>
              <a:ext cx="132299" cy="141749"/>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5" name="Freeform 319"/>
            <p:cNvSpPr>
              <a:spLocks/>
            </p:cNvSpPr>
            <p:nvPr/>
          </p:nvSpPr>
          <p:spPr bwMode="auto">
            <a:xfrm>
              <a:off x="2052330" y="5956917"/>
              <a:ext cx="146474" cy="108674"/>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6" name="Freeform 320"/>
            <p:cNvSpPr>
              <a:spLocks/>
            </p:cNvSpPr>
            <p:nvPr/>
          </p:nvSpPr>
          <p:spPr bwMode="auto">
            <a:xfrm>
              <a:off x="2066505" y="6008891"/>
              <a:ext cx="132299" cy="141749"/>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7" name="Freeform 321"/>
            <p:cNvSpPr>
              <a:spLocks/>
            </p:cNvSpPr>
            <p:nvPr/>
          </p:nvSpPr>
          <p:spPr bwMode="auto">
            <a:xfrm>
              <a:off x="2144467" y="6008891"/>
              <a:ext cx="106312" cy="155924"/>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8" name="Freeform 322"/>
            <p:cNvSpPr>
              <a:spLocks/>
            </p:cNvSpPr>
            <p:nvPr/>
          </p:nvSpPr>
          <p:spPr bwMode="auto">
            <a:xfrm>
              <a:off x="2198804" y="6008891"/>
              <a:ext cx="129936" cy="141749"/>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9" name="Freeform 323"/>
            <p:cNvSpPr>
              <a:spLocks/>
            </p:cNvSpPr>
            <p:nvPr/>
          </p:nvSpPr>
          <p:spPr bwMode="auto">
            <a:xfrm>
              <a:off x="2198804" y="5956917"/>
              <a:ext cx="144111" cy="108674"/>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0" name="Freeform 324"/>
            <p:cNvSpPr>
              <a:spLocks/>
            </p:cNvSpPr>
            <p:nvPr/>
          </p:nvSpPr>
          <p:spPr bwMode="auto">
            <a:xfrm>
              <a:off x="2198804" y="5867143"/>
              <a:ext cx="129936" cy="141749"/>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1" name="Oval 325"/>
            <p:cNvSpPr>
              <a:spLocks noChangeArrowheads="1"/>
            </p:cNvSpPr>
            <p:nvPr/>
          </p:nvSpPr>
          <p:spPr bwMode="auto">
            <a:xfrm>
              <a:off x="2132655" y="5938017"/>
              <a:ext cx="129936" cy="141749"/>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2" name="Freeform 326"/>
            <p:cNvSpPr>
              <a:spLocks/>
            </p:cNvSpPr>
            <p:nvPr/>
          </p:nvSpPr>
          <p:spPr bwMode="auto">
            <a:xfrm>
              <a:off x="2078317" y="6176627"/>
              <a:ext cx="103949" cy="151199"/>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3" name="Freeform 327"/>
            <p:cNvSpPr>
              <a:spLocks/>
            </p:cNvSpPr>
            <p:nvPr/>
          </p:nvSpPr>
          <p:spPr bwMode="auto">
            <a:xfrm>
              <a:off x="1997993" y="6186077"/>
              <a:ext cx="134661" cy="141749"/>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4" name="Freeform 328"/>
            <p:cNvSpPr>
              <a:spLocks/>
            </p:cNvSpPr>
            <p:nvPr/>
          </p:nvSpPr>
          <p:spPr bwMode="auto">
            <a:xfrm>
              <a:off x="1986181" y="6275852"/>
              <a:ext cx="146474" cy="111037"/>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5" name="Freeform 329"/>
            <p:cNvSpPr>
              <a:spLocks/>
            </p:cNvSpPr>
            <p:nvPr/>
          </p:nvSpPr>
          <p:spPr bwMode="auto">
            <a:xfrm>
              <a:off x="1997993" y="6327826"/>
              <a:ext cx="134661" cy="141749"/>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6" name="Freeform 330"/>
            <p:cNvSpPr>
              <a:spLocks/>
            </p:cNvSpPr>
            <p:nvPr/>
          </p:nvSpPr>
          <p:spPr bwMode="auto">
            <a:xfrm>
              <a:off x="2078317" y="6327826"/>
              <a:ext cx="103949" cy="155924"/>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7" name="Freeform 331"/>
            <p:cNvSpPr>
              <a:spLocks/>
            </p:cNvSpPr>
            <p:nvPr/>
          </p:nvSpPr>
          <p:spPr bwMode="auto">
            <a:xfrm>
              <a:off x="2132655" y="6327826"/>
              <a:ext cx="129936" cy="141749"/>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8" name="Freeform 332"/>
            <p:cNvSpPr>
              <a:spLocks/>
            </p:cNvSpPr>
            <p:nvPr/>
          </p:nvSpPr>
          <p:spPr bwMode="auto">
            <a:xfrm>
              <a:off x="2132655" y="6275852"/>
              <a:ext cx="141749" cy="111037"/>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9" name="Freeform 333"/>
            <p:cNvSpPr>
              <a:spLocks/>
            </p:cNvSpPr>
            <p:nvPr/>
          </p:nvSpPr>
          <p:spPr bwMode="auto">
            <a:xfrm>
              <a:off x="2132655" y="6186077"/>
              <a:ext cx="129936" cy="141749"/>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0" name="Oval 334"/>
            <p:cNvSpPr>
              <a:spLocks noChangeArrowheads="1"/>
            </p:cNvSpPr>
            <p:nvPr/>
          </p:nvSpPr>
          <p:spPr bwMode="auto">
            <a:xfrm>
              <a:off x="2066505" y="6256952"/>
              <a:ext cx="129936" cy="141749"/>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1" name="Freeform 335"/>
            <p:cNvSpPr>
              <a:spLocks/>
            </p:cNvSpPr>
            <p:nvPr/>
          </p:nvSpPr>
          <p:spPr bwMode="auto">
            <a:xfrm>
              <a:off x="2950073" y="5893130"/>
              <a:ext cx="103949" cy="151199"/>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2" name="Freeform 336"/>
            <p:cNvSpPr>
              <a:spLocks/>
            </p:cNvSpPr>
            <p:nvPr/>
          </p:nvSpPr>
          <p:spPr bwMode="auto">
            <a:xfrm>
              <a:off x="2869748" y="5902580"/>
              <a:ext cx="134661" cy="141749"/>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3" name="Freeform 337"/>
            <p:cNvSpPr>
              <a:spLocks/>
            </p:cNvSpPr>
            <p:nvPr/>
          </p:nvSpPr>
          <p:spPr bwMode="auto">
            <a:xfrm>
              <a:off x="2857936" y="5992354"/>
              <a:ext cx="146474" cy="108674"/>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4" name="Freeform 338"/>
            <p:cNvSpPr>
              <a:spLocks/>
            </p:cNvSpPr>
            <p:nvPr/>
          </p:nvSpPr>
          <p:spPr bwMode="auto">
            <a:xfrm>
              <a:off x="2869748" y="6044329"/>
              <a:ext cx="134661" cy="141749"/>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5" name="Freeform 339"/>
            <p:cNvSpPr>
              <a:spLocks/>
            </p:cNvSpPr>
            <p:nvPr/>
          </p:nvSpPr>
          <p:spPr bwMode="auto">
            <a:xfrm>
              <a:off x="2950073" y="6044329"/>
              <a:ext cx="103949" cy="155924"/>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6" name="Freeform 340"/>
            <p:cNvSpPr>
              <a:spLocks/>
            </p:cNvSpPr>
            <p:nvPr/>
          </p:nvSpPr>
          <p:spPr bwMode="auto">
            <a:xfrm>
              <a:off x="3004410" y="6044329"/>
              <a:ext cx="129936" cy="141749"/>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7" name="Freeform 341"/>
            <p:cNvSpPr>
              <a:spLocks/>
            </p:cNvSpPr>
            <p:nvPr/>
          </p:nvSpPr>
          <p:spPr bwMode="auto">
            <a:xfrm>
              <a:off x="3004410" y="5992354"/>
              <a:ext cx="141749" cy="108674"/>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8" name="Freeform 342"/>
            <p:cNvSpPr>
              <a:spLocks/>
            </p:cNvSpPr>
            <p:nvPr/>
          </p:nvSpPr>
          <p:spPr bwMode="auto">
            <a:xfrm>
              <a:off x="3004410" y="5902580"/>
              <a:ext cx="129936" cy="141749"/>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9" name="Oval 343"/>
            <p:cNvSpPr>
              <a:spLocks noChangeArrowheads="1"/>
            </p:cNvSpPr>
            <p:nvPr/>
          </p:nvSpPr>
          <p:spPr bwMode="auto">
            <a:xfrm>
              <a:off x="2935898" y="5973454"/>
              <a:ext cx="129936" cy="141749"/>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0" name="Freeform 344"/>
            <p:cNvSpPr>
              <a:spLocks/>
            </p:cNvSpPr>
            <p:nvPr/>
          </p:nvSpPr>
          <p:spPr bwMode="auto">
            <a:xfrm>
              <a:off x="2564988" y="5734844"/>
              <a:ext cx="103949" cy="151199"/>
            </a:xfrm>
            <a:custGeom>
              <a:avLst/>
              <a:gdLst>
                <a:gd name="T0" fmla="*/ 19 w 25"/>
                <a:gd name="T1" fmla="*/ 0 h 34"/>
                <a:gd name="T2" fmla="*/ 13 w 25"/>
                <a:gd name="T3" fmla="*/ 4 h 34"/>
                <a:gd name="T4" fmla="*/ 6 w 25"/>
                <a:gd name="T5" fmla="*/ 0 h 34"/>
                <a:gd name="T6" fmla="*/ 13 w 25"/>
                <a:gd name="T7" fmla="*/ 34 h 34"/>
                <a:gd name="T8" fmla="*/ 19 w 25"/>
                <a:gd name="T9" fmla="*/ 0 h 34"/>
              </a:gdLst>
              <a:ahLst/>
              <a:cxnLst>
                <a:cxn ang="0">
                  <a:pos x="T0" y="T1"/>
                </a:cxn>
                <a:cxn ang="0">
                  <a:pos x="T2" y="T3"/>
                </a:cxn>
                <a:cxn ang="0">
                  <a:pos x="T4" y="T5"/>
                </a:cxn>
                <a:cxn ang="0">
                  <a:pos x="T6" y="T7"/>
                </a:cxn>
                <a:cxn ang="0">
                  <a:pos x="T8" y="T9"/>
                </a:cxn>
              </a:cxnLst>
              <a:rect l="0" t="0" r="r" b="b"/>
              <a:pathLst>
                <a:path w="25" h="34">
                  <a:moveTo>
                    <a:pt x="19" y="0"/>
                  </a:moveTo>
                  <a:cubicBezTo>
                    <a:pt x="15" y="0"/>
                    <a:pt x="16" y="4"/>
                    <a:pt x="13" y="4"/>
                  </a:cubicBezTo>
                  <a:cubicBezTo>
                    <a:pt x="10" y="4"/>
                    <a:pt x="11" y="0"/>
                    <a:pt x="6" y="0"/>
                  </a:cubicBezTo>
                  <a:cubicBezTo>
                    <a:pt x="2" y="0"/>
                    <a:pt x="0" y="8"/>
                    <a:pt x="13" y="34"/>
                  </a:cubicBezTo>
                  <a:cubicBezTo>
                    <a:pt x="25" y="7"/>
                    <a:pt x="24" y="0"/>
                    <a:pt x="19" y="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1" name="Freeform 345"/>
            <p:cNvSpPr>
              <a:spLocks/>
            </p:cNvSpPr>
            <p:nvPr/>
          </p:nvSpPr>
          <p:spPr bwMode="auto">
            <a:xfrm>
              <a:off x="2484664" y="5741931"/>
              <a:ext cx="134661" cy="144111"/>
            </a:xfrm>
            <a:custGeom>
              <a:avLst/>
              <a:gdLst>
                <a:gd name="T0" fmla="*/ 12 w 32"/>
                <a:gd name="T1" fmla="*/ 3 h 32"/>
                <a:gd name="T2" fmla="*/ 11 w 32"/>
                <a:gd name="T3" fmla="*/ 11 h 32"/>
                <a:gd name="T4" fmla="*/ 3 w 32"/>
                <a:gd name="T5" fmla="*/ 12 h 32"/>
                <a:gd name="T6" fmla="*/ 32 w 32"/>
                <a:gd name="T7" fmla="*/ 32 h 32"/>
                <a:gd name="T8" fmla="*/ 12 w 32"/>
                <a:gd name="T9" fmla="*/ 3 h 32"/>
              </a:gdLst>
              <a:ahLst/>
              <a:cxnLst>
                <a:cxn ang="0">
                  <a:pos x="T0" y="T1"/>
                </a:cxn>
                <a:cxn ang="0">
                  <a:pos x="T2" y="T3"/>
                </a:cxn>
                <a:cxn ang="0">
                  <a:pos x="T4" y="T5"/>
                </a:cxn>
                <a:cxn ang="0">
                  <a:pos x="T6" y="T7"/>
                </a:cxn>
                <a:cxn ang="0">
                  <a:pos x="T8" y="T9"/>
                </a:cxn>
              </a:cxnLst>
              <a:rect l="0" t="0" r="r" b="b"/>
              <a:pathLst>
                <a:path w="32" h="32">
                  <a:moveTo>
                    <a:pt x="12" y="3"/>
                  </a:moveTo>
                  <a:cubicBezTo>
                    <a:pt x="9" y="6"/>
                    <a:pt x="13" y="9"/>
                    <a:pt x="11" y="11"/>
                  </a:cubicBezTo>
                  <a:cubicBezTo>
                    <a:pt x="8" y="13"/>
                    <a:pt x="6" y="9"/>
                    <a:pt x="3" y="12"/>
                  </a:cubicBezTo>
                  <a:cubicBezTo>
                    <a:pt x="0" y="16"/>
                    <a:pt x="5" y="23"/>
                    <a:pt x="32" y="32"/>
                  </a:cubicBezTo>
                  <a:cubicBezTo>
                    <a:pt x="21" y="4"/>
                    <a:pt x="15" y="0"/>
                    <a:pt x="12" y="3"/>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2" name="Freeform 346"/>
            <p:cNvSpPr>
              <a:spLocks/>
            </p:cNvSpPr>
            <p:nvPr/>
          </p:nvSpPr>
          <p:spPr bwMode="auto">
            <a:xfrm>
              <a:off x="2472852" y="5831705"/>
              <a:ext cx="146474" cy="111037"/>
            </a:xfrm>
            <a:custGeom>
              <a:avLst/>
              <a:gdLst>
                <a:gd name="T0" fmla="*/ 0 w 35"/>
                <a:gd name="T1" fmla="*/ 6 h 25"/>
                <a:gd name="T2" fmla="*/ 5 w 35"/>
                <a:gd name="T3" fmla="*/ 12 h 25"/>
                <a:gd name="T4" fmla="*/ 0 w 35"/>
                <a:gd name="T5" fmla="*/ 19 h 25"/>
                <a:gd name="T6" fmla="*/ 35 w 35"/>
                <a:gd name="T7" fmla="*/ 12 h 25"/>
                <a:gd name="T8" fmla="*/ 0 w 35"/>
                <a:gd name="T9" fmla="*/ 6 h 25"/>
              </a:gdLst>
              <a:ahLst/>
              <a:cxnLst>
                <a:cxn ang="0">
                  <a:pos x="T0" y="T1"/>
                </a:cxn>
                <a:cxn ang="0">
                  <a:pos x="T2" y="T3"/>
                </a:cxn>
                <a:cxn ang="0">
                  <a:pos x="T4" y="T5"/>
                </a:cxn>
                <a:cxn ang="0">
                  <a:pos x="T6" y="T7"/>
                </a:cxn>
                <a:cxn ang="0">
                  <a:pos x="T8" y="T9"/>
                </a:cxn>
              </a:cxnLst>
              <a:rect l="0" t="0" r="r" b="b"/>
              <a:pathLst>
                <a:path w="35" h="25">
                  <a:moveTo>
                    <a:pt x="0" y="6"/>
                  </a:moveTo>
                  <a:cubicBezTo>
                    <a:pt x="0" y="10"/>
                    <a:pt x="5" y="9"/>
                    <a:pt x="5" y="12"/>
                  </a:cubicBezTo>
                  <a:cubicBezTo>
                    <a:pt x="5" y="15"/>
                    <a:pt x="0" y="14"/>
                    <a:pt x="0" y="19"/>
                  </a:cubicBezTo>
                  <a:cubicBezTo>
                    <a:pt x="1" y="23"/>
                    <a:pt x="9" y="25"/>
                    <a:pt x="35" y="12"/>
                  </a:cubicBezTo>
                  <a:cubicBezTo>
                    <a:pt x="8" y="0"/>
                    <a:pt x="1" y="1"/>
                    <a:pt x="0" y="6"/>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3" name="Freeform 347"/>
            <p:cNvSpPr>
              <a:spLocks/>
            </p:cNvSpPr>
            <p:nvPr/>
          </p:nvSpPr>
          <p:spPr bwMode="auto">
            <a:xfrm>
              <a:off x="2484664" y="5886042"/>
              <a:ext cx="134661" cy="141749"/>
            </a:xfrm>
            <a:custGeom>
              <a:avLst/>
              <a:gdLst>
                <a:gd name="T0" fmla="*/ 3 w 32"/>
                <a:gd name="T1" fmla="*/ 20 h 32"/>
                <a:gd name="T2" fmla="*/ 11 w 32"/>
                <a:gd name="T3" fmla="*/ 21 h 32"/>
                <a:gd name="T4" fmla="*/ 12 w 32"/>
                <a:gd name="T5" fmla="*/ 29 h 32"/>
                <a:gd name="T6" fmla="*/ 32 w 32"/>
                <a:gd name="T7" fmla="*/ 0 h 32"/>
                <a:gd name="T8" fmla="*/ 3 w 32"/>
                <a:gd name="T9" fmla="*/ 20 h 32"/>
              </a:gdLst>
              <a:ahLst/>
              <a:cxnLst>
                <a:cxn ang="0">
                  <a:pos x="T0" y="T1"/>
                </a:cxn>
                <a:cxn ang="0">
                  <a:pos x="T2" y="T3"/>
                </a:cxn>
                <a:cxn ang="0">
                  <a:pos x="T4" y="T5"/>
                </a:cxn>
                <a:cxn ang="0">
                  <a:pos x="T6" y="T7"/>
                </a:cxn>
                <a:cxn ang="0">
                  <a:pos x="T8" y="T9"/>
                </a:cxn>
              </a:cxnLst>
              <a:rect l="0" t="0" r="r" b="b"/>
              <a:pathLst>
                <a:path w="32" h="32">
                  <a:moveTo>
                    <a:pt x="3" y="20"/>
                  </a:moveTo>
                  <a:cubicBezTo>
                    <a:pt x="6" y="23"/>
                    <a:pt x="8" y="19"/>
                    <a:pt x="11" y="21"/>
                  </a:cubicBezTo>
                  <a:cubicBezTo>
                    <a:pt x="13" y="23"/>
                    <a:pt x="9" y="26"/>
                    <a:pt x="12" y="29"/>
                  </a:cubicBezTo>
                  <a:cubicBezTo>
                    <a:pt x="15" y="32"/>
                    <a:pt x="22" y="27"/>
                    <a:pt x="32" y="0"/>
                  </a:cubicBezTo>
                  <a:cubicBezTo>
                    <a:pt x="4" y="10"/>
                    <a:pt x="0" y="17"/>
                    <a:pt x="3" y="20"/>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4" name="Freeform 348"/>
            <p:cNvSpPr>
              <a:spLocks/>
            </p:cNvSpPr>
            <p:nvPr/>
          </p:nvSpPr>
          <p:spPr bwMode="auto">
            <a:xfrm>
              <a:off x="2564988" y="5886042"/>
              <a:ext cx="103949" cy="153561"/>
            </a:xfrm>
            <a:custGeom>
              <a:avLst/>
              <a:gdLst>
                <a:gd name="T0" fmla="*/ 6 w 25"/>
                <a:gd name="T1" fmla="*/ 34 h 35"/>
                <a:gd name="T2" fmla="*/ 13 w 25"/>
                <a:gd name="T3" fmla="*/ 30 h 35"/>
                <a:gd name="T4" fmla="*/ 19 w 25"/>
                <a:gd name="T5" fmla="*/ 34 h 35"/>
                <a:gd name="T6" fmla="*/ 13 w 25"/>
                <a:gd name="T7" fmla="*/ 0 h 35"/>
                <a:gd name="T8" fmla="*/ 6 w 25"/>
                <a:gd name="T9" fmla="*/ 34 h 35"/>
              </a:gdLst>
              <a:ahLst/>
              <a:cxnLst>
                <a:cxn ang="0">
                  <a:pos x="T0" y="T1"/>
                </a:cxn>
                <a:cxn ang="0">
                  <a:pos x="T2" y="T3"/>
                </a:cxn>
                <a:cxn ang="0">
                  <a:pos x="T4" y="T5"/>
                </a:cxn>
                <a:cxn ang="0">
                  <a:pos x="T6" y="T7"/>
                </a:cxn>
                <a:cxn ang="0">
                  <a:pos x="T8" y="T9"/>
                </a:cxn>
              </a:cxnLst>
              <a:rect l="0" t="0" r="r" b="b"/>
              <a:pathLst>
                <a:path w="25" h="35">
                  <a:moveTo>
                    <a:pt x="6" y="34"/>
                  </a:moveTo>
                  <a:cubicBezTo>
                    <a:pt x="11" y="35"/>
                    <a:pt x="10" y="30"/>
                    <a:pt x="13" y="30"/>
                  </a:cubicBezTo>
                  <a:cubicBezTo>
                    <a:pt x="16" y="30"/>
                    <a:pt x="15" y="35"/>
                    <a:pt x="19" y="34"/>
                  </a:cubicBezTo>
                  <a:cubicBezTo>
                    <a:pt x="24" y="34"/>
                    <a:pt x="25" y="26"/>
                    <a:pt x="13" y="0"/>
                  </a:cubicBezTo>
                  <a:cubicBezTo>
                    <a:pt x="0" y="27"/>
                    <a:pt x="2" y="34"/>
                    <a:pt x="6" y="34"/>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5" name="Freeform 349"/>
            <p:cNvSpPr>
              <a:spLocks/>
            </p:cNvSpPr>
            <p:nvPr/>
          </p:nvSpPr>
          <p:spPr bwMode="auto">
            <a:xfrm>
              <a:off x="2619325" y="5886042"/>
              <a:ext cx="129936" cy="141749"/>
            </a:xfrm>
            <a:custGeom>
              <a:avLst/>
              <a:gdLst>
                <a:gd name="T0" fmla="*/ 19 w 31"/>
                <a:gd name="T1" fmla="*/ 29 h 32"/>
                <a:gd name="T2" fmla="*/ 21 w 31"/>
                <a:gd name="T3" fmla="*/ 21 h 32"/>
                <a:gd name="T4" fmla="*/ 29 w 31"/>
                <a:gd name="T5" fmla="*/ 20 h 32"/>
                <a:gd name="T6" fmla="*/ 0 w 31"/>
                <a:gd name="T7" fmla="*/ 0 h 32"/>
                <a:gd name="T8" fmla="*/ 19 w 31"/>
                <a:gd name="T9" fmla="*/ 29 h 32"/>
              </a:gdLst>
              <a:ahLst/>
              <a:cxnLst>
                <a:cxn ang="0">
                  <a:pos x="T0" y="T1"/>
                </a:cxn>
                <a:cxn ang="0">
                  <a:pos x="T2" y="T3"/>
                </a:cxn>
                <a:cxn ang="0">
                  <a:pos x="T4" y="T5"/>
                </a:cxn>
                <a:cxn ang="0">
                  <a:pos x="T6" y="T7"/>
                </a:cxn>
                <a:cxn ang="0">
                  <a:pos x="T8" y="T9"/>
                </a:cxn>
              </a:cxnLst>
              <a:rect l="0" t="0" r="r" b="b"/>
              <a:pathLst>
                <a:path w="31" h="32">
                  <a:moveTo>
                    <a:pt x="19" y="29"/>
                  </a:moveTo>
                  <a:cubicBezTo>
                    <a:pt x="23" y="26"/>
                    <a:pt x="19" y="23"/>
                    <a:pt x="21" y="21"/>
                  </a:cubicBezTo>
                  <a:cubicBezTo>
                    <a:pt x="23" y="19"/>
                    <a:pt x="26" y="23"/>
                    <a:pt x="29" y="20"/>
                  </a:cubicBezTo>
                  <a:cubicBezTo>
                    <a:pt x="31" y="17"/>
                    <a:pt x="27" y="9"/>
                    <a:pt x="0" y="0"/>
                  </a:cubicBezTo>
                  <a:cubicBezTo>
                    <a:pt x="10" y="28"/>
                    <a:pt x="16" y="32"/>
                    <a:pt x="19" y="2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6" name="Freeform 350"/>
            <p:cNvSpPr>
              <a:spLocks/>
            </p:cNvSpPr>
            <p:nvPr/>
          </p:nvSpPr>
          <p:spPr bwMode="auto">
            <a:xfrm>
              <a:off x="2619325" y="5831705"/>
              <a:ext cx="141749" cy="111037"/>
            </a:xfrm>
            <a:custGeom>
              <a:avLst/>
              <a:gdLst>
                <a:gd name="T0" fmla="*/ 34 w 34"/>
                <a:gd name="T1" fmla="*/ 19 h 25"/>
                <a:gd name="T2" fmla="*/ 30 w 34"/>
                <a:gd name="T3" fmla="*/ 12 h 25"/>
                <a:gd name="T4" fmla="*/ 34 w 34"/>
                <a:gd name="T5" fmla="*/ 6 h 25"/>
                <a:gd name="T6" fmla="*/ 0 w 34"/>
                <a:gd name="T7" fmla="*/ 12 h 25"/>
                <a:gd name="T8" fmla="*/ 34 w 34"/>
                <a:gd name="T9" fmla="*/ 19 h 25"/>
              </a:gdLst>
              <a:ahLst/>
              <a:cxnLst>
                <a:cxn ang="0">
                  <a:pos x="T0" y="T1"/>
                </a:cxn>
                <a:cxn ang="0">
                  <a:pos x="T2" y="T3"/>
                </a:cxn>
                <a:cxn ang="0">
                  <a:pos x="T4" y="T5"/>
                </a:cxn>
                <a:cxn ang="0">
                  <a:pos x="T6" y="T7"/>
                </a:cxn>
                <a:cxn ang="0">
                  <a:pos x="T8" y="T9"/>
                </a:cxn>
              </a:cxnLst>
              <a:rect l="0" t="0" r="r" b="b"/>
              <a:pathLst>
                <a:path w="34" h="25">
                  <a:moveTo>
                    <a:pt x="34" y="19"/>
                  </a:moveTo>
                  <a:cubicBezTo>
                    <a:pt x="34" y="14"/>
                    <a:pt x="30" y="15"/>
                    <a:pt x="30" y="12"/>
                  </a:cubicBezTo>
                  <a:cubicBezTo>
                    <a:pt x="30" y="9"/>
                    <a:pt x="34" y="10"/>
                    <a:pt x="34" y="6"/>
                  </a:cubicBezTo>
                  <a:cubicBezTo>
                    <a:pt x="34" y="1"/>
                    <a:pt x="26" y="0"/>
                    <a:pt x="0" y="12"/>
                  </a:cubicBezTo>
                  <a:cubicBezTo>
                    <a:pt x="27" y="25"/>
                    <a:pt x="34" y="23"/>
                    <a:pt x="34" y="19"/>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7" name="Freeform 351"/>
            <p:cNvSpPr>
              <a:spLocks/>
            </p:cNvSpPr>
            <p:nvPr/>
          </p:nvSpPr>
          <p:spPr bwMode="auto">
            <a:xfrm>
              <a:off x="2619325" y="5741931"/>
              <a:ext cx="129936" cy="144111"/>
            </a:xfrm>
            <a:custGeom>
              <a:avLst/>
              <a:gdLst>
                <a:gd name="T0" fmla="*/ 29 w 31"/>
                <a:gd name="T1" fmla="*/ 12 h 32"/>
                <a:gd name="T2" fmla="*/ 21 w 31"/>
                <a:gd name="T3" fmla="*/ 11 h 32"/>
                <a:gd name="T4" fmla="*/ 19 w 31"/>
                <a:gd name="T5" fmla="*/ 3 h 32"/>
                <a:gd name="T6" fmla="*/ 0 w 31"/>
                <a:gd name="T7" fmla="*/ 32 h 32"/>
                <a:gd name="T8" fmla="*/ 29 w 31"/>
                <a:gd name="T9" fmla="*/ 12 h 32"/>
              </a:gdLst>
              <a:ahLst/>
              <a:cxnLst>
                <a:cxn ang="0">
                  <a:pos x="T0" y="T1"/>
                </a:cxn>
                <a:cxn ang="0">
                  <a:pos x="T2" y="T3"/>
                </a:cxn>
                <a:cxn ang="0">
                  <a:pos x="T4" y="T5"/>
                </a:cxn>
                <a:cxn ang="0">
                  <a:pos x="T6" y="T7"/>
                </a:cxn>
                <a:cxn ang="0">
                  <a:pos x="T8" y="T9"/>
                </a:cxn>
              </a:cxnLst>
              <a:rect l="0" t="0" r="r" b="b"/>
              <a:pathLst>
                <a:path w="31" h="32">
                  <a:moveTo>
                    <a:pt x="29" y="12"/>
                  </a:moveTo>
                  <a:cubicBezTo>
                    <a:pt x="26" y="9"/>
                    <a:pt x="23" y="13"/>
                    <a:pt x="21" y="11"/>
                  </a:cubicBezTo>
                  <a:cubicBezTo>
                    <a:pt x="19" y="9"/>
                    <a:pt x="23" y="6"/>
                    <a:pt x="19" y="3"/>
                  </a:cubicBezTo>
                  <a:cubicBezTo>
                    <a:pt x="16" y="0"/>
                    <a:pt x="9" y="5"/>
                    <a:pt x="0" y="32"/>
                  </a:cubicBezTo>
                  <a:cubicBezTo>
                    <a:pt x="28" y="22"/>
                    <a:pt x="31" y="16"/>
                    <a:pt x="29" y="12"/>
                  </a:cubicBezTo>
                  <a:close/>
                </a:path>
              </a:pathLst>
            </a:custGeom>
            <a:solidFill>
              <a:srgbClr val="F058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8" name="Oval 352"/>
            <p:cNvSpPr>
              <a:spLocks noChangeArrowheads="1"/>
            </p:cNvSpPr>
            <p:nvPr/>
          </p:nvSpPr>
          <p:spPr bwMode="auto">
            <a:xfrm>
              <a:off x="2550814" y="5812806"/>
              <a:ext cx="129936" cy="144111"/>
            </a:xfrm>
            <a:prstGeom prst="ellipse">
              <a:avLst/>
            </a:prstGeom>
            <a:solidFill>
              <a:srgbClr val="FFC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413"/>
            <p:cNvSpPr>
              <a:spLocks/>
            </p:cNvSpPr>
            <p:nvPr/>
          </p:nvSpPr>
          <p:spPr bwMode="auto">
            <a:xfrm>
              <a:off x="299371" y="6093940"/>
              <a:ext cx="489033" cy="562270"/>
            </a:xfrm>
            <a:custGeom>
              <a:avLst/>
              <a:gdLst>
                <a:gd name="T0" fmla="*/ 0 w 117"/>
                <a:gd name="T1" fmla="*/ 124 h 127"/>
                <a:gd name="T2" fmla="*/ 1 w 117"/>
                <a:gd name="T3" fmla="*/ 122 h 127"/>
                <a:gd name="T4" fmla="*/ 2 w 117"/>
                <a:gd name="T5" fmla="*/ 116 h 127"/>
                <a:gd name="T6" fmla="*/ 9 w 117"/>
                <a:gd name="T7" fmla="*/ 95 h 127"/>
                <a:gd name="T8" fmla="*/ 21 w 117"/>
                <a:gd name="T9" fmla="*/ 69 h 127"/>
                <a:gd name="T10" fmla="*/ 30 w 117"/>
                <a:gd name="T11" fmla="*/ 54 h 127"/>
                <a:gd name="T12" fmla="*/ 40 w 117"/>
                <a:gd name="T13" fmla="*/ 41 h 127"/>
                <a:gd name="T14" fmla="*/ 52 w 117"/>
                <a:gd name="T15" fmla="*/ 29 h 127"/>
                <a:gd name="T16" fmla="*/ 65 w 117"/>
                <a:gd name="T17" fmla="*/ 18 h 127"/>
                <a:gd name="T18" fmla="*/ 72 w 117"/>
                <a:gd name="T19" fmla="*/ 14 h 127"/>
                <a:gd name="T20" fmla="*/ 78 w 117"/>
                <a:gd name="T21" fmla="*/ 11 h 127"/>
                <a:gd name="T22" fmla="*/ 91 w 117"/>
                <a:gd name="T23" fmla="*/ 6 h 127"/>
                <a:gd name="T24" fmla="*/ 101 w 117"/>
                <a:gd name="T25" fmla="*/ 3 h 127"/>
                <a:gd name="T26" fmla="*/ 110 w 117"/>
                <a:gd name="T27" fmla="*/ 1 h 127"/>
                <a:gd name="T28" fmla="*/ 117 w 117"/>
                <a:gd name="T29" fmla="*/ 0 h 127"/>
                <a:gd name="T30" fmla="*/ 110 w 117"/>
                <a:gd name="T31" fmla="*/ 3 h 127"/>
                <a:gd name="T32" fmla="*/ 103 w 117"/>
                <a:gd name="T33" fmla="*/ 6 h 127"/>
                <a:gd name="T34" fmla="*/ 93 w 117"/>
                <a:gd name="T35" fmla="*/ 12 h 127"/>
                <a:gd name="T36" fmla="*/ 84 w 117"/>
                <a:gd name="T37" fmla="*/ 19 h 127"/>
                <a:gd name="T38" fmla="*/ 79 w 117"/>
                <a:gd name="T39" fmla="*/ 24 h 127"/>
                <a:gd name="T40" fmla="*/ 74 w 117"/>
                <a:gd name="T41" fmla="*/ 29 h 127"/>
                <a:gd name="T42" fmla="*/ 65 w 117"/>
                <a:gd name="T43" fmla="*/ 40 h 127"/>
                <a:gd name="T44" fmla="*/ 58 w 117"/>
                <a:gd name="T45" fmla="*/ 53 h 127"/>
                <a:gd name="T46" fmla="*/ 44 w 117"/>
                <a:gd name="T47" fmla="*/ 104 h 127"/>
                <a:gd name="T48" fmla="*/ 43 w 117"/>
                <a:gd name="T49" fmla="*/ 122 h 127"/>
                <a:gd name="T50" fmla="*/ 43 w 117"/>
                <a:gd name="T51" fmla="*/ 126 h 127"/>
                <a:gd name="T52" fmla="*/ 43 w 117"/>
                <a:gd name="T53" fmla="*/ 127 h 127"/>
                <a:gd name="T54" fmla="*/ 43 w 117"/>
                <a:gd name="T55" fmla="*/ 127 h 127"/>
                <a:gd name="T56" fmla="*/ 0 w 117"/>
                <a:gd name="T57" fmla="*/ 12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7" h="127">
                  <a:moveTo>
                    <a:pt x="0" y="124"/>
                  </a:moveTo>
                  <a:cubicBezTo>
                    <a:pt x="0" y="124"/>
                    <a:pt x="0" y="123"/>
                    <a:pt x="1" y="122"/>
                  </a:cubicBezTo>
                  <a:cubicBezTo>
                    <a:pt x="1" y="120"/>
                    <a:pt x="1" y="118"/>
                    <a:pt x="2" y="116"/>
                  </a:cubicBezTo>
                  <a:cubicBezTo>
                    <a:pt x="3" y="111"/>
                    <a:pt x="6" y="104"/>
                    <a:pt x="9" y="95"/>
                  </a:cubicBezTo>
                  <a:cubicBezTo>
                    <a:pt x="12" y="87"/>
                    <a:pt x="16" y="78"/>
                    <a:pt x="21" y="69"/>
                  </a:cubicBezTo>
                  <a:cubicBezTo>
                    <a:pt x="24" y="64"/>
                    <a:pt x="27" y="59"/>
                    <a:pt x="30" y="54"/>
                  </a:cubicBezTo>
                  <a:cubicBezTo>
                    <a:pt x="33" y="50"/>
                    <a:pt x="36" y="45"/>
                    <a:pt x="40" y="41"/>
                  </a:cubicBezTo>
                  <a:cubicBezTo>
                    <a:pt x="44" y="36"/>
                    <a:pt x="48" y="32"/>
                    <a:pt x="52" y="29"/>
                  </a:cubicBezTo>
                  <a:cubicBezTo>
                    <a:pt x="56" y="25"/>
                    <a:pt x="61" y="21"/>
                    <a:pt x="65" y="18"/>
                  </a:cubicBezTo>
                  <a:cubicBezTo>
                    <a:pt x="67" y="17"/>
                    <a:pt x="70" y="16"/>
                    <a:pt x="72" y="14"/>
                  </a:cubicBezTo>
                  <a:cubicBezTo>
                    <a:pt x="74" y="13"/>
                    <a:pt x="76" y="12"/>
                    <a:pt x="78" y="11"/>
                  </a:cubicBezTo>
                  <a:cubicBezTo>
                    <a:pt x="83" y="9"/>
                    <a:pt x="87" y="7"/>
                    <a:pt x="91" y="6"/>
                  </a:cubicBezTo>
                  <a:cubicBezTo>
                    <a:pt x="94" y="4"/>
                    <a:pt x="98" y="3"/>
                    <a:pt x="101" y="3"/>
                  </a:cubicBezTo>
                  <a:cubicBezTo>
                    <a:pt x="105" y="2"/>
                    <a:pt x="107" y="1"/>
                    <a:pt x="110" y="1"/>
                  </a:cubicBezTo>
                  <a:cubicBezTo>
                    <a:pt x="114" y="0"/>
                    <a:pt x="117" y="0"/>
                    <a:pt x="117" y="0"/>
                  </a:cubicBezTo>
                  <a:cubicBezTo>
                    <a:pt x="117" y="0"/>
                    <a:pt x="114" y="1"/>
                    <a:pt x="110" y="3"/>
                  </a:cubicBezTo>
                  <a:cubicBezTo>
                    <a:pt x="108" y="4"/>
                    <a:pt x="105" y="5"/>
                    <a:pt x="103" y="6"/>
                  </a:cubicBezTo>
                  <a:cubicBezTo>
                    <a:pt x="100" y="8"/>
                    <a:pt x="97" y="9"/>
                    <a:pt x="93" y="12"/>
                  </a:cubicBezTo>
                  <a:cubicBezTo>
                    <a:pt x="90" y="14"/>
                    <a:pt x="87" y="16"/>
                    <a:pt x="84" y="19"/>
                  </a:cubicBezTo>
                  <a:cubicBezTo>
                    <a:pt x="82" y="21"/>
                    <a:pt x="80" y="22"/>
                    <a:pt x="79" y="24"/>
                  </a:cubicBezTo>
                  <a:cubicBezTo>
                    <a:pt x="77" y="25"/>
                    <a:pt x="75" y="27"/>
                    <a:pt x="74" y="29"/>
                  </a:cubicBezTo>
                  <a:cubicBezTo>
                    <a:pt x="71" y="32"/>
                    <a:pt x="68" y="36"/>
                    <a:pt x="65" y="40"/>
                  </a:cubicBezTo>
                  <a:cubicBezTo>
                    <a:pt x="63" y="44"/>
                    <a:pt x="60" y="48"/>
                    <a:pt x="58" y="53"/>
                  </a:cubicBezTo>
                  <a:cubicBezTo>
                    <a:pt x="49" y="70"/>
                    <a:pt x="45" y="90"/>
                    <a:pt x="44" y="104"/>
                  </a:cubicBezTo>
                  <a:cubicBezTo>
                    <a:pt x="43" y="111"/>
                    <a:pt x="43" y="117"/>
                    <a:pt x="43" y="122"/>
                  </a:cubicBezTo>
                  <a:cubicBezTo>
                    <a:pt x="43" y="124"/>
                    <a:pt x="43" y="125"/>
                    <a:pt x="43" y="126"/>
                  </a:cubicBezTo>
                  <a:cubicBezTo>
                    <a:pt x="43" y="127"/>
                    <a:pt x="43" y="127"/>
                    <a:pt x="43" y="127"/>
                  </a:cubicBezTo>
                  <a:cubicBezTo>
                    <a:pt x="43" y="127"/>
                    <a:pt x="43" y="127"/>
                    <a:pt x="43" y="127"/>
                  </a:cubicBezTo>
                  <a:lnTo>
                    <a:pt x="0" y="124"/>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414"/>
            <p:cNvSpPr>
              <a:spLocks/>
            </p:cNvSpPr>
            <p:nvPr/>
          </p:nvSpPr>
          <p:spPr bwMode="auto">
            <a:xfrm>
              <a:off x="34773" y="6093940"/>
              <a:ext cx="486671" cy="562270"/>
            </a:xfrm>
            <a:custGeom>
              <a:avLst/>
              <a:gdLst>
                <a:gd name="T0" fmla="*/ 74 w 116"/>
                <a:gd name="T1" fmla="*/ 127 h 127"/>
                <a:gd name="T2" fmla="*/ 74 w 116"/>
                <a:gd name="T3" fmla="*/ 127 h 127"/>
                <a:gd name="T4" fmla="*/ 74 w 116"/>
                <a:gd name="T5" fmla="*/ 126 h 127"/>
                <a:gd name="T6" fmla="*/ 74 w 116"/>
                <a:gd name="T7" fmla="*/ 122 h 127"/>
                <a:gd name="T8" fmla="*/ 73 w 116"/>
                <a:gd name="T9" fmla="*/ 104 h 127"/>
                <a:gd name="T10" fmla="*/ 59 w 116"/>
                <a:gd name="T11" fmla="*/ 53 h 127"/>
                <a:gd name="T12" fmla="*/ 51 w 116"/>
                <a:gd name="T13" fmla="*/ 40 h 127"/>
                <a:gd name="T14" fmla="*/ 43 w 116"/>
                <a:gd name="T15" fmla="*/ 29 h 127"/>
                <a:gd name="T16" fmla="*/ 38 w 116"/>
                <a:gd name="T17" fmla="*/ 24 h 127"/>
                <a:gd name="T18" fmla="*/ 33 w 116"/>
                <a:gd name="T19" fmla="*/ 19 h 127"/>
                <a:gd name="T20" fmla="*/ 23 w 116"/>
                <a:gd name="T21" fmla="*/ 12 h 127"/>
                <a:gd name="T22" fmla="*/ 14 w 116"/>
                <a:gd name="T23" fmla="*/ 6 h 127"/>
                <a:gd name="T24" fmla="*/ 7 w 116"/>
                <a:gd name="T25" fmla="*/ 3 h 127"/>
                <a:gd name="T26" fmla="*/ 0 w 116"/>
                <a:gd name="T27" fmla="*/ 0 h 127"/>
                <a:gd name="T28" fmla="*/ 7 w 116"/>
                <a:gd name="T29" fmla="*/ 1 h 127"/>
                <a:gd name="T30" fmla="*/ 15 w 116"/>
                <a:gd name="T31" fmla="*/ 3 h 127"/>
                <a:gd name="T32" fmla="*/ 26 w 116"/>
                <a:gd name="T33" fmla="*/ 6 h 127"/>
                <a:gd name="T34" fmla="*/ 38 w 116"/>
                <a:gd name="T35" fmla="*/ 11 h 127"/>
                <a:gd name="T36" fmla="*/ 45 w 116"/>
                <a:gd name="T37" fmla="*/ 14 h 127"/>
                <a:gd name="T38" fmla="*/ 52 w 116"/>
                <a:gd name="T39" fmla="*/ 18 h 127"/>
                <a:gd name="T40" fmla="*/ 64 w 116"/>
                <a:gd name="T41" fmla="*/ 29 h 127"/>
                <a:gd name="T42" fmla="*/ 76 w 116"/>
                <a:gd name="T43" fmla="*/ 41 h 127"/>
                <a:gd name="T44" fmla="*/ 87 w 116"/>
                <a:gd name="T45" fmla="*/ 54 h 127"/>
                <a:gd name="T46" fmla="*/ 96 w 116"/>
                <a:gd name="T47" fmla="*/ 69 h 127"/>
                <a:gd name="T48" fmla="*/ 108 w 116"/>
                <a:gd name="T49" fmla="*/ 95 h 127"/>
                <a:gd name="T50" fmla="*/ 114 w 116"/>
                <a:gd name="T51" fmla="*/ 116 h 127"/>
                <a:gd name="T52" fmla="*/ 116 w 116"/>
                <a:gd name="T53" fmla="*/ 122 h 127"/>
                <a:gd name="T54" fmla="*/ 116 w 116"/>
                <a:gd name="T55" fmla="*/ 124 h 127"/>
                <a:gd name="T56" fmla="*/ 74 w 116"/>
                <a:gd name="T5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6" h="127">
                  <a:moveTo>
                    <a:pt x="74" y="127"/>
                  </a:moveTo>
                  <a:cubicBezTo>
                    <a:pt x="74" y="127"/>
                    <a:pt x="74" y="127"/>
                    <a:pt x="74" y="127"/>
                  </a:cubicBezTo>
                  <a:cubicBezTo>
                    <a:pt x="74" y="127"/>
                    <a:pt x="74" y="127"/>
                    <a:pt x="74" y="126"/>
                  </a:cubicBezTo>
                  <a:cubicBezTo>
                    <a:pt x="74" y="125"/>
                    <a:pt x="74" y="124"/>
                    <a:pt x="74" y="122"/>
                  </a:cubicBezTo>
                  <a:cubicBezTo>
                    <a:pt x="74" y="117"/>
                    <a:pt x="74" y="111"/>
                    <a:pt x="73" y="104"/>
                  </a:cubicBezTo>
                  <a:cubicBezTo>
                    <a:pt x="72" y="90"/>
                    <a:pt x="67" y="70"/>
                    <a:pt x="59" y="53"/>
                  </a:cubicBezTo>
                  <a:cubicBezTo>
                    <a:pt x="57" y="48"/>
                    <a:pt x="54" y="44"/>
                    <a:pt x="51" y="40"/>
                  </a:cubicBezTo>
                  <a:cubicBezTo>
                    <a:pt x="49" y="36"/>
                    <a:pt x="46" y="32"/>
                    <a:pt x="43" y="29"/>
                  </a:cubicBezTo>
                  <a:cubicBezTo>
                    <a:pt x="41" y="27"/>
                    <a:pt x="39" y="25"/>
                    <a:pt x="38" y="24"/>
                  </a:cubicBezTo>
                  <a:cubicBezTo>
                    <a:pt x="36" y="22"/>
                    <a:pt x="35" y="21"/>
                    <a:pt x="33" y="19"/>
                  </a:cubicBezTo>
                  <a:cubicBezTo>
                    <a:pt x="30" y="16"/>
                    <a:pt x="26" y="14"/>
                    <a:pt x="23" y="12"/>
                  </a:cubicBezTo>
                  <a:cubicBezTo>
                    <a:pt x="20" y="9"/>
                    <a:pt x="17" y="8"/>
                    <a:pt x="14" y="6"/>
                  </a:cubicBezTo>
                  <a:cubicBezTo>
                    <a:pt x="11" y="5"/>
                    <a:pt x="9" y="4"/>
                    <a:pt x="7" y="3"/>
                  </a:cubicBezTo>
                  <a:cubicBezTo>
                    <a:pt x="2" y="1"/>
                    <a:pt x="0" y="0"/>
                    <a:pt x="0" y="0"/>
                  </a:cubicBezTo>
                  <a:cubicBezTo>
                    <a:pt x="0" y="0"/>
                    <a:pt x="2" y="0"/>
                    <a:pt x="7" y="1"/>
                  </a:cubicBezTo>
                  <a:cubicBezTo>
                    <a:pt x="9" y="1"/>
                    <a:pt x="12" y="2"/>
                    <a:pt x="15" y="3"/>
                  </a:cubicBezTo>
                  <a:cubicBezTo>
                    <a:pt x="19" y="3"/>
                    <a:pt x="22" y="4"/>
                    <a:pt x="26" y="6"/>
                  </a:cubicBezTo>
                  <a:cubicBezTo>
                    <a:pt x="30" y="7"/>
                    <a:pt x="34" y="9"/>
                    <a:pt x="38" y="11"/>
                  </a:cubicBezTo>
                  <a:cubicBezTo>
                    <a:pt x="41" y="12"/>
                    <a:pt x="43" y="13"/>
                    <a:pt x="45" y="14"/>
                  </a:cubicBezTo>
                  <a:cubicBezTo>
                    <a:pt x="47" y="16"/>
                    <a:pt x="49" y="17"/>
                    <a:pt x="52" y="18"/>
                  </a:cubicBezTo>
                  <a:cubicBezTo>
                    <a:pt x="56" y="21"/>
                    <a:pt x="60" y="25"/>
                    <a:pt x="64" y="29"/>
                  </a:cubicBezTo>
                  <a:cubicBezTo>
                    <a:pt x="69" y="32"/>
                    <a:pt x="73" y="36"/>
                    <a:pt x="76" y="41"/>
                  </a:cubicBezTo>
                  <a:cubicBezTo>
                    <a:pt x="80" y="45"/>
                    <a:pt x="84" y="50"/>
                    <a:pt x="87" y="54"/>
                  </a:cubicBezTo>
                  <a:cubicBezTo>
                    <a:pt x="90" y="59"/>
                    <a:pt x="93" y="64"/>
                    <a:pt x="96" y="69"/>
                  </a:cubicBezTo>
                  <a:cubicBezTo>
                    <a:pt x="101" y="78"/>
                    <a:pt x="105" y="87"/>
                    <a:pt x="108" y="95"/>
                  </a:cubicBezTo>
                  <a:cubicBezTo>
                    <a:pt x="111" y="104"/>
                    <a:pt x="113" y="111"/>
                    <a:pt x="114" y="116"/>
                  </a:cubicBezTo>
                  <a:cubicBezTo>
                    <a:pt x="115" y="118"/>
                    <a:pt x="116" y="120"/>
                    <a:pt x="116" y="122"/>
                  </a:cubicBezTo>
                  <a:cubicBezTo>
                    <a:pt x="116" y="123"/>
                    <a:pt x="116" y="124"/>
                    <a:pt x="116" y="124"/>
                  </a:cubicBezTo>
                  <a:lnTo>
                    <a:pt x="74" y="12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415"/>
            <p:cNvSpPr>
              <a:spLocks/>
            </p:cNvSpPr>
            <p:nvPr/>
          </p:nvSpPr>
          <p:spPr bwMode="auto">
            <a:xfrm>
              <a:off x="320633" y="6337275"/>
              <a:ext cx="500846" cy="323660"/>
            </a:xfrm>
            <a:custGeom>
              <a:avLst/>
              <a:gdLst>
                <a:gd name="T0" fmla="*/ 0 w 120"/>
                <a:gd name="T1" fmla="*/ 65 h 73"/>
                <a:gd name="T2" fmla="*/ 1 w 120"/>
                <a:gd name="T3" fmla="*/ 65 h 73"/>
                <a:gd name="T4" fmla="*/ 1 w 120"/>
                <a:gd name="T5" fmla="*/ 64 h 73"/>
                <a:gd name="T6" fmla="*/ 2 w 120"/>
                <a:gd name="T7" fmla="*/ 61 h 73"/>
                <a:gd name="T8" fmla="*/ 3 w 120"/>
                <a:gd name="T9" fmla="*/ 58 h 73"/>
                <a:gd name="T10" fmla="*/ 7 w 120"/>
                <a:gd name="T11" fmla="*/ 51 h 73"/>
                <a:gd name="T12" fmla="*/ 12 w 120"/>
                <a:gd name="T13" fmla="*/ 42 h 73"/>
                <a:gd name="T14" fmla="*/ 19 w 120"/>
                <a:gd name="T15" fmla="*/ 33 h 73"/>
                <a:gd name="T16" fmla="*/ 29 w 120"/>
                <a:gd name="T17" fmla="*/ 23 h 73"/>
                <a:gd name="T18" fmla="*/ 34 w 120"/>
                <a:gd name="T19" fmla="*/ 19 h 73"/>
                <a:gd name="T20" fmla="*/ 40 w 120"/>
                <a:gd name="T21" fmla="*/ 15 h 73"/>
                <a:gd name="T22" fmla="*/ 46 w 120"/>
                <a:gd name="T23" fmla="*/ 12 h 73"/>
                <a:gd name="T24" fmla="*/ 52 w 120"/>
                <a:gd name="T25" fmla="*/ 9 h 73"/>
                <a:gd name="T26" fmla="*/ 65 w 120"/>
                <a:gd name="T27" fmla="*/ 4 h 73"/>
                <a:gd name="T28" fmla="*/ 77 w 120"/>
                <a:gd name="T29" fmla="*/ 1 h 73"/>
                <a:gd name="T30" fmla="*/ 89 w 120"/>
                <a:gd name="T31" fmla="*/ 0 h 73"/>
                <a:gd name="T32" fmla="*/ 99 w 120"/>
                <a:gd name="T33" fmla="*/ 0 h 73"/>
                <a:gd name="T34" fmla="*/ 103 w 120"/>
                <a:gd name="T35" fmla="*/ 0 h 73"/>
                <a:gd name="T36" fmla="*/ 107 w 120"/>
                <a:gd name="T37" fmla="*/ 1 h 73"/>
                <a:gd name="T38" fmla="*/ 114 w 120"/>
                <a:gd name="T39" fmla="*/ 1 h 73"/>
                <a:gd name="T40" fmla="*/ 120 w 120"/>
                <a:gd name="T41" fmla="*/ 2 h 73"/>
                <a:gd name="T42" fmla="*/ 114 w 120"/>
                <a:gd name="T43" fmla="*/ 3 h 73"/>
                <a:gd name="T44" fmla="*/ 108 w 120"/>
                <a:gd name="T45" fmla="*/ 5 h 73"/>
                <a:gd name="T46" fmla="*/ 104 w 120"/>
                <a:gd name="T47" fmla="*/ 5 h 73"/>
                <a:gd name="T48" fmla="*/ 100 w 120"/>
                <a:gd name="T49" fmla="*/ 7 h 73"/>
                <a:gd name="T50" fmla="*/ 91 w 120"/>
                <a:gd name="T51" fmla="*/ 10 h 73"/>
                <a:gd name="T52" fmla="*/ 81 w 120"/>
                <a:gd name="T53" fmla="*/ 14 h 73"/>
                <a:gd name="T54" fmla="*/ 72 w 120"/>
                <a:gd name="T55" fmla="*/ 20 h 73"/>
                <a:gd name="T56" fmla="*/ 63 w 120"/>
                <a:gd name="T57" fmla="*/ 27 h 73"/>
                <a:gd name="T58" fmla="*/ 60 w 120"/>
                <a:gd name="T59" fmla="*/ 31 h 73"/>
                <a:gd name="T60" fmla="*/ 56 w 120"/>
                <a:gd name="T61" fmla="*/ 34 h 73"/>
                <a:gd name="T62" fmla="*/ 53 w 120"/>
                <a:gd name="T63" fmla="*/ 38 h 73"/>
                <a:gd name="T64" fmla="*/ 51 w 120"/>
                <a:gd name="T65" fmla="*/ 43 h 73"/>
                <a:gd name="T66" fmla="*/ 47 w 120"/>
                <a:gd name="T67" fmla="*/ 51 h 73"/>
                <a:gd name="T68" fmla="*/ 44 w 120"/>
                <a:gd name="T69" fmla="*/ 58 h 73"/>
                <a:gd name="T70" fmla="*/ 43 w 120"/>
                <a:gd name="T71" fmla="*/ 65 h 73"/>
                <a:gd name="T72" fmla="*/ 42 w 120"/>
                <a:gd name="T73" fmla="*/ 69 h 73"/>
                <a:gd name="T74" fmla="*/ 42 w 120"/>
                <a:gd name="T75" fmla="*/ 71 h 73"/>
                <a:gd name="T76" fmla="*/ 43 w 120"/>
                <a:gd name="T77" fmla="*/ 72 h 73"/>
                <a:gd name="T78" fmla="*/ 44 w 120"/>
                <a:gd name="T79" fmla="*/ 72 h 73"/>
                <a:gd name="T80" fmla="*/ 44 w 120"/>
                <a:gd name="T81" fmla="*/ 72 h 73"/>
                <a:gd name="T82" fmla="*/ 43 w 120"/>
                <a:gd name="T83" fmla="*/ 73 h 73"/>
                <a:gd name="T84" fmla="*/ 0 w 120"/>
                <a:gd name="T85" fmla="*/ 65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0" h="73">
                  <a:moveTo>
                    <a:pt x="0" y="65"/>
                  </a:moveTo>
                  <a:cubicBezTo>
                    <a:pt x="1" y="65"/>
                    <a:pt x="1" y="65"/>
                    <a:pt x="1" y="65"/>
                  </a:cubicBezTo>
                  <a:cubicBezTo>
                    <a:pt x="1" y="65"/>
                    <a:pt x="1" y="64"/>
                    <a:pt x="1" y="64"/>
                  </a:cubicBezTo>
                  <a:cubicBezTo>
                    <a:pt x="1" y="63"/>
                    <a:pt x="2" y="62"/>
                    <a:pt x="2" y="61"/>
                  </a:cubicBezTo>
                  <a:cubicBezTo>
                    <a:pt x="2" y="60"/>
                    <a:pt x="3" y="59"/>
                    <a:pt x="3" y="58"/>
                  </a:cubicBezTo>
                  <a:cubicBezTo>
                    <a:pt x="4" y="56"/>
                    <a:pt x="5" y="53"/>
                    <a:pt x="7" y="51"/>
                  </a:cubicBezTo>
                  <a:cubicBezTo>
                    <a:pt x="8" y="48"/>
                    <a:pt x="10" y="45"/>
                    <a:pt x="12" y="42"/>
                  </a:cubicBezTo>
                  <a:cubicBezTo>
                    <a:pt x="14" y="39"/>
                    <a:pt x="17" y="36"/>
                    <a:pt x="19" y="33"/>
                  </a:cubicBezTo>
                  <a:cubicBezTo>
                    <a:pt x="22" y="30"/>
                    <a:pt x="25" y="26"/>
                    <a:pt x="29" y="23"/>
                  </a:cubicBezTo>
                  <a:cubicBezTo>
                    <a:pt x="31" y="22"/>
                    <a:pt x="32" y="21"/>
                    <a:pt x="34" y="19"/>
                  </a:cubicBezTo>
                  <a:cubicBezTo>
                    <a:pt x="36" y="18"/>
                    <a:pt x="38" y="17"/>
                    <a:pt x="40" y="15"/>
                  </a:cubicBezTo>
                  <a:cubicBezTo>
                    <a:pt x="42" y="14"/>
                    <a:pt x="44" y="13"/>
                    <a:pt x="46" y="12"/>
                  </a:cubicBezTo>
                  <a:cubicBezTo>
                    <a:pt x="52" y="9"/>
                    <a:pt x="52" y="9"/>
                    <a:pt x="52" y="9"/>
                  </a:cubicBezTo>
                  <a:cubicBezTo>
                    <a:pt x="56" y="7"/>
                    <a:pt x="60" y="5"/>
                    <a:pt x="65" y="4"/>
                  </a:cubicBezTo>
                  <a:cubicBezTo>
                    <a:pt x="69" y="3"/>
                    <a:pt x="73" y="2"/>
                    <a:pt x="77" y="1"/>
                  </a:cubicBezTo>
                  <a:cubicBezTo>
                    <a:pt x="81" y="1"/>
                    <a:pt x="85" y="0"/>
                    <a:pt x="89" y="0"/>
                  </a:cubicBezTo>
                  <a:cubicBezTo>
                    <a:pt x="92" y="0"/>
                    <a:pt x="96" y="0"/>
                    <a:pt x="99" y="0"/>
                  </a:cubicBezTo>
                  <a:cubicBezTo>
                    <a:pt x="101" y="0"/>
                    <a:pt x="102" y="0"/>
                    <a:pt x="103" y="0"/>
                  </a:cubicBezTo>
                  <a:cubicBezTo>
                    <a:pt x="105" y="0"/>
                    <a:pt x="106" y="0"/>
                    <a:pt x="107" y="1"/>
                  </a:cubicBezTo>
                  <a:cubicBezTo>
                    <a:pt x="110" y="1"/>
                    <a:pt x="112" y="1"/>
                    <a:pt x="114" y="1"/>
                  </a:cubicBezTo>
                  <a:cubicBezTo>
                    <a:pt x="117" y="2"/>
                    <a:pt x="120" y="2"/>
                    <a:pt x="120" y="2"/>
                  </a:cubicBezTo>
                  <a:cubicBezTo>
                    <a:pt x="120" y="2"/>
                    <a:pt x="117" y="2"/>
                    <a:pt x="114" y="3"/>
                  </a:cubicBezTo>
                  <a:cubicBezTo>
                    <a:pt x="112" y="4"/>
                    <a:pt x="110" y="4"/>
                    <a:pt x="108" y="5"/>
                  </a:cubicBezTo>
                  <a:cubicBezTo>
                    <a:pt x="107" y="5"/>
                    <a:pt x="105" y="5"/>
                    <a:pt x="104" y="5"/>
                  </a:cubicBezTo>
                  <a:cubicBezTo>
                    <a:pt x="103" y="6"/>
                    <a:pt x="101" y="6"/>
                    <a:pt x="100" y="7"/>
                  </a:cubicBezTo>
                  <a:cubicBezTo>
                    <a:pt x="97" y="8"/>
                    <a:pt x="94" y="9"/>
                    <a:pt x="91" y="10"/>
                  </a:cubicBezTo>
                  <a:cubicBezTo>
                    <a:pt x="88" y="11"/>
                    <a:pt x="85" y="13"/>
                    <a:pt x="81" y="14"/>
                  </a:cubicBezTo>
                  <a:cubicBezTo>
                    <a:pt x="78" y="16"/>
                    <a:pt x="75" y="18"/>
                    <a:pt x="72" y="20"/>
                  </a:cubicBezTo>
                  <a:cubicBezTo>
                    <a:pt x="69" y="22"/>
                    <a:pt x="66" y="24"/>
                    <a:pt x="63" y="27"/>
                  </a:cubicBezTo>
                  <a:cubicBezTo>
                    <a:pt x="60" y="31"/>
                    <a:pt x="60" y="31"/>
                    <a:pt x="60" y="31"/>
                  </a:cubicBezTo>
                  <a:cubicBezTo>
                    <a:pt x="58" y="32"/>
                    <a:pt x="57" y="33"/>
                    <a:pt x="56" y="34"/>
                  </a:cubicBezTo>
                  <a:cubicBezTo>
                    <a:pt x="55" y="36"/>
                    <a:pt x="54" y="37"/>
                    <a:pt x="53" y="38"/>
                  </a:cubicBezTo>
                  <a:cubicBezTo>
                    <a:pt x="52" y="40"/>
                    <a:pt x="52" y="41"/>
                    <a:pt x="51" y="43"/>
                  </a:cubicBezTo>
                  <a:cubicBezTo>
                    <a:pt x="49" y="45"/>
                    <a:pt x="48" y="48"/>
                    <a:pt x="47" y="51"/>
                  </a:cubicBezTo>
                  <a:cubicBezTo>
                    <a:pt x="46" y="53"/>
                    <a:pt x="45" y="56"/>
                    <a:pt x="44" y="58"/>
                  </a:cubicBezTo>
                  <a:cubicBezTo>
                    <a:pt x="44" y="61"/>
                    <a:pt x="43" y="63"/>
                    <a:pt x="43" y="65"/>
                  </a:cubicBezTo>
                  <a:cubicBezTo>
                    <a:pt x="43" y="67"/>
                    <a:pt x="43" y="68"/>
                    <a:pt x="42" y="69"/>
                  </a:cubicBezTo>
                  <a:cubicBezTo>
                    <a:pt x="42" y="70"/>
                    <a:pt x="42" y="71"/>
                    <a:pt x="42" y="71"/>
                  </a:cubicBezTo>
                  <a:cubicBezTo>
                    <a:pt x="42" y="71"/>
                    <a:pt x="43" y="72"/>
                    <a:pt x="43" y="72"/>
                  </a:cubicBezTo>
                  <a:cubicBezTo>
                    <a:pt x="44" y="72"/>
                    <a:pt x="44" y="72"/>
                    <a:pt x="44" y="72"/>
                  </a:cubicBezTo>
                  <a:cubicBezTo>
                    <a:pt x="44" y="72"/>
                    <a:pt x="44" y="72"/>
                    <a:pt x="44" y="72"/>
                  </a:cubicBezTo>
                  <a:cubicBezTo>
                    <a:pt x="43" y="73"/>
                    <a:pt x="43" y="73"/>
                    <a:pt x="43" y="73"/>
                  </a:cubicBezTo>
                  <a:lnTo>
                    <a:pt x="0" y="65"/>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416"/>
            <p:cNvSpPr>
              <a:spLocks/>
            </p:cNvSpPr>
            <p:nvPr/>
          </p:nvSpPr>
          <p:spPr bwMode="auto">
            <a:xfrm>
              <a:off x="-14839" y="6337275"/>
              <a:ext cx="498483" cy="323660"/>
            </a:xfrm>
            <a:custGeom>
              <a:avLst/>
              <a:gdLst>
                <a:gd name="T0" fmla="*/ 77 w 119"/>
                <a:gd name="T1" fmla="*/ 73 h 73"/>
                <a:gd name="T2" fmla="*/ 76 w 119"/>
                <a:gd name="T3" fmla="*/ 72 h 73"/>
                <a:gd name="T4" fmla="*/ 76 w 119"/>
                <a:gd name="T5" fmla="*/ 72 h 73"/>
                <a:gd name="T6" fmla="*/ 77 w 119"/>
                <a:gd name="T7" fmla="*/ 72 h 73"/>
                <a:gd name="T8" fmla="*/ 77 w 119"/>
                <a:gd name="T9" fmla="*/ 71 h 73"/>
                <a:gd name="T10" fmla="*/ 77 w 119"/>
                <a:gd name="T11" fmla="*/ 69 h 73"/>
                <a:gd name="T12" fmla="*/ 77 w 119"/>
                <a:gd name="T13" fmla="*/ 65 h 73"/>
                <a:gd name="T14" fmla="*/ 75 w 119"/>
                <a:gd name="T15" fmla="*/ 58 h 73"/>
                <a:gd name="T16" fmla="*/ 73 w 119"/>
                <a:gd name="T17" fmla="*/ 51 h 73"/>
                <a:gd name="T18" fmla="*/ 69 w 119"/>
                <a:gd name="T19" fmla="*/ 43 h 73"/>
                <a:gd name="T20" fmla="*/ 67 w 119"/>
                <a:gd name="T21" fmla="*/ 38 h 73"/>
                <a:gd name="T22" fmla="*/ 63 w 119"/>
                <a:gd name="T23" fmla="*/ 34 h 73"/>
                <a:gd name="T24" fmla="*/ 60 w 119"/>
                <a:gd name="T25" fmla="*/ 31 h 73"/>
                <a:gd name="T26" fmla="*/ 56 w 119"/>
                <a:gd name="T27" fmla="*/ 27 h 73"/>
                <a:gd name="T28" fmla="*/ 48 w 119"/>
                <a:gd name="T29" fmla="*/ 20 h 73"/>
                <a:gd name="T30" fmla="*/ 39 w 119"/>
                <a:gd name="T31" fmla="*/ 14 h 73"/>
                <a:gd name="T32" fmla="*/ 29 w 119"/>
                <a:gd name="T33" fmla="*/ 10 h 73"/>
                <a:gd name="T34" fmla="*/ 20 w 119"/>
                <a:gd name="T35" fmla="*/ 7 h 73"/>
                <a:gd name="T36" fmla="*/ 16 w 119"/>
                <a:gd name="T37" fmla="*/ 5 h 73"/>
                <a:gd name="T38" fmla="*/ 12 w 119"/>
                <a:gd name="T39" fmla="*/ 5 h 73"/>
                <a:gd name="T40" fmla="*/ 6 w 119"/>
                <a:gd name="T41" fmla="*/ 3 h 73"/>
                <a:gd name="T42" fmla="*/ 0 w 119"/>
                <a:gd name="T43" fmla="*/ 2 h 73"/>
                <a:gd name="T44" fmla="*/ 6 w 119"/>
                <a:gd name="T45" fmla="*/ 1 h 73"/>
                <a:gd name="T46" fmla="*/ 12 w 119"/>
                <a:gd name="T47" fmla="*/ 1 h 73"/>
                <a:gd name="T48" fmla="*/ 16 w 119"/>
                <a:gd name="T49" fmla="*/ 0 h 73"/>
                <a:gd name="T50" fmla="*/ 21 w 119"/>
                <a:gd name="T51" fmla="*/ 0 h 73"/>
                <a:gd name="T52" fmla="*/ 31 w 119"/>
                <a:gd name="T53" fmla="*/ 0 h 73"/>
                <a:gd name="T54" fmla="*/ 43 w 119"/>
                <a:gd name="T55" fmla="*/ 1 h 73"/>
                <a:gd name="T56" fmla="*/ 55 w 119"/>
                <a:gd name="T57" fmla="*/ 4 h 73"/>
                <a:gd name="T58" fmla="*/ 68 w 119"/>
                <a:gd name="T59" fmla="*/ 9 h 73"/>
                <a:gd name="T60" fmla="*/ 74 w 119"/>
                <a:gd name="T61" fmla="*/ 12 h 73"/>
                <a:gd name="T62" fmla="*/ 80 w 119"/>
                <a:gd name="T63" fmla="*/ 15 h 73"/>
                <a:gd name="T64" fmla="*/ 86 w 119"/>
                <a:gd name="T65" fmla="*/ 19 h 73"/>
                <a:gd name="T66" fmla="*/ 91 w 119"/>
                <a:gd name="T67" fmla="*/ 23 h 73"/>
                <a:gd name="T68" fmla="*/ 100 w 119"/>
                <a:gd name="T69" fmla="*/ 33 h 73"/>
                <a:gd name="T70" fmla="*/ 108 w 119"/>
                <a:gd name="T71" fmla="*/ 42 h 73"/>
                <a:gd name="T72" fmla="*/ 113 w 119"/>
                <a:gd name="T73" fmla="*/ 51 h 73"/>
                <a:gd name="T74" fmla="*/ 117 w 119"/>
                <a:gd name="T75" fmla="*/ 58 h 73"/>
                <a:gd name="T76" fmla="*/ 118 w 119"/>
                <a:gd name="T77" fmla="*/ 61 h 73"/>
                <a:gd name="T78" fmla="*/ 119 w 119"/>
                <a:gd name="T79" fmla="*/ 64 h 73"/>
                <a:gd name="T80" fmla="*/ 119 w 119"/>
                <a:gd name="T81" fmla="*/ 65 h 73"/>
                <a:gd name="T82" fmla="*/ 119 w 119"/>
                <a:gd name="T83" fmla="*/ 65 h 73"/>
                <a:gd name="T84" fmla="*/ 77 w 119"/>
                <a:gd name="T85"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9" h="73">
                  <a:moveTo>
                    <a:pt x="77" y="73"/>
                  </a:moveTo>
                  <a:cubicBezTo>
                    <a:pt x="76" y="72"/>
                    <a:pt x="76" y="72"/>
                    <a:pt x="76" y="72"/>
                  </a:cubicBezTo>
                  <a:cubicBezTo>
                    <a:pt x="76" y="72"/>
                    <a:pt x="76" y="72"/>
                    <a:pt x="76" y="72"/>
                  </a:cubicBezTo>
                  <a:cubicBezTo>
                    <a:pt x="77" y="72"/>
                    <a:pt x="77" y="72"/>
                    <a:pt x="77" y="72"/>
                  </a:cubicBezTo>
                  <a:cubicBezTo>
                    <a:pt x="77" y="72"/>
                    <a:pt x="77" y="71"/>
                    <a:pt x="77" y="71"/>
                  </a:cubicBezTo>
                  <a:cubicBezTo>
                    <a:pt x="77" y="71"/>
                    <a:pt x="77" y="70"/>
                    <a:pt x="77" y="69"/>
                  </a:cubicBezTo>
                  <a:cubicBezTo>
                    <a:pt x="77" y="68"/>
                    <a:pt x="77" y="67"/>
                    <a:pt x="77" y="65"/>
                  </a:cubicBezTo>
                  <a:cubicBezTo>
                    <a:pt x="76" y="63"/>
                    <a:pt x="76" y="61"/>
                    <a:pt x="75" y="58"/>
                  </a:cubicBezTo>
                  <a:cubicBezTo>
                    <a:pt x="75" y="56"/>
                    <a:pt x="74" y="53"/>
                    <a:pt x="73" y="51"/>
                  </a:cubicBezTo>
                  <a:cubicBezTo>
                    <a:pt x="72" y="48"/>
                    <a:pt x="71" y="45"/>
                    <a:pt x="69" y="43"/>
                  </a:cubicBezTo>
                  <a:cubicBezTo>
                    <a:pt x="68" y="41"/>
                    <a:pt x="67" y="40"/>
                    <a:pt x="67" y="38"/>
                  </a:cubicBezTo>
                  <a:cubicBezTo>
                    <a:pt x="66" y="37"/>
                    <a:pt x="65" y="36"/>
                    <a:pt x="63" y="34"/>
                  </a:cubicBezTo>
                  <a:cubicBezTo>
                    <a:pt x="63" y="33"/>
                    <a:pt x="61" y="32"/>
                    <a:pt x="60" y="31"/>
                  </a:cubicBezTo>
                  <a:cubicBezTo>
                    <a:pt x="56" y="27"/>
                    <a:pt x="56" y="27"/>
                    <a:pt x="56" y="27"/>
                  </a:cubicBezTo>
                  <a:cubicBezTo>
                    <a:pt x="54" y="24"/>
                    <a:pt x="51" y="22"/>
                    <a:pt x="48" y="20"/>
                  </a:cubicBezTo>
                  <a:cubicBezTo>
                    <a:pt x="45" y="18"/>
                    <a:pt x="42" y="16"/>
                    <a:pt x="39" y="14"/>
                  </a:cubicBezTo>
                  <a:cubicBezTo>
                    <a:pt x="35" y="13"/>
                    <a:pt x="32" y="11"/>
                    <a:pt x="29" y="10"/>
                  </a:cubicBezTo>
                  <a:cubicBezTo>
                    <a:pt x="26" y="9"/>
                    <a:pt x="23" y="8"/>
                    <a:pt x="20" y="7"/>
                  </a:cubicBezTo>
                  <a:cubicBezTo>
                    <a:pt x="19" y="6"/>
                    <a:pt x="17" y="6"/>
                    <a:pt x="16" y="5"/>
                  </a:cubicBezTo>
                  <a:cubicBezTo>
                    <a:pt x="15" y="5"/>
                    <a:pt x="13" y="5"/>
                    <a:pt x="12" y="5"/>
                  </a:cubicBezTo>
                  <a:cubicBezTo>
                    <a:pt x="10" y="4"/>
                    <a:pt x="8" y="4"/>
                    <a:pt x="6" y="3"/>
                  </a:cubicBezTo>
                  <a:cubicBezTo>
                    <a:pt x="2" y="2"/>
                    <a:pt x="0" y="2"/>
                    <a:pt x="0" y="2"/>
                  </a:cubicBezTo>
                  <a:cubicBezTo>
                    <a:pt x="0" y="2"/>
                    <a:pt x="2" y="2"/>
                    <a:pt x="6" y="1"/>
                  </a:cubicBezTo>
                  <a:cubicBezTo>
                    <a:pt x="8" y="1"/>
                    <a:pt x="10" y="1"/>
                    <a:pt x="12" y="1"/>
                  </a:cubicBezTo>
                  <a:cubicBezTo>
                    <a:pt x="14" y="0"/>
                    <a:pt x="15" y="0"/>
                    <a:pt x="16" y="0"/>
                  </a:cubicBezTo>
                  <a:cubicBezTo>
                    <a:pt x="18" y="0"/>
                    <a:pt x="19" y="0"/>
                    <a:pt x="21" y="0"/>
                  </a:cubicBezTo>
                  <a:cubicBezTo>
                    <a:pt x="24" y="0"/>
                    <a:pt x="27" y="0"/>
                    <a:pt x="31" y="0"/>
                  </a:cubicBezTo>
                  <a:cubicBezTo>
                    <a:pt x="35" y="0"/>
                    <a:pt x="39" y="1"/>
                    <a:pt x="43" y="1"/>
                  </a:cubicBezTo>
                  <a:cubicBezTo>
                    <a:pt x="47" y="2"/>
                    <a:pt x="51" y="3"/>
                    <a:pt x="55" y="4"/>
                  </a:cubicBezTo>
                  <a:cubicBezTo>
                    <a:pt x="59" y="5"/>
                    <a:pt x="64" y="7"/>
                    <a:pt x="68" y="9"/>
                  </a:cubicBezTo>
                  <a:cubicBezTo>
                    <a:pt x="74" y="12"/>
                    <a:pt x="74" y="12"/>
                    <a:pt x="74" y="12"/>
                  </a:cubicBezTo>
                  <a:cubicBezTo>
                    <a:pt x="76" y="13"/>
                    <a:pt x="78" y="14"/>
                    <a:pt x="80" y="15"/>
                  </a:cubicBezTo>
                  <a:cubicBezTo>
                    <a:pt x="82" y="17"/>
                    <a:pt x="84" y="18"/>
                    <a:pt x="86" y="19"/>
                  </a:cubicBezTo>
                  <a:cubicBezTo>
                    <a:pt x="88" y="21"/>
                    <a:pt x="89" y="22"/>
                    <a:pt x="91" y="23"/>
                  </a:cubicBezTo>
                  <a:cubicBezTo>
                    <a:pt x="95" y="26"/>
                    <a:pt x="97" y="30"/>
                    <a:pt x="100" y="33"/>
                  </a:cubicBezTo>
                  <a:cubicBezTo>
                    <a:pt x="103" y="36"/>
                    <a:pt x="106" y="39"/>
                    <a:pt x="108" y="42"/>
                  </a:cubicBezTo>
                  <a:cubicBezTo>
                    <a:pt x="110" y="45"/>
                    <a:pt x="112" y="48"/>
                    <a:pt x="113" y="51"/>
                  </a:cubicBezTo>
                  <a:cubicBezTo>
                    <a:pt x="115" y="53"/>
                    <a:pt x="116" y="56"/>
                    <a:pt x="117" y="58"/>
                  </a:cubicBezTo>
                  <a:cubicBezTo>
                    <a:pt x="117" y="59"/>
                    <a:pt x="117" y="60"/>
                    <a:pt x="118" y="61"/>
                  </a:cubicBezTo>
                  <a:cubicBezTo>
                    <a:pt x="118" y="62"/>
                    <a:pt x="118" y="63"/>
                    <a:pt x="119" y="64"/>
                  </a:cubicBezTo>
                  <a:cubicBezTo>
                    <a:pt x="119" y="64"/>
                    <a:pt x="119" y="65"/>
                    <a:pt x="119" y="65"/>
                  </a:cubicBezTo>
                  <a:cubicBezTo>
                    <a:pt x="119" y="65"/>
                    <a:pt x="119" y="65"/>
                    <a:pt x="119" y="65"/>
                  </a:cubicBezTo>
                  <a:lnTo>
                    <a:pt x="77" y="73"/>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2" name="Freeform 417"/>
            <p:cNvSpPr>
              <a:spLocks/>
            </p:cNvSpPr>
            <p:nvPr/>
          </p:nvSpPr>
          <p:spPr bwMode="auto">
            <a:xfrm>
              <a:off x="315908" y="6034878"/>
              <a:ext cx="174824" cy="536283"/>
            </a:xfrm>
            <a:custGeom>
              <a:avLst/>
              <a:gdLst>
                <a:gd name="T0" fmla="*/ 0 w 42"/>
                <a:gd name="T1" fmla="*/ 121 h 121"/>
                <a:gd name="T2" fmla="*/ 0 w 42"/>
                <a:gd name="T3" fmla="*/ 119 h 121"/>
                <a:gd name="T4" fmla="*/ 0 w 42"/>
                <a:gd name="T5" fmla="*/ 115 h 121"/>
                <a:gd name="T6" fmla="*/ 2 w 42"/>
                <a:gd name="T7" fmla="*/ 100 h 121"/>
                <a:gd name="T8" fmla="*/ 9 w 42"/>
                <a:gd name="T9" fmla="*/ 56 h 121"/>
                <a:gd name="T10" fmla="*/ 16 w 42"/>
                <a:gd name="T11" fmla="*/ 33 h 121"/>
                <a:gd name="T12" fmla="*/ 25 w 42"/>
                <a:gd name="T13" fmla="*/ 15 h 121"/>
                <a:gd name="T14" fmla="*/ 30 w 42"/>
                <a:gd name="T15" fmla="*/ 8 h 121"/>
                <a:gd name="T16" fmla="*/ 34 w 42"/>
                <a:gd name="T17" fmla="*/ 3 h 121"/>
                <a:gd name="T18" fmla="*/ 37 w 42"/>
                <a:gd name="T19" fmla="*/ 1 h 121"/>
                <a:gd name="T20" fmla="*/ 39 w 42"/>
                <a:gd name="T21" fmla="*/ 0 h 121"/>
                <a:gd name="T22" fmla="*/ 38 w 42"/>
                <a:gd name="T23" fmla="*/ 1 h 121"/>
                <a:gd name="T24" fmla="*/ 36 w 42"/>
                <a:gd name="T25" fmla="*/ 4 h 121"/>
                <a:gd name="T26" fmla="*/ 34 w 42"/>
                <a:gd name="T27" fmla="*/ 10 h 121"/>
                <a:gd name="T28" fmla="*/ 31 w 42"/>
                <a:gd name="T29" fmla="*/ 17 h 121"/>
                <a:gd name="T30" fmla="*/ 30 w 42"/>
                <a:gd name="T31" fmla="*/ 36 h 121"/>
                <a:gd name="T32" fmla="*/ 31 w 42"/>
                <a:gd name="T33" fmla="*/ 58 h 121"/>
                <a:gd name="T34" fmla="*/ 38 w 42"/>
                <a:gd name="T35" fmla="*/ 98 h 121"/>
                <a:gd name="T36" fmla="*/ 41 w 42"/>
                <a:gd name="T37" fmla="*/ 111 h 121"/>
                <a:gd name="T38" fmla="*/ 42 w 42"/>
                <a:gd name="T39" fmla="*/ 115 h 121"/>
                <a:gd name="T40" fmla="*/ 42 w 42"/>
                <a:gd name="T41" fmla="*/ 116 h 121"/>
                <a:gd name="T42" fmla="*/ 0 w 42"/>
                <a:gd name="T43" fmla="*/ 121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21">
                  <a:moveTo>
                    <a:pt x="0" y="121"/>
                  </a:moveTo>
                  <a:cubicBezTo>
                    <a:pt x="0" y="121"/>
                    <a:pt x="0" y="120"/>
                    <a:pt x="0" y="119"/>
                  </a:cubicBezTo>
                  <a:cubicBezTo>
                    <a:pt x="0" y="118"/>
                    <a:pt x="0" y="117"/>
                    <a:pt x="0" y="115"/>
                  </a:cubicBezTo>
                  <a:cubicBezTo>
                    <a:pt x="1" y="111"/>
                    <a:pt x="1" y="106"/>
                    <a:pt x="2" y="100"/>
                  </a:cubicBezTo>
                  <a:cubicBezTo>
                    <a:pt x="3" y="88"/>
                    <a:pt x="5" y="72"/>
                    <a:pt x="9" y="56"/>
                  </a:cubicBezTo>
                  <a:cubicBezTo>
                    <a:pt x="11" y="48"/>
                    <a:pt x="14" y="41"/>
                    <a:pt x="16" y="33"/>
                  </a:cubicBezTo>
                  <a:cubicBezTo>
                    <a:pt x="19" y="26"/>
                    <a:pt x="22" y="20"/>
                    <a:pt x="25" y="15"/>
                  </a:cubicBezTo>
                  <a:cubicBezTo>
                    <a:pt x="27" y="12"/>
                    <a:pt x="29" y="10"/>
                    <a:pt x="30" y="8"/>
                  </a:cubicBezTo>
                  <a:cubicBezTo>
                    <a:pt x="32" y="6"/>
                    <a:pt x="33" y="4"/>
                    <a:pt x="34" y="3"/>
                  </a:cubicBezTo>
                  <a:cubicBezTo>
                    <a:pt x="36" y="2"/>
                    <a:pt x="37" y="1"/>
                    <a:pt x="37" y="1"/>
                  </a:cubicBezTo>
                  <a:cubicBezTo>
                    <a:pt x="38" y="0"/>
                    <a:pt x="39" y="0"/>
                    <a:pt x="39" y="0"/>
                  </a:cubicBezTo>
                  <a:cubicBezTo>
                    <a:pt x="39" y="0"/>
                    <a:pt x="38" y="0"/>
                    <a:pt x="38" y="1"/>
                  </a:cubicBezTo>
                  <a:cubicBezTo>
                    <a:pt x="37" y="2"/>
                    <a:pt x="37" y="3"/>
                    <a:pt x="36" y="4"/>
                  </a:cubicBezTo>
                  <a:cubicBezTo>
                    <a:pt x="35" y="6"/>
                    <a:pt x="34" y="8"/>
                    <a:pt x="34" y="10"/>
                  </a:cubicBezTo>
                  <a:cubicBezTo>
                    <a:pt x="33" y="12"/>
                    <a:pt x="32" y="14"/>
                    <a:pt x="31" y="17"/>
                  </a:cubicBezTo>
                  <a:cubicBezTo>
                    <a:pt x="30" y="23"/>
                    <a:pt x="30" y="29"/>
                    <a:pt x="30" y="36"/>
                  </a:cubicBezTo>
                  <a:cubicBezTo>
                    <a:pt x="29" y="43"/>
                    <a:pt x="30" y="50"/>
                    <a:pt x="31" y="58"/>
                  </a:cubicBezTo>
                  <a:cubicBezTo>
                    <a:pt x="32" y="73"/>
                    <a:pt x="35" y="87"/>
                    <a:pt x="38" y="98"/>
                  </a:cubicBezTo>
                  <a:cubicBezTo>
                    <a:pt x="39" y="104"/>
                    <a:pt x="40" y="108"/>
                    <a:pt x="41" y="111"/>
                  </a:cubicBezTo>
                  <a:cubicBezTo>
                    <a:pt x="42" y="113"/>
                    <a:pt x="42" y="114"/>
                    <a:pt x="42" y="115"/>
                  </a:cubicBezTo>
                  <a:cubicBezTo>
                    <a:pt x="42" y="115"/>
                    <a:pt x="42" y="116"/>
                    <a:pt x="42" y="116"/>
                  </a:cubicBezTo>
                  <a:lnTo>
                    <a:pt x="0" y="121"/>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Freeform 418"/>
            <p:cNvSpPr>
              <a:spLocks/>
            </p:cNvSpPr>
            <p:nvPr/>
          </p:nvSpPr>
          <p:spPr bwMode="auto">
            <a:xfrm>
              <a:off x="696267" y="6247501"/>
              <a:ext cx="352010" cy="403984"/>
            </a:xfrm>
            <a:custGeom>
              <a:avLst/>
              <a:gdLst>
                <a:gd name="T0" fmla="*/ 0 w 84"/>
                <a:gd name="T1" fmla="*/ 89 h 91"/>
                <a:gd name="T2" fmla="*/ 1 w 84"/>
                <a:gd name="T3" fmla="*/ 87 h 91"/>
                <a:gd name="T4" fmla="*/ 2 w 84"/>
                <a:gd name="T5" fmla="*/ 83 h 91"/>
                <a:gd name="T6" fmla="*/ 6 w 84"/>
                <a:gd name="T7" fmla="*/ 68 h 91"/>
                <a:gd name="T8" fmla="*/ 29 w 84"/>
                <a:gd name="T9" fmla="*/ 29 h 91"/>
                <a:gd name="T10" fmla="*/ 38 w 84"/>
                <a:gd name="T11" fmla="*/ 20 h 91"/>
                <a:gd name="T12" fmla="*/ 47 w 84"/>
                <a:gd name="T13" fmla="*/ 13 h 91"/>
                <a:gd name="T14" fmla="*/ 52 w 84"/>
                <a:gd name="T15" fmla="*/ 10 h 91"/>
                <a:gd name="T16" fmla="*/ 57 w 84"/>
                <a:gd name="T17" fmla="*/ 7 h 91"/>
                <a:gd name="T18" fmla="*/ 66 w 84"/>
                <a:gd name="T19" fmla="*/ 4 h 91"/>
                <a:gd name="T20" fmla="*/ 73 w 84"/>
                <a:gd name="T21" fmla="*/ 1 h 91"/>
                <a:gd name="T22" fmla="*/ 79 w 84"/>
                <a:gd name="T23" fmla="*/ 0 h 91"/>
                <a:gd name="T24" fmla="*/ 84 w 84"/>
                <a:gd name="T25" fmla="*/ 0 h 91"/>
                <a:gd name="T26" fmla="*/ 80 w 84"/>
                <a:gd name="T27" fmla="*/ 1 h 91"/>
                <a:gd name="T28" fmla="*/ 74 w 84"/>
                <a:gd name="T29" fmla="*/ 4 h 91"/>
                <a:gd name="T30" fmla="*/ 68 w 84"/>
                <a:gd name="T31" fmla="*/ 8 h 91"/>
                <a:gd name="T32" fmla="*/ 60 w 84"/>
                <a:gd name="T33" fmla="*/ 13 h 91"/>
                <a:gd name="T34" fmla="*/ 57 w 84"/>
                <a:gd name="T35" fmla="*/ 17 h 91"/>
                <a:gd name="T36" fmla="*/ 54 w 84"/>
                <a:gd name="T37" fmla="*/ 20 h 91"/>
                <a:gd name="T38" fmla="*/ 47 w 84"/>
                <a:gd name="T39" fmla="*/ 28 h 91"/>
                <a:gd name="T40" fmla="*/ 42 w 84"/>
                <a:gd name="T41" fmla="*/ 38 h 91"/>
                <a:gd name="T42" fmla="*/ 32 w 84"/>
                <a:gd name="T43" fmla="*/ 75 h 91"/>
                <a:gd name="T44" fmla="*/ 31 w 84"/>
                <a:gd name="T45" fmla="*/ 87 h 91"/>
                <a:gd name="T46" fmla="*/ 31 w 84"/>
                <a:gd name="T47" fmla="*/ 90 h 91"/>
                <a:gd name="T48" fmla="*/ 31 w 84"/>
                <a:gd name="T49" fmla="*/ 91 h 91"/>
                <a:gd name="T50" fmla="*/ 0 w 84"/>
                <a:gd name="T51" fmla="*/ 8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91">
                  <a:moveTo>
                    <a:pt x="0" y="89"/>
                  </a:moveTo>
                  <a:cubicBezTo>
                    <a:pt x="0" y="89"/>
                    <a:pt x="1" y="88"/>
                    <a:pt x="1" y="87"/>
                  </a:cubicBezTo>
                  <a:cubicBezTo>
                    <a:pt x="1" y="86"/>
                    <a:pt x="1" y="85"/>
                    <a:pt x="2" y="83"/>
                  </a:cubicBezTo>
                  <a:cubicBezTo>
                    <a:pt x="3" y="79"/>
                    <a:pt x="4" y="74"/>
                    <a:pt x="6" y="68"/>
                  </a:cubicBezTo>
                  <a:cubicBezTo>
                    <a:pt x="11" y="57"/>
                    <a:pt x="18" y="41"/>
                    <a:pt x="29" y="29"/>
                  </a:cubicBezTo>
                  <a:cubicBezTo>
                    <a:pt x="32" y="26"/>
                    <a:pt x="35" y="23"/>
                    <a:pt x="38" y="20"/>
                  </a:cubicBezTo>
                  <a:cubicBezTo>
                    <a:pt x="41" y="17"/>
                    <a:pt x="44" y="15"/>
                    <a:pt x="47" y="13"/>
                  </a:cubicBezTo>
                  <a:cubicBezTo>
                    <a:pt x="49" y="12"/>
                    <a:pt x="50" y="11"/>
                    <a:pt x="52" y="10"/>
                  </a:cubicBezTo>
                  <a:cubicBezTo>
                    <a:pt x="53" y="9"/>
                    <a:pt x="55" y="8"/>
                    <a:pt x="57" y="7"/>
                  </a:cubicBezTo>
                  <a:cubicBezTo>
                    <a:pt x="60" y="6"/>
                    <a:pt x="63" y="5"/>
                    <a:pt x="66" y="4"/>
                  </a:cubicBezTo>
                  <a:cubicBezTo>
                    <a:pt x="68" y="3"/>
                    <a:pt x="71" y="2"/>
                    <a:pt x="73" y="1"/>
                  </a:cubicBezTo>
                  <a:cubicBezTo>
                    <a:pt x="76" y="1"/>
                    <a:pt x="78" y="0"/>
                    <a:pt x="79" y="0"/>
                  </a:cubicBezTo>
                  <a:cubicBezTo>
                    <a:pt x="83" y="0"/>
                    <a:pt x="84" y="0"/>
                    <a:pt x="84" y="0"/>
                  </a:cubicBezTo>
                  <a:cubicBezTo>
                    <a:pt x="84" y="0"/>
                    <a:pt x="83" y="0"/>
                    <a:pt x="80" y="1"/>
                  </a:cubicBezTo>
                  <a:cubicBezTo>
                    <a:pt x="78" y="2"/>
                    <a:pt x="76" y="3"/>
                    <a:pt x="74" y="4"/>
                  </a:cubicBezTo>
                  <a:cubicBezTo>
                    <a:pt x="72" y="5"/>
                    <a:pt x="70" y="6"/>
                    <a:pt x="68" y="8"/>
                  </a:cubicBezTo>
                  <a:cubicBezTo>
                    <a:pt x="65" y="9"/>
                    <a:pt x="63" y="11"/>
                    <a:pt x="60" y="13"/>
                  </a:cubicBezTo>
                  <a:cubicBezTo>
                    <a:pt x="59" y="14"/>
                    <a:pt x="58" y="15"/>
                    <a:pt x="57" y="17"/>
                  </a:cubicBezTo>
                  <a:cubicBezTo>
                    <a:pt x="56" y="18"/>
                    <a:pt x="55" y="19"/>
                    <a:pt x="54" y="20"/>
                  </a:cubicBezTo>
                  <a:cubicBezTo>
                    <a:pt x="51" y="23"/>
                    <a:pt x="49" y="25"/>
                    <a:pt x="47" y="28"/>
                  </a:cubicBezTo>
                  <a:cubicBezTo>
                    <a:pt x="45" y="31"/>
                    <a:pt x="44" y="34"/>
                    <a:pt x="42" y="38"/>
                  </a:cubicBezTo>
                  <a:cubicBezTo>
                    <a:pt x="36" y="50"/>
                    <a:pt x="33" y="64"/>
                    <a:pt x="32" y="75"/>
                  </a:cubicBezTo>
                  <a:cubicBezTo>
                    <a:pt x="31" y="80"/>
                    <a:pt x="31" y="84"/>
                    <a:pt x="31" y="87"/>
                  </a:cubicBezTo>
                  <a:cubicBezTo>
                    <a:pt x="31" y="89"/>
                    <a:pt x="31" y="90"/>
                    <a:pt x="31" y="90"/>
                  </a:cubicBezTo>
                  <a:cubicBezTo>
                    <a:pt x="31" y="91"/>
                    <a:pt x="31" y="91"/>
                    <a:pt x="31" y="91"/>
                  </a:cubicBezTo>
                  <a:lnTo>
                    <a:pt x="0" y="8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419"/>
            <p:cNvSpPr>
              <a:spLocks/>
            </p:cNvSpPr>
            <p:nvPr/>
          </p:nvSpPr>
          <p:spPr bwMode="auto">
            <a:xfrm>
              <a:off x="507269" y="6247501"/>
              <a:ext cx="352010" cy="403984"/>
            </a:xfrm>
            <a:custGeom>
              <a:avLst/>
              <a:gdLst>
                <a:gd name="T0" fmla="*/ 53 w 84"/>
                <a:gd name="T1" fmla="*/ 91 h 91"/>
                <a:gd name="T2" fmla="*/ 53 w 84"/>
                <a:gd name="T3" fmla="*/ 90 h 91"/>
                <a:gd name="T4" fmla="*/ 53 w 84"/>
                <a:gd name="T5" fmla="*/ 87 h 91"/>
                <a:gd name="T6" fmla="*/ 52 w 84"/>
                <a:gd name="T7" fmla="*/ 75 h 91"/>
                <a:gd name="T8" fmla="*/ 42 w 84"/>
                <a:gd name="T9" fmla="*/ 38 h 91"/>
                <a:gd name="T10" fmla="*/ 37 w 84"/>
                <a:gd name="T11" fmla="*/ 28 h 91"/>
                <a:gd name="T12" fmla="*/ 31 w 84"/>
                <a:gd name="T13" fmla="*/ 20 h 91"/>
                <a:gd name="T14" fmla="*/ 27 w 84"/>
                <a:gd name="T15" fmla="*/ 17 h 91"/>
                <a:gd name="T16" fmla="*/ 24 w 84"/>
                <a:gd name="T17" fmla="*/ 13 h 91"/>
                <a:gd name="T18" fmla="*/ 17 w 84"/>
                <a:gd name="T19" fmla="*/ 8 h 91"/>
                <a:gd name="T20" fmla="*/ 10 w 84"/>
                <a:gd name="T21" fmla="*/ 4 h 91"/>
                <a:gd name="T22" fmla="*/ 5 w 84"/>
                <a:gd name="T23" fmla="*/ 1 h 91"/>
                <a:gd name="T24" fmla="*/ 0 w 84"/>
                <a:gd name="T25" fmla="*/ 0 h 91"/>
                <a:gd name="T26" fmla="*/ 5 w 84"/>
                <a:gd name="T27" fmla="*/ 0 h 91"/>
                <a:gd name="T28" fmla="*/ 11 w 84"/>
                <a:gd name="T29" fmla="*/ 1 h 91"/>
                <a:gd name="T30" fmla="*/ 19 w 84"/>
                <a:gd name="T31" fmla="*/ 4 h 91"/>
                <a:gd name="T32" fmla="*/ 28 w 84"/>
                <a:gd name="T33" fmla="*/ 7 h 91"/>
                <a:gd name="T34" fmla="*/ 32 w 84"/>
                <a:gd name="T35" fmla="*/ 10 h 91"/>
                <a:gd name="T36" fmla="*/ 37 w 84"/>
                <a:gd name="T37" fmla="*/ 13 h 91"/>
                <a:gd name="T38" fmla="*/ 46 w 84"/>
                <a:gd name="T39" fmla="*/ 20 h 91"/>
                <a:gd name="T40" fmla="*/ 55 w 84"/>
                <a:gd name="T41" fmla="*/ 29 h 91"/>
                <a:gd name="T42" fmla="*/ 78 w 84"/>
                <a:gd name="T43" fmla="*/ 68 h 91"/>
                <a:gd name="T44" fmla="*/ 82 w 84"/>
                <a:gd name="T45" fmla="*/ 83 h 91"/>
                <a:gd name="T46" fmla="*/ 83 w 84"/>
                <a:gd name="T47" fmla="*/ 87 h 91"/>
                <a:gd name="T48" fmla="*/ 84 w 84"/>
                <a:gd name="T49" fmla="*/ 89 h 91"/>
                <a:gd name="T50" fmla="*/ 53 w 84"/>
                <a:gd name="T5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4" h="91">
                  <a:moveTo>
                    <a:pt x="53" y="91"/>
                  </a:moveTo>
                  <a:cubicBezTo>
                    <a:pt x="53" y="91"/>
                    <a:pt x="53" y="91"/>
                    <a:pt x="53" y="90"/>
                  </a:cubicBezTo>
                  <a:cubicBezTo>
                    <a:pt x="53" y="90"/>
                    <a:pt x="53" y="89"/>
                    <a:pt x="53" y="87"/>
                  </a:cubicBezTo>
                  <a:cubicBezTo>
                    <a:pt x="53" y="84"/>
                    <a:pt x="53" y="80"/>
                    <a:pt x="52" y="75"/>
                  </a:cubicBezTo>
                  <a:cubicBezTo>
                    <a:pt x="51" y="64"/>
                    <a:pt x="48" y="50"/>
                    <a:pt x="42" y="38"/>
                  </a:cubicBezTo>
                  <a:cubicBezTo>
                    <a:pt x="41" y="34"/>
                    <a:pt x="39" y="31"/>
                    <a:pt x="37" y="28"/>
                  </a:cubicBezTo>
                  <a:cubicBezTo>
                    <a:pt x="35" y="25"/>
                    <a:pt x="33" y="23"/>
                    <a:pt x="31" y="20"/>
                  </a:cubicBezTo>
                  <a:cubicBezTo>
                    <a:pt x="30" y="19"/>
                    <a:pt x="28" y="18"/>
                    <a:pt x="27" y="17"/>
                  </a:cubicBezTo>
                  <a:cubicBezTo>
                    <a:pt x="26" y="15"/>
                    <a:pt x="25" y="14"/>
                    <a:pt x="24" y="13"/>
                  </a:cubicBezTo>
                  <a:cubicBezTo>
                    <a:pt x="21" y="11"/>
                    <a:pt x="19" y="9"/>
                    <a:pt x="17" y="8"/>
                  </a:cubicBezTo>
                  <a:cubicBezTo>
                    <a:pt x="14" y="6"/>
                    <a:pt x="12" y="5"/>
                    <a:pt x="10" y="4"/>
                  </a:cubicBezTo>
                  <a:cubicBezTo>
                    <a:pt x="8" y="3"/>
                    <a:pt x="6" y="2"/>
                    <a:pt x="5" y="1"/>
                  </a:cubicBezTo>
                  <a:cubicBezTo>
                    <a:pt x="1" y="0"/>
                    <a:pt x="0" y="0"/>
                    <a:pt x="0" y="0"/>
                  </a:cubicBezTo>
                  <a:cubicBezTo>
                    <a:pt x="0" y="0"/>
                    <a:pt x="2" y="0"/>
                    <a:pt x="5" y="0"/>
                  </a:cubicBezTo>
                  <a:cubicBezTo>
                    <a:pt x="7" y="0"/>
                    <a:pt x="9" y="1"/>
                    <a:pt x="11" y="1"/>
                  </a:cubicBezTo>
                  <a:cubicBezTo>
                    <a:pt x="13" y="2"/>
                    <a:pt x="16" y="3"/>
                    <a:pt x="19" y="4"/>
                  </a:cubicBezTo>
                  <a:cubicBezTo>
                    <a:pt x="21" y="5"/>
                    <a:pt x="24" y="6"/>
                    <a:pt x="28" y="7"/>
                  </a:cubicBezTo>
                  <a:cubicBezTo>
                    <a:pt x="29" y="8"/>
                    <a:pt x="31" y="9"/>
                    <a:pt x="32" y="10"/>
                  </a:cubicBezTo>
                  <a:cubicBezTo>
                    <a:pt x="34" y="11"/>
                    <a:pt x="35" y="12"/>
                    <a:pt x="37" y="13"/>
                  </a:cubicBezTo>
                  <a:cubicBezTo>
                    <a:pt x="40" y="15"/>
                    <a:pt x="43" y="17"/>
                    <a:pt x="46" y="20"/>
                  </a:cubicBezTo>
                  <a:cubicBezTo>
                    <a:pt x="49" y="23"/>
                    <a:pt x="52" y="26"/>
                    <a:pt x="55" y="29"/>
                  </a:cubicBezTo>
                  <a:cubicBezTo>
                    <a:pt x="66" y="41"/>
                    <a:pt x="73" y="57"/>
                    <a:pt x="78" y="68"/>
                  </a:cubicBezTo>
                  <a:cubicBezTo>
                    <a:pt x="80" y="74"/>
                    <a:pt x="81" y="79"/>
                    <a:pt x="82" y="83"/>
                  </a:cubicBezTo>
                  <a:cubicBezTo>
                    <a:pt x="83" y="85"/>
                    <a:pt x="83" y="86"/>
                    <a:pt x="83" y="87"/>
                  </a:cubicBezTo>
                  <a:cubicBezTo>
                    <a:pt x="84" y="88"/>
                    <a:pt x="84" y="89"/>
                    <a:pt x="84" y="89"/>
                  </a:cubicBezTo>
                  <a:lnTo>
                    <a:pt x="53" y="91"/>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Freeform 420"/>
            <p:cNvSpPr>
              <a:spLocks/>
            </p:cNvSpPr>
            <p:nvPr/>
          </p:nvSpPr>
          <p:spPr bwMode="auto">
            <a:xfrm>
              <a:off x="712805" y="6422324"/>
              <a:ext cx="361459" cy="233885"/>
            </a:xfrm>
            <a:custGeom>
              <a:avLst/>
              <a:gdLst>
                <a:gd name="T0" fmla="*/ 0 w 86"/>
                <a:gd name="T1" fmla="*/ 47 h 53"/>
                <a:gd name="T2" fmla="*/ 1 w 86"/>
                <a:gd name="T3" fmla="*/ 46 h 53"/>
                <a:gd name="T4" fmla="*/ 1 w 86"/>
                <a:gd name="T5" fmla="*/ 44 h 53"/>
                <a:gd name="T6" fmla="*/ 2 w 86"/>
                <a:gd name="T7" fmla="*/ 42 h 53"/>
                <a:gd name="T8" fmla="*/ 9 w 86"/>
                <a:gd name="T9" fmla="*/ 30 h 53"/>
                <a:gd name="T10" fmla="*/ 14 w 86"/>
                <a:gd name="T11" fmla="*/ 24 h 53"/>
                <a:gd name="T12" fmla="*/ 21 w 86"/>
                <a:gd name="T13" fmla="*/ 17 h 53"/>
                <a:gd name="T14" fmla="*/ 24 w 86"/>
                <a:gd name="T15" fmla="*/ 14 h 53"/>
                <a:gd name="T16" fmla="*/ 29 w 86"/>
                <a:gd name="T17" fmla="*/ 11 h 53"/>
                <a:gd name="T18" fmla="*/ 37 w 86"/>
                <a:gd name="T19" fmla="*/ 6 h 53"/>
                <a:gd name="T20" fmla="*/ 46 w 86"/>
                <a:gd name="T21" fmla="*/ 3 h 53"/>
                <a:gd name="T22" fmla="*/ 55 w 86"/>
                <a:gd name="T23" fmla="*/ 1 h 53"/>
                <a:gd name="T24" fmla="*/ 64 w 86"/>
                <a:gd name="T25" fmla="*/ 0 h 53"/>
                <a:gd name="T26" fmla="*/ 71 w 86"/>
                <a:gd name="T27" fmla="*/ 0 h 53"/>
                <a:gd name="T28" fmla="*/ 74 w 86"/>
                <a:gd name="T29" fmla="*/ 0 h 53"/>
                <a:gd name="T30" fmla="*/ 77 w 86"/>
                <a:gd name="T31" fmla="*/ 1 h 53"/>
                <a:gd name="T32" fmla="*/ 82 w 86"/>
                <a:gd name="T33" fmla="*/ 1 h 53"/>
                <a:gd name="T34" fmla="*/ 86 w 86"/>
                <a:gd name="T35" fmla="*/ 2 h 53"/>
                <a:gd name="T36" fmla="*/ 82 w 86"/>
                <a:gd name="T37" fmla="*/ 2 h 53"/>
                <a:gd name="T38" fmla="*/ 77 w 86"/>
                <a:gd name="T39" fmla="*/ 3 h 53"/>
                <a:gd name="T40" fmla="*/ 75 w 86"/>
                <a:gd name="T41" fmla="*/ 4 h 53"/>
                <a:gd name="T42" fmla="*/ 72 w 86"/>
                <a:gd name="T43" fmla="*/ 5 h 53"/>
                <a:gd name="T44" fmla="*/ 65 w 86"/>
                <a:gd name="T45" fmla="*/ 7 h 53"/>
                <a:gd name="T46" fmla="*/ 58 w 86"/>
                <a:gd name="T47" fmla="*/ 10 h 53"/>
                <a:gd name="T48" fmla="*/ 52 w 86"/>
                <a:gd name="T49" fmla="*/ 14 h 53"/>
                <a:gd name="T50" fmla="*/ 46 w 86"/>
                <a:gd name="T51" fmla="*/ 19 h 53"/>
                <a:gd name="T52" fmla="*/ 40 w 86"/>
                <a:gd name="T53" fmla="*/ 25 h 53"/>
                <a:gd name="T54" fmla="*/ 38 w 86"/>
                <a:gd name="T55" fmla="*/ 28 h 53"/>
                <a:gd name="T56" fmla="*/ 36 w 86"/>
                <a:gd name="T57" fmla="*/ 31 h 53"/>
                <a:gd name="T58" fmla="*/ 34 w 86"/>
                <a:gd name="T59" fmla="*/ 37 h 53"/>
                <a:gd name="T60" fmla="*/ 32 w 86"/>
                <a:gd name="T61" fmla="*/ 42 h 53"/>
                <a:gd name="T62" fmla="*/ 30 w 86"/>
                <a:gd name="T63" fmla="*/ 50 h 53"/>
                <a:gd name="T64" fmla="*/ 30 w 86"/>
                <a:gd name="T65" fmla="*/ 51 h 53"/>
                <a:gd name="T66" fmla="*/ 31 w 86"/>
                <a:gd name="T67" fmla="*/ 52 h 53"/>
                <a:gd name="T68" fmla="*/ 31 w 86"/>
                <a:gd name="T69" fmla="*/ 53 h 53"/>
                <a:gd name="T70" fmla="*/ 0 w 86"/>
                <a:gd name="T71" fmla="*/ 47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53">
                  <a:moveTo>
                    <a:pt x="0" y="47"/>
                  </a:moveTo>
                  <a:cubicBezTo>
                    <a:pt x="0" y="47"/>
                    <a:pt x="0" y="47"/>
                    <a:pt x="1" y="46"/>
                  </a:cubicBezTo>
                  <a:cubicBezTo>
                    <a:pt x="1" y="45"/>
                    <a:pt x="1" y="45"/>
                    <a:pt x="1" y="44"/>
                  </a:cubicBezTo>
                  <a:cubicBezTo>
                    <a:pt x="2" y="43"/>
                    <a:pt x="2" y="43"/>
                    <a:pt x="2" y="42"/>
                  </a:cubicBezTo>
                  <a:cubicBezTo>
                    <a:pt x="4" y="39"/>
                    <a:pt x="6" y="35"/>
                    <a:pt x="9" y="30"/>
                  </a:cubicBezTo>
                  <a:cubicBezTo>
                    <a:pt x="10" y="28"/>
                    <a:pt x="12" y="26"/>
                    <a:pt x="14" y="24"/>
                  </a:cubicBezTo>
                  <a:cubicBezTo>
                    <a:pt x="16" y="21"/>
                    <a:pt x="18" y="19"/>
                    <a:pt x="21" y="17"/>
                  </a:cubicBezTo>
                  <a:cubicBezTo>
                    <a:pt x="22" y="16"/>
                    <a:pt x="23" y="15"/>
                    <a:pt x="24" y="14"/>
                  </a:cubicBezTo>
                  <a:cubicBezTo>
                    <a:pt x="26" y="13"/>
                    <a:pt x="27" y="12"/>
                    <a:pt x="29" y="11"/>
                  </a:cubicBezTo>
                  <a:cubicBezTo>
                    <a:pt x="31" y="9"/>
                    <a:pt x="34" y="8"/>
                    <a:pt x="37" y="6"/>
                  </a:cubicBezTo>
                  <a:cubicBezTo>
                    <a:pt x="40" y="5"/>
                    <a:pt x="43" y="4"/>
                    <a:pt x="46" y="3"/>
                  </a:cubicBezTo>
                  <a:cubicBezTo>
                    <a:pt x="50" y="2"/>
                    <a:pt x="53" y="2"/>
                    <a:pt x="55" y="1"/>
                  </a:cubicBezTo>
                  <a:cubicBezTo>
                    <a:pt x="58" y="1"/>
                    <a:pt x="61" y="1"/>
                    <a:pt x="64" y="0"/>
                  </a:cubicBezTo>
                  <a:cubicBezTo>
                    <a:pt x="66" y="0"/>
                    <a:pt x="69" y="0"/>
                    <a:pt x="71" y="0"/>
                  </a:cubicBezTo>
                  <a:cubicBezTo>
                    <a:pt x="72" y="0"/>
                    <a:pt x="73" y="0"/>
                    <a:pt x="74" y="0"/>
                  </a:cubicBezTo>
                  <a:cubicBezTo>
                    <a:pt x="75" y="0"/>
                    <a:pt x="76" y="0"/>
                    <a:pt x="77" y="1"/>
                  </a:cubicBezTo>
                  <a:cubicBezTo>
                    <a:pt x="79" y="1"/>
                    <a:pt x="81" y="1"/>
                    <a:pt x="82" y="1"/>
                  </a:cubicBezTo>
                  <a:cubicBezTo>
                    <a:pt x="85" y="1"/>
                    <a:pt x="86" y="2"/>
                    <a:pt x="86" y="2"/>
                  </a:cubicBezTo>
                  <a:cubicBezTo>
                    <a:pt x="86" y="2"/>
                    <a:pt x="85" y="2"/>
                    <a:pt x="82" y="2"/>
                  </a:cubicBezTo>
                  <a:cubicBezTo>
                    <a:pt x="81" y="3"/>
                    <a:pt x="79" y="3"/>
                    <a:pt x="77" y="3"/>
                  </a:cubicBezTo>
                  <a:cubicBezTo>
                    <a:pt x="77" y="4"/>
                    <a:pt x="76" y="4"/>
                    <a:pt x="75" y="4"/>
                  </a:cubicBezTo>
                  <a:cubicBezTo>
                    <a:pt x="74" y="4"/>
                    <a:pt x="73" y="5"/>
                    <a:pt x="72" y="5"/>
                  </a:cubicBezTo>
                  <a:cubicBezTo>
                    <a:pt x="70" y="6"/>
                    <a:pt x="68" y="6"/>
                    <a:pt x="65" y="7"/>
                  </a:cubicBezTo>
                  <a:cubicBezTo>
                    <a:pt x="63" y="8"/>
                    <a:pt x="61" y="9"/>
                    <a:pt x="58" y="10"/>
                  </a:cubicBezTo>
                  <a:cubicBezTo>
                    <a:pt x="56" y="12"/>
                    <a:pt x="54" y="13"/>
                    <a:pt x="52" y="14"/>
                  </a:cubicBezTo>
                  <a:cubicBezTo>
                    <a:pt x="50" y="16"/>
                    <a:pt x="48" y="18"/>
                    <a:pt x="46" y="19"/>
                  </a:cubicBezTo>
                  <a:cubicBezTo>
                    <a:pt x="44" y="21"/>
                    <a:pt x="42" y="23"/>
                    <a:pt x="40" y="25"/>
                  </a:cubicBezTo>
                  <a:cubicBezTo>
                    <a:pt x="40" y="26"/>
                    <a:pt x="39" y="27"/>
                    <a:pt x="38" y="28"/>
                  </a:cubicBezTo>
                  <a:cubicBezTo>
                    <a:pt x="38" y="29"/>
                    <a:pt x="37" y="30"/>
                    <a:pt x="36" y="31"/>
                  </a:cubicBezTo>
                  <a:cubicBezTo>
                    <a:pt x="35" y="33"/>
                    <a:pt x="34" y="35"/>
                    <a:pt x="34" y="37"/>
                  </a:cubicBezTo>
                  <a:cubicBezTo>
                    <a:pt x="33" y="39"/>
                    <a:pt x="32" y="40"/>
                    <a:pt x="32" y="42"/>
                  </a:cubicBezTo>
                  <a:cubicBezTo>
                    <a:pt x="31" y="45"/>
                    <a:pt x="31" y="48"/>
                    <a:pt x="30" y="50"/>
                  </a:cubicBezTo>
                  <a:cubicBezTo>
                    <a:pt x="30" y="51"/>
                    <a:pt x="30" y="51"/>
                    <a:pt x="30" y="51"/>
                  </a:cubicBezTo>
                  <a:cubicBezTo>
                    <a:pt x="31" y="52"/>
                    <a:pt x="31" y="52"/>
                    <a:pt x="31" y="52"/>
                  </a:cubicBezTo>
                  <a:cubicBezTo>
                    <a:pt x="31" y="53"/>
                    <a:pt x="31" y="53"/>
                    <a:pt x="31" y="53"/>
                  </a:cubicBezTo>
                  <a:lnTo>
                    <a:pt x="0" y="4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421"/>
            <p:cNvSpPr>
              <a:spLocks/>
            </p:cNvSpPr>
            <p:nvPr/>
          </p:nvSpPr>
          <p:spPr bwMode="auto">
            <a:xfrm>
              <a:off x="469469" y="6422324"/>
              <a:ext cx="361459" cy="233885"/>
            </a:xfrm>
            <a:custGeom>
              <a:avLst/>
              <a:gdLst>
                <a:gd name="T0" fmla="*/ 56 w 86"/>
                <a:gd name="T1" fmla="*/ 53 h 53"/>
                <a:gd name="T2" fmla="*/ 56 w 86"/>
                <a:gd name="T3" fmla="*/ 52 h 53"/>
                <a:gd name="T4" fmla="*/ 56 w 86"/>
                <a:gd name="T5" fmla="*/ 51 h 53"/>
                <a:gd name="T6" fmla="*/ 56 w 86"/>
                <a:gd name="T7" fmla="*/ 50 h 53"/>
                <a:gd name="T8" fmla="*/ 55 w 86"/>
                <a:gd name="T9" fmla="*/ 42 h 53"/>
                <a:gd name="T10" fmla="*/ 53 w 86"/>
                <a:gd name="T11" fmla="*/ 37 h 53"/>
                <a:gd name="T12" fmla="*/ 50 w 86"/>
                <a:gd name="T13" fmla="*/ 31 h 53"/>
                <a:gd name="T14" fmla="*/ 48 w 86"/>
                <a:gd name="T15" fmla="*/ 28 h 53"/>
                <a:gd name="T16" fmla="*/ 46 w 86"/>
                <a:gd name="T17" fmla="*/ 25 h 53"/>
                <a:gd name="T18" fmla="*/ 41 w 86"/>
                <a:gd name="T19" fmla="*/ 19 h 53"/>
                <a:gd name="T20" fmla="*/ 35 w 86"/>
                <a:gd name="T21" fmla="*/ 14 h 53"/>
                <a:gd name="T22" fmla="*/ 28 w 86"/>
                <a:gd name="T23" fmla="*/ 10 h 53"/>
                <a:gd name="T24" fmla="*/ 21 w 86"/>
                <a:gd name="T25" fmla="*/ 7 h 53"/>
                <a:gd name="T26" fmla="*/ 15 w 86"/>
                <a:gd name="T27" fmla="*/ 5 h 53"/>
                <a:gd name="T28" fmla="*/ 12 w 86"/>
                <a:gd name="T29" fmla="*/ 4 h 53"/>
                <a:gd name="T30" fmla="*/ 9 w 86"/>
                <a:gd name="T31" fmla="*/ 3 h 53"/>
                <a:gd name="T32" fmla="*/ 4 w 86"/>
                <a:gd name="T33" fmla="*/ 2 h 53"/>
                <a:gd name="T34" fmla="*/ 0 w 86"/>
                <a:gd name="T35" fmla="*/ 2 h 53"/>
                <a:gd name="T36" fmla="*/ 4 w 86"/>
                <a:gd name="T37" fmla="*/ 1 h 53"/>
                <a:gd name="T38" fmla="*/ 9 w 86"/>
                <a:gd name="T39" fmla="*/ 1 h 53"/>
                <a:gd name="T40" fmla="*/ 12 w 86"/>
                <a:gd name="T41" fmla="*/ 0 h 53"/>
                <a:gd name="T42" fmla="*/ 15 w 86"/>
                <a:gd name="T43" fmla="*/ 0 h 53"/>
                <a:gd name="T44" fmla="*/ 23 w 86"/>
                <a:gd name="T45" fmla="*/ 0 h 53"/>
                <a:gd name="T46" fmla="*/ 31 w 86"/>
                <a:gd name="T47" fmla="*/ 1 h 53"/>
                <a:gd name="T48" fmla="*/ 40 w 86"/>
                <a:gd name="T49" fmla="*/ 3 h 53"/>
                <a:gd name="T50" fmla="*/ 49 w 86"/>
                <a:gd name="T51" fmla="*/ 6 h 53"/>
                <a:gd name="T52" fmla="*/ 58 w 86"/>
                <a:gd name="T53" fmla="*/ 11 h 53"/>
                <a:gd name="T54" fmla="*/ 62 w 86"/>
                <a:gd name="T55" fmla="*/ 14 h 53"/>
                <a:gd name="T56" fmla="*/ 66 w 86"/>
                <a:gd name="T57" fmla="*/ 17 h 53"/>
                <a:gd name="T58" fmla="*/ 73 w 86"/>
                <a:gd name="T59" fmla="*/ 24 h 53"/>
                <a:gd name="T60" fmla="*/ 78 w 86"/>
                <a:gd name="T61" fmla="*/ 30 h 53"/>
                <a:gd name="T62" fmla="*/ 84 w 86"/>
                <a:gd name="T63" fmla="*/ 42 h 53"/>
                <a:gd name="T64" fmla="*/ 85 w 86"/>
                <a:gd name="T65" fmla="*/ 44 h 53"/>
                <a:gd name="T66" fmla="*/ 86 w 86"/>
                <a:gd name="T67" fmla="*/ 46 h 53"/>
                <a:gd name="T68" fmla="*/ 86 w 86"/>
                <a:gd name="T69" fmla="*/ 47 h 53"/>
                <a:gd name="T70" fmla="*/ 56 w 86"/>
                <a:gd name="T71" fmla="*/ 5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53">
                  <a:moveTo>
                    <a:pt x="56" y="53"/>
                  </a:moveTo>
                  <a:cubicBezTo>
                    <a:pt x="56" y="52"/>
                    <a:pt x="56" y="52"/>
                    <a:pt x="56" y="52"/>
                  </a:cubicBezTo>
                  <a:cubicBezTo>
                    <a:pt x="56" y="51"/>
                    <a:pt x="56" y="51"/>
                    <a:pt x="56" y="51"/>
                  </a:cubicBezTo>
                  <a:cubicBezTo>
                    <a:pt x="56" y="51"/>
                    <a:pt x="56" y="51"/>
                    <a:pt x="56" y="50"/>
                  </a:cubicBezTo>
                  <a:cubicBezTo>
                    <a:pt x="56" y="48"/>
                    <a:pt x="56" y="45"/>
                    <a:pt x="55" y="42"/>
                  </a:cubicBezTo>
                  <a:cubicBezTo>
                    <a:pt x="54" y="40"/>
                    <a:pt x="53" y="39"/>
                    <a:pt x="53" y="37"/>
                  </a:cubicBezTo>
                  <a:cubicBezTo>
                    <a:pt x="52" y="35"/>
                    <a:pt x="51" y="33"/>
                    <a:pt x="50" y="31"/>
                  </a:cubicBezTo>
                  <a:cubicBezTo>
                    <a:pt x="49" y="30"/>
                    <a:pt x="49" y="29"/>
                    <a:pt x="48" y="28"/>
                  </a:cubicBezTo>
                  <a:cubicBezTo>
                    <a:pt x="47" y="27"/>
                    <a:pt x="47" y="26"/>
                    <a:pt x="46" y="25"/>
                  </a:cubicBezTo>
                  <a:cubicBezTo>
                    <a:pt x="45" y="23"/>
                    <a:pt x="43" y="21"/>
                    <a:pt x="41" y="19"/>
                  </a:cubicBezTo>
                  <a:cubicBezTo>
                    <a:pt x="39" y="18"/>
                    <a:pt x="37" y="16"/>
                    <a:pt x="35" y="14"/>
                  </a:cubicBezTo>
                  <a:cubicBezTo>
                    <a:pt x="32" y="13"/>
                    <a:pt x="30" y="12"/>
                    <a:pt x="28" y="10"/>
                  </a:cubicBezTo>
                  <a:cubicBezTo>
                    <a:pt x="26" y="9"/>
                    <a:pt x="23" y="8"/>
                    <a:pt x="21" y="7"/>
                  </a:cubicBezTo>
                  <a:cubicBezTo>
                    <a:pt x="19" y="6"/>
                    <a:pt x="17" y="6"/>
                    <a:pt x="15" y="5"/>
                  </a:cubicBezTo>
                  <a:cubicBezTo>
                    <a:pt x="14" y="5"/>
                    <a:pt x="13" y="4"/>
                    <a:pt x="12" y="4"/>
                  </a:cubicBezTo>
                  <a:cubicBezTo>
                    <a:pt x="11" y="4"/>
                    <a:pt x="10" y="4"/>
                    <a:pt x="9" y="3"/>
                  </a:cubicBezTo>
                  <a:cubicBezTo>
                    <a:pt x="7" y="3"/>
                    <a:pt x="6" y="3"/>
                    <a:pt x="4" y="2"/>
                  </a:cubicBezTo>
                  <a:cubicBezTo>
                    <a:pt x="2" y="2"/>
                    <a:pt x="0" y="2"/>
                    <a:pt x="0" y="2"/>
                  </a:cubicBezTo>
                  <a:cubicBezTo>
                    <a:pt x="0" y="2"/>
                    <a:pt x="2" y="1"/>
                    <a:pt x="4" y="1"/>
                  </a:cubicBezTo>
                  <a:cubicBezTo>
                    <a:pt x="6" y="1"/>
                    <a:pt x="7" y="1"/>
                    <a:pt x="9" y="1"/>
                  </a:cubicBezTo>
                  <a:cubicBezTo>
                    <a:pt x="10" y="0"/>
                    <a:pt x="11" y="0"/>
                    <a:pt x="12" y="0"/>
                  </a:cubicBezTo>
                  <a:cubicBezTo>
                    <a:pt x="13" y="0"/>
                    <a:pt x="14" y="0"/>
                    <a:pt x="15" y="0"/>
                  </a:cubicBezTo>
                  <a:cubicBezTo>
                    <a:pt x="18" y="0"/>
                    <a:pt x="20" y="0"/>
                    <a:pt x="23" y="0"/>
                  </a:cubicBezTo>
                  <a:cubicBezTo>
                    <a:pt x="25" y="1"/>
                    <a:pt x="28" y="1"/>
                    <a:pt x="31" y="1"/>
                  </a:cubicBezTo>
                  <a:cubicBezTo>
                    <a:pt x="34" y="2"/>
                    <a:pt x="37" y="2"/>
                    <a:pt x="40" y="3"/>
                  </a:cubicBezTo>
                  <a:cubicBezTo>
                    <a:pt x="43" y="4"/>
                    <a:pt x="46" y="5"/>
                    <a:pt x="49" y="6"/>
                  </a:cubicBezTo>
                  <a:cubicBezTo>
                    <a:pt x="52" y="8"/>
                    <a:pt x="55" y="9"/>
                    <a:pt x="58" y="11"/>
                  </a:cubicBezTo>
                  <a:cubicBezTo>
                    <a:pt x="59" y="12"/>
                    <a:pt x="61" y="13"/>
                    <a:pt x="62" y="14"/>
                  </a:cubicBezTo>
                  <a:cubicBezTo>
                    <a:pt x="63" y="15"/>
                    <a:pt x="65" y="16"/>
                    <a:pt x="66" y="17"/>
                  </a:cubicBezTo>
                  <a:cubicBezTo>
                    <a:pt x="68" y="19"/>
                    <a:pt x="70" y="21"/>
                    <a:pt x="73" y="24"/>
                  </a:cubicBezTo>
                  <a:cubicBezTo>
                    <a:pt x="74" y="26"/>
                    <a:pt x="76" y="28"/>
                    <a:pt x="78" y="30"/>
                  </a:cubicBezTo>
                  <a:cubicBezTo>
                    <a:pt x="81" y="35"/>
                    <a:pt x="83" y="39"/>
                    <a:pt x="84" y="42"/>
                  </a:cubicBezTo>
                  <a:cubicBezTo>
                    <a:pt x="85" y="43"/>
                    <a:pt x="85" y="43"/>
                    <a:pt x="85" y="44"/>
                  </a:cubicBezTo>
                  <a:cubicBezTo>
                    <a:pt x="85" y="45"/>
                    <a:pt x="86" y="45"/>
                    <a:pt x="86" y="46"/>
                  </a:cubicBezTo>
                  <a:cubicBezTo>
                    <a:pt x="86" y="47"/>
                    <a:pt x="86" y="47"/>
                    <a:pt x="86" y="47"/>
                  </a:cubicBezTo>
                  <a:lnTo>
                    <a:pt x="56" y="5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422"/>
            <p:cNvSpPr>
              <a:spLocks/>
            </p:cNvSpPr>
            <p:nvPr/>
          </p:nvSpPr>
          <p:spPr bwMode="auto">
            <a:xfrm>
              <a:off x="708080" y="6204976"/>
              <a:ext cx="129936" cy="385084"/>
            </a:xfrm>
            <a:custGeom>
              <a:avLst/>
              <a:gdLst>
                <a:gd name="T0" fmla="*/ 0 w 31"/>
                <a:gd name="T1" fmla="*/ 87 h 87"/>
                <a:gd name="T2" fmla="*/ 0 w 31"/>
                <a:gd name="T3" fmla="*/ 83 h 87"/>
                <a:gd name="T4" fmla="*/ 1 w 31"/>
                <a:gd name="T5" fmla="*/ 72 h 87"/>
                <a:gd name="T6" fmla="*/ 7 w 31"/>
                <a:gd name="T7" fmla="*/ 41 h 87"/>
                <a:gd name="T8" fmla="*/ 9 w 31"/>
                <a:gd name="T9" fmla="*/ 32 h 87"/>
                <a:gd name="T10" fmla="*/ 12 w 31"/>
                <a:gd name="T11" fmla="*/ 24 h 87"/>
                <a:gd name="T12" fmla="*/ 15 w 31"/>
                <a:gd name="T13" fmla="*/ 17 h 87"/>
                <a:gd name="T14" fmla="*/ 18 w 31"/>
                <a:gd name="T15" fmla="*/ 11 h 87"/>
                <a:gd name="T16" fmla="*/ 22 w 31"/>
                <a:gd name="T17" fmla="*/ 6 h 87"/>
                <a:gd name="T18" fmla="*/ 25 w 31"/>
                <a:gd name="T19" fmla="*/ 3 h 87"/>
                <a:gd name="T20" fmla="*/ 28 w 31"/>
                <a:gd name="T21" fmla="*/ 0 h 87"/>
                <a:gd name="T22" fmla="*/ 26 w 31"/>
                <a:gd name="T23" fmla="*/ 3 h 87"/>
                <a:gd name="T24" fmla="*/ 24 w 31"/>
                <a:gd name="T25" fmla="*/ 7 h 87"/>
                <a:gd name="T26" fmla="*/ 23 w 31"/>
                <a:gd name="T27" fmla="*/ 13 h 87"/>
                <a:gd name="T28" fmla="*/ 22 w 31"/>
                <a:gd name="T29" fmla="*/ 19 h 87"/>
                <a:gd name="T30" fmla="*/ 22 w 31"/>
                <a:gd name="T31" fmla="*/ 26 h 87"/>
                <a:gd name="T32" fmla="*/ 22 w 31"/>
                <a:gd name="T33" fmla="*/ 34 h 87"/>
                <a:gd name="T34" fmla="*/ 22 w 31"/>
                <a:gd name="T35" fmla="*/ 42 h 87"/>
                <a:gd name="T36" fmla="*/ 27 w 31"/>
                <a:gd name="T37" fmla="*/ 71 h 87"/>
                <a:gd name="T38" fmla="*/ 30 w 31"/>
                <a:gd name="T39" fmla="*/ 80 h 87"/>
                <a:gd name="T40" fmla="*/ 31 w 31"/>
                <a:gd name="T41" fmla="*/ 84 h 87"/>
                <a:gd name="T42" fmla="*/ 0 w 31"/>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1" h="87">
                  <a:moveTo>
                    <a:pt x="0" y="87"/>
                  </a:moveTo>
                  <a:cubicBezTo>
                    <a:pt x="0" y="87"/>
                    <a:pt x="0" y="86"/>
                    <a:pt x="0" y="83"/>
                  </a:cubicBezTo>
                  <a:cubicBezTo>
                    <a:pt x="1" y="80"/>
                    <a:pt x="1" y="77"/>
                    <a:pt x="1" y="72"/>
                  </a:cubicBezTo>
                  <a:cubicBezTo>
                    <a:pt x="2" y="64"/>
                    <a:pt x="4" y="52"/>
                    <a:pt x="7" y="41"/>
                  </a:cubicBezTo>
                  <a:cubicBezTo>
                    <a:pt x="8" y="38"/>
                    <a:pt x="8" y="35"/>
                    <a:pt x="9" y="32"/>
                  </a:cubicBezTo>
                  <a:cubicBezTo>
                    <a:pt x="10" y="30"/>
                    <a:pt x="11" y="27"/>
                    <a:pt x="12" y="24"/>
                  </a:cubicBezTo>
                  <a:cubicBezTo>
                    <a:pt x="13" y="22"/>
                    <a:pt x="14" y="19"/>
                    <a:pt x="15" y="17"/>
                  </a:cubicBezTo>
                  <a:cubicBezTo>
                    <a:pt x="16" y="15"/>
                    <a:pt x="17" y="13"/>
                    <a:pt x="18" y="11"/>
                  </a:cubicBezTo>
                  <a:cubicBezTo>
                    <a:pt x="19" y="9"/>
                    <a:pt x="21" y="7"/>
                    <a:pt x="22" y="6"/>
                  </a:cubicBezTo>
                  <a:cubicBezTo>
                    <a:pt x="23" y="5"/>
                    <a:pt x="24" y="3"/>
                    <a:pt x="25" y="3"/>
                  </a:cubicBezTo>
                  <a:cubicBezTo>
                    <a:pt x="27" y="1"/>
                    <a:pt x="28" y="0"/>
                    <a:pt x="28" y="0"/>
                  </a:cubicBezTo>
                  <a:cubicBezTo>
                    <a:pt x="28" y="0"/>
                    <a:pt x="27" y="1"/>
                    <a:pt x="26" y="3"/>
                  </a:cubicBezTo>
                  <a:cubicBezTo>
                    <a:pt x="25" y="4"/>
                    <a:pt x="25" y="6"/>
                    <a:pt x="24" y="7"/>
                  </a:cubicBezTo>
                  <a:cubicBezTo>
                    <a:pt x="24" y="9"/>
                    <a:pt x="23" y="11"/>
                    <a:pt x="23" y="13"/>
                  </a:cubicBezTo>
                  <a:cubicBezTo>
                    <a:pt x="22" y="15"/>
                    <a:pt x="22" y="17"/>
                    <a:pt x="22" y="19"/>
                  </a:cubicBezTo>
                  <a:cubicBezTo>
                    <a:pt x="22" y="21"/>
                    <a:pt x="21" y="24"/>
                    <a:pt x="22" y="26"/>
                  </a:cubicBezTo>
                  <a:cubicBezTo>
                    <a:pt x="21" y="29"/>
                    <a:pt x="22" y="31"/>
                    <a:pt x="22" y="34"/>
                  </a:cubicBezTo>
                  <a:cubicBezTo>
                    <a:pt x="22" y="37"/>
                    <a:pt x="22" y="39"/>
                    <a:pt x="22" y="42"/>
                  </a:cubicBezTo>
                  <a:cubicBezTo>
                    <a:pt x="23" y="53"/>
                    <a:pt x="26" y="63"/>
                    <a:pt x="27" y="71"/>
                  </a:cubicBezTo>
                  <a:cubicBezTo>
                    <a:pt x="28" y="75"/>
                    <a:pt x="29" y="78"/>
                    <a:pt x="30" y="80"/>
                  </a:cubicBezTo>
                  <a:cubicBezTo>
                    <a:pt x="30" y="82"/>
                    <a:pt x="31" y="84"/>
                    <a:pt x="31" y="84"/>
                  </a:cubicBezTo>
                  <a:lnTo>
                    <a:pt x="0" y="8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4" name="Freeform 469"/>
            <p:cNvSpPr>
              <a:spLocks/>
            </p:cNvSpPr>
            <p:nvPr/>
          </p:nvSpPr>
          <p:spPr bwMode="auto">
            <a:xfrm>
              <a:off x="2572077" y="4886713"/>
              <a:ext cx="4725" cy="4725"/>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close/>
                </a:path>
              </a:pathLst>
            </a:custGeom>
            <a:solidFill>
              <a:srgbClr val="FFF0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5" name="Freeform 470"/>
            <p:cNvSpPr>
              <a:spLocks/>
            </p:cNvSpPr>
            <p:nvPr/>
          </p:nvSpPr>
          <p:spPr bwMode="auto">
            <a:xfrm>
              <a:off x="2572077" y="4886713"/>
              <a:ext cx="4725" cy="4725"/>
            </a:xfrm>
            <a:custGeom>
              <a:avLst/>
              <a:gdLst>
                <a:gd name="T0" fmla="*/ 2 w 2"/>
                <a:gd name="T1" fmla="*/ 0 h 2"/>
                <a:gd name="T2" fmla="*/ 0 w 2"/>
                <a:gd name="T3" fmla="*/ 0 h 2"/>
                <a:gd name="T4" fmla="*/ 0 w 2"/>
                <a:gd name="T5" fmla="*/ 2 h 2"/>
                <a:gd name="T6" fmla="*/ 2 w 2"/>
                <a:gd name="T7" fmla="*/ 0 h 2"/>
              </a:gdLst>
              <a:ahLst/>
              <a:cxnLst>
                <a:cxn ang="0">
                  <a:pos x="T0" y="T1"/>
                </a:cxn>
                <a:cxn ang="0">
                  <a:pos x="T2" y="T3"/>
                </a:cxn>
                <a:cxn ang="0">
                  <a:pos x="T4" y="T5"/>
                </a:cxn>
                <a:cxn ang="0">
                  <a:pos x="T6" y="T7"/>
                </a:cxn>
              </a:cxnLst>
              <a:rect l="0" t="0" r="r" b="b"/>
              <a:pathLst>
                <a:path w="2" h="2">
                  <a:moveTo>
                    <a:pt x="2" y="0"/>
                  </a:moveTo>
                  <a:lnTo>
                    <a:pt x="0" y="0"/>
                  </a:lnTo>
                  <a:lnTo>
                    <a:pt x="0" y="2"/>
                  </a:lnTo>
                  <a:lnTo>
                    <a:pt x="2"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7" name="Freeform 472"/>
            <p:cNvSpPr>
              <a:spLocks/>
            </p:cNvSpPr>
            <p:nvPr/>
          </p:nvSpPr>
          <p:spPr bwMode="auto">
            <a:xfrm>
              <a:off x="3866716" y="4187419"/>
              <a:ext cx="732369" cy="370909"/>
            </a:xfrm>
            <a:custGeom>
              <a:avLst/>
              <a:gdLst>
                <a:gd name="T0" fmla="*/ 173 w 175"/>
                <a:gd name="T1" fmla="*/ 84 h 84"/>
                <a:gd name="T2" fmla="*/ 175 w 175"/>
                <a:gd name="T3" fmla="*/ 72 h 84"/>
                <a:gd name="T4" fmla="*/ 174 w 175"/>
                <a:gd name="T5" fmla="*/ 59 h 84"/>
                <a:gd name="T6" fmla="*/ 169 w 175"/>
                <a:gd name="T7" fmla="*/ 50 h 84"/>
                <a:gd name="T8" fmla="*/ 156 w 175"/>
                <a:gd name="T9" fmla="*/ 36 h 84"/>
                <a:gd name="T10" fmla="*/ 137 w 175"/>
                <a:gd name="T11" fmla="*/ 31 h 84"/>
                <a:gd name="T12" fmla="*/ 119 w 175"/>
                <a:gd name="T13" fmla="*/ 36 h 84"/>
                <a:gd name="T14" fmla="*/ 118 w 175"/>
                <a:gd name="T15" fmla="*/ 37 h 84"/>
                <a:gd name="T16" fmla="*/ 118 w 175"/>
                <a:gd name="T17" fmla="*/ 35 h 84"/>
                <a:gd name="T18" fmla="*/ 117 w 175"/>
                <a:gd name="T19" fmla="*/ 28 h 84"/>
                <a:gd name="T20" fmla="*/ 100 w 175"/>
                <a:gd name="T21" fmla="*/ 6 h 84"/>
                <a:gd name="T22" fmla="*/ 72 w 175"/>
                <a:gd name="T23" fmla="*/ 2 h 84"/>
                <a:gd name="T24" fmla="*/ 45 w 175"/>
                <a:gd name="T25" fmla="*/ 30 h 84"/>
                <a:gd name="T26" fmla="*/ 44 w 175"/>
                <a:gd name="T27" fmla="*/ 45 h 84"/>
                <a:gd name="T28" fmla="*/ 43 w 175"/>
                <a:gd name="T29" fmla="*/ 44 h 84"/>
                <a:gd name="T30" fmla="*/ 18 w 175"/>
                <a:gd name="T31" fmla="*/ 48 h 84"/>
                <a:gd name="T32" fmla="*/ 5 w 175"/>
                <a:gd name="T33" fmla="*/ 61 h 84"/>
                <a:gd name="T34" fmla="*/ 6 w 175"/>
                <a:gd name="T35" fmla="*/ 60 h 84"/>
                <a:gd name="T36" fmla="*/ 6 w 175"/>
                <a:gd name="T37" fmla="*/ 61 h 84"/>
                <a:gd name="T38" fmla="*/ 2 w 175"/>
                <a:gd name="T39" fmla="*/ 84 h 84"/>
                <a:gd name="T40" fmla="*/ 173 w 175"/>
                <a:gd name="T41"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5" h="84">
                  <a:moveTo>
                    <a:pt x="173" y="84"/>
                  </a:moveTo>
                  <a:cubicBezTo>
                    <a:pt x="174" y="80"/>
                    <a:pt x="175" y="76"/>
                    <a:pt x="175" y="72"/>
                  </a:cubicBezTo>
                  <a:cubicBezTo>
                    <a:pt x="175" y="68"/>
                    <a:pt x="175" y="63"/>
                    <a:pt x="174" y="59"/>
                  </a:cubicBezTo>
                  <a:cubicBezTo>
                    <a:pt x="172" y="56"/>
                    <a:pt x="171" y="53"/>
                    <a:pt x="169" y="50"/>
                  </a:cubicBezTo>
                  <a:cubicBezTo>
                    <a:pt x="165" y="43"/>
                    <a:pt x="162" y="41"/>
                    <a:pt x="156" y="36"/>
                  </a:cubicBezTo>
                  <a:cubicBezTo>
                    <a:pt x="150" y="33"/>
                    <a:pt x="144" y="31"/>
                    <a:pt x="137" y="31"/>
                  </a:cubicBezTo>
                  <a:cubicBezTo>
                    <a:pt x="131" y="31"/>
                    <a:pt x="125" y="33"/>
                    <a:pt x="119" y="36"/>
                  </a:cubicBezTo>
                  <a:cubicBezTo>
                    <a:pt x="118" y="37"/>
                    <a:pt x="118" y="37"/>
                    <a:pt x="118" y="37"/>
                  </a:cubicBezTo>
                  <a:cubicBezTo>
                    <a:pt x="118" y="36"/>
                    <a:pt x="118" y="36"/>
                    <a:pt x="118" y="35"/>
                  </a:cubicBezTo>
                  <a:cubicBezTo>
                    <a:pt x="118" y="33"/>
                    <a:pt x="118" y="31"/>
                    <a:pt x="117" y="28"/>
                  </a:cubicBezTo>
                  <a:cubicBezTo>
                    <a:pt x="114" y="19"/>
                    <a:pt x="108" y="10"/>
                    <a:pt x="100" y="6"/>
                  </a:cubicBezTo>
                  <a:cubicBezTo>
                    <a:pt x="91" y="1"/>
                    <a:pt x="82" y="0"/>
                    <a:pt x="72" y="2"/>
                  </a:cubicBezTo>
                  <a:cubicBezTo>
                    <a:pt x="58" y="6"/>
                    <a:pt x="49" y="17"/>
                    <a:pt x="45" y="30"/>
                  </a:cubicBezTo>
                  <a:cubicBezTo>
                    <a:pt x="44" y="34"/>
                    <a:pt x="43" y="39"/>
                    <a:pt x="44" y="45"/>
                  </a:cubicBezTo>
                  <a:cubicBezTo>
                    <a:pt x="43" y="44"/>
                    <a:pt x="43" y="44"/>
                    <a:pt x="43" y="44"/>
                  </a:cubicBezTo>
                  <a:cubicBezTo>
                    <a:pt x="35" y="42"/>
                    <a:pt x="25" y="43"/>
                    <a:pt x="18" y="48"/>
                  </a:cubicBezTo>
                  <a:cubicBezTo>
                    <a:pt x="12" y="51"/>
                    <a:pt x="8" y="56"/>
                    <a:pt x="5" y="61"/>
                  </a:cubicBezTo>
                  <a:cubicBezTo>
                    <a:pt x="6" y="60"/>
                    <a:pt x="6" y="60"/>
                    <a:pt x="6" y="60"/>
                  </a:cubicBezTo>
                  <a:cubicBezTo>
                    <a:pt x="6" y="61"/>
                    <a:pt x="6" y="61"/>
                    <a:pt x="6" y="61"/>
                  </a:cubicBezTo>
                  <a:cubicBezTo>
                    <a:pt x="1" y="67"/>
                    <a:pt x="0" y="76"/>
                    <a:pt x="2" y="84"/>
                  </a:cubicBezTo>
                  <a:lnTo>
                    <a:pt x="173" y="8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9" name="Freeform 474"/>
            <p:cNvSpPr>
              <a:spLocks/>
            </p:cNvSpPr>
            <p:nvPr/>
          </p:nvSpPr>
          <p:spPr bwMode="auto">
            <a:xfrm>
              <a:off x="2305117" y="3854309"/>
              <a:ext cx="1332439" cy="382722"/>
            </a:xfrm>
            <a:custGeom>
              <a:avLst/>
              <a:gdLst>
                <a:gd name="T0" fmla="*/ 315 w 318"/>
                <a:gd name="T1" fmla="*/ 86 h 86"/>
                <a:gd name="T2" fmla="*/ 285 w 318"/>
                <a:gd name="T3" fmla="*/ 47 h 86"/>
                <a:gd name="T4" fmla="*/ 263 w 318"/>
                <a:gd name="T5" fmla="*/ 56 h 86"/>
                <a:gd name="T6" fmla="*/ 229 w 318"/>
                <a:gd name="T7" fmla="*/ 34 h 86"/>
                <a:gd name="T8" fmla="*/ 219 w 318"/>
                <a:gd name="T9" fmla="*/ 35 h 86"/>
                <a:gd name="T10" fmla="*/ 214 w 318"/>
                <a:gd name="T11" fmla="*/ 21 h 86"/>
                <a:gd name="T12" fmla="*/ 209 w 318"/>
                <a:gd name="T13" fmla="*/ 14 h 86"/>
                <a:gd name="T14" fmla="*/ 206 w 318"/>
                <a:gd name="T15" fmla="*/ 10 h 86"/>
                <a:gd name="T16" fmla="*/ 182 w 318"/>
                <a:gd name="T17" fmla="*/ 0 h 86"/>
                <a:gd name="T18" fmla="*/ 165 w 318"/>
                <a:gd name="T19" fmla="*/ 5 h 86"/>
                <a:gd name="T20" fmla="*/ 158 w 318"/>
                <a:gd name="T21" fmla="*/ 10 h 86"/>
                <a:gd name="T22" fmla="*/ 156 w 318"/>
                <a:gd name="T23" fmla="*/ 12 h 86"/>
                <a:gd name="T24" fmla="*/ 148 w 318"/>
                <a:gd name="T25" fmla="*/ 25 h 86"/>
                <a:gd name="T26" fmla="*/ 122 w 318"/>
                <a:gd name="T27" fmla="*/ 13 h 86"/>
                <a:gd name="T28" fmla="*/ 101 w 318"/>
                <a:gd name="T29" fmla="*/ 20 h 86"/>
                <a:gd name="T30" fmla="*/ 71 w 318"/>
                <a:gd name="T31" fmla="*/ 0 h 86"/>
                <a:gd name="T32" fmla="*/ 38 w 318"/>
                <a:gd name="T33" fmla="*/ 41 h 86"/>
                <a:gd name="T34" fmla="*/ 37 w 318"/>
                <a:gd name="T35" fmla="*/ 41 h 86"/>
                <a:gd name="T36" fmla="*/ 6 w 318"/>
                <a:gd name="T37" fmla="*/ 86 h 86"/>
                <a:gd name="T38" fmla="*/ 315 w 318"/>
                <a:gd name="T39"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8" h="86">
                  <a:moveTo>
                    <a:pt x="315" y="86"/>
                  </a:moveTo>
                  <a:cubicBezTo>
                    <a:pt x="318" y="68"/>
                    <a:pt x="308" y="47"/>
                    <a:pt x="285" y="47"/>
                  </a:cubicBezTo>
                  <a:cubicBezTo>
                    <a:pt x="277" y="47"/>
                    <a:pt x="268" y="51"/>
                    <a:pt x="263" y="56"/>
                  </a:cubicBezTo>
                  <a:cubicBezTo>
                    <a:pt x="257" y="43"/>
                    <a:pt x="244" y="34"/>
                    <a:pt x="229" y="34"/>
                  </a:cubicBezTo>
                  <a:cubicBezTo>
                    <a:pt x="226" y="34"/>
                    <a:pt x="222" y="34"/>
                    <a:pt x="219" y="35"/>
                  </a:cubicBezTo>
                  <a:cubicBezTo>
                    <a:pt x="218" y="30"/>
                    <a:pt x="217" y="25"/>
                    <a:pt x="214" y="21"/>
                  </a:cubicBezTo>
                  <a:cubicBezTo>
                    <a:pt x="213" y="18"/>
                    <a:pt x="211" y="16"/>
                    <a:pt x="209" y="14"/>
                  </a:cubicBezTo>
                  <a:cubicBezTo>
                    <a:pt x="208" y="13"/>
                    <a:pt x="207" y="11"/>
                    <a:pt x="206" y="10"/>
                  </a:cubicBezTo>
                  <a:cubicBezTo>
                    <a:pt x="200" y="4"/>
                    <a:pt x="191" y="0"/>
                    <a:pt x="182" y="0"/>
                  </a:cubicBezTo>
                  <a:cubicBezTo>
                    <a:pt x="176" y="0"/>
                    <a:pt x="170" y="2"/>
                    <a:pt x="165" y="5"/>
                  </a:cubicBezTo>
                  <a:cubicBezTo>
                    <a:pt x="163" y="7"/>
                    <a:pt x="160" y="9"/>
                    <a:pt x="158" y="10"/>
                  </a:cubicBezTo>
                  <a:cubicBezTo>
                    <a:pt x="157" y="11"/>
                    <a:pt x="157" y="12"/>
                    <a:pt x="156" y="12"/>
                  </a:cubicBezTo>
                  <a:cubicBezTo>
                    <a:pt x="153" y="16"/>
                    <a:pt x="150" y="20"/>
                    <a:pt x="148" y="25"/>
                  </a:cubicBezTo>
                  <a:cubicBezTo>
                    <a:pt x="142" y="17"/>
                    <a:pt x="132" y="13"/>
                    <a:pt x="122" y="13"/>
                  </a:cubicBezTo>
                  <a:cubicBezTo>
                    <a:pt x="114" y="13"/>
                    <a:pt x="107" y="15"/>
                    <a:pt x="101" y="20"/>
                  </a:cubicBezTo>
                  <a:cubicBezTo>
                    <a:pt x="97" y="8"/>
                    <a:pt x="87" y="0"/>
                    <a:pt x="71" y="0"/>
                  </a:cubicBezTo>
                  <a:cubicBezTo>
                    <a:pt x="45" y="0"/>
                    <a:pt x="35" y="22"/>
                    <a:pt x="38" y="41"/>
                  </a:cubicBezTo>
                  <a:cubicBezTo>
                    <a:pt x="38" y="41"/>
                    <a:pt x="37" y="41"/>
                    <a:pt x="37" y="41"/>
                  </a:cubicBezTo>
                  <a:cubicBezTo>
                    <a:pt x="10" y="41"/>
                    <a:pt x="0" y="67"/>
                    <a:pt x="6" y="86"/>
                  </a:cubicBezTo>
                  <a:lnTo>
                    <a:pt x="315" y="8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0" name="Freeform 475"/>
            <p:cNvSpPr>
              <a:spLocks/>
            </p:cNvSpPr>
            <p:nvPr/>
          </p:nvSpPr>
          <p:spPr bwMode="auto">
            <a:xfrm>
              <a:off x="1324687" y="3651136"/>
              <a:ext cx="543370" cy="274048"/>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2" name="Freeform 477"/>
            <p:cNvSpPr>
              <a:spLocks/>
            </p:cNvSpPr>
            <p:nvPr/>
          </p:nvSpPr>
          <p:spPr bwMode="auto">
            <a:xfrm>
              <a:off x="5064494" y="4718977"/>
              <a:ext cx="897743" cy="399259"/>
            </a:xfrm>
            <a:custGeom>
              <a:avLst/>
              <a:gdLst>
                <a:gd name="T0" fmla="*/ 8 w 214"/>
                <a:gd name="T1" fmla="*/ 90 h 90"/>
                <a:gd name="T2" fmla="*/ 49 w 214"/>
                <a:gd name="T3" fmla="*/ 30 h 90"/>
                <a:gd name="T4" fmla="*/ 71 w 214"/>
                <a:gd name="T5" fmla="*/ 35 h 90"/>
                <a:gd name="T6" fmla="*/ 116 w 214"/>
                <a:gd name="T7" fmla="*/ 0 h 90"/>
                <a:gd name="T8" fmla="*/ 158 w 214"/>
                <a:gd name="T9" fmla="*/ 48 h 90"/>
                <a:gd name="T10" fmla="*/ 173 w 214"/>
                <a:gd name="T11" fmla="*/ 44 h 90"/>
                <a:gd name="T12" fmla="*/ 214 w 214"/>
                <a:gd name="T13" fmla="*/ 85 h 90"/>
                <a:gd name="T14" fmla="*/ 214 w 214"/>
                <a:gd name="T15" fmla="*/ 90 h 90"/>
                <a:gd name="T16" fmla="*/ 8 w 214"/>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4" h="90">
                  <a:moveTo>
                    <a:pt x="8" y="90"/>
                  </a:moveTo>
                  <a:cubicBezTo>
                    <a:pt x="0" y="63"/>
                    <a:pt x="14" y="30"/>
                    <a:pt x="49" y="30"/>
                  </a:cubicBezTo>
                  <a:cubicBezTo>
                    <a:pt x="58" y="30"/>
                    <a:pt x="65" y="32"/>
                    <a:pt x="71" y="35"/>
                  </a:cubicBezTo>
                  <a:cubicBezTo>
                    <a:pt x="75" y="16"/>
                    <a:pt x="90" y="0"/>
                    <a:pt x="116" y="0"/>
                  </a:cubicBezTo>
                  <a:cubicBezTo>
                    <a:pt x="142" y="0"/>
                    <a:pt x="160" y="24"/>
                    <a:pt x="158" y="48"/>
                  </a:cubicBezTo>
                  <a:cubicBezTo>
                    <a:pt x="163" y="46"/>
                    <a:pt x="168" y="44"/>
                    <a:pt x="173" y="44"/>
                  </a:cubicBezTo>
                  <a:cubicBezTo>
                    <a:pt x="196" y="44"/>
                    <a:pt x="214" y="63"/>
                    <a:pt x="214" y="85"/>
                  </a:cubicBezTo>
                  <a:cubicBezTo>
                    <a:pt x="214" y="87"/>
                    <a:pt x="214" y="88"/>
                    <a:pt x="214" y="90"/>
                  </a:cubicBezTo>
                  <a:lnTo>
                    <a:pt x="8" y="9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5" name="Freeform 480"/>
            <p:cNvSpPr>
              <a:spLocks/>
            </p:cNvSpPr>
            <p:nvPr/>
          </p:nvSpPr>
          <p:spPr bwMode="auto">
            <a:xfrm>
              <a:off x="110372" y="6443587"/>
              <a:ext cx="59062" cy="233885"/>
            </a:xfrm>
            <a:custGeom>
              <a:avLst/>
              <a:gdLst>
                <a:gd name="T0" fmla="*/ 11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7 w 14"/>
                <a:gd name="T13" fmla="*/ 51 h 53"/>
                <a:gd name="T14" fmla="*/ 12 w 14"/>
                <a:gd name="T15" fmla="*/ 49 h 53"/>
                <a:gd name="T16" fmla="*/ 8 w 14"/>
                <a:gd name="T17" fmla="*/ 33 h 53"/>
                <a:gd name="T18" fmla="*/ 13 w 14"/>
                <a:gd name="T19" fmla="*/ 3 h 53"/>
                <a:gd name="T20" fmla="*/ 11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2"/>
                  </a:moveTo>
                  <a:cubicBezTo>
                    <a:pt x="8" y="8"/>
                    <a:pt x="6" y="15"/>
                    <a:pt x="5" y="22"/>
                  </a:cubicBezTo>
                  <a:cubicBezTo>
                    <a:pt x="3" y="21"/>
                    <a:pt x="0" y="22"/>
                    <a:pt x="0" y="25"/>
                  </a:cubicBezTo>
                  <a:cubicBezTo>
                    <a:pt x="0" y="32"/>
                    <a:pt x="1" y="38"/>
                    <a:pt x="4" y="44"/>
                  </a:cubicBezTo>
                  <a:cubicBezTo>
                    <a:pt x="4" y="45"/>
                    <a:pt x="4" y="45"/>
                    <a:pt x="4" y="45"/>
                  </a:cubicBezTo>
                  <a:cubicBezTo>
                    <a:pt x="4" y="46"/>
                    <a:pt x="5" y="47"/>
                    <a:pt x="5" y="47"/>
                  </a:cubicBezTo>
                  <a:cubicBezTo>
                    <a:pt x="6" y="48"/>
                    <a:pt x="7" y="50"/>
                    <a:pt x="7" y="51"/>
                  </a:cubicBezTo>
                  <a:cubicBezTo>
                    <a:pt x="9" y="53"/>
                    <a:pt x="14" y="52"/>
                    <a:pt x="12" y="49"/>
                  </a:cubicBezTo>
                  <a:cubicBezTo>
                    <a:pt x="11" y="43"/>
                    <a:pt x="9" y="38"/>
                    <a:pt x="8" y="33"/>
                  </a:cubicBezTo>
                  <a:cubicBezTo>
                    <a:pt x="9" y="23"/>
                    <a:pt x="10" y="13"/>
                    <a:pt x="13" y="3"/>
                  </a:cubicBezTo>
                  <a:cubicBezTo>
                    <a:pt x="14" y="1"/>
                    <a:pt x="11" y="0"/>
                    <a:pt x="11"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6" name="Freeform 481"/>
            <p:cNvSpPr>
              <a:spLocks/>
            </p:cNvSpPr>
            <p:nvPr/>
          </p:nvSpPr>
          <p:spPr bwMode="auto">
            <a:xfrm>
              <a:off x="181247" y="6443587"/>
              <a:ext cx="66149" cy="207898"/>
            </a:xfrm>
            <a:custGeom>
              <a:avLst/>
              <a:gdLst>
                <a:gd name="T0" fmla="*/ 12 w 16"/>
                <a:gd name="T1" fmla="*/ 2 h 47"/>
                <a:gd name="T2" fmla="*/ 0 w 16"/>
                <a:gd name="T3" fmla="*/ 43 h 47"/>
                <a:gd name="T4" fmla="*/ 6 w 16"/>
                <a:gd name="T5" fmla="*/ 43 h 47"/>
                <a:gd name="T6" fmla="*/ 15 w 16"/>
                <a:gd name="T7" fmla="*/ 3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8"/>
                    <a:pt x="0" y="43"/>
                  </a:cubicBezTo>
                  <a:cubicBezTo>
                    <a:pt x="0" y="47"/>
                    <a:pt x="6" y="47"/>
                    <a:pt x="6" y="43"/>
                  </a:cubicBezTo>
                  <a:cubicBezTo>
                    <a:pt x="7" y="29"/>
                    <a:pt x="8" y="16"/>
                    <a:pt x="15" y="3"/>
                  </a:cubicBezTo>
                  <a:cubicBezTo>
                    <a:pt x="16"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7" name="Freeform 482"/>
            <p:cNvSpPr>
              <a:spLocks/>
            </p:cNvSpPr>
            <p:nvPr/>
          </p:nvSpPr>
          <p:spPr bwMode="auto">
            <a:xfrm>
              <a:off x="261571" y="6479024"/>
              <a:ext cx="33075" cy="196086"/>
            </a:xfrm>
            <a:custGeom>
              <a:avLst/>
              <a:gdLst>
                <a:gd name="T0" fmla="*/ 6 w 8"/>
                <a:gd name="T1" fmla="*/ 3 h 44"/>
                <a:gd name="T2" fmla="*/ 2 w 8"/>
                <a:gd name="T3" fmla="*/ 3 h 44"/>
                <a:gd name="T4" fmla="*/ 2 w 8"/>
                <a:gd name="T5" fmla="*/ 15 h 44"/>
                <a:gd name="T6" fmla="*/ 0 w 8"/>
                <a:gd name="T7" fmla="*/ 17 h 44"/>
                <a:gd name="T8" fmla="*/ 0 w 8"/>
                <a:gd name="T9" fmla="*/ 33 h 44"/>
                <a:gd name="T10" fmla="*/ 2 w 8"/>
                <a:gd name="T11" fmla="*/ 35 h 44"/>
                <a:gd name="T12" fmla="*/ 2 w 8"/>
                <a:gd name="T13" fmla="*/ 41 h 44"/>
                <a:gd name="T14" fmla="*/ 7 w 8"/>
                <a:gd name="T15" fmla="*/ 41 h 44"/>
                <a:gd name="T16" fmla="*/ 6 w 8"/>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3"/>
                  </a:moveTo>
                  <a:cubicBezTo>
                    <a:pt x="6" y="0"/>
                    <a:pt x="2" y="0"/>
                    <a:pt x="2" y="3"/>
                  </a:cubicBezTo>
                  <a:cubicBezTo>
                    <a:pt x="2" y="7"/>
                    <a:pt x="2" y="11"/>
                    <a:pt x="2" y="15"/>
                  </a:cubicBezTo>
                  <a:cubicBezTo>
                    <a:pt x="1" y="15"/>
                    <a:pt x="0" y="16"/>
                    <a:pt x="0" y="17"/>
                  </a:cubicBezTo>
                  <a:cubicBezTo>
                    <a:pt x="0" y="22"/>
                    <a:pt x="0" y="28"/>
                    <a:pt x="0" y="33"/>
                  </a:cubicBezTo>
                  <a:cubicBezTo>
                    <a:pt x="0" y="34"/>
                    <a:pt x="1" y="35"/>
                    <a:pt x="2" y="35"/>
                  </a:cubicBezTo>
                  <a:cubicBezTo>
                    <a:pt x="2" y="37"/>
                    <a:pt x="2" y="39"/>
                    <a:pt x="2" y="41"/>
                  </a:cubicBezTo>
                  <a:cubicBezTo>
                    <a:pt x="2" y="44"/>
                    <a:pt x="7" y="44"/>
                    <a:pt x="7" y="41"/>
                  </a:cubicBezTo>
                  <a:cubicBezTo>
                    <a:pt x="8"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8" name="Freeform 483"/>
            <p:cNvSpPr>
              <a:spLocks/>
            </p:cNvSpPr>
            <p:nvPr/>
          </p:nvSpPr>
          <p:spPr bwMode="auto">
            <a:xfrm>
              <a:off x="353708" y="6424687"/>
              <a:ext cx="75599" cy="217348"/>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5" y="36"/>
                    <a:pt x="15"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1"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9" name="Freeform 484"/>
            <p:cNvSpPr>
              <a:spLocks/>
            </p:cNvSpPr>
            <p:nvPr/>
          </p:nvSpPr>
          <p:spPr bwMode="auto">
            <a:xfrm>
              <a:off x="507269" y="6495561"/>
              <a:ext cx="21262" cy="144111"/>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0" name="Freeform 485"/>
            <p:cNvSpPr>
              <a:spLocks/>
            </p:cNvSpPr>
            <p:nvPr/>
          </p:nvSpPr>
          <p:spPr bwMode="auto">
            <a:xfrm>
              <a:off x="571056" y="6479024"/>
              <a:ext cx="59062" cy="181911"/>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1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3" y="13"/>
                    <a:pt x="2" y="21"/>
                    <a:pt x="3" y="29"/>
                  </a:cubicBezTo>
                  <a:cubicBezTo>
                    <a:pt x="3" y="31"/>
                    <a:pt x="4" y="32"/>
                    <a:pt x="5" y="32"/>
                  </a:cubicBezTo>
                  <a:cubicBezTo>
                    <a:pt x="5" y="34"/>
                    <a:pt x="5" y="35"/>
                    <a:pt x="5" y="37"/>
                  </a:cubicBezTo>
                  <a:cubicBezTo>
                    <a:pt x="6" y="41"/>
                    <a:pt x="10" y="41"/>
                    <a:pt x="11"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1" name="Freeform 486"/>
            <p:cNvSpPr>
              <a:spLocks/>
            </p:cNvSpPr>
            <p:nvPr/>
          </p:nvSpPr>
          <p:spPr bwMode="auto">
            <a:xfrm>
              <a:off x="641930" y="6474299"/>
              <a:ext cx="66149" cy="231523"/>
            </a:xfrm>
            <a:custGeom>
              <a:avLst/>
              <a:gdLst>
                <a:gd name="T0" fmla="*/ 7 w 16"/>
                <a:gd name="T1" fmla="*/ 5 h 52"/>
                <a:gd name="T2" fmla="*/ 6 w 16"/>
                <a:gd name="T3" fmla="*/ 12 h 52"/>
                <a:gd name="T4" fmla="*/ 3 w 16"/>
                <a:gd name="T5" fmla="*/ 14 h 52"/>
                <a:gd name="T6" fmla="*/ 2 w 16"/>
                <a:gd name="T7" fmla="*/ 23 h 52"/>
                <a:gd name="T8" fmla="*/ 4 w 16"/>
                <a:gd name="T9" fmla="*/ 25 h 52"/>
                <a:gd name="T10" fmla="*/ 4 w 16"/>
                <a:gd name="T11" fmla="*/ 49 h 52"/>
                <a:gd name="T12" fmla="*/ 10 w 16"/>
                <a:gd name="T13" fmla="*/ 49 h 52"/>
                <a:gd name="T14" fmla="*/ 15 w 16"/>
                <a:gd name="T15" fmla="*/ 6 h 52"/>
                <a:gd name="T16" fmla="*/ 7 w 16"/>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5"/>
                  </a:moveTo>
                  <a:cubicBezTo>
                    <a:pt x="7" y="7"/>
                    <a:pt x="7" y="9"/>
                    <a:pt x="6" y="12"/>
                  </a:cubicBezTo>
                  <a:cubicBezTo>
                    <a:pt x="5" y="11"/>
                    <a:pt x="3" y="12"/>
                    <a:pt x="3" y="14"/>
                  </a:cubicBezTo>
                  <a:cubicBezTo>
                    <a:pt x="3" y="17"/>
                    <a:pt x="3" y="21"/>
                    <a:pt x="2" y="23"/>
                  </a:cubicBezTo>
                  <a:cubicBezTo>
                    <a:pt x="0" y="25"/>
                    <a:pt x="3" y="26"/>
                    <a:pt x="4" y="25"/>
                  </a:cubicBezTo>
                  <a:cubicBezTo>
                    <a:pt x="3" y="33"/>
                    <a:pt x="3" y="41"/>
                    <a:pt x="4" y="49"/>
                  </a:cubicBezTo>
                  <a:cubicBezTo>
                    <a:pt x="5" y="52"/>
                    <a:pt x="10" y="52"/>
                    <a:pt x="10" y="49"/>
                  </a:cubicBezTo>
                  <a:cubicBezTo>
                    <a:pt x="13" y="35"/>
                    <a:pt x="13" y="20"/>
                    <a:pt x="15" y="6"/>
                  </a:cubicBezTo>
                  <a:cubicBezTo>
                    <a:pt x="16"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2" name="Freeform 487"/>
            <p:cNvSpPr>
              <a:spLocks/>
            </p:cNvSpPr>
            <p:nvPr/>
          </p:nvSpPr>
          <p:spPr bwMode="auto">
            <a:xfrm>
              <a:off x="452932" y="6495561"/>
              <a:ext cx="51975" cy="205536"/>
            </a:xfrm>
            <a:custGeom>
              <a:avLst/>
              <a:gdLst>
                <a:gd name="T0" fmla="*/ 8 w 12"/>
                <a:gd name="T1" fmla="*/ 7 h 46"/>
                <a:gd name="T2" fmla="*/ 7 w 12"/>
                <a:gd name="T3" fmla="*/ 2 h 46"/>
                <a:gd name="T4" fmla="*/ 3 w 12"/>
                <a:gd name="T5" fmla="*/ 3 h 46"/>
                <a:gd name="T6" fmla="*/ 5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5" y="7"/>
                  </a:cubicBezTo>
                  <a:cubicBezTo>
                    <a:pt x="4" y="8"/>
                    <a:pt x="3"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3" name="Freeform 488"/>
            <p:cNvSpPr>
              <a:spLocks/>
            </p:cNvSpPr>
            <p:nvPr/>
          </p:nvSpPr>
          <p:spPr bwMode="auto">
            <a:xfrm>
              <a:off x="-24289" y="6464849"/>
              <a:ext cx="75599" cy="212623"/>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4" name="Freeform 489"/>
            <p:cNvSpPr>
              <a:spLocks/>
            </p:cNvSpPr>
            <p:nvPr/>
          </p:nvSpPr>
          <p:spPr bwMode="auto">
            <a:xfrm>
              <a:off x="131635" y="6533361"/>
              <a:ext cx="21262" cy="144111"/>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5" name="Freeform 490"/>
            <p:cNvSpPr>
              <a:spLocks/>
            </p:cNvSpPr>
            <p:nvPr/>
          </p:nvSpPr>
          <p:spPr bwMode="auto">
            <a:xfrm>
              <a:off x="193059" y="6519186"/>
              <a:ext cx="59062" cy="177186"/>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6" name="Freeform 491"/>
            <p:cNvSpPr>
              <a:spLocks/>
            </p:cNvSpPr>
            <p:nvPr/>
          </p:nvSpPr>
          <p:spPr bwMode="auto">
            <a:xfrm>
              <a:off x="77298" y="6533361"/>
              <a:ext cx="49612" cy="207898"/>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7" name="Freeform 492"/>
            <p:cNvSpPr>
              <a:spLocks/>
            </p:cNvSpPr>
            <p:nvPr/>
          </p:nvSpPr>
          <p:spPr bwMode="auto">
            <a:xfrm>
              <a:off x="56035" y="6505011"/>
              <a:ext cx="54337" cy="125211"/>
            </a:xfrm>
            <a:custGeom>
              <a:avLst/>
              <a:gdLst>
                <a:gd name="T0" fmla="*/ 12 w 13"/>
                <a:gd name="T1" fmla="*/ 24 h 28"/>
                <a:gd name="T2" fmla="*/ 4 w 13"/>
                <a:gd name="T3" fmla="*/ 2 h 28"/>
                <a:gd name="T4" fmla="*/ 1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4" y="0"/>
                    <a:pt x="0" y="1"/>
                    <a:pt x="1" y="3"/>
                  </a:cubicBezTo>
                  <a:cubicBezTo>
                    <a:pt x="3" y="11"/>
                    <a:pt x="5"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8" name="Freeform 493"/>
            <p:cNvSpPr>
              <a:spLocks/>
            </p:cNvSpPr>
            <p:nvPr/>
          </p:nvSpPr>
          <p:spPr bwMode="auto">
            <a:xfrm>
              <a:off x="219046" y="6514461"/>
              <a:ext cx="44887" cy="141749"/>
            </a:xfrm>
            <a:custGeom>
              <a:avLst/>
              <a:gdLst>
                <a:gd name="T0" fmla="*/ 3 w 11"/>
                <a:gd name="T1" fmla="*/ 4 h 32"/>
                <a:gd name="T2" fmla="*/ 3 w 11"/>
                <a:gd name="T3" fmla="*/ 28 h 32"/>
                <a:gd name="T4" fmla="*/ 9 w 11"/>
                <a:gd name="T5" fmla="*/ 26 h 32"/>
                <a:gd name="T6" fmla="*/ 9 w 11"/>
                <a:gd name="T7" fmla="*/ 6 h 32"/>
                <a:gd name="T8" fmla="*/ 3 w 11"/>
                <a:gd name="T9" fmla="*/ 4 h 32"/>
              </a:gdLst>
              <a:ahLst/>
              <a:cxnLst>
                <a:cxn ang="0">
                  <a:pos x="T0" y="T1"/>
                </a:cxn>
                <a:cxn ang="0">
                  <a:pos x="T2" y="T3"/>
                </a:cxn>
                <a:cxn ang="0">
                  <a:pos x="T4" y="T5"/>
                </a:cxn>
                <a:cxn ang="0">
                  <a:pos x="T6" y="T7"/>
                </a:cxn>
                <a:cxn ang="0">
                  <a:pos x="T8" y="T9"/>
                </a:cxn>
              </a:cxnLst>
              <a:rect l="0" t="0" r="r" b="b"/>
              <a:pathLst>
                <a:path w="11" h="32">
                  <a:moveTo>
                    <a:pt x="3" y="4"/>
                  </a:moveTo>
                  <a:cubicBezTo>
                    <a:pt x="0" y="12"/>
                    <a:pt x="1" y="20"/>
                    <a:pt x="3" y="28"/>
                  </a:cubicBezTo>
                  <a:cubicBezTo>
                    <a:pt x="4" y="32"/>
                    <a:pt x="10" y="30"/>
                    <a:pt x="9" y="26"/>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9" name="Freeform 494"/>
            <p:cNvSpPr>
              <a:spLocks/>
            </p:cNvSpPr>
            <p:nvPr/>
          </p:nvSpPr>
          <p:spPr bwMode="auto">
            <a:xfrm>
              <a:off x="743517" y="6448312"/>
              <a:ext cx="61424" cy="222073"/>
            </a:xfrm>
            <a:custGeom>
              <a:avLst/>
              <a:gdLst>
                <a:gd name="T0" fmla="*/ 11 w 15"/>
                <a:gd name="T1" fmla="*/ 28 h 50"/>
                <a:gd name="T2" fmla="*/ 13 w 15"/>
                <a:gd name="T3" fmla="*/ 7 h 50"/>
                <a:gd name="T4" fmla="*/ 6 w 15"/>
                <a:gd name="T5" fmla="*/ 5 h 50"/>
                <a:gd name="T6" fmla="*/ 4 w 15"/>
                <a:gd name="T7" fmla="*/ 16 h 50"/>
                <a:gd name="T8" fmla="*/ 3 w 15"/>
                <a:gd name="T9" fmla="*/ 17 h 50"/>
                <a:gd name="T10" fmla="*/ 4 w 15"/>
                <a:gd name="T11" fmla="*/ 46 h 50"/>
                <a:gd name="T12" fmla="*/ 11 w 15"/>
                <a:gd name="T13" fmla="*/ 42 h 50"/>
                <a:gd name="T14" fmla="*/ 8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1"/>
                    <a:pt x="11" y="13"/>
                    <a:pt x="13" y="7"/>
                  </a:cubicBezTo>
                  <a:cubicBezTo>
                    <a:pt x="15" y="2"/>
                    <a:pt x="8" y="0"/>
                    <a:pt x="6" y="5"/>
                  </a:cubicBezTo>
                  <a:cubicBezTo>
                    <a:pt x="5" y="8"/>
                    <a:pt x="5" y="12"/>
                    <a:pt x="4" y="16"/>
                  </a:cubicBezTo>
                  <a:cubicBezTo>
                    <a:pt x="4" y="16"/>
                    <a:pt x="3" y="16"/>
                    <a:pt x="3" y="17"/>
                  </a:cubicBezTo>
                  <a:cubicBezTo>
                    <a:pt x="0" y="27"/>
                    <a:pt x="0" y="36"/>
                    <a:pt x="4" y="46"/>
                  </a:cubicBezTo>
                  <a:cubicBezTo>
                    <a:pt x="7" y="50"/>
                    <a:pt x="13" y="47"/>
                    <a:pt x="11" y="42"/>
                  </a:cubicBezTo>
                  <a:cubicBezTo>
                    <a:pt x="9" y="39"/>
                    <a:pt x="8" y="35"/>
                    <a:pt x="8" y="31"/>
                  </a:cubicBezTo>
                  <a:cubicBezTo>
                    <a:pt x="9" y="31"/>
                    <a:pt x="10"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0" name="Freeform 495"/>
            <p:cNvSpPr>
              <a:spLocks/>
            </p:cNvSpPr>
            <p:nvPr/>
          </p:nvSpPr>
          <p:spPr bwMode="auto">
            <a:xfrm>
              <a:off x="830929" y="6509736"/>
              <a:ext cx="33075" cy="137024"/>
            </a:xfrm>
            <a:custGeom>
              <a:avLst/>
              <a:gdLst>
                <a:gd name="T0" fmla="*/ 6 w 8"/>
                <a:gd name="T1" fmla="*/ 3 h 31"/>
                <a:gd name="T2" fmla="*/ 0 w 8"/>
                <a:gd name="T3" fmla="*/ 4 h 31"/>
                <a:gd name="T4" fmla="*/ 3 w 8"/>
                <a:gd name="T5" fmla="*/ 28 h 31"/>
                <a:gd name="T6" fmla="*/ 7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0" y="4"/>
                  </a:cubicBezTo>
                  <a:cubicBezTo>
                    <a:pt x="2" y="12"/>
                    <a:pt x="2" y="20"/>
                    <a:pt x="3" y="28"/>
                  </a:cubicBezTo>
                  <a:cubicBezTo>
                    <a:pt x="3" y="31"/>
                    <a:pt x="7" y="31"/>
                    <a:pt x="7" y="28"/>
                  </a:cubicBezTo>
                  <a:cubicBezTo>
                    <a:pt x="8" y="20"/>
                    <a:pt x="7"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1" name="Freeform 496"/>
            <p:cNvSpPr>
              <a:spLocks/>
            </p:cNvSpPr>
            <p:nvPr/>
          </p:nvSpPr>
          <p:spPr bwMode="auto">
            <a:xfrm>
              <a:off x="306458" y="6488474"/>
              <a:ext cx="33075" cy="141749"/>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2" name="Freeform 497"/>
            <p:cNvSpPr>
              <a:spLocks/>
            </p:cNvSpPr>
            <p:nvPr/>
          </p:nvSpPr>
          <p:spPr bwMode="auto">
            <a:xfrm>
              <a:off x="854554" y="6495561"/>
              <a:ext cx="80324" cy="226798"/>
            </a:xfrm>
            <a:custGeom>
              <a:avLst/>
              <a:gdLst>
                <a:gd name="T0" fmla="*/ 17 w 19"/>
                <a:gd name="T1" fmla="*/ 44 h 51"/>
                <a:gd name="T2" fmla="*/ 12 w 19"/>
                <a:gd name="T3" fmla="*/ 12 h 51"/>
                <a:gd name="T4" fmla="*/ 11 w 19"/>
                <a:gd name="T5" fmla="*/ 12 h 51"/>
                <a:gd name="T6" fmla="*/ 11 w 19"/>
                <a:gd name="T7" fmla="*/ 4 h 51"/>
                <a:gd name="T8" fmla="*/ 7 w 19"/>
                <a:gd name="T9" fmla="*/ 4 h 51"/>
                <a:gd name="T10" fmla="*/ 7 w 19"/>
                <a:gd name="T11" fmla="*/ 11 h 51"/>
                <a:gd name="T12" fmla="*/ 7 w 19"/>
                <a:gd name="T13" fmla="*/ 12 h 51"/>
                <a:gd name="T14" fmla="*/ 6 w 19"/>
                <a:gd name="T15" fmla="*/ 20 h 51"/>
                <a:gd name="T16" fmla="*/ 4 w 19"/>
                <a:gd name="T17" fmla="*/ 21 h 51"/>
                <a:gd name="T18" fmla="*/ 0 w 19"/>
                <a:gd name="T19" fmla="*/ 37 h 51"/>
                <a:gd name="T20" fmla="*/ 2 w 19"/>
                <a:gd name="T21" fmla="*/ 38 h 51"/>
                <a:gd name="T22" fmla="*/ 6 w 19"/>
                <a:gd name="T23" fmla="*/ 23 h 51"/>
                <a:gd name="T24" fmla="*/ 9 w 19"/>
                <a:gd name="T25" fmla="*/ 47 h 51"/>
                <a:gd name="T26" fmla="*/ 17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7" y="44"/>
                  </a:moveTo>
                  <a:cubicBezTo>
                    <a:pt x="14" y="34"/>
                    <a:pt x="13" y="23"/>
                    <a:pt x="12" y="12"/>
                  </a:cubicBezTo>
                  <a:cubicBezTo>
                    <a:pt x="12" y="12"/>
                    <a:pt x="12" y="12"/>
                    <a:pt x="11" y="12"/>
                  </a:cubicBezTo>
                  <a:cubicBezTo>
                    <a:pt x="11" y="9"/>
                    <a:pt x="11" y="8"/>
                    <a:pt x="11" y="4"/>
                  </a:cubicBezTo>
                  <a:cubicBezTo>
                    <a:pt x="11" y="0"/>
                    <a:pt x="7" y="0"/>
                    <a:pt x="7" y="4"/>
                  </a:cubicBezTo>
                  <a:cubicBezTo>
                    <a:pt x="7" y="8"/>
                    <a:pt x="7" y="9"/>
                    <a:pt x="7" y="11"/>
                  </a:cubicBezTo>
                  <a:cubicBezTo>
                    <a:pt x="7" y="12"/>
                    <a:pt x="7" y="12"/>
                    <a:pt x="7" y="12"/>
                  </a:cubicBezTo>
                  <a:cubicBezTo>
                    <a:pt x="6" y="15"/>
                    <a:pt x="6" y="18"/>
                    <a:pt x="6" y="20"/>
                  </a:cubicBezTo>
                  <a:cubicBezTo>
                    <a:pt x="5" y="20"/>
                    <a:pt x="4" y="20"/>
                    <a:pt x="4" y="21"/>
                  </a:cubicBezTo>
                  <a:cubicBezTo>
                    <a:pt x="2" y="26"/>
                    <a:pt x="2" y="32"/>
                    <a:pt x="0" y="37"/>
                  </a:cubicBezTo>
                  <a:cubicBezTo>
                    <a:pt x="0" y="38"/>
                    <a:pt x="2" y="39"/>
                    <a:pt x="2" y="38"/>
                  </a:cubicBezTo>
                  <a:cubicBezTo>
                    <a:pt x="4" y="33"/>
                    <a:pt x="4" y="28"/>
                    <a:pt x="6" y="23"/>
                  </a:cubicBezTo>
                  <a:cubicBezTo>
                    <a:pt x="5" y="31"/>
                    <a:pt x="6" y="39"/>
                    <a:pt x="9" y="47"/>
                  </a:cubicBezTo>
                  <a:cubicBezTo>
                    <a:pt x="11" y="51"/>
                    <a:pt x="19" y="50"/>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3" name="Freeform 498"/>
            <p:cNvSpPr>
              <a:spLocks/>
            </p:cNvSpPr>
            <p:nvPr/>
          </p:nvSpPr>
          <p:spPr bwMode="auto">
            <a:xfrm>
              <a:off x="956140" y="6604235"/>
              <a:ext cx="28350" cy="122849"/>
            </a:xfrm>
            <a:custGeom>
              <a:avLst/>
              <a:gdLst>
                <a:gd name="T0" fmla="*/ 6 w 7"/>
                <a:gd name="T1" fmla="*/ 3 h 28"/>
                <a:gd name="T2" fmla="*/ 1 w 7"/>
                <a:gd name="T3" fmla="*/ 2 h 28"/>
                <a:gd name="T4" fmla="*/ 0 w 7"/>
                <a:gd name="T5" fmla="*/ 24 h 28"/>
                <a:gd name="T6" fmla="*/ 7 w 7"/>
                <a:gd name="T7" fmla="*/ 24 h 28"/>
                <a:gd name="T8" fmla="*/ 6 w 7"/>
                <a:gd name="T9" fmla="*/ 3 h 28"/>
              </a:gdLst>
              <a:ahLst/>
              <a:cxnLst>
                <a:cxn ang="0">
                  <a:pos x="T0" y="T1"/>
                </a:cxn>
                <a:cxn ang="0">
                  <a:pos x="T2" y="T3"/>
                </a:cxn>
                <a:cxn ang="0">
                  <a:pos x="T4" y="T5"/>
                </a:cxn>
                <a:cxn ang="0">
                  <a:pos x="T6" y="T7"/>
                </a:cxn>
                <a:cxn ang="0">
                  <a:pos x="T8" y="T9"/>
                </a:cxn>
              </a:cxnLst>
              <a:rect l="0" t="0" r="r" b="b"/>
              <a:pathLst>
                <a:path w="7" h="28">
                  <a:moveTo>
                    <a:pt x="6" y="3"/>
                  </a:moveTo>
                  <a:cubicBezTo>
                    <a:pt x="6" y="1"/>
                    <a:pt x="2" y="0"/>
                    <a:pt x="1" y="2"/>
                  </a:cubicBezTo>
                  <a:cubicBezTo>
                    <a:pt x="1" y="10"/>
                    <a:pt x="0" y="20"/>
                    <a:pt x="0" y="24"/>
                  </a:cubicBezTo>
                  <a:cubicBezTo>
                    <a:pt x="0" y="28"/>
                    <a:pt x="7" y="28"/>
                    <a:pt x="7" y="24"/>
                  </a:cubicBezTo>
                  <a:cubicBezTo>
                    <a:pt x="7" y="20"/>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4" name="Freeform 499"/>
            <p:cNvSpPr>
              <a:spLocks/>
            </p:cNvSpPr>
            <p:nvPr/>
          </p:nvSpPr>
          <p:spPr bwMode="auto">
            <a:xfrm>
              <a:off x="989215" y="6505011"/>
              <a:ext cx="37800" cy="181911"/>
            </a:xfrm>
            <a:custGeom>
              <a:avLst/>
              <a:gdLst>
                <a:gd name="T0" fmla="*/ 3 w 9"/>
                <a:gd name="T1" fmla="*/ 4 h 41"/>
                <a:gd name="T2" fmla="*/ 0 w 9"/>
                <a:gd name="T3" fmla="*/ 35 h 41"/>
                <a:gd name="T4" fmla="*/ 8 w 9"/>
                <a:gd name="T5" fmla="*/ 35 h 41"/>
                <a:gd name="T6" fmla="*/ 9 w 9"/>
                <a:gd name="T7" fmla="*/ 5 h 41"/>
                <a:gd name="T8" fmla="*/ 3 w 9"/>
                <a:gd name="T9" fmla="*/ 4 h 41"/>
              </a:gdLst>
              <a:ahLst/>
              <a:cxnLst>
                <a:cxn ang="0">
                  <a:pos x="T0" y="T1"/>
                </a:cxn>
                <a:cxn ang="0">
                  <a:pos x="T2" y="T3"/>
                </a:cxn>
                <a:cxn ang="0">
                  <a:pos x="T4" y="T5"/>
                </a:cxn>
                <a:cxn ang="0">
                  <a:pos x="T6" y="T7"/>
                </a:cxn>
                <a:cxn ang="0">
                  <a:pos x="T8" y="T9"/>
                </a:cxn>
              </a:cxnLst>
              <a:rect l="0" t="0" r="r" b="b"/>
              <a:pathLst>
                <a:path w="9" h="41">
                  <a:moveTo>
                    <a:pt x="3" y="4"/>
                  </a:moveTo>
                  <a:cubicBezTo>
                    <a:pt x="0" y="14"/>
                    <a:pt x="0" y="25"/>
                    <a:pt x="0" y="35"/>
                  </a:cubicBezTo>
                  <a:cubicBezTo>
                    <a:pt x="0" y="41"/>
                    <a:pt x="8" y="41"/>
                    <a:pt x="8" y="35"/>
                  </a:cubicBezTo>
                  <a:cubicBezTo>
                    <a:pt x="8" y="25"/>
                    <a:pt x="8" y="15"/>
                    <a:pt x="9" y="5"/>
                  </a:cubicBezTo>
                  <a:cubicBezTo>
                    <a:pt x="9"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5" name="Freeform 500"/>
            <p:cNvSpPr>
              <a:spLocks/>
            </p:cNvSpPr>
            <p:nvPr/>
          </p:nvSpPr>
          <p:spPr bwMode="auto">
            <a:xfrm>
              <a:off x="1027015" y="6493199"/>
              <a:ext cx="70874" cy="252785"/>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2" y="15"/>
                    <a:pt x="2" y="17"/>
                    <a:pt x="2" y="20"/>
                  </a:cubicBezTo>
                  <a:cubicBezTo>
                    <a:pt x="0" y="31"/>
                    <a:pt x="1" y="44"/>
                    <a:pt x="6" y="54"/>
                  </a:cubicBezTo>
                  <a:cubicBezTo>
                    <a:pt x="8" y="57"/>
                    <a:pt x="12" y="56"/>
                    <a:pt x="12" y="53"/>
                  </a:cubicBezTo>
                  <a:cubicBezTo>
                    <a:pt x="11"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6" name="Freeform 501"/>
            <p:cNvSpPr>
              <a:spLocks/>
            </p:cNvSpPr>
            <p:nvPr/>
          </p:nvSpPr>
          <p:spPr bwMode="auto">
            <a:xfrm>
              <a:off x="946690" y="6457762"/>
              <a:ext cx="35437" cy="163011"/>
            </a:xfrm>
            <a:custGeom>
              <a:avLst/>
              <a:gdLst>
                <a:gd name="T0" fmla="*/ 0 w 8"/>
                <a:gd name="T1" fmla="*/ 6 h 37"/>
                <a:gd name="T2" fmla="*/ 0 w 8"/>
                <a:gd name="T3" fmla="*/ 32 h 37"/>
                <a:gd name="T4" fmla="*/ 7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0" y="37"/>
                    <a:pt x="7" y="37"/>
                    <a:pt x="7" y="32"/>
                  </a:cubicBezTo>
                  <a:cubicBezTo>
                    <a:pt x="7"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7" name="Freeform 502"/>
            <p:cNvSpPr>
              <a:spLocks/>
            </p:cNvSpPr>
            <p:nvPr/>
          </p:nvSpPr>
          <p:spPr bwMode="auto">
            <a:xfrm>
              <a:off x="1086077" y="6493199"/>
              <a:ext cx="66149" cy="177186"/>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6"/>
                    <a:pt x="0" y="27"/>
                    <a:pt x="4" y="37"/>
                  </a:cubicBezTo>
                  <a:cubicBezTo>
                    <a:pt x="5" y="40"/>
                    <a:pt x="10" y="40"/>
                    <a:pt x="10" y="36"/>
                  </a:cubicBezTo>
                  <a:cubicBezTo>
                    <a:pt x="10" y="28"/>
                    <a:pt x="9" y="18"/>
                    <a:pt x="13" y="10"/>
                  </a:cubicBezTo>
                  <a:cubicBezTo>
                    <a:pt x="16" y="5"/>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8" name="Freeform 503"/>
            <p:cNvSpPr>
              <a:spLocks/>
            </p:cNvSpPr>
            <p:nvPr/>
          </p:nvSpPr>
          <p:spPr bwMode="auto">
            <a:xfrm>
              <a:off x="1185301" y="6568798"/>
              <a:ext cx="35437" cy="137024"/>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1" y="31"/>
                    <a:pt x="6"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9" name="Freeform 504"/>
            <p:cNvSpPr>
              <a:spLocks/>
            </p:cNvSpPr>
            <p:nvPr/>
          </p:nvSpPr>
          <p:spPr bwMode="auto">
            <a:xfrm>
              <a:off x="1329412" y="6443587"/>
              <a:ext cx="54337" cy="233885"/>
            </a:xfrm>
            <a:custGeom>
              <a:avLst/>
              <a:gdLst>
                <a:gd name="T0" fmla="*/ 10 w 13"/>
                <a:gd name="T1" fmla="*/ 2 h 53"/>
                <a:gd name="T2" fmla="*/ 4 w 13"/>
                <a:gd name="T3" fmla="*/ 22 h 53"/>
                <a:gd name="T4" fmla="*/ 0 w 13"/>
                <a:gd name="T5" fmla="*/ 25 h 53"/>
                <a:gd name="T6" fmla="*/ 4 w 13"/>
                <a:gd name="T7" fmla="*/ 44 h 53"/>
                <a:gd name="T8" fmla="*/ 4 w 13"/>
                <a:gd name="T9" fmla="*/ 45 h 53"/>
                <a:gd name="T10" fmla="*/ 5 w 13"/>
                <a:gd name="T11" fmla="*/ 47 h 53"/>
                <a:gd name="T12" fmla="*/ 7 w 13"/>
                <a:gd name="T13" fmla="*/ 51 h 53"/>
                <a:gd name="T14" fmla="*/ 12 w 13"/>
                <a:gd name="T15" fmla="*/ 49 h 53"/>
                <a:gd name="T16" fmla="*/ 8 w 13"/>
                <a:gd name="T17" fmla="*/ 33 h 53"/>
                <a:gd name="T18" fmla="*/ 13 w 13"/>
                <a:gd name="T19" fmla="*/ 3 h 53"/>
                <a:gd name="T20" fmla="*/ 10 w 13"/>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2"/>
                  </a:moveTo>
                  <a:cubicBezTo>
                    <a:pt x="7" y="8"/>
                    <a:pt x="5" y="15"/>
                    <a:pt x="4" y="22"/>
                  </a:cubicBezTo>
                  <a:cubicBezTo>
                    <a:pt x="2" y="21"/>
                    <a:pt x="0" y="22"/>
                    <a:pt x="0" y="25"/>
                  </a:cubicBezTo>
                  <a:cubicBezTo>
                    <a:pt x="0" y="32"/>
                    <a:pt x="1" y="38"/>
                    <a:pt x="4" y="44"/>
                  </a:cubicBezTo>
                  <a:cubicBezTo>
                    <a:pt x="4" y="45"/>
                    <a:pt x="4" y="45"/>
                    <a:pt x="4" y="45"/>
                  </a:cubicBezTo>
                  <a:cubicBezTo>
                    <a:pt x="4" y="46"/>
                    <a:pt x="4" y="47"/>
                    <a:pt x="5" y="47"/>
                  </a:cubicBezTo>
                  <a:cubicBezTo>
                    <a:pt x="5" y="48"/>
                    <a:pt x="6" y="50"/>
                    <a:pt x="7" y="51"/>
                  </a:cubicBezTo>
                  <a:cubicBezTo>
                    <a:pt x="9" y="53"/>
                    <a:pt x="13" y="52"/>
                    <a:pt x="12" y="49"/>
                  </a:cubicBezTo>
                  <a:cubicBezTo>
                    <a:pt x="10" y="43"/>
                    <a:pt x="9" y="38"/>
                    <a:pt x="8" y="33"/>
                  </a:cubicBezTo>
                  <a:cubicBezTo>
                    <a:pt x="8" y="23"/>
                    <a:pt x="9" y="13"/>
                    <a:pt x="13" y="3"/>
                  </a:cubicBezTo>
                  <a:cubicBezTo>
                    <a:pt x="13" y="1"/>
                    <a:pt x="11" y="0"/>
                    <a:pt x="10"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0" name="Freeform 505"/>
            <p:cNvSpPr>
              <a:spLocks/>
            </p:cNvSpPr>
            <p:nvPr/>
          </p:nvSpPr>
          <p:spPr bwMode="auto">
            <a:xfrm>
              <a:off x="1395562" y="6443587"/>
              <a:ext cx="70874" cy="207898"/>
            </a:xfrm>
            <a:custGeom>
              <a:avLst/>
              <a:gdLst>
                <a:gd name="T0" fmla="*/ 12 w 17"/>
                <a:gd name="T1" fmla="*/ 2 h 47"/>
                <a:gd name="T2" fmla="*/ 1 w 17"/>
                <a:gd name="T3" fmla="*/ 43 h 47"/>
                <a:gd name="T4" fmla="*/ 7 w 17"/>
                <a:gd name="T5" fmla="*/ 43 h 47"/>
                <a:gd name="T6" fmla="*/ 15 w 17"/>
                <a:gd name="T7" fmla="*/ 3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8"/>
                    <a:pt x="1" y="43"/>
                  </a:cubicBezTo>
                  <a:cubicBezTo>
                    <a:pt x="1" y="47"/>
                    <a:pt x="6" y="47"/>
                    <a:pt x="7" y="43"/>
                  </a:cubicBezTo>
                  <a:cubicBezTo>
                    <a:pt x="7" y="29"/>
                    <a:pt x="8" y="16"/>
                    <a:pt x="15" y="3"/>
                  </a:cubicBezTo>
                  <a:cubicBezTo>
                    <a:pt x="17" y="1"/>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1" name="Freeform 506"/>
            <p:cNvSpPr>
              <a:spLocks/>
            </p:cNvSpPr>
            <p:nvPr/>
          </p:nvSpPr>
          <p:spPr bwMode="auto">
            <a:xfrm>
              <a:off x="1480611" y="6479024"/>
              <a:ext cx="28350" cy="196086"/>
            </a:xfrm>
            <a:custGeom>
              <a:avLst/>
              <a:gdLst>
                <a:gd name="T0" fmla="*/ 6 w 7"/>
                <a:gd name="T1" fmla="*/ 3 h 44"/>
                <a:gd name="T2" fmla="*/ 2 w 7"/>
                <a:gd name="T3" fmla="*/ 3 h 44"/>
                <a:gd name="T4" fmla="*/ 2 w 7"/>
                <a:gd name="T5" fmla="*/ 15 h 44"/>
                <a:gd name="T6" fmla="*/ 0 w 7"/>
                <a:gd name="T7" fmla="*/ 17 h 44"/>
                <a:gd name="T8" fmla="*/ 0 w 7"/>
                <a:gd name="T9" fmla="*/ 33 h 44"/>
                <a:gd name="T10" fmla="*/ 1 w 7"/>
                <a:gd name="T11" fmla="*/ 35 h 44"/>
                <a:gd name="T12" fmla="*/ 2 w 7"/>
                <a:gd name="T13" fmla="*/ 41 h 44"/>
                <a:gd name="T14" fmla="*/ 6 w 7"/>
                <a:gd name="T15" fmla="*/ 41 h 44"/>
                <a:gd name="T16" fmla="*/ 6 w 7"/>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3"/>
                  </a:moveTo>
                  <a:cubicBezTo>
                    <a:pt x="6" y="0"/>
                    <a:pt x="2" y="0"/>
                    <a:pt x="2" y="3"/>
                  </a:cubicBezTo>
                  <a:cubicBezTo>
                    <a:pt x="2" y="7"/>
                    <a:pt x="2" y="11"/>
                    <a:pt x="2" y="15"/>
                  </a:cubicBezTo>
                  <a:cubicBezTo>
                    <a:pt x="1" y="15"/>
                    <a:pt x="0" y="16"/>
                    <a:pt x="0" y="17"/>
                  </a:cubicBezTo>
                  <a:cubicBezTo>
                    <a:pt x="0" y="22"/>
                    <a:pt x="0" y="28"/>
                    <a:pt x="0" y="33"/>
                  </a:cubicBezTo>
                  <a:cubicBezTo>
                    <a:pt x="0" y="34"/>
                    <a:pt x="1" y="35"/>
                    <a:pt x="1" y="35"/>
                  </a:cubicBezTo>
                  <a:cubicBezTo>
                    <a:pt x="1" y="37"/>
                    <a:pt x="1" y="39"/>
                    <a:pt x="2" y="41"/>
                  </a:cubicBezTo>
                  <a:cubicBezTo>
                    <a:pt x="2" y="44"/>
                    <a:pt x="6" y="44"/>
                    <a:pt x="6" y="41"/>
                  </a:cubicBezTo>
                  <a:cubicBezTo>
                    <a:pt x="7"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2" name="Freeform 507"/>
            <p:cNvSpPr>
              <a:spLocks/>
            </p:cNvSpPr>
            <p:nvPr/>
          </p:nvSpPr>
          <p:spPr bwMode="auto">
            <a:xfrm>
              <a:off x="1568023" y="6424687"/>
              <a:ext cx="77962" cy="217348"/>
            </a:xfrm>
            <a:custGeom>
              <a:avLst/>
              <a:gdLst>
                <a:gd name="T0" fmla="*/ 18 w 19"/>
                <a:gd name="T1" fmla="*/ 45 h 49"/>
                <a:gd name="T2" fmla="*/ 17 w 19"/>
                <a:gd name="T3" fmla="*/ 18 h 49"/>
                <a:gd name="T4" fmla="*/ 10 w 19"/>
                <a:gd name="T5" fmla="*/ 16 h 49"/>
                <a:gd name="T6" fmla="*/ 10 w 19"/>
                <a:gd name="T7" fmla="*/ 16 h 49"/>
                <a:gd name="T8" fmla="*/ 10 w 19"/>
                <a:gd name="T9" fmla="*/ 16 h 49"/>
                <a:gd name="T10" fmla="*/ 10 w 19"/>
                <a:gd name="T11" fmla="*/ 4 h 49"/>
                <a:gd name="T12" fmla="*/ 5 w 19"/>
                <a:gd name="T13" fmla="*/ 4 h 49"/>
                <a:gd name="T14" fmla="*/ 2 w 19"/>
                <a:gd name="T15" fmla="*/ 30 h 49"/>
                <a:gd name="T16" fmla="*/ 0 w 19"/>
                <a:gd name="T17" fmla="*/ 31 h 49"/>
                <a:gd name="T18" fmla="*/ 0 w 19"/>
                <a:gd name="T19" fmla="*/ 43 h 49"/>
                <a:gd name="T20" fmla="*/ 2 w 19"/>
                <a:gd name="T21" fmla="*/ 44 h 49"/>
                <a:gd name="T22" fmla="*/ 9 w 19"/>
                <a:gd name="T23" fmla="*/ 43 h 49"/>
                <a:gd name="T24" fmla="*/ 9 w 19"/>
                <a:gd name="T25" fmla="*/ 43 h 49"/>
                <a:gd name="T26" fmla="*/ 9 w 19"/>
                <a:gd name="T27" fmla="*/ 45 h 49"/>
                <a:gd name="T28" fmla="*/ 14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5" y="27"/>
                    <a:pt x="17" y="18"/>
                  </a:cubicBezTo>
                  <a:cubicBezTo>
                    <a:pt x="18" y="13"/>
                    <a:pt x="11" y="12"/>
                    <a:pt x="10" y="16"/>
                  </a:cubicBezTo>
                  <a:cubicBezTo>
                    <a:pt x="10" y="16"/>
                    <a:pt x="10" y="16"/>
                    <a:pt x="10" y="16"/>
                  </a:cubicBezTo>
                  <a:cubicBezTo>
                    <a:pt x="10" y="16"/>
                    <a:pt x="10" y="16"/>
                    <a:pt x="10" y="16"/>
                  </a:cubicBezTo>
                  <a:cubicBezTo>
                    <a:pt x="10" y="12"/>
                    <a:pt x="10" y="8"/>
                    <a:pt x="10" y="4"/>
                  </a:cubicBezTo>
                  <a:cubicBezTo>
                    <a:pt x="11" y="1"/>
                    <a:pt x="5" y="0"/>
                    <a:pt x="5" y="4"/>
                  </a:cubicBezTo>
                  <a:cubicBezTo>
                    <a:pt x="3" y="12"/>
                    <a:pt x="2" y="21"/>
                    <a:pt x="2" y="30"/>
                  </a:cubicBezTo>
                  <a:cubicBezTo>
                    <a:pt x="1" y="30"/>
                    <a:pt x="0" y="30"/>
                    <a:pt x="0" y="31"/>
                  </a:cubicBezTo>
                  <a:cubicBezTo>
                    <a:pt x="0" y="35"/>
                    <a:pt x="0" y="39"/>
                    <a:pt x="0" y="43"/>
                  </a:cubicBezTo>
                  <a:cubicBezTo>
                    <a:pt x="0" y="44"/>
                    <a:pt x="2" y="44"/>
                    <a:pt x="2" y="44"/>
                  </a:cubicBezTo>
                  <a:cubicBezTo>
                    <a:pt x="3" y="48"/>
                    <a:pt x="9" y="47"/>
                    <a:pt x="9" y="43"/>
                  </a:cubicBezTo>
                  <a:cubicBezTo>
                    <a:pt x="9" y="43"/>
                    <a:pt x="9" y="43"/>
                    <a:pt x="9" y="43"/>
                  </a:cubicBezTo>
                  <a:cubicBezTo>
                    <a:pt x="9" y="44"/>
                    <a:pt x="9" y="44"/>
                    <a:pt x="9" y="45"/>
                  </a:cubicBezTo>
                  <a:cubicBezTo>
                    <a:pt x="9" y="48"/>
                    <a:pt x="12" y="48"/>
                    <a:pt x="14"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3" name="Freeform 508"/>
            <p:cNvSpPr>
              <a:spLocks/>
            </p:cNvSpPr>
            <p:nvPr/>
          </p:nvSpPr>
          <p:spPr bwMode="auto">
            <a:xfrm>
              <a:off x="1721584" y="6495561"/>
              <a:ext cx="25987" cy="144111"/>
            </a:xfrm>
            <a:custGeom>
              <a:avLst/>
              <a:gdLst>
                <a:gd name="T0" fmla="*/ 6 w 6"/>
                <a:gd name="T1" fmla="*/ 3 h 32"/>
                <a:gd name="T2" fmla="*/ 1 w 6"/>
                <a:gd name="T3" fmla="*/ 3 h 32"/>
                <a:gd name="T4" fmla="*/ 1 w 6"/>
                <a:gd name="T5" fmla="*/ 29 h 32"/>
                <a:gd name="T6" fmla="*/ 6 w 6"/>
                <a:gd name="T7" fmla="*/ 29 h 32"/>
                <a:gd name="T8" fmla="*/ 6 w 6"/>
                <a:gd name="T9" fmla="*/ 3 h 32"/>
              </a:gdLst>
              <a:ahLst/>
              <a:cxnLst>
                <a:cxn ang="0">
                  <a:pos x="T0" y="T1"/>
                </a:cxn>
                <a:cxn ang="0">
                  <a:pos x="T2" y="T3"/>
                </a:cxn>
                <a:cxn ang="0">
                  <a:pos x="T4" y="T5"/>
                </a:cxn>
                <a:cxn ang="0">
                  <a:pos x="T6" y="T7"/>
                </a:cxn>
                <a:cxn ang="0">
                  <a:pos x="T8" y="T9"/>
                </a:cxn>
              </a:cxnLst>
              <a:rect l="0" t="0" r="r" b="b"/>
              <a:pathLst>
                <a:path w="6" h="32">
                  <a:moveTo>
                    <a:pt x="6" y="3"/>
                  </a:moveTo>
                  <a:cubicBezTo>
                    <a:pt x="6" y="0"/>
                    <a:pt x="1" y="0"/>
                    <a:pt x="1" y="3"/>
                  </a:cubicBezTo>
                  <a:cubicBezTo>
                    <a:pt x="1" y="12"/>
                    <a:pt x="0" y="20"/>
                    <a:pt x="1" y="29"/>
                  </a:cubicBezTo>
                  <a:cubicBezTo>
                    <a:pt x="1" y="32"/>
                    <a:pt x="5" y="32"/>
                    <a:pt x="6" y="29"/>
                  </a:cubicBezTo>
                  <a:cubicBezTo>
                    <a:pt x="6" y="20"/>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4" name="Freeform 509"/>
            <p:cNvSpPr>
              <a:spLocks/>
            </p:cNvSpPr>
            <p:nvPr/>
          </p:nvSpPr>
          <p:spPr bwMode="auto">
            <a:xfrm>
              <a:off x="1790096" y="6479024"/>
              <a:ext cx="59062" cy="181911"/>
            </a:xfrm>
            <a:custGeom>
              <a:avLst/>
              <a:gdLst>
                <a:gd name="T0" fmla="*/ 7 w 14"/>
                <a:gd name="T1" fmla="*/ 6 h 41"/>
                <a:gd name="T2" fmla="*/ 6 w 14"/>
                <a:gd name="T3" fmla="*/ 4 h 41"/>
                <a:gd name="T4" fmla="*/ 0 w 14"/>
                <a:gd name="T5" fmla="*/ 5 h 41"/>
                <a:gd name="T6" fmla="*/ 2 w 14"/>
                <a:gd name="T7" fmla="*/ 29 h 41"/>
                <a:gd name="T8" fmla="*/ 4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6" y="4"/>
                  </a:cubicBezTo>
                  <a:cubicBezTo>
                    <a:pt x="5" y="0"/>
                    <a:pt x="0" y="2"/>
                    <a:pt x="0" y="5"/>
                  </a:cubicBezTo>
                  <a:cubicBezTo>
                    <a:pt x="2" y="13"/>
                    <a:pt x="2" y="21"/>
                    <a:pt x="2" y="29"/>
                  </a:cubicBezTo>
                  <a:cubicBezTo>
                    <a:pt x="2" y="31"/>
                    <a:pt x="3" y="32"/>
                    <a:pt x="4" y="32"/>
                  </a:cubicBezTo>
                  <a:cubicBezTo>
                    <a:pt x="5" y="34"/>
                    <a:pt x="5" y="35"/>
                    <a:pt x="5" y="37"/>
                  </a:cubicBezTo>
                  <a:cubicBezTo>
                    <a:pt x="5" y="41"/>
                    <a:pt x="10" y="41"/>
                    <a:pt x="10" y="37"/>
                  </a:cubicBezTo>
                  <a:cubicBezTo>
                    <a:pt x="11"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5" name="Freeform 510"/>
            <p:cNvSpPr>
              <a:spLocks/>
            </p:cNvSpPr>
            <p:nvPr/>
          </p:nvSpPr>
          <p:spPr bwMode="auto">
            <a:xfrm>
              <a:off x="1860970" y="6474299"/>
              <a:ext cx="61424" cy="231523"/>
            </a:xfrm>
            <a:custGeom>
              <a:avLst/>
              <a:gdLst>
                <a:gd name="T0" fmla="*/ 7 w 15"/>
                <a:gd name="T1" fmla="*/ 5 h 52"/>
                <a:gd name="T2" fmla="*/ 6 w 15"/>
                <a:gd name="T3" fmla="*/ 12 h 52"/>
                <a:gd name="T4" fmla="*/ 2 w 15"/>
                <a:gd name="T5" fmla="*/ 14 h 52"/>
                <a:gd name="T6" fmla="*/ 1 w 15"/>
                <a:gd name="T7" fmla="*/ 23 h 52"/>
                <a:gd name="T8" fmla="*/ 4 w 15"/>
                <a:gd name="T9" fmla="*/ 25 h 52"/>
                <a:gd name="T10" fmla="*/ 4 w 15"/>
                <a:gd name="T11" fmla="*/ 49 h 52"/>
                <a:gd name="T12" fmla="*/ 10 w 15"/>
                <a:gd name="T13" fmla="*/ 49 h 52"/>
                <a:gd name="T14" fmla="*/ 15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7" y="7"/>
                    <a:pt x="6" y="9"/>
                    <a:pt x="6" y="12"/>
                  </a:cubicBezTo>
                  <a:cubicBezTo>
                    <a:pt x="4" y="11"/>
                    <a:pt x="2" y="12"/>
                    <a:pt x="2" y="14"/>
                  </a:cubicBezTo>
                  <a:cubicBezTo>
                    <a:pt x="2" y="17"/>
                    <a:pt x="3" y="21"/>
                    <a:pt x="1" y="23"/>
                  </a:cubicBezTo>
                  <a:cubicBezTo>
                    <a:pt x="0" y="25"/>
                    <a:pt x="2" y="26"/>
                    <a:pt x="4" y="25"/>
                  </a:cubicBezTo>
                  <a:cubicBezTo>
                    <a:pt x="3" y="33"/>
                    <a:pt x="2" y="41"/>
                    <a:pt x="4" y="49"/>
                  </a:cubicBezTo>
                  <a:cubicBezTo>
                    <a:pt x="4" y="52"/>
                    <a:pt x="9" y="52"/>
                    <a:pt x="10" y="49"/>
                  </a:cubicBezTo>
                  <a:cubicBezTo>
                    <a:pt x="13" y="35"/>
                    <a:pt x="13" y="20"/>
                    <a:pt x="15" y="6"/>
                  </a:cubicBezTo>
                  <a:cubicBezTo>
                    <a:pt x="15"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6" name="Freeform 511"/>
            <p:cNvSpPr>
              <a:spLocks/>
            </p:cNvSpPr>
            <p:nvPr/>
          </p:nvSpPr>
          <p:spPr bwMode="auto">
            <a:xfrm>
              <a:off x="1671972" y="6495561"/>
              <a:ext cx="49612" cy="205536"/>
            </a:xfrm>
            <a:custGeom>
              <a:avLst/>
              <a:gdLst>
                <a:gd name="T0" fmla="*/ 8 w 12"/>
                <a:gd name="T1" fmla="*/ 7 h 46"/>
                <a:gd name="T2" fmla="*/ 7 w 12"/>
                <a:gd name="T3" fmla="*/ 2 h 46"/>
                <a:gd name="T4" fmla="*/ 3 w 12"/>
                <a:gd name="T5" fmla="*/ 3 h 46"/>
                <a:gd name="T6" fmla="*/ 4 w 12"/>
                <a:gd name="T7" fmla="*/ 7 h 46"/>
                <a:gd name="T8" fmla="*/ 3 w 12"/>
                <a:gd name="T9" fmla="*/ 10 h 46"/>
                <a:gd name="T10" fmla="*/ 3 w 12"/>
                <a:gd name="T11" fmla="*/ 42 h 46"/>
                <a:gd name="T12" fmla="*/ 11 w 12"/>
                <a:gd name="T13" fmla="*/ 41 h 46"/>
                <a:gd name="T14" fmla="*/ 10 w 12"/>
                <a:gd name="T15" fmla="*/ 28 h 46"/>
                <a:gd name="T16" fmla="*/ 11 w 12"/>
                <a:gd name="T17" fmla="*/ 27 h 46"/>
                <a:gd name="T18" fmla="*/ 10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7" y="5"/>
                    <a:pt x="7" y="4"/>
                    <a:pt x="7" y="2"/>
                  </a:cubicBezTo>
                  <a:cubicBezTo>
                    <a:pt x="6" y="0"/>
                    <a:pt x="3" y="1"/>
                    <a:pt x="3" y="3"/>
                  </a:cubicBezTo>
                  <a:cubicBezTo>
                    <a:pt x="3" y="5"/>
                    <a:pt x="4" y="6"/>
                    <a:pt x="4" y="7"/>
                  </a:cubicBezTo>
                  <a:cubicBezTo>
                    <a:pt x="4" y="8"/>
                    <a:pt x="3" y="9"/>
                    <a:pt x="3" y="10"/>
                  </a:cubicBezTo>
                  <a:cubicBezTo>
                    <a:pt x="1" y="21"/>
                    <a:pt x="0" y="32"/>
                    <a:pt x="3" y="42"/>
                  </a:cubicBezTo>
                  <a:cubicBezTo>
                    <a:pt x="5" y="46"/>
                    <a:pt x="11" y="46"/>
                    <a:pt x="11" y="41"/>
                  </a:cubicBezTo>
                  <a:cubicBezTo>
                    <a:pt x="11" y="37"/>
                    <a:pt x="10" y="33"/>
                    <a:pt x="10" y="28"/>
                  </a:cubicBezTo>
                  <a:cubicBezTo>
                    <a:pt x="10" y="28"/>
                    <a:pt x="11" y="28"/>
                    <a:pt x="11" y="27"/>
                  </a:cubicBezTo>
                  <a:cubicBezTo>
                    <a:pt x="11" y="25"/>
                    <a:pt x="10" y="23"/>
                    <a:pt x="10" y="21"/>
                  </a:cubicBezTo>
                  <a:cubicBezTo>
                    <a:pt x="10"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7" name="Freeform 512"/>
            <p:cNvSpPr>
              <a:spLocks/>
            </p:cNvSpPr>
            <p:nvPr/>
          </p:nvSpPr>
          <p:spPr bwMode="auto">
            <a:xfrm>
              <a:off x="1275075" y="6505011"/>
              <a:ext cx="49612" cy="125211"/>
            </a:xfrm>
            <a:custGeom>
              <a:avLst/>
              <a:gdLst>
                <a:gd name="T0" fmla="*/ 12 w 12"/>
                <a:gd name="T1" fmla="*/ 24 h 28"/>
                <a:gd name="T2" fmla="*/ 4 w 12"/>
                <a:gd name="T3" fmla="*/ 2 h 28"/>
                <a:gd name="T4" fmla="*/ 0 w 12"/>
                <a:gd name="T5" fmla="*/ 3 h 28"/>
                <a:gd name="T6" fmla="*/ 9 w 12"/>
                <a:gd name="T7" fmla="*/ 26 h 28"/>
                <a:gd name="T8" fmla="*/ 12 w 12"/>
                <a:gd name="T9" fmla="*/ 24 h 28"/>
              </a:gdLst>
              <a:ahLst/>
              <a:cxnLst>
                <a:cxn ang="0">
                  <a:pos x="T0" y="T1"/>
                </a:cxn>
                <a:cxn ang="0">
                  <a:pos x="T2" y="T3"/>
                </a:cxn>
                <a:cxn ang="0">
                  <a:pos x="T4" y="T5"/>
                </a:cxn>
                <a:cxn ang="0">
                  <a:pos x="T6" y="T7"/>
                </a:cxn>
                <a:cxn ang="0">
                  <a:pos x="T8" y="T9"/>
                </a:cxn>
              </a:cxnLst>
              <a:rect l="0" t="0" r="r" b="b"/>
              <a:pathLst>
                <a:path w="12" h="28">
                  <a:moveTo>
                    <a:pt x="12" y="24"/>
                  </a:moveTo>
                  <a:cubicBezTo>
                    <a:pt x="8" y="17"/>
                    <a:pt x="6" y="10"/>
                    <a:pt x="4" y="2"/>
                  </a:cubicBezTo>
                  <a:cubicBezTo>
                    <a:pt x="3" y="0"/>
                    <a:pt x="0" y="1"/>
                    <a:pt x="0" y="3"/>
                  </a:cubicBezTo>
                  <a:cubicBezTo>
                    <a:pt x="2" y="11"/>
                    <a:pt x="5" y="19"/>
                    <a:pt x="9" y="26"/>
                  </a:cubicBezTo>
                  <a:cubicBezTo>
                    <a:pt x="10" y="28"/>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8" name="Freeform 513"/>
            <p:cNvSpPr>
              <a:spLocks/>
            </p:cNvSpPr>
            <p:nvPr/>
          </p:nvSpPr>
          <p:spPr bwMode="auto">
            <a:xfrm>
              <a:off x="1168764" y="6457762"/>
              <a:ext cx="75599" cy="193723"/>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3" y="3"/>
                    <a:pt x="8" y="0"/>
                    <a:pt x="6" y="4"/>
                  </a:cubicBezTo>
                  <a:cubicBezTo>
                    <a:pt x="0" y="17"/>
                    <a:pt x="2" y="28"/>
                    <a:pt x="10" y="40"/>
                  </a:cubicBezTo>
                  <a:cubicBezTo>
                    <a:pt x="12"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9" name="Freeform 514"/>
            <p:cNvSpPr>
              <a:spLocks/>
            </p:cNvSpPr>
            <p:nvPr/>
          </p:nvSpPr>
          <p:spPr bwMode="auto">
            <a:xfrm>
              <a:off x="1438086" y="6514461"/>
              <a:ext cx="42525" cy="141749"/>
            </a:xfrm>
            <a:custGeom>
              <a:avLst/>
              <a:gdLst>
                <a:gd name="T0" fmla="*/ 3 w 10"/>
                <a:gd name="T1" fmla="*/ 4 h 32"/>
                <a:gd name="T2" fmla="*/ 3 w 10"/>
                <a:gd name="T3" fmla="*/ 28 h 32"/>
                <a:gd name="T4" fmla="*/ 9 w 10"/>
                <a:gd name="T5" fmla="*/ 26 h 32"/>
                <a:gd name="T6" fmla="*/ 9 w 10"/>
                <a:gd name="T7" fmla="*/ 6 h 32"/>
                <a:gd name="T8" fmla="*/ 3 w 10"/>
                <a:gd name="T9" fmla="*/ 4 h 32"/>
              </a:gdLst>
              <a:ahLst/>
              <a:cxnLst>
                <a:cxn ang="0">
                  <a:pos x="T0" y="T1"/>
                </a:cxn>
                <a:cxn ang="0">
                  <a:pos x="T2" y="T3"/>
                </a:cxn>
                <a:cxn ang="0">
                  <a:pos x="T4" y="T5"/>
                </a:cxn>
                <a:cxn ang="0">
                  <a:pos x="T6" y="T7"/>
                </a:cxn>
                <a:cxn ang="0">
                  <a:pos x="T8" y="T9"/>
                </a:cxn>
              </a:cxnLst>
              <a:rect l="0" t="0" r="r" b="b"/>
              <a:pathLst>
                <a:path w="10" h="32">
                  <a:moveTo>
                    <a:pt x="3" y="4"/>
                  </a:moveTo>
                  <a:cubicBezTo>
                    <a:pt x="0" y="12"/>
                    <a:pt x="0" y="20"/>
                    <a:pt x="3" y="28"/>
                  </a:cubicBezTo>
                  <a:cubicBezTo>
                    <a:pt x="4" y="32"/>
                    <a:pt x="9" y="30"/>
                    <a:pt x="9" y="26"/>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0" name="Freeform 515"/>
            <p:cNvSpPr>
              <a:spLocks/>
            </p:cNvSpPr>
            <p:nvPr/>
          </p:nvSpPr>
          <p:spPr bwMode="auto">
            <a:xfrm>
              <a:off x="1957832" y="6448312"/>
              <a:ext cx="61424" cy="222073"/>
            </a:xfrm>
            <a:custGeom>
              <a:avLst/>
              <a:gdLst>
                <a:gd name="T0" fmla="*/ 11 w 15"/>
                <a:gd name="T1" fmla="*/ 28 h 50"/>
                <a:gd name="T2" fmla="*/ 14 w 15"/>
                <a:gd name="T3" fmla="*/ 7 h 50"/>
                <a:gd name="T4" fmla="*/ 7 w 15"/>
                <a:gd name="T5" fmla="*/ 5 h 50"/>
                <a:gd name="T6" fmla="*/ 5 w 15"/>
                <a:gd name="T7" fmla="*/ 16 h 50"/>
                <a:gd name="T8" fmla="*/ 4 w 15"/>
                <a:gd name="T9" fmla="*/ 17 h 50"/>
                <a:gd name="T10" fmla="*/ 5 w 15"/>
                <a:gd name="T11" fmla="*/ 46 h 50"/>
                <a:gd name="T12" fmla="*/ 11 w 15"/>
                <a:gd name="T13" fmla="*/ 42 h 50"/>
                <a:gd name="T14" fmla="*/ 9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1"/>
                    <a:pt x="12" y="13"/>
                    <a:pt x="14" y="7"/>
                  </a:cubicBezTo>
                  <a:cubicBezTo>
                    <a:pt x="15" y="2"/>
                    <a:pt x="8" y="0"/>
                    <a:pt x="7" y="5"/>
                  </a:cubicBezTo>
                  <a:cubicBezTo>
                    <a:pt x="6" y="8"/>
                    <a:pt x="5" y="12"/>
                    <a:pt x="5" y="16"/>
                  </a:cubicBezTo>
                  <a:cubicBezTo>
                    <a:pt x="4" y="16"/>
                    <a:pt x="4" y="16"/>
                    <a:pt x="4" y="17"/>
                  </a:cubicBezTo>
                  <a:cubicBezTo>
                    <a:pt x="1" y="27"/>
                    <a:pt x="0" y="36"/>
                    <a:pt x="5" y="46"/>
                  </a:cubicBezTo>
                  <a:cubicBezTo>
                    <a:pt x="7" y="50"/>
                    <a:pt x="13" y="47"/>
                    <a:pt x="11" y="42"/>
                  </a:cubicBezTo>
                  <a:cubicBezTo>
                    <a:pt x="10" y="39"/>
                    <a:pt x="9" y="35"/>
                    <a:pt x="9" y="31"/>
                  </a:cubicBezTo>
                  <a:cubicBezTo>
                    <a:pt x="10" y="31"/>
                    <a:pt x="11"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1" name="Freeform 516"/>
            <p:cNvSpPr>
              <a:spLocks/>
            </p:cNvSpPr>
            <p:nvPr/>
          </p:nvSpPr>
          <p:spPr bwMode="auto">
            <a:xfrm>
              <a:off x="2045244" y="6509736"/>
              <a:ext cx="33075" cy="137024"/>
            </a:xfrm>
            <a:custGeom>
              <a:avLst/>
              <a:gdLst>
                <a:gd name="T0" fmla="*/ 6 w 8"/>
                <a:gd name="T1" fmla="*/ 3 h 31"/>
                <a:gd name="T2" fmla="*/ 1 w 8"/>
                <a:gd name="T3" fmla="*/ 4 h 31"/>
                <a:gd name="T4" fmla="*/ 3 w 8"/>
                <a:gd name="T5" fmla="*/ 28 h 31"/>
                <a:gd name="T6" fmla="*/ 8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3" y="12"/>
                    <a:pt x="3" y="20"/>
                    <a:pt x="3" y="28"/>
                  </a:cubicBezTo>
                  <a:cubicBezTo>
                    <a:pt x="4" y="31"/>
                    <a:pt x="8" y="31"/>
                    <a:pt x="8"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2" name="Freeform 517"/>
            <p:cNvSpPr>
              <a:spLocks/>
            </p:cNvSpPr>
            <p:nvPr/>
          </p:nvSpPr>
          <p:spPr bwMode="auto">
            <a:xfrm>
              <a:off x="2071231" y="6495561"/>
              <a:ext cx="82687" cy="226798"/>
            </a:xfrm>
            <a:custGeom>
              <a:avLst/>
              <a:gdLst>
                <a:gd name="T0" fmla="*/ 18 w 20"/>
                <a:gd name="T1" fmla="*/ 44 h 51"/>
                <a:gd name="T2" fmla="*/ 13 w 20"/>
                <a:gd name="T3" fmla="*/ 12 h 51"/>
                <a:gd name="T4" fmla="*/ 12 w 20"/>
                <a:gd name="T5" fmla="*/ 12 h 51"/>
                <a:gd name="T6" fmla="*/ 12 w 20"/>
                <a:gd name="T7" fmla="*/ 4 h 51"/>
                <a:gd name="T8" fmla="*/ 8 w 20"/>
                <a:gd name="T9" fmla="*/ 4 h 51"/>
                <a:gd name="T10" fmla="*/ 8 w 20"/>
                <a:gd name="T11" fmla="*/ 11 h 51"/>
                <a:gd name="T12" fmla="*/ 7 w 20"/>
                <a:gd name="T13" fmla="*/ 12 h 51"/>
                <a:gd name="T14" fmla="*/ 6 w 20"/>
                <a:gd name="T15" fmla="*/ 20 h 51"/>
                <a:gd name="T16" fmla="*/ 5 w 20"/>
                <a:gd name="T17" fmla="*/ 21 h 51"/>
                <a:gd name="T18" fmla="*/ 1 w 20"/>
                <a:gd name="T19" fmla="*/ 37 h 51"/>
                <a:gd name="T20" fmla="*/ 3 w 20"/>
                <a:gd name="T21" fmla="*/ 38 h 51"/>
                <a:gd name="T22" fmla="*/ 6 w 20"/>
                <a:gd name="T23" fmla="*/ 23 h 51"/>
                <a:gd name="T24" fmla="*/ 10 w 20"/>
                <a:gd name="T25" fmla="*/ 47 h 51"/>
                <a:gd name="T26" fmla="*/ 18 w 20"/>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1">
                  <a:moveTo>
                    <a:pt x="18" y="44"/>
                  </a:moveTo>
                  <a:cubicBezTo>
                    <a:pt x="14" y="34"/>
                    <a:pt x="14" y="23"/>
                    <a:pt x="13" y="12"/>
                  </a:cubicBezTo>
                  <a:cubicBezTo>
                    <a:pt x="13" y="12"/>
                    <a:pt x="12" y="12"/>
                    <a:pt x="12" y="12"/>
                  </a:cubicBezTo>
                  <a:cubicBezTo>
                    <a:pt x="12" y="9"/>
                    <a:pt x="12" y="8"/>
                    <a:pt x="12" y="4"/>
                  </a:cubicBezTo>
                  <a:cubicBezTo>
                    <a:pt x="12" y="0"/>
                    <a:pt x="8" y="0"/>
                    <a:pt x="8" y="4"/>
                  </a:cubicBezTo>
                  <a:cubicBezTo>
                    <a:pt x="8" y="8"/>
                    <a:pt x="8" y="9"/>
                    <a:pt x="8" y="11"/>
                  </a:cubicBezTo>
                  <a:cubicBezTo>
                    <a:pt x="8" y="12"/>
                    <a:pt x="7" y="12"/>
                    <a:pt x="7" y="12"/>
                  </a:cubicBezTo>
                  <a:cubicBezTo>
                    <a:pt x="7" y="15"/>
                    <a:pt x="7" y="18"/>
                    <a:pt x="6" y="20"/>
                  </a:cubicBezTo>
                  <a:cubicBezTo>
                    <a:pt x="6" y="20"/>
                    <a:pt x="5" y="20"/>
                    <a:pt x="5" y="21"/>
                  </a:cubicBezTo>
                  <a:cubicBezTo>
                    <a:pt x="3" y="26"/>
                    <a:pt x="2" y="32"/>
                    <a:pt x="1" y="37"/>
                  </a:cubicBezTo>
                  <a:cubicBezTo>
                    <a:pt x="0" y="38"/>
                    <a:pt x="2" y="39"/>
                    <a:pt x="3" y="38"/>
                  </a:cubicBezTo>
                  <a:cubicBezTo>
                    <a:pt x="4" y="33"/>
                    <a:pt x="5" y="28"/>
                    <a:pt x="6" y="23"/>
                  </a:cubicBezTo>
                  <a:cubicBezTo>
                    <a:pt x="6" y="31"/>
                    <a:pt x="7" y="39"/>
                    <a:pt x="10" y="47"/>
                  </a:cubicBezTo>
                  <a:cubicBezTo>
                    <a:pt x="12" y="51"/>
                    <a:pt x="20" y="50"/>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3" name="Freeform 518"/>
            <p:cNvSpPr>
              <a:spLocks/>
            </p:cNvSpPr>
            <p:nvPr/>
          </p:nvSpPr>
          <p:spPr bwMode="auto">
            <a:xfrm>
              <a:off x="2175180" y="6604235"/>
              <a:ext cx="23625" cy="122849"/>
            </a:xfrm>
            <a:custGeom>
              <a:avLst/>
              <a:gdLst>
                <a:gd name="T0" fmla="*/ 5 w 6"/>
                <a:gd name="T1" fmla="*/ 3 h 28"/>
                <a:gd name="T2" fmla="*/ 1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1" y="2"/>
                  </a:cubicBezTo>
                  <a:cubicBezTo>
                    <a:pt x="1" y="10"/>
                    <a:pt x="0" y="20"/>
                    <a:pt x="0" y="24"/>
                  </a:cubicBezTo>
                  <a:cubicBezTo>
                    <a:pt x="0" y="28"/>
                    <a:pt x="6" y="28"/>
                    <a:pt x="6" y="24"/>
                  </a:cubicBezTo>
                  <a:cubicBezTo>
                    <a:pt x="6" y="20"/>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4" name="Freeform 519"/>
            <p:cNvSpPr>
              <a:spLocks/>
            </p:cNvSpPr>
            <p:nvPr/>
          </p:nvSpPr>
          <p:spPr bwMode="auto">
            <a:xfrm>
              <a:off x="2203530" y="6505011"/>
              <a:ext cx="42525" cy="181911"/>
            </a:xfrm>
            <a:custGeom>
              <a:avLst/>
              <a:gdLst>
                <a:gd name="T0" fmla="*/ 3 w 10"/>
                <a:gd name="T1" fmla="*/ 4 h 41"/>
                <a:gd name="T2" fmla="*/ 0 w 10"/>
                <a:gd name="T3" fmla="*/ 35 h 41"/>
                <a:gd name="T4" fmla="*/ 8 w 10"/>
                <a:gd name="T5" fmla="*/ 35 h 41"/>
                <a:gd name="T6" fmla="*/ 10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8" y="35"/>
                  </a:cubicBezTo>
                  <a:cubicBezTo>
                    <a:pt x="9" y="25"/>
                    <a:pt x="9" y="15"/>
                    <a:pt x="10"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5" name="Freeform 520"/>
            <p:cNvSpPr>
              <a:spLocks/>
            </p:cNvSpPr>
            <p:nvPr/>
          </p:nvSpPr>
          <p:spPr bwMode="auto">
            <a:xfrm>
              <a:off x="2246055" y="6493199"/>
              <a:ext cx="70874" cy="252785"/>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1" y="15"/>
                    <a:pt x="2" y="17"/>
                    <a:pt x="2" y="20"/>
                  </a:cubicBezTo>
                  <a:cubicBezTo>
                    <a:pt x="0" y="31"/>
                    <a:pt x="1" y="44"/>
                    <a:pt x="6" y="54"/>
                  </a:cubicBezTo>
                  <a:cubicBezTo>
                    <a:pt x="7" y="57"/>
                    <a:pt x="12" y="56"/>
                    <a:pt x="12" y="53"/>
                  </a:cubicBezTo>
                  <a:cubicBezTo>
                    <a:pt x="11" y="39"/>
                    <a:pt x="9" y="23"/>
                    <a:pt x="15" y="10"/>
                  </a:cubicBezTo>
                  <a:cubicBezTo>
                    <a:pt x="17" y="5"/>
                    <a:pt x="9"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6" name="Freeform 521"/>
            <p:cNvSpPr>
              <a:spLocks/>
            </p:cNvSpPr>
            <p:nvPr/>
          </p:nvSpPr>
          <p:spPr bwMode="auto">
            <a:xfrm>
              <a:off x="2163368" y="6457762"/>
              <a:ext cx="33075" cy="163011"/>
            </a:xfrm>
            <a:custGeom>
              <a:avLst/>
              <a:gdLst>
                <a:gd name="T0" fmla="*/ 0 w 8"/>
                <a:gd name="T1" fmla="*/ 6 h 37"/>
                <a:gd name="T2" fmla="*/ 0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1" y="37"/>
                    <a:pt x="8"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7" name="Freeform 522"/>
            <p:cNvSpPr>
              <a:spLocks/>
            </p:cNvSpPr>
            <p:nvPr/>
          </p:nvSpPr>
          <p:spPr bwMode="auto">
            <a:xfrm>
              <a:off x="2305117" y="6493199"/>
              <a:ext cx="61424" cy="177186"/>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6"/>
                    <a:pt x="0" y="27"/>
                    <a:pt x="4" y="37"/>
                  </a:cubicBezTo>
                  <a:cubicBezTo>
                    <a:pt x="5" y="40"/>
                    <a:pt x="10" y="40"/>
                    <a:pt x="10" y="36"/>
                  </a:cubicBezTo>
                  <a:cubicBezTo>
                    <a:pt x="10" y="28"/>
                    <a:pt x="9" y="18"/>
                    <a:pt x="13" y="10"/>
                  </a:cubicBezTo>
                  <a:cubicBezTo>
                    <a:pt x="15" y="5"/>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8" name="Freeform 523"/>
            <p:cNvSpPr>
              <a:spLocks/>
            </p:cNvSpPr>
            <p:nvPr/>
          </p:nvSpPr>
          <p:spPr bwMode="auto">
            <a:xfrm>
              <a:off x="2401978" y="6568798"/>
              <a:ext cx="33075" cy="137024"/>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2" y="31"/>
                    <a:pt x="7"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9" name="Freeform 524"/>
            <p:cNvSpPr>
              <a:spLocks/>
            </p:cNvSpPr>
            <p:nvPr/>
          </p:nvSpPr>
          <p:spPr bwMode="auto">
            <a:xfrm>
              <a:off x="2543727" y="6443587"/>
              <a:ext cx="59062" cy="233885"/>
            </a:xfrm>
            <a:custGeom>
              <a:avLst/>
              <a:gdLst>
                <a:gd name="T0" fmla="*/ 11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8 w 14"/>
                <a:gd name="T13" fmla="*/ 51 h 53"/>
                <a:gd name="T14" fmla="*/ 13 w 14"/>
                <a:gd name="T15" fmla="*/ 49 h 53"/>
                <a:gd name="T16" fmla="*/ 8 w 14"/>
                <a:gd name="T17" fmla="*/ 33 h 53"/>
                <a:gd name="T18" fmla="*/ 13 w 14"/>
                <a:gd name="T19" fmla="*/ 3 h 53"/>
                <a:gd name="T20" fmla="*/ 11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2"/>
                  </a:moveTo>
                  <a:cubicBezTo>
                    <a:pt x="8" y="8"/>
                    <a:pt x="6" y="15"/>
                    <a:pt x="5" y="22"/>
                  </a:cubicBezTo>
                  <a:cubicBezTo>
                    <a:pt x="3" y="21"/>
                    <a:pt x="0" y="22"/>
                    <a:pt x="0" y="25"/>
                  </a:cubicBezTo>
                  <a:cubicBezTo>
                    <a:pt x="0" y="32"/>
                    <a:pt x="2" y="38"/>
                    <a:pt x="4" y="44"/>
                  </a:cubicBezTo>
                  <a:cubicBezTo>
                    <a:pt x="4" y="45"/>
                    <a:pt x="4" y="45"/>
                    <a:pt x="4" y="45"/>
                  </a:cubicBezTo>
                  <a:cubicBezTo>
                    <a:pt x="4" y="46"/>
                    <a:pt x="5" y="47"/>
                    <a:pt x="5" y="47"/>
                  </a:cubicBezTo>
                  <a:cubicBezTo>
                    <a:pt x="6" y="48"/>
                    <a:pt x="7" y="50"/>
                    <a:pt x="8" y="51"/>
                  </a:cubicBezTo>
                  <a:cubicBezTo>
                    <a:pt x="9" y="53"/>
                    <a:pt x="14" y="52"/>
                    <a:pt x="13" y="49"/>
                  </a:cubicBezTo>
                  <a:cubicBezTo>
                    <a:pt x="11" y="43"/>
                    <a:pt x="9" y="38"/>
                    <a:pt x="8" y="33"/>
                  </a:cubicBezTo>
                  <a:cubicBezTo>
                    <a:pt x="9" y="23"/>
                    <a:pt x="10" y="13"/>
                    <a:pt x="13" y="3"/>
                  </a:cubicBezTo>
                  <a:cubicBezTo>
                    <a:pt x="14" y="1"/>
                    <a:pt x="12" y="0"/>
                    <a:pt x="11"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0" name="Freeform 525"/>
            <p:cNvSpPr>
              <a:spLocks/>
            </p:cNvSpPr>
            <p:nvPr/>
          </p:nvSpPr>
          <p:spPr bwMode="auto">
            <a:xfrm>
              <a:off x="2614602" y="6443587"/>
              <a:ext cx="66149" cy="207898"/>
            </a:xfrm>
            <a:custGeom>
              <a:avLst/>
              <a:gdLst>
                <a:gd name="T0" fmla="*/ 12 w 16"/>
                <a:gd name="T1" fmla="*/ 2 h 47"/>
                <a:gd name="T2" fmla="*/ 0 w 16"/>
                <a:gd name="T3" fmla="*/ 43 h 47"/>
                <a:gd name="T4" fmla="*/ 6 w 16"/>
                <a:gd name="T5" fmla="*/ 43 h 47"/>
                <a:gd name="T6" fmla="*/ 15 w 16"/>
                <a:gd name="T7" fmla="*/ 3 h 47"/>
                <a:gd name="T8" fmla="*/ 12 w 16"/>
                <a:gd name="T9" fmla="*/ 2 h 47"/>
              </a:gdLst>
              <a:ahLst/>
              <a:cxnLst>
                <a:cxn ang="0">
                  <a:pos x="T0" y="T1"/>
                </a:cxn>
                <a:cxn ang="0">
                  <a:pos x="T2" y="T3"/>
                </a:cxn>
                <a:cxn ang="0">
                  <a:pos x="T4" y="T5"/>
                </a:cxn>
                <a:cxn ang="0">
                  <a:pos x="T6" y="T7"/>
                </a:cxn>
                <a:cxn ang="0">
                  <a:pos x="T8" y="T9"/>
                </a:cxn>
              </a:cxnLst>
              <a:rect l="0" t="0" r="r" b="b"/>
              <a:pathLst>
                <a:path w="16" h="47">
                  <a:moveTo>
                    <a:pt x="12" y="2"/>
                  </a:moveTo>
                  <a:cubicBezTo>
                    <a:pt x="3" y="14"/>
                    <a:pt x="0" y="28"/>
                    <a:pt x="0" y="43"/>
                  </a:cubicBezTo>
                  <a:cubicBezTo>
                    <a:pt x="0" y="47"/>
                    <a:pt x="6" y="47"/>
                    <a:pt x="6" y="43"/>
                  </a:cubicBezTo>
                  <a:cubicBezTo>
                    <a:pt x="7" y="29"/>
                    <a:pt x="8" y="16"/>
                    <a:pt x="15" y="3"/>
                  </a:cubicBezTo>
                  <a:cubicBezTo>
                    <a:pt x="16"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1" name="Freeform 526"/>
            <p:cNvSpPr>
              <a:spLocks/>
            </p:cNvSpPr>
            <p:nvPr/>
          </p:nvSpPr>
          <p:spPr bwMode="auto">
            <a:xfrm>
              <a:off x="2694926" y="6479024"/>
              <a:ext cx="33075" cy="196086"/>
            </a:xfrm>
            <a:custGeom>
              <a:avLst/>
              <a:gdLst>
                <a:gd name="T0" fmla="*/ 7 w 8"/>
                <a:gd name="T1" fmla="*/ 3 h 44"/>
                <a:gd name="T2" fmla="*/ 3 w 8"/>
                <a:gd name="T3" fmla="*/ 3 h 44"/>
                <a:gd name="T4" fmla="*/ 2 w 8"/>
                <a:gd name="T5" fmla="*/ 15 h 44"/>
                <a:gd name="T6" fmla="*/ 0 w 8"/>
                <a:gd name="T7" fmla="*/ 17 h 44"/>
                <a:gd name="T8" fmla="*/ 1 w 8"/>
                <a:gd name="T9" fmla="*/ 33 h 44"/>
                <a:gd name="T10" fmla="*/ 2 w 8"/>
                <a:gd name="T11" fmla="*/ 35 h 44"/>
                <a:gd name="T12" fmla="*/ 2 w 8"/>
                <a:gd name="T13" fmla="*/ 41 h 44"/>
                <a:gd name="T14" fmla="*/ 7 w 8"/>
                <a:gd name="T15" fmla="*/ 41 h 44"/>
                <a:gd name="T16" fmla="*/ 7 w 8"/>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3"/>
                  </a:moveTo>
                  <a:cubicBezTo>
                    <a:pt x="7" y="0"/>
                    <a:pt x="3" y="0"/>
                    <a:pt x="3" y="3"/>
                  </a:cubicBezTo>
                  <a:cubicBezTo>
                    <a:pt x="2" y="7"/>
                    <a:pt x="2" y="11"/>
                    <a:pt x="2" y="15"/>
                  </a:cubicBezTo>
                  <a:cubicBezTo>
                    <a:pt x="1" y="15"/>
                    <a:pt x="0" y="16"/>
                    <a:pt x="0" y="17"/>
                  </a:cubicBezTo>
                  <a:cubicBezTo>
                    <a:pt x="0" y="22"/>
                    <a:pt x="0" y="28"/>
                    <a:pt x="1" y="33"/>
                  </a:cubicBezTo>
                  <a:cubicBezTo>
                    <a:pt x="1" y="34"/>
                    <a:pt x="1" y="35"/>
                    <a:pt x="2" y="35"/>
                  </a:cubicBezTo>
                  <a:cubicBezTo>
                    <a:pt x="2" y="37"/>
                    <a:pt x="2" y="39"/>
                    <a:pt x="2" y="41"/>
                  </a:cubicBezTo>
                  <a:cubicBezTo>
                    <a:pt x="2" y="44"/>
                    <a:pt x="7" y="44"/>
                    <a:pt x="7" y="41"/>
                  </a:cubicBezTo>
                  <a:cubicBezTo>
                    <a:pt x="8" y="28"/>
                    <a:pt x="7" y="16"/>
                    <a:pt x="7"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2" name="Freeform 527"/>
            <p:cNvSpPr>
              <a:spLocks/>
            </p:cNvSpPr>
            <p:nvPr/>
          </p:nvSpPr>
          <p:spPr bwMode="auto">
            <a:xfrm>
              <a:off x="2787063" y="6424687"/>
              <a:ext cx="77962" cy="217348"/>
            </a:xfrm>
            <a:custGeom>
              <a:avLst/>
              <a:gdLst>
                <a:gd name="T0" fmla="*/ 18 w 19"/>
                <a:gd name="T1" fmla="*/ 45 h 49"/>
                <a:gd name="T2" fmla="*/ 16 w 19"/>
                <a:gd name="T3" fmla="*/ 18 h 49"/>
                <a:gd name="T4" fmla="*/ 10 w 19"/>
                <a:gd name="T5" fmla="*/ 16 h 49"/>
                <a:gd name="T6" fmla="*/ 10 w 19"/>
                <a:gd name="T7" fmla="*/ 16 h 49"/>
                <a:gd name="T8" fmla="*/ 9 w 19"/>
                <a:gd name="T9" fmla="*/ 16 h 49"/>
                <a:gd name="T10" fmla="*/ 10 w 19"/>
                <a:gd name="T11" fmla="*/ 4 h 49"/>
                <a:gd name="T12" fmla="*/ 4 w 19"/>
                <a:gd name="T13" fmla="*/ 4 h 49"/>
                <a:gd name="T14" fmla="*/ 1 w 19"/>
                <a:gd name="T15" fmla="*/ 30 h 49"/>
                <a:gd name="T16" fmla="*/ 0 w 19"/>
                <a:gd name="T17" fmla="*/ 31 h 49"/>
                <a:gd name="T18" fmla="*/ 0 w 19"/>
                <a:gd name="T19" fmla="*/ 43 h 49"/>
                <a:gd name="T20" fmla="*/ 2 w 19"/>
                <a:gd name="T21" fmla="*/ 44 h 49"/>
                <a:gd name="T22" fmla="*/ 9 w 19"/>
                <a:gd name="T23" fmla="*/ 43 h 49"/>
                <a:gd name="T24" fmla="*/ 9 w 19"/>
                <a:gd name="T25" fmla="*/ 43 h 49"/>
                <a:gd name="T26" fmla="*/ 9 w 19"/>
                <a:gd name="T27" fmla="*/ 45 h 49"/>
                <a:gd name="T28" fmla="*/ 13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5" y="27"/>
                    <a:pt x="16" y="18"/>
                  </a:cubicBezTo>
                  <a:cubicBezTo>
                    <a:pt x="17" y="13"/>
                    <a:pt x="11" y="12"/>
                    <a:pt x="10" y="16"/>
                  </a:cubicBezTo>
                  <a:cubicBezTo>
                    <a:pt x="10" y="16"/>
                    <a:pt x="10" y="16"/>
                    <a:pt x="10" y="16"/>
                  </a:cubicBezTo>
                  <a:cubicBezTo>
                    <a:pt x="9" y="16"/>
                    <a:pt x="9" y="16"/>
                    <a:pt x="9" y="16"/>
                  </a:cubicBezTo>
                  <a:cubicBezTo>
                    <a:pt x="9" y="12"/>
                    <a:pt x="10" y="8"/>
                    <a:pt x="10" y="4"/>
                  </a:cubicBezTo>
                  <a:cubicBezTo>
                    <a:pt x="10" y="1"/>
                    <a:pt x="5" y="0"/>
                    <a:pt x="4" y="4"/>
                  </a:cubicBezTo>
                  <a:cubicBezTo>
                    <a:pt x="3" y="12"/>
                    <a:pt x="2" y="21"/>
                    <a:pt x="1" y="30"/>
                  </a:cubicBezTo>
                  <a:cubicBezTo>
                    <a:pt x="1" y="30"/>
                    <a:pt x="0" y="30"/>
                    <a:pt x="0" y="31"/>
                  </a:cubicBezTo>
                  <a:cubicBezTo>
                    <a:pt x="0" y="35"/>
                    <a:pt x="0" y="39"/>
                    <a:pt x="0" y="43"/>
                  </a:cubicBezTo>
                  <a:cubicBezTo>
                    <a:pt x="0" y="44"/>
                    <a:pt x="1" y="44"/>
                    <a:pt x="2" y="44"/>
                  </a:cubicBezTo>
                  <a:cubicBezTo>
                    <a:pt x="2" y="48"/>
                    <a:pt x="8" y="47"/>
                    <a:pt x="9" y="43"/>
                  </a:cubicBezTo>
                  <a:cubicBezTo>
                    <a:pt x="9" y="43"/>
                    <a:pt x="9" y="43"/>
                    <a:pt x="9" y="43"/>
                  </a:cubicBezTo>
                  <a:cubicBezTo>
                    <a:pt x="9" y="44"/>
                    <a:pt x="9" y="44"/>
                    <a:pt x="9" y="45"/>
                  </a:cubicBezTo>
                  <a:cubicBezTo>
                    <a:pt x="9" y="48"/>
                    <a:pt x="12" y="48"/>
                    <a:pt x="13"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3" name="Freeform 528"/>
            <p:cNvSpPr>
              <a:spLocks/>
            </p:cNvSpPr>
            <p:nvPr/>
          </p:nvSpPr>
          <p:spPr bwMode="auto">
            <a:xfrm>
              <a:off x="2940624" y="6495561"/>
              <a:ext cx="25987" cy="144111"/>
            </a:xfrm>
            <a:custGeom>
              <a:avLst/>
              <a:gdLst>
                <a:gd name="T0" fmla="*/ 5 w 6"/>
                <a:gd name="T1" fmla="*/ 3 h 32"/>
                <a:gd name="T2" fmla="*/ 0 w 6"/>
                <a:gd name="T3" fmla="*/ 3 h 32"/>
                <a:gd name="T4" fmla="*/ 0 w 6"/>
                <a:gd name="T5" fmla="*/ 29 h 32"/>
                <a:gd name="T6" fmla="*/ 5 w 6"/>
                <a:gd name="T7" fmla="*/ 29 h 32"/>
                <a:gd name="T8" fmla="*/ 5 w 6"/>
                <a:gd name="T9" fmla="*/ 3 h 32"/>
              </a:gdLst>
              <a:ahLst/>
              <a:cxnLst>
                <a:cxn ang="0">
                  <a:pos x="T0" y="T1"/>
                </a:cxn>
                <a:cxn ang="0">
                  <a:pos x="T2" y="T3"/>
                </a:cxn>
                <a:cxn ang="0">
                  <a:pos x="T4" y="T5"/>
                </a:cxn>
                <a:cxn ang="0">
                  <a:pos x="T6" y="T7"/>
                </a:cxn>
                <a:cxn ang="0">
                  <a:pos x="T8" y="T9"/>
                </a:cxn>
              </a:cxnLst>
              <a:rect l="0" t="0" r="r" b="b"/>
              <a:pathLst>
                <a:path w="6" h="32">
                  <a:moveTo>
                    <a:pt x="5" y="3"/>
                  </a:moveTo>
                  <a:cubicBezTo>
                    <a:pt x="5" y="0"/>
                    <a:pt x="0" y="0"/>
                    <a:pt x="0" y="3"/>
                  </a:cubicBezTo>
                  <a:cubicBezTo>
                    <a:pt x="0" y="12"/>
                    <a:pt x="0" y="20"/>
                    <a:pt x="0" y="29"/>
                  </a:cubicBezTo>
                  <a:cubicBezTo>
                    <a:pt x="0" y="32"/>
                    <a:pt x="5" y="32"/>
                    <a:pt x="5" y="29"/>
                  </a:cubicBezTo>
                  <a:cubicBezTo>
                    <a:pt x="6"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4" name="Freeform 529"/>
            <p:cNvSpPr>
              <a:spLocks/>
            </p:cNvSpPr>
            <p:nvPr/>
          </p:nvSpPr>
          <p:spPr bwMode="auto">
            <a:xfrm>
              <a:off x="3004411" y="6479024"/>
              <a:ext cx="59062" cy="181911"/>
            </a:xfrm>
            <a:custGeom>
              <a:avLst/>
              <a:gdLst>
                <a:gd name="T0" fmla="*/ 8 w 14"/>
                <a:gd name="T1" fmla="*/ 6 h 41"/>
                <a:gd name="T2" fmla="*/ 7 w 14"/>
                <a:gd name="T3" fmla="*/ 4 h 41"/>
                <a:gd name="T4" fmla="*/ 1 w 14"/>
                <a:gd name="T5" fmla="*/ 5 h 41"/>
                <a:gd name="T6" fmla="*/ 3 w 14"/>
                <a:gd name="T7" fmla="*/ 29 h 41"/>
                <a:gd name="T8" fmla="*/ 5 w 14"/>
                <a:gd name="T9" fmla="*/ 32 h 41"/>
                <a:gd name="T10" fmla="*/ 6 w 14"/>
                <a:gd name="T11" fmla="*/ 37 h 41"/>
                <a:gd name="T12" fmla="*/ 11 w 14"/>
                <a:gd name="T13" fmla="*/ 37 h 41"/>
                <a:gd name="T14" fmla="*/ 14 w 14"/>
                <a:gd name="T15" fmla="*/ 10 h 41"/>
                <a:gd name="T16" fmla="*/ 8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8" y="6"/>
                  </a:moveTo>
                  <a:cubicBezTo>
                    <a:pt x="7" y="5"/>
                    <a:pt x="7" y="5"/>
                    <a:pt x="7" y="4"/>
                  </a:cubicBezTo>
                  <a:cubicBezTo>
                    <a:pt x="6" y="0"/>
                    <a:pt x="0" y="2"/>
                    <a:pt x="1" y="5"/>
                  </a:cubicBezTo>
                  <a:cubicBezTo>
                    <a:pt x="3" y="13"/>
                    <a:pt x="3" y="21"/>
                    <a:pt x="3" y="29"/>
                  </a:cubicBezTo>
                  <a:cubicBezTo>
                    <a:pt x="3" y="31"/>
                    <a:pt x="4" y="32"/>
                    <a:pt x="5" y="32"/>
                  </a:cubicBezTo>
                  <a:cubicBezTo>
                    <a:pt x="5" y="34"/>
                    <a:pt x="5" y="35"/>
                    <a:pt x="6" y="37"/>
                  </a:cubicBezTo>
                  <a:cubicBezTo>
                    <a:pt x="6" y="41"/>
                    <a:pt x="10" y="41"/>
                    <a:pt x="11" y="37"/>
                  </a:cubicBezTo>
                  <a:cubicBezTo>
                    <a:pt x="12" y="28"/>
                    <a:pt x="12" y="19"/>
                    <a:pt x="14" y="10"/>
                  </a:cubicBezTo>
                  <a:cubicBezTo>
                    <a:pt x="14" y="6"/>
                    <a:pt x="10" y="4"/>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5" name="Freeform 530"/>
            <p:cNvSpPr>
              <a:spLocks/>
            </p:cNvSpPr>
            <p:nvPr/>
          </p:nvSpPr>
          <p:spPr bwMode="auto">
            <a:xfrm>
              <a:off x="3080010" y="6474299"/>
              <a:ext cx="61424" cy="231523"/>
            </a:xfrm>
            <a:custGeom>
              <a:avLst/>
              <a:gdLst>
                <a:gd name="T0" fmla="*/ 7 w 15"/>
                <a:gd name="T1" fmla="*/ 5 h 52"/>
                <a:gd name="T2" fmla="*/ 6 w 15"/>
                <a:gd name="T3" fmla="*/ 12 h 52"/>
                <a:gd name="T4" fmla="*/ 2 w 15"/>
                <a:gd name="T5" fmla="*/ 14 h 52"/>
                <a:gd name="T6" fmla="*/ 1 w 15"/>
                <a:gd name="T7" fmla="*/ 23 h 52"/>
                <a:gd name="T8" fmla="*/ 3 w 15"/>
                <a:gd name="T9" fmla="*/ 25 h 52"/>
                <a:gd name="T10" fmla="*/ 4 w 15"/>
                <a:gd name="T11" fmla="*/ 49 h 52"/>
                <a:gd name="T12" fmla="*/ 9 w 15"/>
                <a:gd name="T13" fmla="*/ 49 h 52"/>
                <a:gd name="T14" fmla="*/ 14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6" y="7"/>
                    <a:pt x="6" y="9"/>
                    <a:pt x="6" y="12"/>
                  </a:cubicBezTo>
                  <a:cubicBezTo>
                    <a:pt x="4" y="11"/>
                    <a:pt x="2" y="12"/>
                    <a:pt x="2" y="14"/>
                  </a:cubicBezTo>
                  <a:cubicBezTo>
                    <a:pt x="2" y="17"/>
                    <a:pt x="3" y="21"/>
                    <a:pt x="1" y="23"/>
                  </a:cubicBezTo>
                  <a:cubicBezTo>
                    <a:pt x="0" y="25"/>
                    <a:pt x="2" y="26"/>
                    <a:pt x="3" y="25"/>
                  </a:cubicBezTo>
                  <a:cubicBezTo>
                    <a:pt x="2" y="33"/>
                    <a:pt x="2" y="41"/>
                    <a:pt x="4" y="49"/>
                  </a:cubicBezTo>
                  <a:cubicBezTo>
                    <a:pt x="4" y="52"/>
                    <a:pt x="9" y="52"/>
                    <a:pt x="9" y="49"/>
                  </a:cubicBezTo>
                  <a:cubicBezTo>
                    <a:pt x="12" y="35"/>
                    <a:pt x="13" y="20"/>
                    <a:pt x="14" y="6"/>
                  </a:cubicBezTo>
                  <a:cubicBezTo>
                    <a:pt x="15" y="1"/>
                    <a:pt x="7"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6" name="Freeform 531"/>
            <p:cNvSpPr>
              <a:spLocks/>
            </p:cNvSpPr>
            <p:nvPr/>
          </p:nvSpPr>
          <p:spPr bwMode="auto">
            <a:xfrm>
              <a:off x="2886287" y="6495561"/>
              <a:ext cx="49612" cy="205536"/>
            </a:xfrm>
            <a:custGeom>
              <a:avLst/>
              <a:gdLst>
                <a:gd name="T0" fmla="*/ 8 w 12"/>
                <a:gd name="T1" fmla="*/ 7 h 46"/>
                <a:gd name="T2" fmla="*/ 7 w 12"/>
                <a:gd name="T3" fmla="*/ 2 h 46"/>
                <a:gd name="T4" fmla="*/ 4 w 12"/>
                <a:gd name="T5" fmla="*/ 3 h 46"/>
                <a:gd name="T6" fmla="*/ 5 w 12"/>
                <a:gd name="T7" fmla="*/ 7 h 46"/>
                <a:gd name="T8" fmla="*/ 3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2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8" y="4"/>
                    <a:pt x="7" y="2"/>
                  </a:cubicBezTo>
                  <a:cubicBezTo>
                    <a:pt x="7" y="0"/>
                    <a:pt x="3" y="1"/>
                    <a:pt x="4" y="3"/>
                  </a:cubicBezTo>
                  <a:cubicBezTo>
                    <a:pt x="4" y="5"/>
                    <a:pt x="4" y="6"/>
                    <a:pt x="5" y="7"/>
                  </a:cubicBezTo>
                  <a:cubicBezTo>
                    <a:pt x="4" y="8"/>
                    <a:pt x="4" y="9"/>
                    <a:pt x="3" y="10"/>
                  </a:cubicBezTo>
                  <a:cubicBezTo>
                    <a:pt x="1" y="21"/>
                    <a:pt x="0" y="32"/>
                    <a:pt x="4" y="42"/>
                  </a:cubicBezTo>
                  <a:cubicBezTo>
                    <a:pt x="5" y="46"/>
                    <a:pt x="11" y="46"/>
                    <a:pt x="11" y="41"/>
                  </a:cubicBezTo>
                  <a:cubicBezTo>
                    <a:pt x="11" y="37"/>
                    <a:pt x="11" y="33"/>
                    <a:pt x="11" y="28"/>
                  </a:cubicBezTo>
                  <a:cubicBezTo>
                    <a:pt x="11" y="28"/>
                    <a:pt x="11" y="28"/>
                    <a:pt x="11" y="27"/>
                  </a:cubicBezTo>
                  <a:cubicBezTo>
                    <a:pt x="11" y="25"/>
                    <a:pt x="11" y="23"/>
                    <a:pt x="11" y="21"/>
                  </a:cubicBezTo>
                  <a:cubicBezTo>
                    <a:pt x="11" y="18"/>
                    <a:pt x="11" y="15"/>
                    <a:pt x="12"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7" name="Freeform 532"/>
            <p:cNvSpPr>
              <a:spLocks/>
            </p:cNvSpPr>
            <p:nvPr/>
          </p:nvSpPr>
          <p:spPr bwMode="auto">
            <a:xfrm>
              <a:off x="2489390" y="6505011"/>
              <a:ext cx="54337" cy="125211"/>
            </a:xfrm>
            <a:custGeom>
              <a:avLst/>
              <a:gdLst>
                <a:gd name="T0" fmla="*/ 12 w 13"/>
                <a:gd name="T1" fmla="*/ 24 h 28"/>
                <a:gd name="T2" fmla="*/ 4 w 13"/>
                <a:gd name="T3" fmla="*/ 2 h 28"/>
                <a:gd name="T4" fmla="*/ 1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4" y="0"/>
                    <a:pt x="0" y="1"/>
                    <a:pt x="1" y="3"/>
                  </a:cubicBezTo>
                  <a:cubicBezTo>
                    <a:pt x="3" y="11"/>
                    <a:pt x="6"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8" name="Freeform 533"/>
            <p:cNvSpPr>
              <a:spLocks/>
            </p:cNvSpPr>
            <p:nvPr/>
          </p:nvSpPr>
          <p:spPr bwMode="auto">
            <a:xfrm>
              <a:off x="2383078" y="6457762"/>
              <a:ext cx="75599" cy="193723"/>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8" y="18"/>
                    <a:pt x="12" y="7"/>
                  </a:cubicBezTo>
                  <a:cubicBezTo>
                    <a:pt x="14" y="3"/>
                    <a:pt x="8" y="0"/>
                    <a:pt x="6" y="4"/>
                  </a:cubicBezTo>
                  <a:cubicBezTo>
                    <a:pt x="0" y="17"/>
                    <a:pt x="3" y="28"/>
                    <a:pt x="10" y="40"/>
                  </a:cubicBezTo>
                  <a:cubicBezTo>
                    <a:pt x="13"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9" name="Freeform 534"/>
            <p:cNvSpPr>
              <a:spLocks/>
            </p:cNvSpPr>
            <p:nvPr/>
          </p:nvSpPr>
          <p:spPr bwMode="auto">
            <a:xfrm>
              <a:off x="2657126" y="6514461"/>
              <a:ext cx="40162" cy="141749"/>
            </a:xfrm>
            <a:custGeom>
              <a:avLst/>
              <a:gdLst>
                <a:gd name="T0" fmla="*/ 2 w 10"/>
                <a:gd name="T1" fmla="*/ 4 h 32"/>
                <a:gd name="T2" fmla="*/ 2 w 10"/>
                <a:gd name="T3" fmla="*/ 28 h 32"/>
                <a:gd name="T4" fmla="*/ 9 w 10"/>
                <a:gd name="T5" fmla="*/ 26 h 32"/>
                <a:gd name="T6" fmla="*/ 9 w 10"/>
                <a:gd name="T7" fmla="*/ 6 h 32"/>
                <a:gd name="T8" fmla="*/ 2 w 10"/>
                <a:gd name="T9" fmla="*/ 4 h 32"/>
              </a:gdLst>
              <a:ahLst/>
              <a:cxnLst>
                <a:cxn ang="0">
                  <a:pos x="T0" y="T1"/>
                </a:cxn>
                <a:cxn ang="0">
                  <a:pos x="T2" y="T3"/>
                </a:cxn>
                <a:cxn ang="0">
                  <a:pos x="T4" y="T5"/>
                </a:cxn>
                <a:cxn ang="0">
                  <a:pos x="T6" y="T7"/>
                </a:cxn>
                <a:cxn ang="0">
                  <a:pos x="T8" y="T9"/>
                </a:cxn>
              </a:cxnLst>
              <a:rect l="0" t="0" r="r" b="b"/>
              <a:pathLst>
                <a:path w="10" h="32">
                  <a:moveTo>
                    <a:pt x="2" y="4"/>
                  </a:moveTo>
                  <a:cubicBezTo>
                    <a:pt x="0" y="12"/>
                    <a:pt x="0" y="20"/>
                    <a:pt x="2" y="28"/>
                  </a:cubicBezTo>
                  <a:cubicBezTo>
                    <a:pt x="4" y="32"/>
                    <a:pt x="9" y="30"/>
                    <a:pt x="9" y="26"/>
                  </a:cubicBezTo>
                  <a:cubicBezTo>
                    <a:pt x="7" y="20"/>
                    <a:pt x="7" y="13"/>
                    <a:pt x="9" y="6"/>
                  </a:cubicBezTo>
                  <a:cubicBezTo>
                    <a:pt x="10" y="2"/>
                    <a:pt x="4" y="0"/>
                    <a:pt x="2"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0" name="Freeform 535"/>
            <p:cNvSpPr>
              <a:spLocks/>
            </p:cNvSpPr>
            <p:nvPr/>
          </p:nvSpPr>
          <p:spPr bwMode="auto">
            <a:xfrm>
              <a:off x="3174509" y="6448312"/>
              <a:ext cx="63787" cy="222073"/>
            </a:xfrm>
            <a:custGeom>
              <a:avLst/>
              <a:gdLst>
                <a:gd name="T0" fmla="*/ 11 w 15"/>
                <a:gd name="T1" fmla="*/ 28 h 50"/>
                <a:gd name="T2" fmla="*/ 13 w 15"/>
                <a:gd name="T3" fmla="*/ 7 h 50"/>
                <a:gd name="T4" fmla="*/ 6 w 15"/>
                <a:gd name="T5" fmla="*/ 5 h 50"/>
                <a:gd name="T6" fmla="*/ 5 w 15"/>
                <a:gd name="T7" fmla="*/ 16 h 50"/>
                <a:gd name="T8" fmla="*/ 3 w 15"/>
                <a:gd name="T9" fmla="*/ 17 h 50"/>
                <a:gd name="T10" fmla="*/ 5 w 15"/>
                <a:gd name="T11" fmla="*/ 46 h 50"/>
                <a:gd name="T12" fmla="*/ 11 w 15"/>
                <a:gd name="T13" fmla="*/ 42 h 50"/>
                <a:gd name="T14" fmla="*/ 8 w 15"/>
                <a:gd name="T15" fmla="*/ 31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1"/>
                    <a:pt x="11" y="13"/>
                    <a:pt x="13" y="7"/>
                  </a:cubicBezTo>
                  <a:cubicBezTo>
                    <a:pt x="15" y="2"/>
                    <a:pt x="8" y="0"/>
                    <a:pt x="6" y="5"/>
                  </a:cubicBezTo>
                  <a:cubicBezTo>
                    <a:pt x="5" y="8"/>
                    <a:pt x="5" y="12"/>
                    <a:pt x="5" y="16"/>
                  </a:cubicBezTo>
                  <a:cubicBezTo>
                    <a:pt x="4" y="16"/>
                    <a:pt x="4" y="16"/>
                    <a:pt x="3" y="17"/>
                  </a:cubicBezTo>
                  <a:cubicBezTo>
                    <a:pt x="0" y="27"/>
                    <a:pt x="0" y="36"/>
                    <a:pt x="5" y="46"/>
                  </a:cubicBezTo>
                  <a:cubicBezTo>
                    <a:pt x="7" y="50"/>
                    <a:pt x="13" y="47"/>
                    <a:pt x="11" y="42"/>
                  </a:cubicBezTo>
                  <a:cubicBezTo>
                    <a:pt x="9" y="39"/>
                    <a:pt x="9" y="35"/>
                    <a:pt x="8" y="31"/>
                  </a:cubicBezTo>
                  <a:cubicBezTo>
                    <a:pt x="10" y="31"/>
                    <a:pt x="11" y="30"/>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1" name="Freeform 536"/>
            <p:cNvSpPr>
              <a:spLocks/>
            </p:cNvSpPr>
            <p:nvPr/>
          </p:nvSpPr>
          <p:spPr bwMode="auto">
            <a:xfrm>
              <a:off x="3264284" y="6509736"/>
              <a:ext cx="33075" cy="137024"/>
            </a:xfrm>
            <a:custGeom>
              <a:avLst/>
              <a:gdLst>
                <a:gd name="T0" fmla="*/ 6 w 8"/>
                <a:gd name="T1" fmla="*/ 3 h 31"/>
                <a:gd name="T2" fmla="*/ 1 w 8"/>
                <a:gd name="T3" fmla="*/ 4 h 31"/>
                <a:gd name="T4" fmla="*/ 3 w 8"/>
                <a:gd name="T5" fmla="*/ 28 h 31"/>
                <a:gd name="T6" fmla="*/ 7 w 8"/>
                <a:gd name="T7" fmla="*/ 28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4"/>
                  </a:cubicBezTo>
                  <a:cubicBezTo>
                    <a:pt x="3" y="12"/>
                    <a:pt x="3" y="20"/>
                    <a:pt x="3" y="28"/>
                  </a:cubicBezTo>
                  <a:cubicBezTo>
                    <a:pt x="3" y="31"/>
                    <a:pt x="7" y="31"/>
                    <a:pt x="7" y="28"/>
                  </a:cubicBezTo>
                  <a:cubicBezTo>
                    <a:pt x="8" y="20"/>
                    <a:pt x="8"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2" name="Freeform 537"/>
            <p:cNvSpPr>
              <a:spLocks/>
            </p:cNvSpPr>
            <p:nvPr/>
          </p:nvSpPr>
          <p:spPr bwMode="auto">
            <a:xfrm>
              <a:off x="3287908" y="6495561"/>
              <a:ext cx="80324" cy="226798"/>
            </a:xfrm>
            <a:custGeom>
              <a:avLst/>
              <a:gdLst>
                <a:gd name="T0" fmla="*/ 17 w 19"/>
                <a:gd name="T1" fmla="*/ 44 h 51"/>
                <a:gd name="T2" fmla="*/ 12 w 19"/>
                <a:gd name="T3" fmla="*/ 12 h 51"/>
                <a:gd name="T4" fmla="*/ 12 w 19"/>
                <a:gd name="T5" fmla="*/ 12 h 51"/>
                <a:gd name="T6" fmla="*/ 12 w 19"/>
                <a:gd name="T7" fmla="*/ 4 h 51"/>
                <a:gd name="T8" fmla="*/ 7 w 19"/>
                <a:gd name="T9" fmla="*/ 4 h 51"/>
                <a:gd name="T10" fmla="*/ 8 w 19"/>
                <a:gd name="T11" fmla="*/ 11 h 51"/>
                <a:gd name="T12" fmla="*/ 7 w 19"/>
                <a:gd name="T13" fmla="*/ 12 h 51"/>
                <a:gd name="T14" fmla="*/ 6 w 19"/>
                <a:gd name="T15" fmla="*/ 20 h 51"/>
                <a:gd name="T16" fmla="*/ 4 w 19"/>
                <a:gd name="T17" fmla="*/ 21 h 51"/>
                <a:gd name="T18" fmla="*/ 0 w 19"/>
                <a:gd name="T19" fmla="*/ 37 h 51"/>
                <a:gd name="T20" fmla="*/ 2 w 19"/>
                <a:gd name="T21" fmla="*/ 38 h 51"/>
                <a:gd name="T22" fmla="*/ 6 w 19"/>
                <a:gd name="T23" fmla="*/ 23 h 51"/>
                <a:gd name="T24" fmla="*/ 10 w 19"/>
                <a:gd name="T25" fmla="*/ 47 h 51"/>
                <a:gd name="T26" fmla="*/ 17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7" y="44"/>
                  </a:moveTo>
                  <a:cubicBezTo>
                    <a:pt x="14" y="34"/>
                    <a:pt x="14" y="23"/>
                    <a:pt x="12" y="12"/>
                  </a:cubicBezTo>
                  <a:cubicBezTo>
                    <a:pt x="12" y="12"/>
                    <a:pt x="12" y="12"/>
                    <a:pt x="12" y="12"/>
                  </a:cubicBezTo>
                  <a:cubicBezTo>
                    <a:pt x="12" y="9"/>
                    <a:pt x="12" y="8"/>
                    <a:pt x="12" y="4"/>
                  </a:cubicBezTo>
                  <a:cubicBezTo>
                    <a:pt x="12" y="0"/>
                    <a:pt x="7" y="0"/>
                    <a:pt x="7" y="4"/>
                  </a:cubicBezTo>
                  <a:cubicBezTo>
                    <a:pt x="7" y="8"/>
                    <a:pt x="7" y="9"/>
                    <a:pt x="8" y="11"/>
                  </a:cubicBezTo>
                  <a:cubicBezTo>
                    <a:pt x="7" y="12"/>
                    <a:pt x="7" y="12"/>
                    <a:pt x="7" y="12"/>
                  </a:cubicBezTo>
                  <a:cubicBezTo>
                    <a:pt x="6" y="15"/>
                    <a:pt x="6" y="18"/>
                    <a:pt x="6" y="20"/>
                  </a:cubicBezTo>
                  <a:cubicBezTo>
                    <a:pt x="5" y="20"/>
                    <a:pt x="5" y="20"/>
                    <a:pt x="4" y="21"/>
                  </a:cubicBezTo>
                  <a:cubicBezTo>
                    <a:pt x="3" y="26"/>
                    <a:pt x="2" y="32"/>
                    <a:pt x="0" y="37"/>
                  </a:cubicBezTo>
                  <a:cubicBezTo>
                    <a:pt x="0" y="38"/>
                    <a:pt x="2" y="39"/>
                    <a:pt x="2" y="38"/>
                  </a:cubicBezTo>
                  <a:cubicBezTo>
                    <a:pt x="4" y="33"/>
                    <a:pt x="5" y="28"/>
                    <a:pt x="6" y="23"/>
                  </a:cubicBezTo>
                  <a:cubicBezTo>
                    <a:pt x="6" y="31"/>
                    <a:pt x="7" y="39"/>
                    <a:pt x="10" y="47"/>
                  </a:cubicBezTo>
                  <a:cubicBezTo>
                    <a:pt x="12" y="51"/>
                    <a:pt x="19" y="50"/>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3" name="Freeform 538"/>
            <p:cNvSpPr>
              <a:spLocks/>
            </p:cNvSpPr>
            <p:nvPr/>
          </p:nvSpPr>
          <p:spPr bwMode="auto">
            <a:xfrm>
              <a:off x="3394220" y="6604235"/>
              <a:ext cx="23625" cy="122849"/>
            </a:xfrm>
            <a:custGeom>
              <a:avLst/>
              <a:gdLst>
                <a:gd name="T0" fmla="*/ 5 w 6"/>
                <a:gd name="T1" fmla="*/ 3 h 28"/>
                <a:gd name="T2" fmla="*/ 1 w 6"/>
                <a:gd name="T3" fmla="*/ 2 h 28"/>
                <a:gd name="T4" fmla="*/ 0 w 6"/>
                <a:gd name="T5" fmla="*/ 24 h 28"/>
                <a:gd name="T6" fmla="*/ 6 w 6"/>
                <a:gd name="T7" fmla="*/ 24 h 28"/>
                <a:gd name="T8" fmla="*/ 5 w 6"/>
                <a:gd name="T9" fmla="*/ 3 h 28"/>
              </a:gdLst>
              <a:ahLst/>
              <a:cxnLst>
                <a:cxn ang="0">
                  <a:pos x="T0" y="T1"/>
                </a:cxn>
                <a:cxn ang="0">
                  <a:pos x="T2" y="T3"/>
                </a:cxn>
                <a:cxn ang="0">
                  <a:pos x="T4" y="T5"/>
                </a:cxn>
                <a:cxn ang="0">
                  <a:pos x="T6" y="T7"/>
                </a:cxn>
                <a:cxn ang="0">
                  <a:pos x="T8" y="T9"/>
                </a:cxn>
              </a:cxnLst>
              <a:rect l="0" t="0" r="r" b="b"/>
              <a:pathLst>
                <a:path w="6" h="28">
                  <a:moveTo>
                    <a:pt x="5" y="3"/>
                  </a:moveTo>
                  <a:cubicBezTo>
                    <a:pt x="5" y="1"/>
                    <a:pt x="1" y="0"/>
                    <a:pt x="1" y="2"/>
                  </a:cubicBezTo>
                  <a:cubicBezTo>
                    <a:pt x="0" y="10"/>
                    <a:pt x="0" y="20"/>
                    <a:pt x="0" y="24"/>
                  </a:cubicBezTo>
                  <a:cubicBezTo>
                    <a:pt x="0" y="28"/>
                    <a:pt x="6" y="28"/>
                    <a:pt x="6" y="24"/>
                  </a:cubicBezTo>
                  <a:cubicBezTo>
                    <a:pt x="6" y="20"/>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4" name="Freeform 539"/>
            <p:cNvSpPr>
              <a:spLocks/>
            </p:cNvSpPr>
            <p:nvPr/>
          </p:nvSpPr>
          <p:spPr bwMode="auto">
            <a:xfrm>
              <a:off x="3422570" y="6505011"/>
              <a:ext cx="42525" cy="181911"/>
            </a:xfrm>
            <a:custGeom>
              <a:avLst/>
              <a:gdLst>
                <a:gd name="T0" fmla="*/ 3 w 10"/>
                <a:gd name="T1" fmla="*/ 4 h 41"/>
                <a:gd name="T2" fmla="*/ 0 w 10"/>
                <a:gd name="T3" fmla="*/ 35 h 41"/>
                <a:gd name="T4" fmla="*/ 8 w 10"/>
                <a:gd name="T5" fmla="*/ 35 h 41"/>
                <a:gd name="T6" fmla="*/ 9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0" y="14"/>
                    <a:pt x="0" y="25"/>
                    <a:pt x="0" y="35"/>
                  </a:cubicBezTo>
                  <a:cubicBezTo>
                    <a:pt x="0" y="41"/>
                    <a:pt x="8" y="41"/>
                    <a:pt x="8" y="35"/>
                  </a:cubicBezTo>
                  <a:cubicBezTo>
                    <a:pt x="8" y="25"/>
                    <a:pt x="8" y="15"/>
                    <a:pt x="9"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5" name="Freeform 540"/>
            <p:cNvSpPr>
              <a:spLocks/>
            </p:cNvSpPr>
            <p:nvPr/>
          </p:nvSpPr>
          <p:spPr bwMode="auto">
            <a:xfrm>
              <a:off x="3460369" y="6493199"/>
              <a:ext cx="70874" cy="252785"/>
            </a:xfrm>
            <a:custGeom>
              <a:avLst/>
              <a:gdLst>
                <a:gd name="T0" fmla="*/ 7 w 17"/>
                <a:gd name="T1" fmla="*/ 6 h 57"/>
                <a:gd name="T2" fmla="*/ 5 w 17"/>
                <a:gd name="T3" fmla="*/ 12 h 57"/>
                <a:gd name="T4" fmla="*/ 5 w 17"/>
                <a:gd name="T5" fmla="*/ 11 h 57"/>
                <a:gd name="T6" fmla="*/ 2 w 17"/>
                <a:gd name="T7" fmla="*/ 12 h 57"/>
                <a:gd name="T8" fmla="*/ 3 w 17"/>
                <a:gd name="T9" fmla="*/ 20 h 57"/>
                <a:gd name="T10" fmla="*/ 7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6" y="10"/>
                    <a:pt x="5" y="12"/>
                  </a:cubicBezTo>
                  <a:cubicBezTo>
                    <a:pt x="5" y="11"/>
                    <a:pt x="5" y="11"/>
                    <a:pt x="5" y="11"/>
                  </a:cubicBezTo>
                  <a:cubicBezTo>
                    <a:pt x="4" y="10"/>
                    <a:pt x="1" y="10"/>
                    <a:pt x="2" y="12"/>
                  </a:cubicBezTo>
                  <a:cubicBezTo>
                    <a:pt x="2" y="15"/>
                    <a:pt x="2" y="17"/>
                    <a:pt x="3" y="20"/>
                  </a:cubicBezTo>
                  <a:cubicBezTo>
                    <a:pt x="0" y="31"/>
                    <a:pt x="1" y="44"/>
                    <a:pt x="7" y="54"/>
                  </a:cubicBezTo>
                  <a:cubicBezTo>
                    <a:pt x="8" y="57"/>
                    <a:pt x="13" y="56"/>
                    <a:pt x="12" y="53"/>
                  </a:cubicBezTo>
                  <a:cubicBezTo>
                    <a:pt x="12"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6" name="Freeform 541"/>
            <p:cNvSpPr>
              <a:spLocks/>
            </p:cNvSpPr>
            <p:nvPr/>
          </p:nvSpPr>
          <p:spPr bwMode="auto">
            <a:xfrm>
              <a:off x="3380045" y="6457762"/>
              <a:ext cx="35437" cy="163011"/>
            </a:xfrm>
            <a:custGeom>
              <a:avLst/>
              <a:gdLst>
                <a:gd name="T0" fmla="*/ 0 w 8"/>
                <a:gd name="T1" fmla="*/ 6 h 37"/>
                <a:gd name="T2" fmla="*/ 0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0" y="32"/>
                  </a:cubicBezTo>
                  <a:cubicBezTo>
                    <a:pt x="0" y="37"/>
                    <a:pt x="7"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7" name="Freeform 542"/>
            <p:cNvSpPr>
              <a:spLocks/>
            </p:cNvSpPr>
            <p:nvPr/>
          </p:nvSpPr>
          <p:spPr bwMode="auto">
            <a:xfrm>
              <a:off x="3524156" y="6493199"/>
              <a:ext cx="61424" cy="177186"/>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6"/>
                    <a:pt x="0" y="27"/>
                    <a:pt x="4" y="37"/>
                  </a:cubicBezTo>
                  <a:cubicBezTo>
                    <a:pt x="5" y="40"/>
                    <a:pt x="10" y="40"/>
                    <a:pt x="10" y="36"/>
                  </a:cubicBezTo>
                  <a:cubicBezTo>
                    <a:pt x="9" y="28"/>
                    <a:pt x="9" y="18"/>
                    <a:pt x="13" y="10"/>
                  </a:cubicBezTo>
                  <a:cubicBezTo>
                    <a:pt x="15" y="5"/>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8" name="Freeform 543"/>
            <p:cNvSpPr>
              <a:spLocks/>
            </p:cNvSpPr>
            <p:nvPr/>
          </p:nvSpPr>
          <p:spPr bwMode="auto">
            <a:xfrm>
              <a:off x="3618656" y="6568798"/>
              <a:ext cx="35437" cy="137024"/>
            </a:xfrm>
            <a:custGeom>
              <a:avLst/>
              <a:gdLst>
                <a:gd name="T0" fmla="*/ 0 w 8"/>
                <a:gd name="T1" fmla="*/ 5 h 31"/>
                <a:gd name="T2" fmla="*/ 1 w 8"/>
                <a:gd name="T3" fmla="*/ 28 h 31"/>
                <a:gd name="T4" fmla="*/ 7 w 8"/>
                <a:gd name="T5" fmla="*/ 28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1" y="31"/>
                    <a:pt x="6" y="31"/>
                    <a:pt x="7" y="28"/>
                  </a:cubicBezTo>
                  <a:cubicBezTo>
                    <a:pt x="8" y="20"/>
                    <a:pt x="8" y="13"/>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9" name="Freeform 544"/>
            <p:cNvSpPr>
              <a:spLocks/>
            </p:cNvSpPr>
            <p:nvPr/>
          </p:nvSpPr>
          <p:spPr bwMode="auto">
            <a:xfrm>
              <a:off x="3762767" y="6443587"/>
              <a:ext cx="56700" cy="233885"/>
            </a:xfrm>
            <a:custGeom>
              <a:avLst/>
              <a:gdLst>
                <a:gd name="T0" fmla="*/ 10 w 14"/>
                <a:gd name="T1" fmla="*/ 2 h 53"/>
                <a:gd name="T2" fmla="*/ 5 w 14"/>
                <a:gd name="T3" fmla="*/ 22 h 53"/>
                <a:gd name="T4" fmla="*/ 0 w 14"/>
                <a:gd name="T5" fmla="*/ 25 h 53"/>
                <a:gd name="T6" fmla="*/ 4 w 14"/>
                <a:gd name="T7" fmla="*/ 44 h 53"/>
                <a:gd name="T8" fmla="*/ 4 w 14"/>
                <a:gd name="T9" fmla="*/ 45 h 53"/>
                <a:gd name="T10" fmla="*/ 5 w 14"/>
                <a:gd name="T11" fmla="*/ 47 h 53"/>
                <a:gd name="T12" fmla="*/ 7 w 14"/>
                <a:gd name="T13" fmla="*/ 51 h 53"/>
                <a:gd name="T14" fmla="*/ 12 w 14"/>
                <a:gd name="T15" fmla="*/ 49 h 53"/>
                <a:gd name="T16" fmla="*/ 8 w 14"/>
                <a:gd name="T17" fmla="*/ 33 h 53"/>
                <a:gd name="T18" fmla="*/ 13 w 14"/>
                <a:gd name="T19" fmla="*/ 3 h 53"/>
                <a:gd name="T20" fmla="*/ 10 w 14"/>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2"/>
                  </a:moveTo>
                  <a:cubicBezTo>
                    <a:pt x="8" y="8"/>
                    <a:pt x="6" y="15"/>
                    <a:pt x="5" y="22"/>
                  </a:cubicBezTo>
                  <a:cubicBezTo>
                    <a:pt x="3" y="21"/>
                    <a:pt x="0" y="22"/>
                    <a:pt x="0" y="25"/>
                  </a:cubicBezTo>
                  <a:cubicBezTo>
                    <a:pt x="0" y="32"/>
                    <a:pt x="1" y="38"/>
                    <a:pt x="4" y="44"/>
                  </a:cubicBezTo>
                  <a:cubicBezTo>
                    <a:pt x="4" y="45"/>
                    <a:pt x="4" y="45"/>
                    <a:pt x="4" y="45"/>
                  </a:cubicBezTo>
                  <a:cubicBezTo>
                    <a:pt x="4" y="46"/>
                    <a:pt x="4" y="47"/>
                    <a:pt x="5" y="47"/>
                  </a:cubicBezTo>
                  <a:cubicBezTo>
                    <a:pt x="6" y="48"/>
                    <a:pt x="6" y="50"/>
                    <a:pt x="7" y="51"/>
                  </a:cubicBezTo>
                  <a:cubicBezTo>
                    <a:pt x="9" y="53"/>
                    <a:pt x="13" y="52"/>
                    <a:pt x="12" y="49"/>
                  </a:cubicBezTo>
                  <a:cubicBezTo>
                    <a:pt x="11" y="43"/>
                    <a:pt x="9" y="38"/>
                    <a:pt x="8" y="33"/>
                  </a:cubicBezTo>
                  <a:cubicBezTo>
                    <a:pt x="9" y="23"/>
                    <a:pt x="10" y="13"/>
                    <a:pt x="13" y="3"/>
                  </a:cubicBezTo>
                  <a:cubicBezTo>
                    <a:pt x="14" y="1"/>
                    <a:pt x="11" y="0"/>
                    <a:pt x="10"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0" name="Freeform 545"/>
            <p:cNvSpPr>
              <a:spLocks/>
            </p:cNvSpPr>
            <p:nvPr/>
          </p:nvSpPr>
          <p:spPr bwMode="auto">
            <a:xfrm>
              <a:off x="3828916" y="6443587"/>
              <a:ext cx="70874" cy="207898"/>
            </a:xfrm>
            <a:custGeom>
              <a:avLst/>
              <a:gdLst>
                <a:gd name="T0" fmla="*/ 12 w 17"/>
                <a:gd name="T1" fmla="*/ 2 h 47"/>
                <a:gd name="T2" fmla="*/ 1 w 17"/>
                <a:gd name="T3" fmla="*/ 43 h 47"/>
                <a:gd name="T4" fmla="*/ 7 w 17"/>
                <a:gd name="T5" fmla="*/ 43 h 47"/>
                <a:gd name="T6" fmla="*/ 16 w 17"/>
                <a:gd name="T7" fmla="*/ 3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8"/>
                    <a:pt x="1" y="43"/>
                  </a:cubicBezTo>
                  <a:cubicBezTo>
                    <a:pt x="1" y="47"/>
                    <a:pt x="7" y="47"/>
                    <a:pt x="7" y="43"/>
                  </a:cubicBezTo>
                  <a:cubicBezTo>
                    <a:pt x="8" y="29"/>
                    <a:pt x="9" y="16"/>
                    <a:pt x="16" y="3"/>
                  </a:cubicBezTo>
                  <a:cubicBezTo>
                    <a:pt x="17" y="1"/>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1" name="Freeform 546"/>
            <p:cNvSpPr>
              <a:spLocks/>
            </p:cNvSpPr>
            <p:nvPr/>
          </p:nvSpPr>
          <p:spPr bwMode="auto">
            <a:xfrm>
              <a:off x="3911603" y="6479024"/>
              <a:ext cx="35437" cy="196086"/>
            </a:xfrm>
            <a:custGeom>
              <a:avLst/>
              <a:gdLst>
                <a:gd name="T0" fmla="*/ 6 w 8"/>
                <a:gd name="T1" fmla="*/ 3 h 44"/>
                <a:gd name="T2" fmla="*/ 2 w 8"/>
                <a:gd name="T3" fmla="*/ 3 h 44"/>
                <a:gd name="T4" fmla="*/ 2 w 8"/>
                <a:gd name="T5" fmla="*/ 15 h 44"/>
                <a:gd name="T6" fmla="*/ 0 w 8"/>
                <a:gd name="T7" fmla="*/ 17 h 44"/>
                <a:gd name="T8" fmla="*/ 0 w 8"/>
                <a:gd name="T9" fmla="*/ 33 h 44"/>
                <a:gd name="T10" fmla="*/ 2 w 8"/>
                <a:gd name="T11" fmla="*/ 35 h 44"/>
                <a:gd name="T12" fmla="*/ 2 w 8"/>
                <a:gd name="T13" fmla="*/ 41 h 44"/>
                <a:gd name="T14" fmla="*/ 7 w 8"/>
                <a:gd name="T15" fmla="*/ 41 h 44"/>
                <a:gd name="T16" fmla="*/ 6 w 8"/>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3"/>
                  </a:moveTo>
                  <a:cubicBezTo>
                    <a:pt x="6" y="0"/>
                    <a:pt x="2" y="0"/>
                    <a:pt x="2" y="3"/>
                  </a:cubicBezTo>
                  <a:cubicBezTo>
                    <a:pt x="2" y="7"/>
                    <a:pt x="2" y="11"/>
                    <a:pt x="2" y="15"/>
                  </a:cubicBezTo>
                  <a:cubicBezTo>
                    <a:pt x="1" y="15"/>
                    <a:pt x="0" y="16"/>
                    <a:pt x="0" y="17"/>
                  </a:cubicBezTo>
                  <a:cubicBezTo>
                    <a:pt x="0" y="22"/>
                    <a:pt x="0" y="28"/>
                    <a:pt x="0" y="33"/>
                  </a:cubicBezTo>
                  <a:cubicBezTo>
                    <a:pt x="0" y="34"/>
                    <a:pt x="1" y="35"/>
                    <a:pt x="2" y="35"/>
                  </a:cubicBezTo>
                  <a:cubicBezTo>
                    <a:pt x="2" y="37"/>
                    <a:pt x="2" y="39"/>
                    <a:pt x="2" y="41"/>
                  </a:cubicBezTo>
                  <a:cubicBezTo>
                    <a:pt x="2" y="44"/>
                    <a:pt x="6" y="44"/>
                    <a:pt x="7" y="41"/>
                  </a:cubicBezTo>
                  <a:cubicBezTo>
                    <a:pt x="8" y="28"/>
                    <a:pt x="7"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2" name="Freeform 547"/>
            <p:cNvSpPr>
              <a:spLocks/>
            </p:cNvSpPr>
            <p:nvPr/>
          </p:nvSpPr>
          <p:spPr bwMode="auto">
            <a:xfrm>
              <a:off x="4003740" y="6424687"/>
              <a:ext cx="75599" cy="217348"/>
            </a:xfrm>
            <a:custGeom>
              <a:avLst/>
              <a:gdLst>
                <a:gd name="T0" fmla="*/ 17 w 18"/>
                <a:gd name="T1" fmla="*/ 45 h 49"/>
                <a:gd name="T2" fmla="*/ 16 w 18"/>
                <a:gd name="T3" fmla="*/ 18 h 49"/>
                <a:gd name="T4" fmla="*/ 10 w 18"/>
                <a:gd name="T5" fmla="*/ 16 h 49"/>
                <a:gd name="T6" fmla="*/ 10 w 18"/>
                <a:gd name="T7" fmla="*/ 16 h 49"/>
                <a:gd name="T8" fmla="*/ 9 w 18"/>
                <a:gd name="T9" fmla="*/ 16 h 49"/>
                <a:gd name="T10" fmla="*/ 10 w 18"/>
                <a:gd name="T11" fmla="*/ 4 h 49"/>
                <a:gd name="T12" fmla="*/ 4 w 18"/>
                <a:gd name="T13" fmla="*/ 4 h 49"/>
                <a:gd name="T14" fmla="*/ 1 w 18"/>
                <a:gd name="T15" fmla="*/ 30 h 49"/>
                <a:gd name="T16" fmla="*/ 0 w 18"/>
                <a:gd name="T17" fmla="*/ 31 h 49"/>
                <a:gd name="T18" fmla="*/ 0 w 18"/>
                <a:gd name="T19" fmla="*/ 43 h 49"/>
                <a:gd name="T20" fmla="*/ 1 w 18"/>
                <a:gd name="T21" fmla="*/ 44 h 49"/>
                <a:gd name="T22" fmla="*/ 8 w 18"/>
                <a:gd name="T23" fmla="*/ 43 h 49"/>
                <a:gd name="T24" fmla="*/ 8 w 18"/>
                <a:gd name="T25" fmla="*/ 43 h 49"/>
                <a:gd name="T26" fmla="*/ 8 w 18"/>
                <a:gd name="T27" fmla="*/ 45 h 49"/>
                <a:gd name="T28" fmla="*/ 13 w 18"/>
                <a:gd name="T29" fmla="*/ 47 h 49"/>
                <a:gd name="T30" fmla="*/ 17 w 18"/>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9">
                  <a:moveTo>
                    <a:pt x="17" y="45"/>
                  </a:moveTo>
                  <a:cubicBezTo>
                    <a:pt x="14" y="36"/>
                    <a:pt x="14" y="27"/>
                    <a:pt x="16" y="18"/>
                  </a:cubicBezTo>
                  <a:cubicBezTo>
                    <a:pt x="17" y="13"/>
                    <a:pt x="11" y="12"/>
                    <a:pt x="10" y="16"/>
                  </a:cubicBezTo>
                  <a:cubicBezTo>
                    <a:pt x="10" y="16"/>
                    <a:pt x="10" y="16"/>
                    <a:pt x="10" y="16"/>
                  </a:cubicBezTo>
                  <a:cubicBezTo>
                    <a:pt x="9" y="16"/>
                    <a:pt x="9" y="16"/>
                    <a:pt x="9" y="16"/>
                  </a:cubicBezTo>
                  <a:cubicBezTo>
                    <a:pt x="9" y="12"/>
                    <a:pt x="9" y="8"/>
                    <a:pt x="10" y="4"/>
                  </a:cubicBezTo>
                  <a:cubicBezTo>
                    <a:pt x="10" y="1"/>
                    <a:pt x="5" y="0"/>
                    <a:pt x="4" y="4"/>
                  </a:cubicBezTo>
                  <a:cubicBezTo>
                    <a:pt x="2" y="12"/>
                    <a:pt x="1" y="21"/>
                    <a:pt x="1" y="30"/>
                  </a:cubicBezTo>
                  <a:cubicBezTo>
                    <a:pt x="0" y="30"/>
                    <a:pt x="0" y="30"/>
                    <a:pt x="0" y="31"/>
                  </a:cubicBezTo>
                  <a:cubicBezTo>
                    <a:pt x="0" y="35"/>
                    <a:pt x="0" y="39"/>
                    <a:pt x="0" y="43"/>
                  </a:cubicBezTo>
                  <a:cubicBezTo>
                    <a:pt x="0" y="44"/>
                    <a:pt x="1" y="44"/>
                    <a:pt x="1" y="44"/>
                  </a:cubicBezTo>
                  <a:cubicBezTo>
                    <a:pt x="2" y="48"/>
                    <a:pt x="8" y="47"/>
                    <a:pt x="8" y="43"/>
                  </a:cubicBezTo>
                  <a:cubicBezTo>
                    <a:pt x="8" y="43"/>
                    <a:pt x="8" y="43"/>
                    <a:pt x="8" y="43"/>
                  </a:cubicBezTo>
                  <a:cubicBezTo>
                    <a:pt x="8" y="44"/>
                    <a:pt x="8" y="44"/>
                    <a:pt x="8" y="45"/>
                  </a:cubicBezTo>
                  <a:cubicBezTo>
                    <a:pt x="9" y="48"/>
                    <a:pt x="12" y="48"/>
                    <a:pt x="13" y="47"/>
                  </a:cubicBezTo>
                  <a:cubicBezTo>
                    <a:pt x="14" y="49"/>
                    <a:pt x="18" y="47"/>
                    <a:pt x="17"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3" name="Freeform 548"/>
            <p:cNvSpPr>
              <a:spLocks/>
            </p:cNvSpPr>
            <p:nvPr/>
          </p:nvSpPr>
          <p:spPr bwMode="auto">
            <a:xfrm>
              <a:off x="4159664" y="6495561"/>
              <a:ext cx="21262" cy="144111"/>
            </a:xfrm>
            <a:custGeom>
              <a:avLst/>
              <a:gdLst>
                <a:gd name="T0" fmla="*/ 5 w 5"/>
                <a:gd name="T1" fmla="*/ 3 h 32"/>
                <a:gd name="T2" fmla="*/ 0 w 5"/>
                <a:gd name="T3" fmla="*/ 3 h 32"/>
                <a:gd name="T4" fmla="*/ 0 w 5"/>
                <a:gd name="T5" fmla="*/ 29 h 32"/>
                <a:gd name="T6" fmla="*/ 5 w 5"/>
                <a:gd name="T7" fmla="*/ 29 h 32"/>
                <a:gd name="T8" fmla="*/ 5 w 5"/>
                <a:gd name="T9" fmla="*/ 3 h 32"/>
              </a:gdLst>
              <a:ahLst/>
              <a:cxnLst>
                <a:cxn ang="0">
                  <a:pos x="T0" y="T1"/>
                </a:cxn>
                <a:cxn ang="0">
                  <a:pos x="T2" y="T3"/>
                </a:cxn>
                <a:cxn ang="0">
                  <a:pos x="T4" y="T5"/>
                </a:cxn>
                <a:cxn ang="0">
                  <a:pos x="T6" y="T7"/>
                </a:cxn>
                <a:cxn ang="0">
                  <a:pos x="T8" y="T9"/>
                </a:cxn>
              </a:cxnLst>
              <a:rect l="0" t="0" r="r" b="b"/>
              <a:pathLst>
                <a:path w="5" h="32">
                  <a:moveTo>
                    <a:pt x="5" y="3"/>
                  </a:moveTo>
                  <a:cubicBezTo>
                    <a:pt x="5" y="0"/>
                    <a:pt x="0" y="0"/>
                    <a:pt x="0" y="3"/>
                  </a:cubicBezTo>
                  <a:cubicBezTo>
                    <a:pt x="0" y="12"/>
                    <a:pt x="0" y="20"/>
                    <a:pt x="0" y="29"/>
                  </a:cubicBezTo>
                  <a:cubicBezTo>
                    <a:pt x="0" y="32"/>
                    <a:pt x="5" y="32"/>
                    <a:pt x="5" y="29"/>
                  </a:cubicBezTo>
                  <a:cubicBezTo>
                    <a:pt x="5" y="20"/>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4" name="Freeform 549"/>
            <p:cNvSpPr>
              <a:spLocks/>
            </p:cNvSpPr>
            <p:nvPr/>
          </p:nvSpPr>
          <p:spPr bwMode="auto">
            <a:xfrm>
              <a:off x="4223451" y="6479024"/>
              <a:ext cx="56700" cy="181911"/>
            </a:xfrm>
            <a:custGeom>
              <a:avLst/>
              <a:gdLst>
                <a:gd name="T0" fmla="*/ 7 w 14"/>
                <a:gd name="T1" fmla="*/ 6 h 41"/>
                <a:gd name="T2" fmla="*/ 7 w 14"/>
                <a:gd name="T3" fmla="*/ 4 h 41"/>
                <a:gd name="T4" fmla="*/ 1 w 14"/>
                <a:gd name="T5" fmla="*/ 5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5"/>
                    <a:pt x="7" y="5"/>
                    <a:pt x="7" y="4"/>
                  </a:cubicBezTo>
                  <a:cubicBezTo>
                    <a:pt x="6" y="0"/>
                    <a:pt x="0" y="2"/>
                    <a:pt x="1" y="5"/>
                  </a:cubicBezTo>
                  <a:cubicBezTo>
                    <a:pt x="2" y="13"/>
                    <a:pt x="2" y="21"/>
                    <a:pt x="3" y="29"/>
                  </a:cubicBezTo>
                  <a:cubicBezTo>
                    <a:pt x="3" y="31"/>
                    <a:pt x="4" y="32"/>
                    <a:pt x="5" y="32"/>
                  </a:cubicBezTo>
                  <a:cubicBezTo>
                    <a:pt x="5" y="34"/>
                    <a:pt x="5" y="35"/>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5" name="Freeform 550"/>
            <p:cNvSpPr>
              <a:spLocks/>
            </p:cNvSpPr>
            <p:nvPr/>
          </p:nvSpPr>
          <p:spPr bwMode="auto">
            <a:xfrm>
              <a:off x="4294325" y="6474299"/>
              <a:ext cx="66149" cy="231523"/>
            </a:xfrm>
            <a:custGeom>
              <a:avLst/>
              <a:gdLst>
                <a:gd name="T0" fmla="*/ 7 w 16"/>
                <a:gd name="T1" fmla="*/ 5 h 52"/>
                <a:gd name="T2" fmla="*/ 6 w 16"/>
                <a:gd name="T3" fmla="*/ 12 h 52"/>
                <a:gd name="T4" fmla="*/ 3 w 16"/>
                <a:gd name="T5" fmla="*/ 14 h 52"/>
                <a:gd name="T6" fmla="*/ 1 w 16"/>
                <a:gd name="T7" fmla="*/ 23 h 52"/>
                <a:gd name="T8" fmla="*/ 4 w 16"/>
                <a:gd name="T9" fmla="*/ 25 h 52"/>
                <a:gd name="T10" fmla="*/ 4 w 16"/>
                <a:gd name="T11" fmla="*/ 49 h 52"/>
                <a:gd name="T12" fmla="*/ 10 w 16"/>
                <a:gd name="T13" fmla="*/ 49 h 52"/>
                <a:gd name="T14" fmla="*/ 15 w 16"/>
                <a:gd name="T15" fmla="*/ 6 h 52"/>
                <a:gd name="T16" fmla="*/ 7 w 16"/>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5"/>
                  </a:moveTo>
                  <a:cubicBezTo>
                    <a:pt x="7" y="7"/>
                    <a:pt x="7" y="9"/>
                    <a:pt x="6" y="12"/>
                  </a:cubicBezTo>
                  <a:cubicBezTo>
                    <a:pt x="5" y="11"/>
                    <a:pt x="3" y="12"/>
                    <a:pt x="3" y="14"/>
                  </a:cubicBezTo>
                  <a:cubicBezTo>
                    <a:pt x="3" y="17"/>
                    <a:pt x="3" y="21"/>
                    <a:pt x="1" y="23"/>
                  </a:cubicBezTo>
                  <a:cubicBezTo>
                    <a:pt x="0" y="25"/>
                    <a:pt x="3" y="26"/>
                    <a:pt x="4" y="25"/>
                  </a:cubicBezTo>
                  <a:cubicBezTo>
                    <a:pt x="3" y="33"/>
                    <a:pt x="3" y="41"/>
                    <a:pt x="4" y="49"/>
                  </a:cubicBezTo>
                  <a:cubicBezTo>
                    <a:pt x="5" y="52"/>
                    <a:pt x="9" y="52"/>
                    <a:pt x="10" y="49"/>
                  </a:cubicBezTo>
                  <a:cubicBezTo>
                    <a:pt x="13" y="35"/>
                    <a:pt x="13" y="20"/>
                    <a:pt x="15" y="6"/>
                  </a:cubicBezTo>
                  <a:cubicBezTo>
                    <a:pt x="16"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6" name="Freeform 551"/>
            <p:cNvSpPr>
              <a:spLocks/>
            </p:cNvSpPr>
            <p:nvPr/>
          </p:nvSpPr>
          <p:spPr bwMode="auto">
            <a:xfrm>
              <a:off x="4105327" y="6495561"/>
              <a:ext cx="49612" cy="205536"/>
            </a:xfrm>
            <a:custGeom>
              <a:avLst/>
              <a:gdLst>
                <a:gd name="T0" fmla="*/ 8 w 12"/>
                <a:gd name="T1" fmla="*/ 7 h 46"/>
                <a:gd name="T2" fmla="*/ 7 w 12"/>
                <a:gd name="T3" fmla="*/ 2 h 46"/>
                <a:gd name="T4" fmla="*/ 3 w 12"/>
                <a:gd name="T5" fmla="*/ 3 h 46"/>
                <a:gd name="T6" fmla="*/ 4 w 12"/>
                <a:gd name="T7" fmla="*/ 7 h 46"/>
                <a:gd name="T8" fmla="*/ 3 w 12"/>
                <a:gd name="T9" fmla="*/ 10 h 46"/>
                <a:gd name="T10" fmla="*/ 4 w 12"/>
                <a:gd name="T11" fmla="*/ 42 h 46"/>
                <a:gd name="T12" fmla="*/ 11 w 12"/>
                <a:gd name="T13" fmla="*/ 41 h 46"/>
                <a:gd name="T14" fmla="*/ 10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7"/>
                  </a:cubicBezTo>
                  <a:cubicBezTo>
                    <a:pt x="4" y="8"/>
                    <a:pt x="3" y="9"/>
                    <a:pt x="3" y="10"/>
                  </a:cubicBezTo>
                  <a:cubicBezTo>
                    <a:pt x="1" y="21"/>
                    <a:pt x="0" y="32"/>
                    <a:pt x="4" y="42"/>
                  </a:cubicBezTo>
                  <a:cubicBezTo>
                    <a:pt x="5" y="46"/>
                    <a:pt x="11" y="46"/>
                    <a:pt x="11" y="41"/>
                  </a:cubicBezTo>
                  <a:cubicBezTo>
                    <a:pt x="11" y="37"/>
                    <a:pt x="11" y="33"/>
                    <a:pt x="10" y="28"/>
                  </a:cubicBezTo>
                  <a:cubicBezTo>
                    <a:pt x="11" y="28"/>
                    <a:pt x="11" y="28"/>
                    <a:pt x="11" y="27"/>
                  </a:cubicBezTo>
                  <a:cubicBezTo>
                    <a:pt x="11" y="25"/>
                    <a:pt x="11" y="23"/>
                    <a:pt x="11" y="21"/>
                  </a:cubicBezTo>
                  <a:cubicBezTo>
                    <a:pt x="11" y="18"/>
                    <a:pt x="11" y="15"/>
                    <a:pt x="11" y="12"/>
                  </a:cubicBezTo>
                  <a:cubicBezTo>
                    <a:pt x="12" y="9"/>
                    <a:pt x="10" y="7"/>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7" name="Freeform 552"/>
            <p:cNvSpPr>
              <a:spLocks/>
            </p:cNvSpPr>
            <p:nvPr/>
          </p:nvSpPr>
          <p:spPr bwMode="auto">
            <a:xfrm>
              <a:off x="3708430" y="6505011"/>
              <a:ext cx="54337" cy="125211"/>
            </a:xfrm>
            <a:custGeom>
              <a:avLst/>
              <a:gdLst>
                <a:gd name="T0" fmla="*/ 12 w 13"/>
                <a:gd name="T1" fmla="*/ 24 h 28"/>
                <a:gd name="T2" fmla="*/ 4 w 13"/>
                <a:gd name="T3" fmla="*/ 2 h 28"/>
                <a:gd name="T4" fmla="*/ 0 w 13"/>
                <a:gd name="T5" fmla="*/ 3 h 28"/>
                <a:gd name="T6" fmla="*/ 9 w 13"/>
                <a:gd name="T7" fmla="*/ 26 h 28"/>
                <a:gd name="T8" fmla="*/ 12 w 13"/>
                <a:gd name="T9" fmla="*/ 24 h 28"/>
              </a:gdLst>
              <a:ahLst/>
              <a:cxnLst>
                <a:cxn ang="0">
                  <a:pos x="T0" y="T1"/>
                </a:cxn>
                <a:cxn ang="0">
                  <a:pos x="T2" y="T3"/>
                </a:cxn>
                <a:cxn ang="0">
                  <a:pos x="T4" y="T5"/>
                </a:cxn>
                <a:cxn ang="0">
                  <a:pos x="T6" y="T7"/>
                </a:cxn>
                <a:cxn ang="0">
                  <a:pos x="T8" y="T9"/>
                </a:cxn>
              </a:cxnLst>
              <a:rect l="0" t="0" r="r" b="b"/>
              <a:pathLst>
                <a:path w="13" h="28">
                  <a:moveTo>
                    <a:pt x="12" y="24"/>
                  </a:moveTo>
                  <a:cubicBezTo>
                    <a:pt x="9" y="17"/>
                    <a:pt x="6" y="10"/>
                    <a:pt x="4" y="2"/>
                  </a:cubicBezTo>
                  <a:cubicBezTo>
                    <a:pt x="3" y="0"/>
                    <a:pt x="0" y="1"/>
                    <a:pt x="0" y="3"/>
                  </a:cubicBezTo>
                  <a:cubicBezTo>
                    <a:pt x="3" y="11"/>
                    <a:pt x="5" y="19"/>
                    <a:pt x="9" y="26"/>
                  </a:cubicBezTo>
                  <a:cubicBezTo>
                    <a:pt x="10" y="28"/>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8" name="Freeform 553"/>
            <p:cNvSpPr>
              <a:spLocks/>
            </p:cNvSpPr>
            <p:nvPr/>
          </p:nvSpPr>
          <p:spPr bwMode="auto">
            <a:xfrm>
              <a:off x="3602118" y="6457762"/>
              <a:ext cx="75599" cy="193723"/>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4" y="3"/>
                    <a:pt x="8" y="0"/>
                    <a:pt x="6" y="4"/>
                  </a:cubicBezTo>
                  <a:cubicBezTo>
                    <a:pt x="0" y="17"/>
                    <a:pt x="3" y="28"/>
                    <a:pt x="10" y="40"/>
                  </a:cubicBezTo>
                  <a:cubicBezTo>
                    <a:pt x="12"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9" name="Freeform 554"/>
            <p:cNvSpPr>
              <a:spLocks/>
            </p:cNvSpPr>
            <p:nvPr/>
          </p:nvSpPr>
          <p:spPr bwMode="auto">
            <a:xfrm>
              <a:off x="3871441" y="6514461"/>
              <a:ext cx="44887" cy="141749"/>
            </a:xfrm>
            <a:custGeom>
              <a:avLst/>
              <a:gdLst>
                <a:gd name="T0" fmla="*/ 3 w 11"/>
                <a:gd name="T1" fmla="*/ 4 h 32"/>
                <a:gd name="T2" fmla="*/ 3 w 11"/>
                <a:gd name="T3" fmla="*/ 28 h 32"/>
                <a:gd name="T4" fmla="*/ 9 w 11"/>
                <a:gd name="T5" fmla="*/ 26 h 32"/>
                <a:gd name="T6" fmla="*/ 9 w 11"/>
                <a:gd name="T7" fmla="*/ 6 h 32"/>
                <a:gd name="T8" fmla="*/ 3 w 11"/>
                <a:gd name="T9" fmla="*/ 4 h 32"/>
              </a:gdLst>
              <a:ahLst/>
              <a:cxnLst>
                <a:cxn ang="0">
                  <a:pos x="T0" y="T1"/>
                </a:cxn>
                <a:cxn ang="0">
                  <a:pos x="T2" y="T3"/>
                </a:cxn>
                <a:cxn ang="0">
                  <a:pos x="T4" y="T5"/>
                </a:cxn>
                <a:cxn ang="0">
                  <a:pos x="T6" y="T7"/>
                </a:cxn>
                <a:cxn ang="0">
                  <a:pos x="T8" y="T9"/>
                </a:cxn>
              </a:cxnLst>
              <a:rect l="0" t="0" r="r" b="b"/>
              <a:pathLst>
                <a:path w="11" h="32">
                  <a:moveTo>
                    <a:pt x="3" y="4"/>
                  </a:moveTo>
                  <a:cubicBezTo>
                    <a:pt x="0" y="12"/>
                    <a:pt x="1" y="20"/>
                    <a:pt x="3" y="28"/>
                  </a:cubicBezTo>
                  <a:cubicBezTo>
                    <a:pt x="4" y="32"/>
                    <a:pt x="10" y="30"/>
                    <a:pt x="9" y="26"/>
                  </a:cubicBezTo>
                  <a:cubicBezTo>
                    <a:pt x="8" y="20"/>
                    <a:pt x="7" y="13"/>
                    <a:pt x="9" y="6"/>
                  </a:cubicBezTo>
                  <a:cubicBezTo>
                    <a:pt x="11"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0" name="Freeform 555"/>
            <p:cNvSpPr>
              <a:spLocks/>
            </p:cNvSpPr>
            <p:nvPr/>
          </p:nvSpPr>
          <p:spPr bwMode="auto">
            <a:xfrm>
              <a:off x="4393549" y="6448312"/>
              <a:ext cx="63787" cy="222073"/>
            </a:xfrm>
            <a:custGeom>
              <a:avLst/>
              <a:gdLst>
                <a:gd name="T0" fmla="*/ 10 w 15"/>
                <a:gd name="T1" fmla="*/ 28 h 50"/>
                <a:gd name="T2" fmla="*/ 13 w 15"/>
                <a:gd name="T3" fmla="*/ 7 h 50"/>
                <a:gd name="T4" fmla="*/ 6 w 15"/>
                <a:gd name="T5" fmla="*/ 5 h 50"/>
                <a:gd name="T6" fmla="*/ 4 w 15"/>
                <a:gd name="T7" fmla="*/ 16 h 50"/>
                <a:gd name="T8" fmla="*/ 3 w 15"/>
                <a:gd name="T9" fmla="*/ 17 h 50"/>
                <a:gd name="T10" fmla="*/ 4 w 15"/>
                <a:gd name="T11" fmla="*/ 46 h 50"/>
                <a:gd name="T12" fmla="*/ 11 w 15"/>
                <a:gd name="T13" fmla="*/ 42 h 50"/>
                <a:gd name="T14" fmla="*/ 8 w 15"/>
                <a:gd name="T15" fmla="*/ 31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1"/>
                    <a:pt x="11" y="13"/>
                    <a:pt x="13" y="7"/>
                  </a:cubicBezTo>
                  <a:cubicBezTo>
                    <a:pt x="15" y="2"/>
                    <a:pt x="7" y="0"/>
                    <a:pt x="6" y="5"/>
                  </a:cubicBezTo>
                  <a:cubicBezTo>
                    <a:pt x="5" y="8"/>
                    <a:pt x="4" y="12"/>
                    <a:pt x="4" y="16"/>
                  </a:cubicBezTo>
                  <a:cubicBezTo>
                    <a:pt x="4" y="16"/>
                    <a:pt x="3" y="16"/>
                    <a:pt x="3" y="17"/>
                  </a:cubicBezTo>
                  <a:cubicBezTo>
                    <a:pt x="0" y="27"/>
                    <a:pt x="0" y="36"/>
                    <a:pt x="4" y="46"/>
                  </a:cubicBezTo>
                  <a:cubicBezTo>
                    <a:pt x="6" y="50"/>
                    <a:pt x="13" y="47"/>
                    <a:pt x="11" y="42"/>
                  </a:cubicBezTo>
                  <a:cubicBezTo>
                    <a:pt x="9" y="39"/>
                    <a:pt x="8" y="35"/>
                    <a:pt x="8" y="31"/>
                  </a:cubicBezTo>
                  <a:cubicBezTo>
                    <a:pt x="9" y="31"/>
                    <a:pt x="10" y="30"/>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1" name="Freeform 556"/>
            <p:cNvSpPr>
              <a:spLocks/>
            </p:cNvSpPr>
            <p:nvPr/>
          </p:nvSpPr>
          <p:spPr bwMode="auto">
            <a:xfrm>
              <a:off x="4483323" y="6509736"/>
              <a:ext cx="33075" cy="137024"/>
            </a:xfrm>
            <a:custGeom>
              <a:avLst/>
              <a:gdLst>
                <a:gd name="T0" fmla="*/ 5 w 8"/>
                <a:gd name="T1" fmla="*/ 3 h 31"/>
                <a:gd name="T2" fmla="*/ 0 w 8"/>
                <a:gd name="T3" fmla="*/ 4 h 31"/>
                <a:gd name="T4" fmla="*/ 3 w 8"/>
                <a:gd name="T5" fmla="*/ 28 h 31"/>
                <a:gd name="T6" fmla="*/ 7 w 8"/>
                <a:gd name="T7" fmla="*/ 28 h 31"/>
                <a:gd name="T8" fmla="*/ 5 w 8"/>
                <a:gd name="T9" fmla="*/ 3 h 31"/>
              </a:gdLst>
              <a:ahLst/>
              <a:cxnLst>
                <a:cxn ang="0">
                  <a:pos x="T0" y="T1"/>
                </a:cxn>
                <a:cxn ang="0">
                  <a:pos x="T2" y="T3"/>
                </a:cxn>
                <a:cxn ang="0">
                  <a:pos x="T4" y="T5"/>
                </a:cxn>
                <a:cxn ang="0">
                  <a:pos x="T6" y="T7"/>
                </a:cxn>
                <a:cxn ang="0">
                  <a:pos x="T8" y="T9"/>
                </a:cxn>
              </a:cxnLst>
              <a:rect l="0" t="0" r="r" b="b"/>
              <a:pathLst>
                <a:path w="8" h="31">
                  <a:moveTo>
                    <a:pt x="5" y="3"/>
                  </a:moveTo>
                  <a:cubicBezTo>
                    <a:pt x="5" y="0"/>
                    <a:pt x="0" y="1"/>
                    <a:pt x="0" y="4"/>
                  </a:cubicBezTo>
                  <a:cubicBezTo>
                    <a:pt x="2" y="12"/>
                    <a:pt x="2" y="20"/>
                    <a:pt x="3" y="28"/>
                  </a:cubicBezTo>
                  <a:cubicBezTo>
                    <a:pt x="3" y="31"/>
                    <a:pt x="7" y="31"/>
                    <a:pt x="7" y="28"/>
                  </a:cubicBezTo>
                  <a:cubicBezTo>
                    <a:pt x="8" y="20"/>
                    <a:pt x="7"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2" name="Freeform 557"/>
            <p:cNvSpPr>
              <a:spLocks/>
            </p:cNvSpPr>
            <p:nvPr/>
          </p:nvSpPr>
          <p:spPr bwMode="auto">
            <a:xfrm>
              <a:off x="4506948" y="6495561"/>
              <a:ext cx="80324" cy="226798"/>
            </a:xfrm>
            <a:custGeom>
              <a:avLst/>
              <a:gdLst>
                <a:gd name="T0" fmla="*/ 17 w 19"/>
                <a:gd name="T1" fmla="*/ 44 h 51"/>
                <a:gd name="T2" fmla="*/ 12 w 19"/>
                <a:gd name="T3" fmla="*/ 12 h 51"/>
                <a:gd name="T4" fmla="*/ 11 w 19"/>
                <a:gd name="T5" fmla="*/ 12 h 51"/>
                <a:gd name="T6" fmla="*/ 11 w 19"/>
                <a:gd name="T7" fmla="*/ 4 h 51"/>
                <a:gd name="T8" fmla="*/ 7 w 19"/>
                <a:gd name="T9" fmla="*/ 4 h 51"/>
                <a:gd name="T10" fmla="*/ 7 w 19"/>
                <a:gd name="T11" fmla="*/ 11 h 51"/>
                <a:gd name="T12" fmla="*/ 6 w 19"/>
                <a:gd name="T13" fmla="*/ 12 h 51"/>
                <a:gd name="T14" fmla="*/ 6 w 19"/>
                <a:gd name="T15" fmla="*/ 20 h 51"/>
                <a:gd name="T16" fmla="*/ 4 w 19"/>
                <a:gd name="T17" fmla="*/ 21 h 51"/>
                <a:gd name="T18" fmla="*/ 0 w 19"/>
                <a:gd name="T19" fmla="*/ 37 h 51"/>
                <a:gd name="T20" fmla="*/ 2 w 19"/>
                <a:gd name="T21" fmla="*/ 38 h 51"/>
                <a:gd name="T22" fmla="*/ 5 w 19"/>
                <a:gd name="T23" fmla="*/ 23 h 51"/>
                <a:gd name="T24" fmla="*/ 9 w 19"/>
                <a:gd name="T25" fmla="*/ 47 h 51"/>
                <a:gd name="T26" fmla="*/ 17 w 19"/>
                <a:gd name="T27" fmla="*/ 4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1">
                  <a:moveTo>
                    <a:pt x="17" y="44"/>
                  </a:moveTo>
                  <a:cubicBezTo>
                    <a:pt x="14" y="34"/>
                    <a:pt x="13" y="23"/>
                    <a:pt x="12" y="12"/>
                  </a:cubicBezTo>
                  <a:cubicBezTo>
                    <a:pt x="12" y="12"/>
                    <a:pt x="12" y="12"/>
                    <a:pt x="11" y="12"/>
                  </a:cubicBezTo>
                  <a:cubicBezTo>
                    <a:pt x="11" y="9"/>
                    <a:pt x="11" y="8"/>
                    <a:pt x="11" y="4"/>
                  </a:cubicBezTo>
                  <a:cubicBezTo>
                    <a:pt x="11" y="0"/>
                    <a:pt x="7" y="0"/>
                    <a:pt x="7" y="4"/>
                  </a:cubicBezTo>
                  <a:cubicBezTo>
                    <a:pt x="7" y="8"/>
                    <a:pt x="7" y="9"/>
                    <a:pt x="7" y="11"/>
                  </a:cubicBezTo>
                  <a:cubicBezTo>
                    <a:pt x="7" y="12"/>
                    <a:pt x="6" y="12"/>
                    <a:pt x="6" y="12"/>
                  </a:cubicBezTo>
                  <a:cubicBezTo>
                    <a:pt x="6" y="15"/>
                    <a:pt x="6" y="18"/>
                    <a:pt x="6" y="20"/>
                  </a:cubicBezTo>
                  <a:cubicBezTo>
                    <a:pt x="5" y="20"/>
                    <a:pt x="4" y="20"/>
                    <a:pt x="4" y="21"/>
                  </a:cubicBezTo>
                  <a:cubicBezTo>
                    <a:pt x="2" y="26"/>
                    <a:pt x="2" y="32"/>
                    <a:pt x="0" y="37"/>
                  </a:cubicBezTo>
                  <a:cubicBezTo>
                    <a:pt x="0" y="38"/>
                    <a:pt x="2" y="39"/>
                    <a:pt x="2" y="38"/>
                  </a:cubicBezTo>
                  <a:cubicBezTo>
                    <a:pt x="3" y="33"/>
                    <a:pt x="4" y="28"/>
                    <a:pt x="5" y="23"/>
                  </a:cubicBezTo>
                  <a:cubicBezTo>
                    <a:pt x="5" y="31"/>
                    <a:pt x="6" y="39"/>
                    <a:pt x="9" y="47"/>
                  </a:cubicBezTo>
                  <a:cubicBezTo>
                    <a:pt x="11" y="51"/>
                    <a:pt x="19" y="50"/>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3" name="Freeform 558"/>
            <p:cNvSpPr>
              <a:spLocks/>
            </p:cNvSpPr>
            <p:nvPr/>
          </p:nvSpPr>
          <p:spPr bwMode="auto">
            <a:xfrm>
              <a:off x="4608535" y="6604235"/>
              <a:ext cx="28350" cy="122849"/>
            </a:xfrm>
            <a:custGeom>
              <a:avLst/>
              <a:gdLst>
                <a:gd name="T0" fmla="*/ 6 w 7"/>
                <a:gd name="T1" fmla="*/ 3 h 28"/>
                <a:gd name="T2" fmla="*/ 1 w 7"/>
                <a:gd name="T3" fmla="*/ 2 h 28"/>
                <a:gd name="T4" fmla="*/ 0 w 7"/>
                <a:gd name="T5" fmla="*/ 24 h 28"/>
                <a:gd name="T6" fmla="*/ 7 w 7"/>
                <a:gd name="T7" fmla="*/ 24 h 28"/>
                <a:gd name="T8" fmla="*/ 6 w 7"/>
                <a:gd name="T9" fmla="*/ 3 h 28"/>
              </a:gdLst>
              <a:ahLst/>
              <a:cxnLst>
                <a:cxn ang="0">
                  <a:pos x="T0" y="T1"/>
                </a:cxn>
                <a:cxn ang="0">
                  <a:pos x="T2" y="T3"/>
                </a:cxn>
                <a:cxn ang="0">
                  <a:pos x="T4" y="T5"/>
                </a:cxn>
                <a:cxn ang="0">
                  <a:pos x="T6" y="T7"/>
                </a:cxn>
                <a:cxn ang="0">
                  <a:pos x="T8" y="T9"/>
                </a:cxn>
              </a:cxnLst>
              <a:rect l="0" t="0" r="r" b="b"/>
              <a:pathLst>
                <a:path w="7" h="28">
                  <a:moveTo>
                    <a:pt x="6" y="3"/>
                  </a:moveTo>
                  <a:cubicBezTo>
                    <a:pt x="5" y="1"/>
                    <a:pt x="2" y="0"/>
                    <a:pt x="1" y="2"/>
                  </a:cubicBezTo>
                  <a:cubicBezTo>
                    <a:pt x="1" y="10"/>
                    <a:pt x="0" y="20"/>
                    <a:pt x="0" y="24"/>
                  </a:cubicBezTo>
                  <a:cubicBezTo>
                    <a:pt x="0" y="28"/>
                    <a:pt x="7" y="28"/>
                    <a:pt x="7" y="24"/>
                  </a:cubicBezTo>
                  <a:cubicBezTo>
                    <a:pt x="7" y="20"/>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4" name="Freeform 559"/>
            <p:cNvSpPr>
              <a:spLocks/>
            </p:cNvSpPr>
            <p:nvPr/>
          </p:nvSpPr>
          <p:spPr bwMode="auto">
            <a:xfrm>
              <a:off x="4636885" y="6505011"/>
              <a:ext cx="42525" cy="181911"/>
            </a:xfrm>
            <a:custGeom>
              <a:avLst/>
              <a:gdLst>
                <a:gd name="T0" fmla="*/ 3 w 10"/>
                <a:gd name="T1" fmla="*/ 4 h 41"/>
                <a:gd name="T2" fmla="*/ 1 w 10"/>
                <a:gd name="T3" fmla="*/ 35 h 41"/>
                <a:gd name="T4" fmla="*/ 9 w 10"/>
                <a:gd name="T5" fmla="*/ 35 h 41"/>
                <a:gd name="T6" fmla="*/ 10 w 10"/>
                <a:gd name="T7" fmla="*/ 5 h 41"/>
                <a:gd name="T8" fmla="*/ 3 w 10"/>
                <a:gd name="T9" fmla="*/ 4 h 41"/>
              </a:gdLst>
              <a:ahLst/>
              <a:cxnLst>
                <a:cxn ang="0">
                  <a:pos x="T0" y="T1"/>
                </a:cxn>
                <a:cxn ang="0">
                  <a:pos x="T2" y="T3"/>
                </a:cxn>
                <a:cxn ang="0">
                  <a:pos x="T4" y="T5"/>
                </a:cxn>
                <a:cxn ang="0">
                  <a:pos x="T6" y="T7"/>
                </a:cxn>
                <a:cxn ang="0">
                  <a:pos x="T8" y="T9"/>
                </a:cxn>
              </a:cxnLst>
              <a:rect l="0" t="0" r="r" b="b"/>
              <a:pathLst>
                <a:path w="10" h="41">
                  <a:moveTo>
                    <a:pt x="3" y="4"/>
                  </a:moveTo>
                  <a:cubicBezTo>
                    <a:pt x="1" y="14"/>
                    <a:pt x="0" y="25"/>
                    <a:pt x="1" y="35"/>
                  </a:cubicBezTo>
                  <a:cubicBezTo>
                    <a:pt x="1" y="41"/>
                    <a:pt x="9" y="41"/>
                    <a:pt x="9" y="35"/>
                  </a:cubicBezTo>
                  <a:cubicBezTo>
                    <a:pt x="9" y="25"/>
                    <a:pt x="9" y="15"/>
                    <a:pt x="10" y="5"/>
                  </a:cubicBezTo>
                  <a:cubicBezTo>
                    <a:pt x="10" y="1"/>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5" name="Freeform 560"/>
            <p:cNvSpPr>
              <a:spLocks/>
            </p:cNvSpPr>
            <p:nvPr/>
          </p:nvSpPr>
          <p:spPr bwMode="auto">
            <a:xfrm>
              <a:off x="4679409" y="6493199"/>
              <a:ext cx="70874" cy="252785"/>
            </a:xfrm>
            <a:custGeom>
              <a:avLst/>
              <a:gdLst>
                <a:gd name="T0" fmla="*/ 7 w 17"/>
                <a:gd name="T1" fmla="*/ 6 h 57"/>
                <a:gd name="T2" fmla="*/ 4 w 17"/>
                <a:gd name="T3" fmla="*/ 12 h 57"/>
                <a:gd name="T4" fmla="*/ 4 w 17"/>
                <a:gd name="T5" fmla="*/ 11 h 57"/>
                <a:gd name="T6" fmla="*/ 1 w 17"/>
                <a:gd name="T7" fmla="*/ 12 h 57"/>
                <a:gd name="T8" fmla="*/ 2 w 17"/>
                <a:gd name="T9" fmla="*/ 20 h 57"/>
                <a:gd name="T10" fmla="*/ 6 w 17"/>
                <a:gd name="T11" fmla="*/ 54 h 57"/>
                <a:gd name="T12" fmla="*/ 12 w 17"/>
                <a:gd name="T13" fmla="*/ 53 h 57"/>
                <a:gd name="T14" fmla="*/ 15 w 17"/>
                <a:gd name="T15" fmla="*/ 10 h 57"/>
                <a:gd name="T16" fmla="*/ 7 w 17"/>
                <a:gd name="T17" fmla="*/ 6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6"/>
                  </a:moveTo>
                  <a:cubicBezTo>
                    <a:pt x="6" y="8"/>
                    <a:pt x="5" y="10"/>
                    <a:pt x="4" y="12"/>
                  </a:cubicBezTo>
                  <a:cubicBezTo>
                    <a:pt x="4" y="11"/>
                    <a:pt x="4" y="11"/>
                    <a:pt x="4" y="11"/>
                  </a:cubicBezTo>
                  <a:cubicBezTo>
                    <a:pt x="4" y="10"/>
                    <a:pt x="1" y="10"/>
                    <a:pt x="1" y="12"/>
                  </a:cubicBezTo>
                  <a:cubicBezTo>
                    <a:pt x="2" y="15"/>
                    <a:pt x="2" y="17"/>
                    <a:pt x="2" y="20"/>
                  </a:cubicBezTo>
                  <a:cubicBezTo>
                    <a:pt x="0" y="31"/>
                    <a:pt x="1" y="44"/>
                    <a:pt x="6" y="54"/>
                  </a:cubicBezTo>
                  <a:cubicBezTo>
                    <a:pt x="8" y="57"/>
                    <a:pt x="12" y="56"/>
                    <a:pt x="12" y="53"/>
                  </a:cubicBezTo>
                  <a:cubicBezTo>
                    <a:pt x="11" y="39"/>
                    <a:pt x="9" y="23"/>
                    <a:pt x="15" y="10"/>
                  </a:cubicBezTo>
                  <a:cubicBezTo>
                    <a:pt x="17" y="5"/>
                    <a:pt x="10" y="0"/>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6" name="Freeform 561"/>
            <p:cNvSpPr>
              <a:spLocks/>
            </p:cNvSpPr>
            <p:nvPr/>
          </p:nvSpPr>
          <p:spPr bwMode="auto">
            <a:xfrm>
              <a:off x="4594360" y="6457762"/>
              <a:ext cx="35437" cy="163011"/>
            </a:xfrm>
            <a:custGeom>
              <a:avLst/>
              <a:gdLst>
                <a:gd name="T0" fmla="*/ 0 w 8"/>
                <a:gd name="T1" fmla="*/ 6 h 37"/>
                <a:gd name="T2" fmla="*/ 1 w 8"/>
                <a:gd name="T3" fmla="*/ 32 h 37"/>
                <a:gd name="T4" fmla="*/ 8 w 8"/>
                <a:gd name="T5" fmla="*/ 32 h 37"/>
                <a:gd name="T6" fmla="*/ 8 w 8"/>
                <a:gd name="T7" fmla="*/ 6 h 37"/>
                <a:gd name="T8" fmla="*/ 0 w 8"/>
                <a:gd name="T9" fmla="*/ 6 h 37"/>
              </a:gdLst>
              <a:ahLst/>
              <a:cxnLst>
                <a:cxn ang="0">
                  <a:pos x="T0" y="T1"/>
                </a:cxn>
                <a:cxn ang="0">
                  <a:pos x="T2" y="T3"/>
                </a:cxn>
                <a:cxn ang="0">
                  <a:pos x="T4" y="T5"/>
                </a:cxn>
                <a:cxn ang="0">
                  <a:pos x="T6" y="T7"/>
                </a:cxn>
                <a:cxn ang="0">
                  <a:pos x="T8" y="T9"/>
                </a:cxn>
              </a:cxnLst>
              <a:rect l="0" t="0" r="r" b="b"/>
              <a:pathLst>
                <a:path w="8" h="37">
                  <a:moveTo>
                    <a:pt x="0" y="6"/>
                  </a:moveTo>
                  <a:cubicBezTo>
                    <a:pt x="0" y="14"/>
                    <a:pt x="0" y="23"/>
                    <a:pt x="1" y="32"/>
                  </a:cubicBezTo>
                  <a:cubicBezTo>
                    <a:pt x="1" y="37"/>
                    <a:pt x="8" y="37"/>
                    <a:pt x="8" y="32"/>
                  </a:cubicBezTo>
                  <a:cubicBezTo>
                    <a:pt x="8" y="23"/>
                    <a:pt x="8" y="14"/>
                    <a:pt x="8" y="6"/>
                  </a:cubicBezTo>
                  <a:cubicBezTo>
                    <a:pt x="8" y="0"/>
                    <a:pt x="0" y="0"/>
                    <a:pt x="0"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7" name="Freeform 562"/>
            <p:cNvSpPr>
              <a:spLocks/>
            </p:cNvSpPr>
            <p:nvPr/>
          </p:nvSpPr>
          <p:spPr bwMode="auto">
            <a:xfrm>
              <a:off x="4738471" y="6493199"/>
              <a:ext cx="66149" cy="177186"/>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6"/>
                    <a:pt x="0" y="27"/>
                    <a:pt x="4" y="37"/>
                  </a:cubicBezTo>
                  <a:cubicBezTo>
                    <a:pt x="5" y="40"/>
                    <a:pt x="10" y="40"/>
                    <a:pt x="10" y="36"/>
                  </a:cubicBezTo>
                  <a:cubicBezTo>
                    <a:pt x="10" y="28"/>
                    <a:pt x="9" y="18"/>
                    <a:pt x="13" y="10"/>
                  </a:cubicBezTo>
                  <a:cubicBezTo>
                    <a:pt x="16" y="5"/>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8" name="Freeform 563"/>
            <p:cNvSpPr>
              <a:spLocks/>
            </p:cNvSpPr>
            <p:nvPr/>
          </p:nvSpPr>
          <p:spPr bwMode="auto">
            <a:xfrm>
              <a:off x="4837695" y="6568798"/>
              <a:ext cx="33075" cy="137024"/>
            </a:xfrm>
            <a:custGeom>
              <a:avLst/>
              <a:gdLst>
                <a:gd name="T0" fmla="*/ 0 w 8"/>
                <a:gd name="T1" fmla="*/ 5 h 31"/>
                <a:gd name="T2" fmla="*/ 1 w 8"/>
                <a:gd name="T3" fmla="*/ 28 h 31"/>
                <a:gd name="T4" fmla="*/ 6 w 8"/>
                <a:gd name="T5" fmla="*/ 28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3"/>
                    <a:pt x="0" y="20"/>
                    <a:pt x="1" y="28"/>
                  </a:cubicBezTo>
                  <a:cubicBezTo>
                    <a:pt x="1" y="31"/>
                    <a:pt x="6" y="31"/>
                    <a:pt x="6" y="28"/>
                  </a:cubicBezTo>
                  <a:cubicBezTo>
                    <a:pt x="7" y="20"/>
                    <a:pt x="7" y="13"/>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9" name="Freeform 564"/>
            <p:cNvSpPr>
              <a:spLocks/>
            </p:cNvSpPr>
            <p:nvPr/>
          </p:nvSpPr>
          <p:spPr bwMode="auto">
            <a:xfrm>
              <a:off x="4981807" y="6443587"/>
              <a:ext cx="54337" cy="233885"/>
            </a:xfrm>
            <a:custGeom>
              <a:avLst/>
              <a:gdLst>
                <a:gd name="T0" fmla="*/ 10 w 13"/>
                <a:gd name="T1" fmla="*/ 2 h 53"/>
                <a:gd name="T2" fmla="*/ 4 w 13"/>
                <a:gd name="T3" fmla="*/ 22 h 53"/>
                <a:gd name="T4" fmla="*/ 0 w 13"/>
                <a:gd name="T5" fmla="*/ 25 h 53"/>
                <a:gd name="T6" fmla="*/ 3 w 13"/>
                <a:gd name="T7" fmla="*/ 44 h 53"/>
                <a:gd name="T8" fmla="*/ 4 w 13"/>
                <a:gd name="T9" fmla="*/ 45 h 53"/>
                <a:gd name="T10" fmla="*/ 5 w 13"/>
                <a:gd name="T11" fmla="*/ 47 h 53"/>
                <a:gd name="T12" fmla="*/ 7 w 13"/>
                <a:gd name="T13" fmla="*/ 51 h 53"/>
                <a:gd name="T14" fmla="*/ 12 w 13"/>
                <a:gd name="T15" fmla="*/ 49 h 53"/>
                <a:gd name="T16" fmla="*/ 8 w 13"/>
                <a:gd name="T17" fmla="*/ 33 h 53"/>
                <a:gd name="T18" fmla="*/ 13 w 13"/>
                <a:gd name="T19" fmla="*/ 3 h 53"/>
                <a:gd name="T20" fmla="*/ 10 w 13"/>
                <a:gd name="T21" fmla="*/ 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2"/>
                  </a:moveTo>
                  <a:cubicBezTo>
                    <a:pt x="7" y="8"/>
                    <a:pt x="5" y="15"/>
                    <a:pt x="4" y="22"/>
                  </a:cubicBezTo>
                  <a:cubicBezTo>
                    <a:pt x="2" y="21"/>
                    <a:pt x="0" y="22"/>
                    <a:pt x="0" y="25"/>
                  </a:cubicBezTo>
                  <a:cubicBezTo>
                    <a:pt x="0" y="32"/>
                    <a:pt x="1" y="38"/>
                    <a:pt x="3" y="44"/>
                  </a:cubicBezTo>
                  <a:cubicBezTo>
                    <a:pt x="4" y="45"/>
                    <a:pt x="4" y="45"/>
                    <a:pt x="4" y="45"/>
                  </a:cubicBezTo>
                  <a:cubicBezTo>
                    <a:pt x="4" y="46"/>
                    <a:pt x="4" y="47"/>
                    <a:pt x="5" y="47"/>
                  </a:cubicBezTo>
                  <a:cubicBezTo>
                    <a:pt x="5" y="48"/>
                    <a:pt x="6" y="50"/>
                    <a:pt x="7" y="51"/>
                  </a:cubicBezTo>
                  <a:cubicBezTo>
                    <a:pt x="9" y="53"/>
                    <a:pt x="13" y="52"/>
                    <a:pt x="12" y="49"/>
                  </a:cubicBezTo>
                  <a:cubicBezTo>
                    <a:pt x="10" y="43"/>
                    <a:pt x="9" y="38"/>
                    <a:pt x="8" y="33"/>
                  </a:cubicBezTo>
                  <a:cubicBezTo>
                    <a:pt x="8" y="23"/>
                    <a:pt x="9" y="13"/>
                    <a:pt x="13" y="3"/>
                  </a:cubicBezTo>
                  <a:cubicBezTo>
                    <a:pt x="13" y="1"/>
                    <a:pt x="11" y="0"/>
                    <a:pt x="10"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0" name="Freeform 565"/>
            <p:cNvSpPr>
              <a:spLocks/>
            </p:cNvSpPr>
            <p:nvPr/>
          </p:nvSpPr>
          <p:spPr bwMode="auto">
            <a:xfrm>
              <a:off x="5047956" y="6443587"/>
              <a:ext cx="70874" cy="207898"/>
            </a:xfrm>
            <a:custGeom>
              <a:avLst/>
              <a:gdLst>
                <a:gd name="T0" fmla="*/ 12 w 17"/>
                <a:gd name="T1" fmla="*/ 2 h 47"/>
                <a:gd name="T2" fmla="*/ 1 w 17"/>
                <a:gd name="T3" fmla="*/ 43 h 47"/>
                <a:gd name="T4" fmla="*/ 6 w 17"/>
                <a:gd name="T5" fmla="*/ 43 h 47"/>
                <a:gd name="T6" fmla="*/ 15 w 17"/>
                <a:gd name="T7" fmla="*/ 3 h 47"/>
                <a:gd name="T8" fmla="*/ 12 w 17"/>
                <a:gd name="T9" fmla="*/ 2 h 47"/>
              </a:gdLst>
              <a:ahLst/>
              <a:cxnLst>
                <a:cxn ang="0">
                  <a:pos x="T0" y="T1"/>
                </a:cxn>
                <a:cxn ang="0">
                  <a:pos x="T2" y="T3"/>
                </a:cxn>
                <a:cxn ang="0">
                  <a:pos x="T4" y="T5"/>
                </a:cxn>
                <a:cxn ang="0">
                  <a:pos x="T6" y="T7"/>
                </a:cxn>
                <a:cxn ang="0">
                  <a:pos x="T8" y="T9"/>
                </a:cxn>
              </a:cxnLst>
              <a:rect l="0" t="0" r="r" b="b"/>
              <a:pathLst>
                <a:path w="17" h="47">
                  <a:moveTo>
                    <a:pt x="12" y="2"/>
                  </a:moveTo>
                  <a:cubicBezTo>
                    <a:pt x="4" y="14"/>
                    <a:pt x="0" y="28"/>
                    <a:pt x="1" y="43"/>
                  </a:cubicBezTo>
                  <a:cubicBezTo>
                    <a:pt x="1" y="47"/>
                    <a:pt x="6" y="47"/>
                    <a:pt x="6" y="43"/>
                  </a:cubicBezTo>
                  <a:cubicBezTo>
                    <a:pt x="7" y="29"/>
                    <a:pt x="8" y="16"/>
                    <a:pt x="15" y="3"/>
                  </a:cubicBezTo>
                  <a:cubicBezTo>
                    <a:pt x="17" y="1"/>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1" name="Freeform 566"/>
            <p:cNvSpPr>
              <a:spLocks/>
            </p:cNvSpPr>
            <p:nvPr/>
          </p:nvSpPr>
          <p:spPr bwMode="auto">
            <a:xfrm>
              <a:off x="5130643" y="6479024"/>
              <a:ext cx="30712" cy="196086"/>
            </a:xfrm>
            <a:custGeom>
              <a:avLst/>
              <a:gdLst>
                <a:gd name="T0" fmla="*/ 6 w 7"/>
                <a:gd name="T1" fmla="*/ 3 h 44"/>
                <a:gd name="T2" fmla="*/ 2 w 7"/>
                <a:gd name="T3" fmla="*/ 3 h 44"/>
                <a:gd name="T4" fmla="*/ 1 w 7"/>
                <a:gd name="T5" fmla="*/ 15 h 44"/>
                <a:gd name="T6" fmla="*/ 0 w 7"/>
                <a:gd name="T7" fmla="*/ 17 h 44"/>
                <a:gd name="T8" fmla="*/ 0 w 7"/>
                <a:gd name="T9" fmla="*/ 33 h 44"/>
                <a:gd name="T10" fmla="*/ 1 w 7"/>
                <a:gd name="T11" fmla="*/ 35 h 44"/>
                <a:gd name="T12" fmla="*/ 2 w 7"/>
                <a:gd name="T13" fmla="*/ 41 h 44"/>
                <a:gd name="T14" fmla="*/ 6 w 7"/>
                <a:gd name="T15" fmla="*/ 41 h 44"/>
                <a:gd name="T16" fmla="*/ 6 w 7"/>
                <a:gd name="T17" fmla="*/ 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3"/>
                  </a:moveTo>
                  <a:cubicBezTo>
                    <a:pt x="6" y="0"/>
                    <a:pt x="2" y="0"/>
                    <a:pt x="2" y="3"/>
                  </a:cubicBezTo>
                  <a:cubicBezTo>
                    <a:pt x="2" y="7"/>
                    <a:pt x="2" y="11"/>
                    <a:pt x="1" y="15"/>
                  </a:cubicBezTo>
                  <a:cubicBezTo>
                    <a:pt x="0" y="15"/>
                    <a:pt x="0" y="16"/>
                    <a:pt x="0" y="17"/>
                  </a:cubicBezTo>
                  <a:cubicBezTo>
                    <a:pt x="0" y="22"/>
                    <a:pt x="0" y="28"/>
                    <a:pt x="0" y="33"/>
                  </a:cubicBezTo>
                  <a:cubicBezTo>
                    <a:pt x="0" y="34"/>
                    <a:pt x="0" y="35"/>
                    <a:pt x="1" y="35"/>
                  </a:cubicBezTo>
                  <a:cubicBezTo>
                    <a:pt x="1" y="37"/>
                    <a:pt x="1" y="39"/>
                    <a:pt x="2" y="41"/>
                  </a:cubicBezTo>
                  <a:cubicBezTo>
                    <a:pt x="2" y="44"/>
                    <a:pt x="6" y="44"/>
                    <a:pt x="6" y="41"/>
                  </a:cubicBezTo>
                  <a:cubicBezTo>
                    <a:pt x="7" y="28"/>
                    <a:pt x="6" y="16"/>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2" name="Freeform 567"/>
            <p:cNvSpPr>
              <a:spLocks/>
            </p:cNvSpPr>
            <p:nvPr/>
          </p:nvSpPr>
          <p:spPr bwMode="auto">
            <a:xfrm>
              <a:off x="5220417" y="6424687"/>
              <a:ext cx="77962" cy="217348"/>
            </a:xfrm>
            <a:custGeom>
              <a:avLst/>
              <a:gdLst>
                <a:gd name="T0" fmla="*/ 18 w 19"/>
                <a:gd name="T1" fmla="*/ 45 h 49"/>
                <a:gd name="T2" fmla="*/ 17 w 19"/>
                <a:gd name="T3" fmla="*/ 18 h 49"/>
                <a:gd name="T4" fmla="*/ 10 w 19"/>
                <a:gd name="T5" fmla="*/ 16 h 49"/>
                <a:gd name="T6" fmla="*/ 10 w 19"/>
                <a:gd name="T7" fmla="*/ 16 h 49"/>
                <a:gd name="T8" fmla="*/ 9 w 19"/>
                <a:gd name="T9" fmla="*/ 16 h 49"/>
                <a:gd name="T10" fmla="*/ 10 w 19"/>
                <a:gd name="T11" fmla="*/ 4 h 49"/>
                <a:gd name="T12" fmla="*/ 5 w 19"/>
                <a:gd name="T13" fmla="*/ 4 h 49"/>
                <a:gd name="T14" fmla="*/ 2 w 19"/>
                <a:gd name="T15" fmla="*/ 30 h 49"/>
                <a:gd name="T16" fmla="*/ 0 w 19"/>
                <a:gd name="T17" fmla="*/ 31 h 49"/>
                <a:gd name="T18" fmla="*/ 0 w 19"/>
                <a:gd name="T19" fmla="*/ 43 h 49"/>
                <a:gd name="T20" fmla="*/ 2 w 19"/>
                <a:gd name="T21" fmla="*/ 44 h 49"/>
                <a:gd name="T22" fmla="*/ 9 w 19"/>
                <a:gd name="T23" fmla="*/ 43 h 49"/>
                <a:gd name="T24" fmla="*/ 9 w 19"/>
                <a:gd name="T25" fmla="*/ 43 h 49"/>
                <a:gd name="T26" fmla="*/ 9 w 19"/>
                <a:gd name="T27" fmla="*/ 45 h 49"/>
                <a:gd name="T28" fmla="*/ 13 w 19"/>
                <a:gd name="T29" fmla="*/ 47 h 49"/>
                <a:gd name="T30" fmla="*/ 18 w 19"/>
                <a:gd name="T31" fmla="*/ 45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9">
                  <a:moveTo>
                    <a:pt x="18" y="45"/>
                  </a:moveTo>
                  <a:cubicBezTo>
                    <a:pt x="15" y="36"/>
                    <a:pt x="15" y="27"/>
                    <a:pt x="17" y="18"/>
                  </a:cubicBezTo>
                  <a:cubicBezTo>
                    <a:pt x="17" y="13"/>
                    <a:pt x="11" y="12"/>
                    <a:pt x="10" y="16"/>
                  </a:cubicBezTo>
                  <a:cubicBezTo>
                    <a:pt x="10" y="16"/>
                    <a:pt x="10" y="16"/>
                    <a:pt x="10" y="16"/>
                  </a:cubicBezTo>
                  <a:cubicBezTo>
                    <a:pt x="9" y="16"/>
                    <a:pt x="9" y="16"/>
                    <a:pt x="9" y="16"/>
                  </a:cubicBezTo>
                  <a:cubicBezTo>
                    <a:pt x="10" y="12"/>
                    <a:pt x="10" y="8"/>
                    <a:pt x="10" y="4"/>
                  </a:cubicBezTo>
                  <a:cubicBezTo>
                    <a:pt x="11" y="1"/>
                    <a:pt x="5" y="0"/>
                    <a:pt x="5" y="4"/>
                  </a:cubicBezTo>
                  <a:cubicBezTo>
                    <a:pt x="3" y="12"/>
                    <a:pt x="2" y="21"/>
                    <a:pt x="2" y="30"/>
                  </a:cubicBezTo>
                  <a:cubicBezTo>
                    <a:pt x="1" y="30"/>
                    <a:pt x="0" y="30"/>
                    <a:pt x="0" y="31"/>
                  </a:cubicBezTo>
                  <a:cubicBezTo>
                    <a:pt x="0" y="35"/>
                    <a:pt x="0" y="39"/>
                    <a:pt x="0" y="43"/>
                  </a:cubicBezTo>
                  <a:cubicBezTo>
                    <a:pt x="0" y="44"/>
                    <a:pt x="2" y="44"/>
                    <a:pt x="2" y="44"/>
                  </a:cubicBezTo>
                  <a:cubicBezTo>
                    <a:pt x="3" y="48"/>
                    <a:pt x="9" y="47"/>
                    <a:pt x="9" y="43"/>
                  </a:cubicBezTo>
                  <a:cubicBezTo>
                    <a:pt x="9" y="43"/>
                    <a:pt x="9" y="43"/>
                    <a:pt x="9" y="43"/>
                  </a:cubicBezTo>
                  <a:cubicBezTo>
                    <a:pt x="9" y="44"/>
                    <a:pt x="9" y="44"/>
                    <a:pt x="9" y="45"/>
                  </a:cubicBezTo>
                  <a:cubicBezTo>
                    <a:pt x="9" y="48"/>
                    <a:pt x="12" y="48"/>
                    <a:pt x="13" y="47"/>
                  </a:cubicBezTo>
                  <a:cubicBezTo>
                    <a:pt x="15" y="49"/>
                    <a:pt x="19" y="47"/>
                    <a:pt x="18" y="4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3" name="Freeform 568"/>
            <p:cNvSpPr>
              <a:spLocks/>
            </p:cNvSpPr>
            <p:nvPr/>
          </p:nvSpPr>
          <p:spPr bwMode="auto">
            <a:xfrm>
              <a:off x="5373979" y="6495561"/>
              <a:ext cx="25987" cy="144111"/>
            </a:xfrm>
            <a:custGeom>
              <a:avLst/>
              <a:gdLst>
                <a:gd name="T0" fmla="*/ 5 w 6"/>
                <a:gd name="T1" fmla="*/ 3 h 32"/>
                <a:gd name="T2" fmla="*/ 1 w 6"/>
                <a:gd name="T3" fmla="*/ 3 h 32"/>
                <a:gd name="T4" fmla="*/ 1 w 6"/>
                <a:gd name="T5" fmla="*/ 29 h 32"/>
                <a:gd name="T6" fmla="*/ 5 w 6"/>
                <a:gd name="T7" fmla="*/ 29 h 32"/>
                <a:gd name="T8" fmla="*/ 5 w 6"/>
                <a:gd name="T9" fmla="*/ 3 h 32"/>
              </a:gdLst>
              <a:ahLst/>
              <a:cxnLst>
                <a:cxn ang="0">
                  <a:pos x="T0" y="T1"/>
                </a:cxn>
                <a:cxn ang="0">
                  <a:pos x="T2" y="T3"/>
                </a:cxn>
                <a:cxn ang="0">
                  <a:pos x="T4" y="T5"/>
                </a:cxn>
                <a:cxn ang="0">
                  <a:pos x="T6" y="T7"/>
                </a:cxn>
                <a:cxn ang="0">
                  <a:pos x="T8" y="T9"/>
                </a:cxn>
              </a:cxnLst>
              <a:rect l="0" t="0" r="r" b="b"/>
              <a:pathLst>
                <a:path w="6" h="32">
                  <a:moveTo>
                    <a:pt x="5" y="3"/>
                  </a:moveTo>
                  <a:cubicBezTo>
                    <a:pt x="5" y="0"/>
                    <a:pt x="1" y="0"/>
                    <a:pt x="1" y="3"/>
                  </a:cubicBezTo>
                  <a:cubicBezTo>
                    <a:pt x="0" y="12"/>
                    <a:pt x="0" y="20"/>
                    <a:pt x="1" y="29"/>
                  </a:cubicBezTo>
                  <a:cubicBezTo>
                    <a:pt x="1" y="32"/>
                    <a:pt x="5" y="32"/>
                    <a:pt x="5" y="29"/>
                  </a:cubicBezTo>
                  <a:cubicBezTo>
                    <a:pt x="6" y="20"/>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4" name="Freeform 569"/>
            <p:cNvSpPr>
              <a:spLocks/>
            </p:cNvSpPr>
            <p:nvPr/>
          </p:nvSpPr>
          <p:spPr bwMode="auto">
            <a:xfrm>
              <a:off x="5437765" y="6479024"/>
              <a:ext cx="61424" cy="181911"/>
            </a:xfrm>
            <a:custGeom>
              <a:avLst/>
              <a:gdLst>
                <a:gd name="T0" fmla="*/ 8 w 15"/>
                <a:gd name="T1" fmla="*/ 6 h 41"/>
                <a:gd name="T2" fmla="*/ 7 w 15"/>
                <a:gd name="T3" fmla="*/ 4 h 41"/>
                <a:gd name="T4" fmla="*/ 1 w 15"/>
                <a:gd name="T5" fmla="*/ 5 h 41"/>
                <a:gd name="T6" fmla="*/ 3 w 15"/>
                <a:gd name="T7" fmla="*/ 29 h 41"/>
                <a:gd name="T8" fmla="*/ 5 w 15"/>
                <a:gd name="T9" fmla="*/ 32 h 41"/>
                <a:gd name="T10" fmla="*/ 6 w 15"/>
                <a:gd name="T11" fmla="*/ 37 h 41"/>
                <a:gd name="T12" fmla="*/ 11 w 15"/>
                <a:gd name="T13" fmla="*/ 37 h 41"/>
                <a:gd name="T14" fmla="*/ 14 w 15"/>
                <a:gd name="T15" fmla="*/ 10 h 41"/>
                <a:gd name="T16" fmla="*/ 8 w 15"/>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1">
                  <a:moveTo>
                    <a:pt x="8" y="6"/>
                  </a:moveTo>
                  <a:cubicBezTo>
                    <a:pt x="8" y="5"/>
                    <a:pt x="8" y="5"/>
                    <a:pt x="7" y="4"/>
                  </a:cubicBezTo>
                  <a:cubicBezTo>
                    <a:pt x="6" y="0"/>
                    <a:pt x="0" y="2"/>
                    <a:pt x="1" y="5"/>
                  </a:cubicBezTo>
                  <a:cubicBezTo>
                    <a:pt x="3" y="13"/>
                    <a:pt x="3" y="21"/>
                    <a:pt x="3" y="29"/>
                  </a:cubicBezTo>
                  <a:cubicBezTo>
                    <a:pt x="3" y="31"/>
                    <a:pt x="4" y="32"/>
                    <a:pt x="5" y="32"/>
                  </a:cubicBezTo>
                  <a:cubicBezTo>
                    <a:pt x="5" y="34"/>
                    <a:pt x="6" y="35"/>
                    <a:pt x="6" y="37"/>
                  </a:cubicBezTo>
                  <a:cubicBezTo>
                    <a:pt x="6" y="41"/>
                    <a:pt x="11" y="41"/>
                    <a:pt x="11" y="37"/>
                  </a:cubicBezTo>
                  <a:cubicBezTo>
                    <a:pt x="12" y="28"/>
                    <a:pt x="12" y="19"/>
                    <a:pt x="14" y="10"/>
                  </a:cubicBezTo>
                  <a:cubicBezTo>
                    <a:pt x="15" y="6"/>
                    <a:pt x="10" y="4"/>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5" name="Freeform 570"/>
            <p:cNvSpPr>
              <a:spLocks/>
            </p:cNvSpPr>
            <p:nvPr/>
          </p:nvSpPr>
          <p:spPr bwMode="auto">
            <a:xfrm>
              <a:off x="5513365" y="6474299"/>
              <a:ext cx="61424" cy="231523"/>
            </a:xfrm>
            <a:custGeom>
              <a:avLst/>
              <a:gdLst>
                <a:gd name="T0" fmla="*/ 7 w 15"/>
                <a:gd name="T1" fmla="*/ 5 h 52"/>
                <a:gd name="T2" fmla="*/ 6 w 15"/>
                <a:gd name="T3" fmla="*/ 12 h 52"/>
                <a:gd name="T4" fmla="*/ 2 w 15"/>
                <a:gd name="T5" fmla="*/ 14 h 52"/>
                <a:gd name="T6" fmla="*/ 1 w 15"/>
                <a:gd name="T7" fmla="*/ 23 h 52"/>
                <a:gd name="T8" fmla="*/ 4 w 15"/>
                <a:gd name="T9" fmla="*/ 25 h 52"/>
                <a:gd name="T10" fmla="*/ 4 w 15"/>
                <a:gd name="T11" fmla="*/ 49 h 52"/>
                <a:gd name="T12" fmla="*/ 10 w 15"/>
                <a:gd name="T13" fmla="*/ 49 h 52"/>
                <a:gd name="T14" fmla="*/ 15 w 15"/>
                <a:gd name="T15" fmla="*/ 6 h 52"/>
                <a:gd name="T16" fmla="*/ 7 w 15"/>
                <a:gd name="T17" fmla="*/ 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5"/>
                  </a:moveTo>
                  <a:cubicBezTo>
                    <a:pt x="7" y="7"/>
                    <a:pt x="6" y="9"/>
                    <a:pt x="6" y="12"/>
                  </a:cubicBezTo>
                  <a:cubicBezTo>
                    <a:pt x="4" y="11"/>
                    <a:pt x="2" y="12"/>
                    <a:pt x="2" y="14"/>
                  </a:cubicBezTo>
                  <a:cubicBezTo>
                    <a:pt x="2" y="17"/>
                    <a:pt x="3" y="21"/>
                    <a:pt x="1" y="23"/>
                  </a:cubicBezTo>
                  <a:cubicBezTo>
                    <a:pt x="0" y="25"/>
                    <a:pt x="2" y="26"/>
                    <a:pt x="4" y="25"/>
                  </a:cubicBezTo>
                  <a:cubicBezTo>
                    <a:pt x="3" y="33"/>
                    <a:pt x="2" y="41"/>
                    <a:pt x="4" y="49"/>
                  </a:cubicBezTo>
                  <a:cubicBezTo>
                    <a:pt x="4" y="52"/>
                    <a:pt x="9" y="52"/>
                    <a:pt x="10" y="49"/>
                  </a:cubicBezTo>
                  <a:cubicBezTo>
                    <a:pt x="13" y="35"/>
                    <a:pt x="13" y="20"/>
                    <a:pt x="15" y="6"/>
                  </a:cubicBezTo>
                  <a:cubicBezTo>
                    <a:pt x="15" y="1"/>
                    <a:pt x="8"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6" name="Freeform 571"/>
            <p:cNvSpPr>
              <a:spLocks/>
            </p:cNvSpPr>
            <p:nvPr/>
          </p:nvSpPr>
          <p:spPr bwMode="auto">
            <a:xfrm>
              <a:off x="5319641" y="6495561"/>
              <a:ext cx="49612" cy="205536"/>
            </a:xfrm>
            <a:custGeom>
              <a:avLst/>
              <a:gdLst>
                <a:gd name="T0" fmla="*/ 9 w 12"/>
                <a:gd name="T1" fmla="*/ 7 h 46"/>
                <a:gd name="T2" fmla="*/ 8 w 12"/>
                <a:gd name="T3" fmla="*/ 2 h 46"/>
                <a:gd name="T4" fmla="*/ 4 w 12"/>
                <a:gd name="T5" fmla="*/ 3 h 46"/>
                <a:gd name="T6" fmla="*/ 5 w 12"/>
                <a:gd name="T7" fmla="*/ 7 h 46"/>
                <a:gd name="T8" fmla="*/ 4 w 12"/>
                <a:gd name="T9" fmla="*/ 10 h 46"/>
                <a:gd name="T10" fmla="*/ 4 w 12"/>
                <a:gd name="T11" fmla="*/ 42 h 46"/>
                <a:gd name="T12" fmla="*/ 11 w 12"/>
                <a:gd name="T13" fmla="*/ 41 h 46"/>
                <a:gd name="T14" fmla="*/ 11 w 12"/>
                <a:gd name="T15" fmla="*/ 28 h 46"/>
                <a:gd name="T16" fmla="*/ 11 w 12"/>
                <a:gd name="T17" fmla="*/ 27 h 46"/>
                <a:gd name="T18" fmla="*/ 11 w 12"/>
                <a:gd name="T19" fmla="*/ 21 h 46"/>
                <a:gd name="T20" fmla="*/ 12 w 12"/>
                <a:gd name="T21" fmla="*/ 12 h 46"/>
                <a:gd name="T22" fmla="*/ 9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9" y="7"/>
                  </a:moveTo>
                  <a:cubicBezTo>
                    <a:pt x="8" y="5"/>
                    <a:pt x="8" y="4"/>
                    <a:pt x="8" y="2"/>
                  </a:cubicBezTo>
                  <a:cubicBezTo>
                    <a:pt x="7" y="0"/>
                    <a:pt x="3" y="1"/>
                    <a:pt x="4" y="3"/>
                  </a:cubicBezTo>
                  <a:cubicBezTo>
                    <a:pt x="4" y="5"/>
                    <a:pt x="5" y="6"/>
                    <a:pt x="5" y="7"/>
                  </a:cubicBezTo>
                  <a:cubicBezTo>
                    <a:pt x="4" y="8"/>
                    <a:pt x="4" y="9"/>
                    <a:pt x="4" y="10"/>
                  </a:cubicBezTo>
                  <a:cubicBezTo>
                    <a:pt x="1" y="21"/>
                    <a:pt x="0" y="32"/>
                    <a:pt x="4" y="42"/>
                  </a:cubicBezTo>
                  <a:cubicBezTo>
                    <a:pt x="6" y="46"/>
                    <a:pt x="11" y="46"/>
                    <a:pt x="11" y="41"/>
                  </a:cubicBezTo>
                  <a:cubicBezTo>
                    <a:pt x="11" y="37"/>
                    <a:pt x="11" y="33"/>
                    <a:pt x="11" y="28"/>
                  </a:cubicBezTo>
                  <a:cubicBezTo>
                    <a:pt x="11" y="28"/>
                    <a:pt x="11" y="28"/>
                    <a:pt x="11" y="27"/>
                  </a:cubicBezTo>
                  <a:cubicBezTo>
                    <a:pt x="11" y="25"/>
                    <a:pt x="11" y="23"/>
                    <a:pt x="11" y="21"/>
                  </a:cubicBezTo>
                  <a:cubicBezTo>
                    <a:pt x="11" y="18"/>
                    <a:pt x="12" y="15"/>
                    <a:pt x="12" y="12"/>
                  </a:cubicBezTo>
                  <a:cubicBezTo>
                    <a:pt x="12" y="9"/>
                    <a:pt x="11" y="7"/>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7" name="Freeform 572"/>
            <p:cNvSpPr>
              <a:spLocks/>
            </p:cNvSpPr>
            <p:nvPr/>
          </p:nvSpPr>
          <p:spPr bwMode="auto">
            <a:xfrm>
              <a:off x="4925107" y="6505011"/>
              <a:ext cx="51975" cy="125211"/>
            </a:xfrm>
            <a:custGeom>
              <a:avLst/>
              <a:gdLst>
                <a:gd name="T0" fmla="*/ 11 w 12"/>
                <a:gd name="T1" fmla="*/ 24 h 28"/>
                <a:gd name="T2" fmla="*/ 4 w 12"/>
                <a:gd name="T3" fmla="*/ 2 h 28"/>
                <a:gd name="T4" fmla="*/ 0 w 12"/>
                <a:gd name="T5" fmla="*/ 3 h 28"/>
                <a:gd name="T6" fmla="*/ 9 w 12"/>
                <a:gd name="T7" fmla="*/ 26 h 28"/>
                <a:gd name="T8" fmla="*/ 11 w 12"/>
                <a:gd name="T9" fmla="*/ 24 h 28"/>
              </a:gdLst>
              <a:ahLst/>
              <a:cxnLst>
                <a:cxn ang="0">
                  <a:pos x="T0" y="T1"/>
                </a:cxn>
                <a:cxn ang="0">
                  <a:pos x="T2" y="T3"/>
                </a:cxn>
                <a:cxn ang="0">
                  <a:pos x="T4" y="T5"/>
                </a:cxn>
                <a:cxn ang="0">
                  <a:pos x="T6" y="T7"/>
                </a:cxn>
                <a:cxn ang="0">
                  <a:pos x="T8" y="T9"/>
                </a:cxn>
              </a:cxnLst>
              <a:rect l="0" t="0" r="r" b="b"/>
              <a:pathLst>
                <a:path w="12" h="28">
                  <a:moveTo>
                    <a:pt x="11" y="24"/>
                  </a:moveTo>
                  <a:cubicBezTo>
                    <a:pt x="8" y="17"/>
                    <a:pt x="6" y="10"/>
                    <a:pt x="4" y="2"/>
                  </a:cubicBezTo>
                  <a:cubicBezTo>
                    <a:pt x="3" y="0"/>
                    <a:pt x="0" y="1"/>
                    <a:pt x="0" y="3"/>
                  </a:cubicBezTo>
                  <a:cubicBezTo>
                    <a:pt x="2" y="11"/>
                    <a:pt x="5" y="19"/>
                    <a:pt x="9" y="26"/>
                  </a:cubicBezTo>
                  <a:cubicBezTo>
                    <a:pt x="10" y="28"/>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8" name="Freeform 573"/>
            <p:cNvSpPr>
              <a:spLocks/>
            </p:cNvSpPr>
            <p:nvPr/>
          </p:nvSpPr>
          <p:spPr bwMode="auto">
            <a:xfrm>
              <a:off x="4821158" y="6457762"/>
              <a:ext cx="75599" cy="193723"/>
            </a:xfrm>
            <a:custGeom>
              <a:avLst/>
              <a:gdLst>
                <a:gd name="T0" fmla="*/ 16 w 18"/>
                <a:gd name="T1" fmla="*/ 37 h 44"/>
                <a:gd name="T2" fmla="*/ 12 w 18"/>
                <a:gd name="T3" fmla="*/ 7 h 44"/>
                <a:gd name="T4" fmla="*/ 6 w 18"/>
                <a:gd name="T5" fmla="*/ 4 h 44"/>
                <a:gd name="T6" fmla="*/ 10 w 18"/>
                <a:gd name="T7" fmla="*/ 40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7"/>
                    <a:pt x="7" y="18"/>
                    <a:pt x="12" y="7"/>
                  </a:cubicBezTo>
                  <a:cubicBezTo>
                    <a:pt x="13" y="3"/>
                    <a:pt x="8" y="0"/>
                    <a:pt x="6" y="4"/>
                  </a:cubicBezTo>
                  <a:cubicBezTo>
                    <a:pt x="0" y="17"/>
                    <a:pt x="2" y="28"/>
                    <a:pt x="10" y="40"/>
                  </a:cubicBezTo>
                  <a:cubicBezTo>
                    <a:pt x="12" y="44"/>
                    <a:pt x="18" y="40"/>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9" name="Freeform 574"/>
            <p:cNvSpPr>
              <a:spLocks/>
            </p:cNvSpPr>
            <p:nvPr/>
          </p:nvSpPr>
          <p:spPr bwMode="auto">
            <a:xfrm>
              <a:off x="5090481" y="6514461"/>
              <a:ext cx="40162" cy="141749"/>
            </a:xfrm>
            <a:custGeom>
              <a:avLst/>
              <a:gdLst>
                <a:gd name="T0" fmla="*/ 3 w 10"/>
                <a:gd name="T1" fmla="*/ 4 h 32"/>
                <a:gd name="T2" fmla="*/ 3 w 10"/>
                <a:gd name="T3" fmla="*/ 28 h 32"/>
                <a:gd name="T4" fmla="*/ 9 w 10"/>
                <a:gd name="T5" fmla="*/ 26 h 32"/>
                <a:gd name="T6" fmla="*/ 9 w 10"/>
                <a:gd name="T7" fmla="*/ 6 h 32"/>
                <a:gd name="T8" fmla="*/ 3 w 10"/>
                <a:gd name="T9" fmla="*/ 4 h 32"/>
              </a:gdLst>
              <a:ahLst/>
              <a:cxnLst>
                <a:cxn ang="0">
                  <a:pos x="T0" y="T1"/>
                </a:cxn>
                <a:cxn ang="0">
                  <a:pos x="T2" y="T3"/>
                </a:cxn>
                <a:cxn ang="0">
                  <a:pos x="T4" y="T5"/>
                </a:cxn>
                <a:cxn ang="0">
                  <a:pos x="T6" y="T7"/>
                </a:cxn>
                <a:cxn ang="0">
                  <a:pos x="T8" y="T9"/>
                </a:cxn>
              </a:cxnLst>
              <a:rect l="0" t="0" r="r" b="b"/>
              <a:pathLst>
                <a:path w="10" h="32">
                  <a:moveTo>
                    <a:pt x="3" y="4"/>
                  </a:moveTo>
                  <a:cubicBezTo>
                    <a:pt x="0" y="12"/>
                    <a:pt x="0" y="20"/>
                    <a:pt x="3" y="28"/>
                  </a:cubicBezTo>
                  <a:cubicBezTo>
                    <a:pt x="4" y="32"/>
                    <a:pt x="9" y="30"/>
                    <a:pt x="9" y="26"/>
                  </a:cubicBezTo>
                  <a:cubicBezTo>
                    <a:pt x="8" y="20"/>
                    <a:pt x="7" y="13"/>
                    <a:pt x="9" y="6"/>
                  </a:cubicBezTo>
                  <a:cubicBezTo>
                    <a:pt x="10" y="2"/>
                    <a:pt x="4" y="0"/>
                    <a:pt x="3"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686"/>
            <p:cNvSpPr>
              <a:spLocks/>
            </p:cNvSpPr>
            <p:nvPr/>
          </p:nvSpPr>
          <p:spPr bwMode="auto">
            <a:xfrm>
              <a:off x="-144775" y="6549900"/>
              <a:ext cx="5643964" cy="158280"/>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pSp>
        <p:nvGrpSpPr>
          <p:cNvPr id="4" name="Group 3"/>
          <p:cNvGrpSpPr/>
          <p:nvPr/>
        </p:nvGrpSpPr>
        <p:grpSpPr>
          <a:xfrm>
            <a:off x="1683624" y="3592223"/>
            <a:ext cx="1612021" cy="2458335"/>
            <a:chOff x="1976696" y="4279852"/>
            <a:chExt cx="1612021" cy="2458335"/>
          </a:xfrm>
        </p:grpSpPr>
        <p:sp>
          <p:nvSpPr>
            <p:cNvPr id="1033" name="椭圆 1032"/>
            <p:cNvSpPr/>
            <p:nvPr/>
          </p:nvSpPr>
          <p:spPr>
            <a:xfrm>
              <a:off x="1998617" y="5283365"/>
              <a:ext cx="1454824" cy="1454822"/>
            </a:xfrm>
            <a:prstGeom prst="ellipse">
              <a:avLst/>
            </a:prstGeom>
            <a:solidFill>
              <a:srgbClr val="CD58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1041" name="图片 1040"/>
            <p:cNvPicPr>
              <a:picLocks noChangeAspect="1"/>
            </p:cNvPicPr>
            <p:nvPr/>
          </p:nvPicPr>
          <p:blipFill>
            <a:blip r:embed="rId3"/>
            <a:stretch>
              <a:fillRect/>
            </a:stretch>
          </p:blipFill>
          <p:spPr>
            <a:xfrm>
              <a:off x="1976696" y="4279852"/>
              <a:ext cx="1612021" cy="2178082"/>
            </a:xfrm>
            <a:prstGeom prst="rect">
              <a:avLst/>
            </a:prstGeom>
          </p:spPr>
        </p:pic>
      </p:grpSp>
      <p:grpSp>
        <p:nvGrpSpPr>
          <p:cNvPr id="7" name="Group 6"/>
          <p:cNvGrpSpPr/>
          <p:nvPr/>
        </p:nvGrpSpPr>
        <p:grpSpPr>
          <a:xfrm>
            <a:off x="363784" y="363592"/>
            <a:ext cx="1564590" cy="1606212"/>
            <a:chOff x="1557781" y="272860"/>
            <a:chExt cx="1564590" cy="1606212"/>
          </a:xfrm>
        </p:grpSpPr>
        <p:sp>
          <p:nvSpPr>
            <p:cNvPr id="1040" name="椭圆 1039"/>
            <p:cNvSpPr/>
            <p:nvPr/>
          </p:nvSpPr>
          <p:spPr>
            <a:xfrm>
              <a:off x="1557781" y="314483"/>
              <a:ext cx="1564590" cy="1564589"/>
            </a:xfrm>
            <a:prstGeom prst="ellipse">
              <a:avLst/>
            </a:prstGeom>
            <a:solidFill>
              <a:srgbClr val="F058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1042" name="图片 1041"/>
            <p:cNvPicPr>
              <a:picLocks noChangeAspect="1"/>
            </p:cNvPicPr>
            <p:nvPr/>
          </p:nvPicPr>
          <p:blipFill>
            <a:blip r:embed="rId4"/>
            <a:stretch>
              <a:fillRect/>
            </a:stretch>
          </p:blipFill>
          <p:spPr>
            <a:xfrm>
              <a:off x="1703904" y="272860"/>
              <a:ext cx="1367493" cy="1502369"/>
            </a:xfrm>
            <a:prstGeom prst="rect">
              <a:avLst/>
            </a:prstGeom>
          </p:spPr>
        </p:pic>
      </p:grpSp>
      <p:grpSp>
        <p:nvGrpSpPr>
          <p:cNvPr id="2" name="Group 1"/>
          <p:cNvGrpSpPr/>
          <p:nvPr/>
        </p:nvGrpSpPr>
        <p:grpSpPr>
          <a:xfrm>
            <a:off x="61995" y="2506432"/>
            <a:ext cx="1330651" cy="1832307"/>
            <a:chOff x="291778" y="2866144"/>
            <a:chExt cx="1330651" cy="1832307"/>
          </a:xfrm>
        </p:grpSpPr>
        <p:sp>
          <p:nvSpPr>
            <p:cNvPr id="1030" name="椭圆 1029"/>
            <p:cNvSpPr/>
            <p:nvPr/>
          </p:nvSpPr>
          <p:spPr>
            <a:xfrm>
              <a:off x="340836" y="3416859"/>
              <a:ext cx="1281593" cy="1281592"/>
            </a:xfrm>
            <a:prstGeom prst="ellipse">
              <a:avLst/>
            </a:prstGeom>
            <a:solidFill>
              <a:srgbClr val="A353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1043" name="图片 1042"/>
            <p:cNvPicPr>
              <a:picLocks noChangeAspect="1"/>
            </p:cNvPicPr>
            <p:nvPr/>
          </p:nvPicPr>
          <p:blipFill>
            <a:blip r:embed="rId5"/>
            <a:stretch>
              <a:fillRect/>
            </a:stretch>
          </p:blipFill>
          <p:spPr>
            <a:xfrm>
              <a:off x="291778" y="2866144"/>
              <a:ext cx="1153962" cy="1546239"/>
            </a:xfrm>
            <a:prstGeom prst="rect">
              <a:avLst/>
            </a:prstGeom>
          </p:spPr>
        </p:pic>
      </p:grpSp>
      <p:grpSp>
        <p:nvGrpSpPr>
          <p:cNvPr id="5" name="Group 4"/>
          <p:cNvGrpSpPr/>
          <p:nvPr/>
        </p:nvGrpSpPr>
        <p:grpSpPr>
          <a:xfrm>
            <a:off x="3476938" y="3278985"/>
            <a:ext cx="1922979" cy="1865321"/>
            <a:chOff x="5193829" y="3896323"/>
            <a:chExt cx="2471107" cy="2350331"/>
          </a:xfrm>
        </p:grpSpPr>
        <p:sp>
          <p:nvSpPr>
            <p:cNvPr id="1031" name="椭圆 1030"/>
            <p:cNvSpPr/>
            <p:nvPr/>
          </p:nvSpPr>
          <p:spPr>
            <a:xfrm>
              <a:off x="5322036" y="3903756"/>
              <a:ext cx="2342900" cy="2342898"/>
            </a:xfrm>
            <a:prstGeom prst="ellipse">
              <a:avLst/>
            </a:prstGeom>
            <a:solidFill>
              <a:srgbClr val="8ECB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1044" name="图片 1043"/>
            <p:cNvPicPr>
              <a:picLocks noChangeAspect="1"/>
            </p:cNvPicPr>
            <p:nvPr/>
          </p:nvPicPr>
          <p:blipFill>
            <a:blip r:embed="rId6"/>
            <a:stretch>
              <a:fillRect/>
            </a:stretch>
          </p:blipFill>
          <p:spPr>
            <a:xfrm>
              <a:off x="5193829" y="3896323"/>
              <a:ext cx="2179894" cy="2130037"/>
            </a:xfrm>
            <a:prstGeom prst="rect">
              <a:avLst/>
            </a:prstGeom>
          </p:spPr>
        </p:pic>
      </p:grpSp>
      <p:grpSp>
        <p:nvGrpSpPr>
          <p:cNvPr id="6" name="Group 5"/>
          <p:cNvGrpSpPr/>
          <p:nvPr/>
        </p:nvGrpSpPr>
        <p:grpSpPr>
          <a:xfrm>
            <a:off x="3176457" y="63564"/>
            <a:ext cx="1479277" cy="1702777"/>
            <a:chOff x="5143570" y="580816"/>
            <a:chExt cx="1479277" cy="1702777"/>
          </a:xfrm>
        </p:grpSpPr>
        <p:sp>
          <p:nvSpPr>
            <p:cNvPr id="1032" name="椭圆 1031"/>
            <p:cNvSpPr/>
            <p:nvPr/>
          </p:nvSpPr>
          <p:spPr>
            <a:xfrm>
              <a:off x="5143570" y="804317"/>
              <a:ext cx="1479277" cy="1479276"/>
            </a:xfrm>
            <a:prstGeom prst="ellipse">
              <a:avLst/>
            </a:prstGeom>
            <a:solidFill>
              <a:srgbClr val="4463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pic>
          <p:nvPicPr>
            <p:cNvPr id="1046" name="图片 1045"/>
            <p:cNvPicPr>
              <a:picLocks noChangeAspect="1"/>
            </p:cNvPicPr>
            <p:nvPr/>
          </p:nvPicPr>
          <p:blipFill>
            <a:blip r:embed="rId7"/>
            <a:stretch>
              <a:fillRect/>
            </a:stretch>
          </p:blipFill>
          <p:spPr>
            <a:xfrm>
              <a:off x="5382985" y="580816"/>
              <a:ext cx="1079339" cy="1513998"/>
            </a:xfrm>
            <a:prstGeom prst="rect">
              <a:avLst/>
            </a:prstGeom>
          </p:spPr>
        </p:pic>
      </p:grpSp>
      <p:grpSp>
        <p:nvGrpSpPr>
          <p:cNvPr id="14" name="Group 13"/>
          <p:cNvGrpSpPr/>
          <p:nvPr/>
        </p:nvGrpSpPr>
        <p:grpSpPr>
          <a:xfrm>
            <a:off x="8075691" y="0"/>
            <a:ext cx="3576119" cy="968721"/>
            <a:chOff x="8075691" y="0"/>
            <a:chExt cx="3576119" cy="968721"/>
          </a:xfrm>
        </p:grpSpPr>
        <p:sp>
          <p:nvSpPr>
            <p:cNvPr id="8" name="Rectangle 7"/>
            <p:cNvSpPr/>
            <p:nvPr/>
          </p:nvSpPr>
          <p:spPr>
            <a:xfrm>
              <a:off x="8863343" y="0"/>
              <a:ext cx="2788467" cy="968721"/>
            </a:xfrm>
            <a:prstGeom prst="rect">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4400" dirty="0" smtClean="0">
                  <a:solidFill>
                    <a:prstClr val="white"/>
                  </a:solidFill>
                  <a:latin typeface="#9Slide03 Swiss Condensed Bold" panose="02000500000000000000" pitchFamily="2" charset="0"/>
                </a:rPr>
                <a:t>LỚP THÚ</a:t>
              </a:r>
              <a:endParaRPr lang="en-US" sz="4400" dirty="0">
                <a:solidFill>
                  <a:prstClr val="white"/>
                </a:solidFill>
                <a:latin typeface="#9Slide03 Swiss Condensed Bold" panose="02000500000000000000" pitchFamily="2" charset="0"/>
              </a:endParaRPr>
            </a:p>
          </p:txBody>
        </p:sp>
        <p:sp>
          <p:nvSpPr>
            <p:cNvPr id="9" name="Rectangle 8"/>
            <p:cNvSpPr/>
            <p:nvPr/>
          </p:nvSpPr>
          <p:spPr>
            <a:xfrm>
              <a:off x="8075691" y="0"/>
              <a:ext cx="697117" cy="968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grpSp>
      <p:sp>
        <p:nvSpPr>
          <p:cNvPr id="10" name="Rectangle 9"/>
          <p:cNvSpPr/>
          <p:nvPr/>
        </p:nvSpPr>
        <p:spPr>
          <a:xfrm>
            <a:off x="4565397" y="1177523"/>
            <a:ext cx="7580302" cy="244995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defTabSz="914400">
              <a:lnSpc>
                <a:spcPct val="120000"/>
              </a:lnSpc>
              <a:buFont typeface="Wingdings" panose="05000000000000000000" pitchFamily="2" charset="2"/>
              <a:buChar char="§"/>
            </a:pPr>
            <a:r>
              <a:rPr lang="vi-VN" sz="2400" dirty="0" smtClean="0">
                <a:solidFill>
                  <a:prstClr val="black"/>
                </a:solidFill>
                <a:latin typeface="Times New Roman" panose="02020603050405020304" pitchFamily="18" charset="0"/>
                <a:cs typeface="Times New Roman" panose="02020603050405020304" pitchFamily="18" charset="0"/>
              </a:rPr>
              <a:t>Là nhóm ĐV có cấu tạo cơ thể cao nhất, bộ lông mao bao phủ, răng phân hóa thành răng cửa, răng nanh, răng hàm.</a:t>
            </a:r>
          </a:p>
          <a:p>
            <a:pPr marL="342900" indent="-342900" algn="just" defTabSz="914400">
              <a:lnSpc>
                <a:spcPct val="120000"/>
              </a:lnSpc>
              <a:buFont typeface="Wingdings" panose="05000000000000000000" pitchFamily="2" charset="2"/>
              <a:buChar char="§"/>
            </a:pPr>
            <a:r>
              <a:rPr lang="vi-VN" sz="2400" dirty="0" smtClean="0">
                <a:solidFill>
                  <a:prstClr val="black"/>
                </a:solidFill>
                <a:latin typeface="Times New Roman" panose="02020603050405020304" pitchFamily="18" charset="0"/>
                <a:cs typeface="Times New Roman" panose="02020603050405020304" pitchFamily="18" charset="0"/>
              </a:rPr>
              <a:t>Hô hấp bằng phổi</a:t>
            </a:r>
          </a:p>
          <a:p>
            <a:pPr marL="342900" indent="-342900" algn="just" defTabSz="914400">
              <a:lnSpc>
                <a:spcPct val="120000"/>
              </a:lnSpc>
              <a:buFont typeface="Wingdings" panose="05000000000000000000" pitchFamily="2" charset="2"/>
              <a:buChar char="§"/>
            </a:pPr>
            <a:r>
              <a:rPr lang="vi-VN" sz="2400" dirty="0" smtClean="0">
                <a:solidFill>
                  <a:prstClr val="black"/>
                </a:solidFill>
                <a:latin typeface="Times New Roman" panose="02020603050405020304" pitchFamily="18" charset="0"/>
                <a:cs typeface="Times New Roman" panose="02020603050405020304" pitchFamily="18" charset="0"/>
              </a:rPr>
              <a:t>Phần lớn đẻ con và nuôi con bằng sữa mẹ.</a:t>
            </a:r>
          </a:p>
          <a:p>
            <a:pPr marL="342900" indent="-342900" algn="just" defTabSz="914400">
              <a:lnSpc>
                <a:spcPct val="120000"/>
              </a:lnSpc>
              <a:buFont typeface="Wingdings" panose="05000000000000000000" pitchFamily="2" charset="2"/>
              <a:buChar char="§"/>
            </a:pPr>
            <a:r>
              <a:rPr lang="vi-VN" sz="2400" dirty="0" smtClean="0">
                <a:solidFill>
                  <a:prstClr val="black"/>
                </a:solidFill>
                <a:latin typeface="Times New Roman" panose="02020603050405020304" pitchFamily="18" charset="0"/>
                <a:cs typeface="Times New Roman" panose="02020603050405020304" pitchFamily="18" charset="0"/>
              </a:rPr>
              <a:t>Loài thú đẻ con và nuôi trong túi da (Kangaroo), thú đẻ trứng (thú mỏ vịt)</a:t>
            </a:r>
          </a:p>
          <a:p>
            <a:pPr marL="342900" indent="-342900" algn="just" defTabSz="914400">
              <a:buFont typeface="Wingdings" panose="05000000000000000000" pitchFamily="2" charset="2"/>
              <a:buChar char="§"/>
            </a:pPr>
            <a:endParaRPr lang="en-US" sz="2400" dirty="0">
              <a:solidFill>
                <a:srgbClr val="0000CC"/>
              </a:solidFill>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6161588" y="3066560"/>
            <a:ext cx="5847907" cy="3725951"/>
            <a:chOff x="6161588" y="3066560"/>
            <a:chExt cx="5847907" cy="3725951"/>
          </a:xfrm>
        </p:grpSpPr>
        <p:pic>
          <p:nvPicPr>
            <p:cNvPr id="375" name="Picture 2" descr="HEO CON NUÔI THỊT 20KG - ANOVA FARM"/>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5061" t="19653" r="12322" b="18819"/>
            <a:stretch/>
          </p:blipFill>
          <p:spPr bwMode="auto">
            <a:xfrm>
              <a:off x="9873772" y="4725427"/>
              <a:ext cx="2135723" cy="1809578"/>
            </a:xfrm>
            <a:prstGeom prst="rect">
              <a:avLst/>
            </a:prstGeom>
            <a:noFill/>
            <a:extLst>
              <a:ext uri="{909E8E84-426E-40DD-AFC4-6F175D3DCCD1}">
                <a14:hiddenFill xmlns:a14="http://schemas.microsoft.com/office/drawing/2010/main">
                  <a:solidFill>
                    <a:srgbClr val="FFFFFF"/>
                  </a:solidFill>
                </a14:hiddenFill>
              </a:ext>
            </a:extLst>
          </p:spPr>
        </p:pic>
        <p:pic>
          <p:nvPicPr>
            <p:cNvPr id="376" name="Picture 2" descr="Con Hươu Cao Cổ Dài Chân - Miễn Phí vector hình ảnh trên Pixaba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6282" y="3066560"/>
              <a:ext cx="1678309" cy="3356619"/>
            </a:xfrm>
            <a:prstGeom prst="rect">
              <a:avLst/>
            </a:prstGeom>
            <a:noFill/>
            <a:extLst>
              <a:ext uri="{909E8E84-426E-40DD-AFC4-6F175D3DCCD1}">
                <a14:hiddenFill xmlns:a14="http://schemas.microsoft.com/office/drawing/2010/main">
                  <a:solidFill>
                    <a:srgbClr val="FFFFFF"/>
                  </a:solidFill>
                </a14:hiddenFill>
              </a:ext>
            </a:extLst>
          </p:spPr>
        </p:pic>
        <p:pic>
          <p:nvPicPr>
            <p:cNvPr id="377" name="Picture 24" descr="Chuột túi - Mota | Montessori"/>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813" t="6277" r="20892" b="14781"/>
            <a:stretch/>
          </p:blipFill>
          <p:spPr bwMode="auto">
            <a:xfrm>
              <a:off x="6161588" y="3864147"/>
              <a:ext cx="1907139" cy="24968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6529171" y="6423179"/>
              <a:ext cx="1240325" cy="369332"/>
            </a:xfrm>
            <a:prstGeom prst="rect">
              <a:avLst/>
            </a:prstGeom>
            <a:noFill/>
          </p:spPr>
          <p:txBody>
            <a:bodyPr wrap="square" rtlCol="0">
              <a:spAutoFit/>
            </a:bodyPr>
            <a:lstStyle/>
            <a:p>
              <a:pPr algn="ctr" defTabSz="914400"/>
              <a:r>
                <a:rPr lang="vi-VN" dirty="0" smtClean="0">
                  <a:solidFill>
                    <a:prstClr val="black"/>
                  </a:solidFill>
                  <a:latin typeface="Arial" panose="020B0604020202020204" pitchFamily="34" charset="0"/>
                  <a:cs typeface="Arial" panose="020B0604020202020204" pitchFamily="34" charset="0"/>
                </a:rPr>
                <a:t>Chuột túi</a:t>
              </a:r>
              <a:endParaRPr lang="vi-VN" dirty="0">
                <a:solidFill>
                  <a:prstClr val="black"/>
                </a:solidFill>
                <a:latin typeface="Arial" panose="020B0604020202020204" pitchFamily="34" charset="0"/>
                <a:cs typeface="Arial" panose="020B0604020202020204" pitchFamily="34" charset="0"/>
              </a:endParaRPr>
            </a:p>
          </p:txBody>
        </p:sp>
        <p:sp>
          <p:nvSpPr>
            <p:cNvPr id="378" name="TextBox 377"/>
            <p:cNvSpPr txBox="1"/>
            <p:nvPr/>
          </p:nvSpPr>
          <p:spPr>
            <a:xfrm>
              <a:off x="8424249" y="6423179"/>
              <a:ext cx="1240325" cy="369332"/>
            </a:xfrm>
            <a:prstGeom prst="rect">
              <a:avLst/>
            </a:prstGeom>
            <a:noFill/>
          </p:spPr>
          <p:txBody>
            <a:bodyPr wrap="square" rtlCol="0">
              <a:spAutoFit/>
            </a:bodyPr>
            <a:lstStyle/>
            <a:p>
              <a:pPr algn="ctr" defTabSz="914400"/>
              <a:r>
                <a:rPr lang="vi-VN" dirty="0" smtClean="0">
                  <a:solidFill>
                    <a:prstClr val="black"/>
                  </a:solidFill>
                  <a:latin typeface="Arial" panose="020B0604020202020204" pitchFamily="34" charset="0"/>
                  <a:cs typeface="Arial" panose="020B0604020202020204" pitchFamily="34" charset="0"/>
                </a:rPr>
                <a:t>Hươu </a:t>
              </a:r>
              <a:endParaRPr lang="vi-VN" dirty="0">
                <a:solidFill>
                  <a:prstClr val="black"/>
                </a:solidFill>
                <a:latin typeface="Arial" panose="020B0604020202020204" pitchFamily="34" charset="0"/>
                <a:cs typeface="Arial" panose="020B0604020202020204" pitchFamily="34" charset="0"/>
              </a:endParaRPr>
            </a:p>
          </p:txBody>
        </p:sp>
        <p:sp>
          <p:nvSpPr>
            <p:cNvPr id="379" name="TextBox 378"/>
            <p:cNvSpPr txBox="1"/>
            <p:nvPr/>
          </p:nvSpPr>
          <p:spPr>
            <a:xfrm>
              <a:off x="10479385" y="6423179"/>
              <a:ext cx="1240325" cy="369332"/>
            </a:xfrm>
            <a:prstGeom prst="rect">
              <a:avLst/>
            </a:prstGeom>
            <a:noFill/>
          </p:spPr>
          <p:txBody>
            <a:bodyPr wrap="square" rtlCol="0">
              <a:spAutoFit/>
            </a:bodyPr>
            <a:lstStyle/>
            <a:p>
              <a:pPr algn="ctr" defTabSz="914400"/>
              <a:r>
                <a:rPr lang="vi-VN" dirty="0" smtClean="0">
                  <a:solidFill>
                    <a:prstClr val="black"/>
                  </a:solidFill>
                  <a:latin typeface="Arial" panose="020B0604020202020204" pitchFamily="34" charset="0"/>
                  <a:cs typeface="Arial" panose="020B0604020202020204" pitchFamily="34" charset="0"/>
                </a:rPr>
                <a:t>Heo  </a:t>
              </a:r>
              <a:endParaRPr lang="vi-VN" dirty="0">
                <a:solidFill>
                  <a:prstClr val="black"/>
                </a:solidFill>
                <a:latin typeface="Arial" panose="020B0604020202020204" pitchFamily="34" charset="0"/>
                <a:cs typeface="Arial" panose="020B0604020202020204" pitchFamily="34" charset="0"/>
              </a:endParaRPr>
            </a:p>
          </p:txBody>
        </p:sp>
      </p:grpSp>
      <p:sp>
        <p:nvSpPr>
          <p:cNvPr id="12" name="TextBox 11"/>
          <p:cNvSpPr txBox="1"/>
          <p:nvPr/>
        </p:nvSpPr>
        <p:spPr>
          <a:xfrm>
            <a:off x="66242" y="6174609"/>
            <a:ext cx="6560895" cy="400110"/>
          </a:xfrm>
          <a:prstGeom prst="rect">
            <a:avLst/>
          </a:prstGeom>
          <a:noFill/>
          <a:ln>
            <a:solidFill>
              <a:schemeClr val="tx1"/>
            </a:solidFill>
          </a:ln>
        </p:spPr>
        <p:txBody>
          <a:bodyPr wrap="square" rtlCol="0">
            <a:spAutoFit/>
          </a:bodyPr>
          <a:lstStyle/>
          <a:p>
            <a:pPr algn="ctr" defTabSz="914400"/>
            <a:r>
              <a:rPr lang="vi-VN" sz="2000" u="sng" dirty="0" smtClean="0">
                <a:solidFill>
                  <a:srgbClr val="FF0066"/>
                </a:solidFill>
                <a:latin typeface="#9Slide03 Swiss Condensed Bold" panose="02000500000000000000" pitchFamily="2" charset="0"/>
                <a:cs typeface="Arial" panose="020B0604020202020204" pitchFamily="34" charset="0"/>
              </a:rPr>
              <a:t>Đại diện</a:t>
            </a:r>
            <a:r>
              <a:rPr lang="vi-VN" sz="2000" dirty="0" smtClean="0">
                <a:solidFill>
                  <a:srgbClr val="FF0066"/>
                </a:solidFill>
                <a:latin typeface="#9Slide03 Swiss Condensed Bold" panose="02000500000000000000" pitchFamily="2" charset="0"/>
                <a:cs typeface="Arial" panose="020B0604020202020204" pitchFamily="34" charset="0"/>
              </a:rPr>
              <a:t>: thỏ, bò, voi, cá heo, cá voi, chuột, khỉ, ngựa,</a:t>
            </a:r>
            <a:r>
              <a:rPr lang="en-US" sz="2000" dirty="0" smtClean="0">
                <a:solidFill>
                  <a:srgbClr val="FF0066"/>
                </a:solidFill>
                <a:latin typeface="#9Slide03 Swiss Condensed Bold" panose="02000500000000000000" pitchFamily="2" charset="0"/>
                <a:cs typeface="Arial" panose="020B0604020202020204" pitchFamily="34" charset="0"/>
              </a:rPr>
              <a:t> </a:t>
            </a:r>
            <a:r>
              <a:rPr lang="vi-VN" sz="2000" dirty="0" smtClean="0">
                <a:solidFill>
                  <a:srgbClr val="FF0066"/>
                </a:solidFill>
                <a:latin typeface="#9Slide03 Swiss Condensed Bold" panose="02000500000000000000" pitchFamily="2" charset="0"/>
                <a:cs typeface="Arial" panose="020B0604020202020204" pitchFamily="34" charset="0"/>
              </a:rPr>
              <a:t>heo</a:t>
            </a:r>
            <a:r>
              <a:rPr lang="en-US" sz="2000" dirty="0" smtClean="0">
                <a:solidFill>
                  <a:srgbClr val="FF0066"/>
                </a:solidFill>
                <a:latin typeface="#9Slide03 Swiss Condensed Bold" panose="02000500000000000000" pitchFamily="2" charset="0"/>
                <a:cs typeface="Arial" panose="020B0604020202020204" pitchFamily="34" charset="0"/>
              </a:rPr>
              <a:t>,</a:t>
            </a:r>
            <a:r>
              <a:rPr lang="vi-VN" sz="2000" dirty="0" smtClean="0">
                <a:solidFill>
                  <a:srgbClr val="FF0066"/>
                </a:solidFill>
                <a:latin typeface="#9Slide03 Swiss Condensed Bold" panose="02000500000000000000" pitchFamily="2" charset="0"/>
                <a:cs typeface="Arial" panose="020B0604020202020204" pitchFamily="34" charset="0"/>
              </a:rPr>
              <a:t>…</a:t>
            </a:r>
            <a:endParaRPr lang="vi-VN" sz="2000" dirty="0">
              <a:solidFill>
                <a:srgbClr val="FF0066"/>
              </a:solidFill>
              <a:latin typeface="#9Slide03 Swiss Condensed Bold" panose="02000500000000000000" pitchFamily="2" charset="0"/>
              <a:cs typeface="Arial" panose="020B0604020202020204" pitchFamily="34" charset="0"/>
            </a:endParaRPr>
          </a:p>
        </p:txBody>
      </p:sp>
    </p:spTree>
    <p:extLst>
      <p:ext uri="{BB962C8B-B14F-4D97-AF65-F5344CB8AC3E}">
        <p14:creationId xmlns:p14="http://schemas.microsoft.com/office/powerpoint/2010/main" val="1414054658"/>
      </p:ext>
    </p:extLst>
  </p:cSld>
  <p:clrMapOvr>
    <a:masterClrMapping/>
  </p:clrMapOvr>
  <mc:AlternateContent xmlns:mc="http://schemas.openxmlformats.org/markup-compatibility/2006" xmlns:p14="http://schemas.microsoft.com/office/powerpoint/2010/main">
    <mc:Choice Requires="p14">
      <p:transition spd="slow" p14:dur="1500" advTm="4000">
        <p:split orient="vert"/>
      </p:transition>
    </mc:Choice>
    <mc:Fallback xmlns="">
      <p:transition spd="slow" advTm="4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6" descr="Thế giới động vật hoang dã | Bé nhận biết các con vật và tiếng kêu | Dạy  trẻ thông minh sớm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35" y="-1"/>
            <a:ext cx="12282535"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Cloud Callout 2"/>
          <p:cNvSpPr/>
          <p:nvPr/>
        </p:nvSpPr>
        <p:spPr>
          <a:xfrm>
            <a:off x="0" y="316873"/>
            <a:ext cx="5495453" cy="1683944"/>
          </a:xfrm>
          <a:prstGeom prst="cloudCallout">
            <a:avLst>
              <a:gd name="adj1" fmla="val 28009"/>
              <a:gd name="adj2" fmla="val 86955"/>
            </a:avLst>
          </a:prstGeom>
          <a:solidFill>
            <a:srgbClr val="FF006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600" dirty="0" smtClean="0">
                <a:solidFill>
                  <a:prstClr val="white"/>
                </a:solidFill>
                <a:latin typeface="#9Slide03 Roboto Condensed" panose="02000000000000000000" pitchFamily="2" charset="0"/>
                <a:ea typeface="#9Slide03 Roboto Condensed" panose="02000000000000000000" pitchFamily="2" charset="0"/>
              </a:rPr>
              <a:t>Các nhóm thảo luận và trả lời các câu hỏi sau</a:t>
            </a:r>
            <a:endParaRPr lang="vi-VN" sz="2600" dirty="0">
              <a:solidFill>
                <a:prstClr val="white"/>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27773852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0"/>
            <a:ext cx="12192000" cy="6858001"/>
          </a:xfrm>
          <a:prstGeom prst="rect">
            <a:avLst/>
          </a:prstGeom>
        </p:spPr>
      </p:pic>
      <p:sp>
        <p:nvSpPr>
          <p:cNvPr id="6" name="Freeform 9"/>
          <p:cNvSpPr/>
          <p:nvPr/>
        </p:nvSpPr>
        <p:spPr bwMode="auto">
          <a:xfrm>
            <a:off x="-1196088" y="-982812"/>
            <a:ext cx="14466681" cy="8471504"/>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sp>
        <p:nvSpPr>
          <p:cNvPr id="7" name="文本框 6"/>
          <p:cNvSpPr txBox="1"/>
          <p:nvPr/>
        </p:nvSpPr>
        <p:spPr>
          <a:xfrm>
            <a:off x="4065006" y="302478"/>
            <a:ext cx="3940659" cy="584775"/>
          </a:xfrm>
          <a:prstGeom prst="rect">
            <a:avLst/>
          </a:prstGeom>
          <a:noFill/>
        </p:spPr>
        <p:txBody>
          <a:bodyPr wrap="square" rtlCol="0">
            <a:spAutoFit/>
          </a:bodyPr>
          <a:lstStyle/>
          <a:p>
            <a:pPr algn="ctr" defTabSz="914400"/>
            <a:r>
              <a:rPr lang="vi-VN" altLang="zh-CN" sz="3200" dirty="0" smtClean="0">
                <a:solidFill>
                  <a:srgbClr val="FF3B65"/>
                </a:solidFill>
                <a:latin typeface="#9Slide03 Swiss Condensed Bold" panose="02000500000000000000" pitchFamily="2" charset="0"/>
                <a:ea typeface="微软雅黑" panose="020B0503020204020204" pitchFamily="34" charset="-122"/>
              </a:rPr>
              <a:t>CÂU HỎI</a:t>
            </a:r>
            <a:endParaRPr lang="vi-VN" altLang="zh-CN" sz="3200" dirty="0">
              <a:solidFill>
                <a:srgbClr val="FF3B65"/>
              </a:solidFill>
              <a:latin typeface="#9Slide03 Swiss Condensed Bold" panose="02000500000000000000" pitchFamily="2" charset="0"/>
              <a:ea typeface="微软雅黑" panose="020B0503020204020204" pitchFamily="34" charset="-122"/>
            </a:endParaRPr>
          </a:p>
        </p:txBody>
      </p:sp>
      <p:grpSp>
        <p:nvGrpSpPr>
          <p:cNvPr id="9" name="组合 8"/>
          <p:cNvGrpSpPr/>
          <p:nvPr/>
        </p:nvGrpSpPr>
        <p:grpSpPr>
          <a:xfrm>
            <a:off x="5660572" y="933169"/>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graphicFrame>
        <p:nvGraphicFramePr>
          <p:cNvPr id="2" name="Table 1"/>
          <p:cNvGraphicFramePr>
            <a:graphicFrameLocks noGrp="1"/>
          </p:cNvGraphicFramePr>
          <p:nvPr>
            <p:extLst>
              <p:ext uri="{D42A27DB-BD31-4B8C-83A1-F6EECF244321}">
                <p14:modId xmlns:p14="http://schemas.microsoft.com/office/powerpoint/2010/main" val="3420391950"/>
              </p:ext>
            </p:extLst>
          </p:nvPr>
        </p:nvGraphicFramePr>
        <p:xfrm>
          <a:off x="270588" y="1870065"/>
          <a:ext cx="9395927" cy="4362784"/>
        </p:xfrm>
        <a:graphic>
          <a:graphicData uri="http://schemas.openxmlformats.org/drawingml/2006/table">
            <a:tbl>
              <a:tblPr firstRow="1" bandRow="1">
                <a:tableStyleId>{5C22544A-7EE6-4342-B048-85BDC9FD1C3A}</a:tableStyleId>
              </a:tblPr>
              <a:tblGrid>
                <a:gridCol w="4476809"/>
                <a:gridCol w="4919118"/>
              </a:tblGrid>
              <a:tr h="652859">
                <a:tc>
                  <a:txBody>
                    <a:bodyPr/>
                    <a:lstStyle/>
                    <a:p>
                      <a:pPr algn="ctr">
                        <a:lnSpc>
                          <a:spcPct val="120000"/>
                        </a:lnSpc>
                      </a:pPr>
                      <a:r>
                        <a:rPr lang="vi-VN" sz="2400" noProof="0" dirty="0" smtClean="0">
                          <a:latin typeface="#9Slide03 Roboto Condensed" panose="02000000000000000000" pitchFamily="2" charset="0"/>
                          <a:ea typeface="#9Slide03 Roboto Condensed" panose="02000000000000000000" pitchFamily="2" charset="0"/>
                        </a:rPr>
                        <a:t>Câu</a:t>
                      </a:r>
                      <a:r>
                        <a:rPr lang="vi-VN" sz="2400" baseline="0" noProof="0" dirty="0" smtClean="0">
                          <a:latin typeface="#9Slide03 Roboto Condensed" panose="02000000000000000000" pitchFamily="2" charset="0"/>
                          <a:ea typeface="#9Slide03 Roboto Condensed" panose="02000000000000000000" pitchFamily="2" charset="0"/>
                        </a:rPr>
                        <a:t> hỏi</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ctr">
                        <a:lnSpc>
                          <a:spcPct val="120000"/>
                        </a:lnSpc>
                      </a:pPr>
                      <a:r>
                        <a:rPr lang="vi-VN" sz="2400" noProof="0" dirty="0" smtClean="0">
                          <a:latin typeface="#9Slide03 Roboto Condensed" panose="02000000000000000000" pitchFamily="2" charset="0"/>
                          <a:ea typeface="#9Slide03 Roboto Condensed" panose="02000000000000000000" pitchFamily="2" charset="0"/>
                        </a:rPr>
                        <a:t>Câu</a:t>
                      </a:r>
                      <a:r>
                        <a:rPr lang="vi-VN" sz="2400" baseline="0" noProof="0" dirty="0" smtClean="0">
                          <a:latin typeface="#9Slide03 Roboto Condensed" panose="02000000000000000000" pitchFamily="2" charset="0"/>
                          <a:ea typeface="#9Slide03 Roboto Condensed" panose="02000000000000000000" pitchFamily="2" charset="0"/>
                        </a:rPr>
                        <a:t> trả lời</a:t>
                      </a:r>
                      <a:endParaRPr lang="vi-VN" sz="2400" noProof="0" dirty="0">
                        <a:latin typeface="#9Slide03 Roboto Condensed" panose="02000000000000000000" pitchFamily="2" charset="0"/>
                        <a:ea typeface="#9Slide03 Roboto Condensed" panose="02000000000000000000" pitchFamily="2" charset="0"/>
                      </a:endParaRPr>
                    </a:p>
                  </a:txBody>
                  <a:tcPr anchor="ctr"/>
                </a:tc>
              </a:tr>
              <a:tr h="1199990">
                <a:tc>
                  <a:txBody>
                    <a:bodyPr/>
                    <a:lstStyle/>
                    <a:p>
                      <a:pPr algn="just">
                        <a:lnSpc>
                          <a:spcPct val="120000"/>
                        </a:lnSpc>
                      </a:pPr>
                      <a:r>
                        <a:rPr lang="en-US" sz="2400" noProof="0" dirty="0" smtClean="0">
                          <a:latin typeface="#9Slide03 Roboto Condensed" panose="02000000000000000000" pitchFamily="2" charset="0"/>
                          <a:ea typeface="#9Slide03 Roboto Condensed" panose="02000000000000000000" pitchFamily="2" charset="0"/>
                        </a:rPr>
                        <a:t>1. </a:t>
                      </a:r>
                      <a:r>
                        <a:rPr lang="vi-VN" sz="2400" noProof="0" dirty="0" smtClean="0">
                          <a:latin typeface="#9Slide03 Roboto Condensed" panose="02000000000000000000" pitchFamily="2" charset="0"/>
                          <a:ea typeface="#9Slide03 Roboto Condensed" panose="02000000000000000000" pitchFamily="2" charset="0"/>
                        </a:rPr>
                        <a:t>Em hãy</a:t>
                      </a:r>
                      <a:r>
                        <a:rPr lang="vi-VN" sz="2400" baseline="0" noProof="0" dirty="0" smtClean="0">
                          <a:latin typeface="#9Slide03 Roboto Condensed" panose="02000000000000000000" pitchFamily="2" charset="0"/>
                          <a:ea typeface="#9Slide03 Roboto Condensed" panose="02000000000000000000" pitchFamily="2" charset="0"/>
                        </a:rPr>
                        <a:t> lấy thêm ví dụ về các loài cá mà em biết</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3">
                        <a:lumMod val="40000"/>
                        <a:lumOff val="60000"/>
                      </a:schemeClr>
                    </a:solidFill>
                  </a:tcPr>
                </a:tc>
              </a:tr>
              <a:tr h="2509935">
                <a:tc>
                  <a:txBody>
                    <a:bodyPr/>
                    <a:lstStyle/>
                    <a:p>
                      <a:pPr algn="just">
                        <a:lnSpc>
                          <a:spcPct val="120000"/>
                        </a:lnSpc>
                      </a:pPr>
                      <a:r>
                        <a:rPr lang="vi-VN" sz="2400" noProof="0" dirty="0" smtClean="0">
                          <a:latin typeface="#9Slide03 Roboto Condensed" panose="02000000000000000000" pitchFamily="2" charset="0"/>
                          <a:ea typeface="#9Slide03 Roboto Condensed" panose="02000000000000000000" pitchFamily="2" charset="0"/>
                        </a:rPr>
                        <a:t>2. Ếch</a:t>
                      </a:r>
                      <a:r>
                        <a:rPr lang="vi-VN" sz="2400" baseline="0" noProof="0" dirty="0" smtClean="0">
                          <a:latin typeface="#9Slide03 Roboto Condensed" panose="02000000000000000000" pitchFamily="2" charset="0"/>
                          <a:ea typeface="#9Slide03 Roboto Condensed" panose="02000000000000000000" pitchFamily="2" charset="0"/>
                        </a:rPr>
                        <a:t> đồng thường sống ở những nơi ẩm ướt, nếu nuôi nó ở nơi khô ráo, thiếu ẩm ướt thì nó có sống được không? Vì sao</a:t>
                      </a:r>
                      <a:r>
                        <a:rPr lang="en-US" sz="2400" baseline="0" noProof="0" dirty="0" smtClean="0">
                          <a:latin typeface="#9Slide03 Roboto Condensed" panose="02000000000000000000" pitchFamily="2" charset="0"/>
                          <a:ea typeface="#9Slide03 Roboto Condensed" panose="02000000000000000000" pitchFamily="2" charset="0"/>
                        </a:rPr>
                        <a:t>?</a:t>
                      </a:r>
                      <a:endParaRPr lang="vi-VN" sz="2400" noProof="0" dirty="0">
                        <a:latin typeface="#9Slide03 Roboto Condensed" panose="02000000000000000000" pitchFamily="2" charset="0"/>
                        <a:ea typeface="#9Slide03 Roboto Condensed" panose="02000000000000000000" pitchFamily="2" charset="0"/>
                      </a:endParaRPr>
                    </a:p>
                  </a:txBody>
                  <a:tcPr anchor="ctr"/>
                </a:tc>
                <a:tc>
                  <a:txBody>
                    <a:bodyPr/>
                    <a:lstStyle/>
                    <a:p>
                      <a:pPr algn="just">
                        <a:lnSpc>
                          <a:spcPct val="120000"/>
                        </a:lnSpc>
                      </a:pPr>
                      <a:endParaRPr lang="vi-VN" sz="2400" noProof="0" dirty="0">
                        <a:latin typeface="#9Slide03 Roboto Condensed" panose="02000000000000000000" pitchFamily="2" charset="0"/>
                        <a:ea typeface="#9Slide03 Roboto Condensed" panose="02000000000000000000" pitchFamily="2" charset="0"/>
                      </a:endParaRPr>
                    </a:p>
                  </a:txBody>
                  <a:tcPr anchor="ctr">
                    <a:solidFill>
                      <a:srgbClr val="66FFCC"/>
                    </a:solidFill>
                  </a:tcPr>
                </a:tc>
              </a:tr>
            </a:tbl>
          </a:graphicData>
        </a:graphic>
      </p:graphicFrame>
      <p:pic>
        <p:nvPicPr>
          <p:cNvPr id="3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5627" y="3957025"/>
            <a:ext cx="1763780" cy="2731013"/>
          </a:xfrm>
          <a:prstGeom prst="rect">
            <a:avLst/>
          </a:prstGeom>
        </p:spPr>
      </p:pic>
      <p:sp>
        <p:nvSpPr>
          <p:cNvPr id="14" name="TextBox 13"/>
          <p:cNvSpPr txBox="1"/>
          <p:nvPr/>
        </p:nvSpPr>
        <p:spPr>
          <a:xfrm>
            <a:off x="5103844" y="2659205"/>
            <a:ext cx="4497355" cy="978729"/>
          </a:xfrm>
          <a:prstGeom prst="rect">
            <a:avLst/>
          </a:prstGeom>
          <a:noFill/>
        </p:spPr>
        <p:txBody>
          <a:bodyPr wrap="square" rtlCol="0">
            <a:spAutoFit/>
          </a:bodyPr>
          <a:lstStyle/>
          <a:p>
            <a:pPr algn="just" defTabSz="914400">
              <a:lnSpc>
                <a:spcPct val="120000"/>
              </a:lnSpc>
            </a:pPr>
            <a:r>
              <a:rPr lang="pt-BR" sz="2400" dirty="0">
                <a:solidFill>
                  <a:schemeClr val="dk1"/>
                </a:solidFill>
                <a:latin typeface="#9Slide03 Roboto Condensed" panose="02000000000000000000" pitchFamily="2" charset="0"/>
                <a:ea typeface="#9Slide03 Roboto Condensed" panose="02000000000000000000" pitchFamily="2" charset="0"/>
              </a:rPr>
              <a:t>cá rô phi, cá cờ, cá mập, cá cơm, cá voi</a:t>
            </a:r>
            <a:r>
              <a:rPr lang="pt-BR" sz="2400" dirty="0" smtClean="0">
                <a:solidFill>
                  <a:schemeClr val="dk1"/>
                </a:solidFill>
                <a:latin typeface="#9Slide03 Roboto Condensed" panose="02000000000000000000" pitchFamily="2" charset="0"/>
                <a:ea typeface="#9Slide03 Roboto Condensed" panose="02000000000000000000" pitchFamily="2" charset="0"/>
              </a:rPr>
              <a:t>, cá lóc, </a:t>
            </a:r>
            <a:r>
              <a:rPr lang="pt-BR" sz="2400" dirty="0">
                <a:solidFill>
                  <a:schemeClr val="dk1"/>
                </a:solidFill>
                <a:latin typeface="#9Slide03 Roboto Condensed" panose="02000000000000000000" pitchFamily="2" charset="0"/>
                <a:ea typeface="#9Slide03 Roboto Condensed" panose="02000000000000000000" pitchFamily="2" charset="0"/>
              </a:rPr>
              <a:t>...</a:t>
            </a:r>
            <a:endParaRPr lang="vi-VN" sz="2400" dirty="0">
              <a:solidFill>
                <a:schemeClr val="dk1"/>
              </a:solidFill>
              <a:latin typeface="#9Slide03 Roboto Condensed" panose="02000000000000000000" pitchFamily="2" charset="0"/>
              <a:ea typeface="#9Slide03 Roboto Condensed" panose="02000000000000000000" pitchFamily="2" charset="0"/>
            </a:endParaRPr>
          </a:p>
        </p:txBody>
      </p:sp>
      <p:sp>
        <p:nvSpPr>
          <p:cNvPr id="32" name="TextBox 31"/>
          <p:cNvSpPr txBox="1"/>
          <p:nvPr/>
        </p:nvSpPr>
        <p:spPr>
          <a:xfrm>
            <a:off x="4842588" y="3769623"/>
            <a:ext cx="4758611" cy="2442335"/>
          </a:xfrm>
          <a:prstGeom prst="rect">
            <a:avLst/>
          </a:prstGeom>
          <a:noFill/>
        </p:spPr>
        <p:txBody>
          <a:bodyPr wrap="square" rtlCol="0">
            <a:spAutoFit/>
          </a:bodyPr>
          <a:lstStyle/>
          <a:p>
            <a:pPr algn="just" defTabSz="914400">
              <a:lnSpc>
                <a:spcPct val="110000"/>
              </a:lnSpc>
            </a:pPr>
            <a:r>
              <a:rPr lang="vi-VN" sz="2000" dirty="0"/>
              <a:t>Ếch thường sống ở những nơi ẩm ướt, nếu nuôi nó ở nơi khô ráo, thiếu ẩm thì nó không sống được vì nó hô hấp bằng da và phổi nhưng chủ yếu là hô hấp bằng da, trong môi trường khô ráo thì da nó sẽ bị khô và nó sẽ không hô hấp được và chết.</a:t>
            </a:r>
            <a:endParaRPr lang="vi-VN" sz="2000" dirty="0">
              <a:solidFill>
                <a:prstClr val="black"/>
              </a:solidFill>
              <a:latin typeface="#9Slide03 Cabin Condensed Bold" panose="00000806000000000000" pitchFamily="2" charset="0"/>
            </a:endParaRPr>
          </a:p>
        </p:txBody>
      </p:sp>
    </p:spTree>
    <p:extLst>
      <p:ext uri="{BB962C8B-B14F-4D97-AF65-F5344CB8AC3E}">
        <p14:creationId xmlns:p14="http://schemas.microsoft.com/office/powerpoint/2010/main" val="2913775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wipe(down)">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rotWithShape="1">
          <a:blip r:embed="rId3" cstate="print">
            <a:extLst>
              <a:ext uri="{28A0092B-C50C-407E-A947-70E740481C1C}">
                <a14:useLocalDpi xmlns:a14="http://schemas.microsoft.com/office/drawing/2010/main" val="0"/>
              </a:ext>
            </a:extLst>
          </a:blip>
          <a:srcRect b="14402"/>
          <a:stretch>
            <a:fillRect/>
          </a:stretch>
        </p:blipFill>
        <p:spPr>
          <a:xfrm>
            <a:off x="0" y="0"/>
            <a:ext cx="12192000" cy="6858001"/>
          </a:xfrm>
          <a:prstGeom prst="rect">
            <a:avLst/>
          </a:prstGeom>
        </p:spPr>
      </p:pic>
      <p:sp>
        <p:nvSpPr>
          <p:cNvPr id="6" name="Freeform 9"/>
          <p:cNvSpPr/>
          <p:nvPr/>
        </p:nvSpPr>
        <p:spPr bwMode="auto">
          <a:xfrm>
            <a:off x="-1395520" y="-1131824"/>
            <a:ext cx="14466681" cy="8471504"/>
          </a:xfrm>
          <a:custGeom>
            <a:avLst/>
            <a:gdLst>
              <a:gd name="T0" fmla="*/ 2408 w 2411"/>
              <a:gd name="T1" fmla="*/ 867 h 1559"/>
              <a:gd name="T2" fmla="*/ 2325 w 2411"/>
              <a:gd name="T3" fmla="*/ 655 h 1559"/>
              <a:gd name="T4" fmla="*/ 2152 w 2411"/>
              <a:gd name="T5" fmla="*/ 539 h 1559"/>
              <a:gd name="T6" fmla="*/ 2096 w 2411"/>
              <a:gd name="T7" fmla="*/ 225 h 1559"/>
              <a:gd name="T8" fmla="*/ 1718 w 2411"/>
              <a:gd name="T9" fmla="*/ 140 h 1559"/>
              <a:gd name="T10" fmla="*/ 1550 w 2411"/>
              <a:gd name="T11" fmla="*/ 227 h 1559"/>
              <a:gd name="T12" fmla="*/ 1308 w 2411"/>
              <a:gd name="T13" fmla="*/ 27 h 1559"/>
              <a:gd name="T14" fmla="*/ 1095 w 2411"/>
              <a:gd name="T15" fmla="*/ 7 h 1559"/>
              <a:gd name="T16" fmla="*/ 913 w 2411"/>
              <a:gd name="T17" fmla="*/ 57 h 1559"/>
              <a:gd name="T18" fmla="*/ 805 w 2411"/>
              <a:gd name="T19" fmla="*/ 157 h 1559"/>
              <a:gd name="T20" fmla="*/ 602 w 2411"/>
              <a:gd name="T21" fmla="*/ 131 h 1559"/>
              <a:gd name="T22" fmla="*/ 430 w 2411"/>
              <a:gd name="T23" fmla="*/ 300 h 1559"/>
              <a:gd name="T24" fmla="*/ 421 w 2411"/>
              <a:gd name="T25" fmla="*/ 404 h 1559"/>
              <a:gd name="T26" fmla="*/ 65 w 2411"/>
              <a:gd name="T27" fmla="*/ 678 h 1559"/>
              <a:gd name="T28" fmla="*/ 161 w 2411"/>
              <a:gd name="T29" fmla="*/ 1145 h 1559"/>
              <a:gd name="T30" fmla="*/ 411 w 2411"/>
              <a:gd name="T31" fmla="*/ 1252 h 1559"/>
              <a:gd name="T32" fmla="*/ 549 w 2411"/>
              <a:gd name="T33" fmla="*/ 1422 h 1559"/>
              <a:gd name="T34" fmla="*/ 771 w 2411"/>
              <a:gd name="T35" fmla="*/ 1392 h 1559"/>
              <a:gd name="T36" fmla="*/ 1010 w 2411"/>
              <a:gd name="T37" fmla="*/ 1537 h 1559"/>
              <a:gd name="T38" fmla="*/ 1317 w 2411"/>
              <a:gd name="T39" fmla="*/ 1480 h 1559"/>
              <a:gd name="T40" fmla="*/ 1411 w 2411"/>
              <a:gd name="T41" fmla="*/ 1394 h 1559"/>
              <a:gd name="T42" fmla="*/ 1647 w 2411"/>
              <a:gd name="T43" fmla="*/ 1460 h 1559"/>
              <a:gd name="T44" fmla="*/ 1786 w 2411"/>
              <a:gd name="T45" fmla="*/ 1427 h 1559"/>
              <a:gd name="T46" fmla="*/ 1915 w 2411"/>
              <a:gd name="T47" fmla="*/ 1341 h 1559"/>
              <a:gd name="T48" fmla="*/ 1961 w 2411"/>
              <a:gd name="T49" fmla="*/ 1232 h 1559"/>
              <a:gd name="T50" fmla="*/ 2340 w 2411"/>
              <a:gd name="T51" fmla="*/ 1090 h 1559"/>
              <a:gd name="T52" fmla="*/ 2408 w 2411"/>
              <a:gd name="T53" fmla="*/ 867 h 15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11" h="1559">
                <a:moveTo>
                  <a:pt x="2408" y="867"/>
                </a:moveTo>
                <a:cubicBezTo>
                  <a:pt x="2405" y="789"/>
                  <a:pt x="2375" y="716"/>
                  <a:pt x="2325" y="655"/>
                </a:cubicBezTo>
                <a:cubicBezTo>
                  <a:pt x="2281" y="601"/>
                  <a:pt x="2219" y="560"/>
                  <a:pt x="2152" y="539"/>
                </a:cubicBezTo>
                <a:cubicBezTo>
                  <a:pt x="2201" y="436"/>
                  <a:pt x="2178" y="309"/>
                  <a:pt x="2096" y="225"/>
                </a:cubicBezTo>
                <a:cubicBezTo>
                  <a:pt x="2000" y="127"/>
                  <a:pt x="1848" y="102"/>
                  <a:pt x="1718" y="140"/>
                </a:cubicBezTo>
                <a:cubicBezTo>
                  <a:pt x="1657" y="158"/>
                  <a:pt x="1600" y="188"/>
                  <a:pt x="1550" y="227"/>
                </a:cubicBezTo>
                <a:cubicBezTo>
                  <a:pt x="1504" y="130"/>
                  <a:pt x="1412" y="59"/>
                  <a:pt x="1308" y="27"/>
                </a:cubicBezTo>
                <a:cubicBezTo>
                  <a:pt x="1240" y="5"/>
                  <a:pt x="1166" y="0"/>
                  <a:pt x="1095" y="7"/>
                </a:cubicBezTo>
                <a:cubicBezTo>
                  <a:pt x="1032" y="14"/>
                  <a:pt x="970" y="28"/>
                  <a:pt x="913" y="57"/>
                </a:cubicBezTo>
                <a:cubicBezTo>
                  <a:pt x="869" y="80"/>
                  <a:pt x="829" y="114"/>
                  <a:pt x="805" y="157"/>
                </a:cubicBezTo>
                <a:cubicBezTo>
                  <a:pt x="745" y="123"/>
                  <a:pt x="671" y="112"/>
                  <a:pt x="602" y="131"/>
                </a:cubicBezTo>
                <a:cubicBezTo>
                  <a:pt x="518" y="154"/>
                  <a:pt x="455" y="220"/>
                  <a:pt x="430" y="300"/>
                </a:cubicBezTo>
                <a:cubicBezTo>
                  <a:pt x="419" y="334"/>
                  <a:pt x="416" y="369"/>
                  <a:pt x="421" y="404"/>
                </a:cubicBezTo>
                <a:cubicBezTo>
                  <a:pt x="265" y="427"/>
                  <a:pt x="125" y="536"/>
                  <a:pt x="65" y="678"/>
                </a:cubicBezTo>
                <a:cubicBezTo>
                  <a:pt x="0" y="834"/>
                  <a:pt x="43" y="1024"/>
                  <a:pt x="161" y="1145"/>
                </a:cubicBezTo>
                <a:cubicBezTo>
                  <a:pt x="224" y="1211"/>
                  <a:pt x="317" y="1261"/>
                  <a:pt x="411" y="1252"/>
                </a:cubicBezTo>
                <a:cubicBezTo>
                  <a:pt x="424" y="1327"/>
                  <a:pt x="476" y="1393"/>
                  <a:pt x="549" y="1422"/>
                </a:cubicBezTo>
                <a:cubicBezTo>
                  <a:pt x="622" y="1452"/>
                  <a:pt x="708" y="1437"/>
                  <a:pt x="771" y="1392"/>
                </a:cubicBezTo>
                <a:cubicBezTo>
                  <a:pt x="831" y="1465"/>
                  <a:pt x="916" y="1517"/>
                  <a:pt x="1010" y="1537"/>
                </a:cubicBezTo>
                <a:cubicBezTo>
                  <a:pt x="1115" y="1559"/>
                  <a:pt x="1226" y="1538"/>
                  <a:pt x="1317" y="1480"/>
                </a:cubicBezTo>
                <a:cubicBezTo>
                  <a:pt x="1354" y="1457"/>
                  <a:pt x="1386" y="1428"/>
                  <a:pt x="1411" y="1394"/>
                </a:cubicBezTo>
                <a:cubicBezTo>
                  <a:pt x="1476" y="1447"/>
                  <a:pt x="1563" y="1467"/>
                  <a:pt x="1647" y="1460"/>
                </a:cubicBezTo>
                <a:cubicBezTo>
                  <a:pt x="1695" y="1456"/>
                  <a:pt x="1741" y="1445"/>
                  <a:pt x="1786" y="1427"/>
                </a:cubicBezTo>
                <a:cubicBezTo>
                  <a:pt x="1834" y="1408"/>
                  <a:pt x="1882" y="1381"/>
                  <a:pt x="1915" y="1341"/>
                </a:cubicBezTo>
                <a:cubicBezTo>
                  <a:pt x="1941" y="1310"/>
                  <a:pt x="1958" y="1271"/>
                  <a:pt x="1961" y="1232"/>
                </a:cubicBezTo>
                <a:cubicBezTo>
                  <a:pt x="2101" y="1263"/>
                  <a:pt x="2256" y="1206"/>
                  <a:pt x="2340" y="1090"/>
                </a:cubicBezTo>
                <a:cubicBezTo>
                  <a:pt x="2387" y="1027"/>
                  <a:pt x="2411" y="946"/>
                  <a:pt x="2408" y="86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defTabSz="914400"/>
            <a:endParaRPr lang="zh-CN" altLang="en-US">
              <a:solidFill>
                <a:prstClr val="black"/>
              </a:solidFill>
            </a:endParaRPr>
          </a:p>
        </p:txBody>
      </p:sp>
      <p:grpSp>
        <p:nvGrpSpPr>
          <p:cNvPr id="9" name="组合 8"/>
          <p:cNvGrpSpPr/>
          <p:nvPr/>
        </p:nvGrpSpPr>
        <p:grpSpPr>
          <a:xfrm>
            <a:off x="5660572" y="933169"/>
            <a:ext cx="870857" cy="177249"/>
            <a:chOff x="-1625600" y="1148325"/>
            <a:chExt cx="1207014" cy="245669"/>
          </a:xfrm>
        </p:grpSpPr>
        <p:sp>
          <p:nvSpPr>
            <p:cNvPr id="10" name="椭圆 9"/>
            <p:cNvSpPr/>
            <p:nvPr/>
          </p:nvSpPr>
          <p:spPr>
            <a:xfrm>
              <a:off x="-1625600" y="1148325"/>
              <a:ext cx="245669" cy="245669"/>
            </a:xfrm>
            <a:prstGeom prst="ellipse">
              <a:avLst/>
            </a:prstGeom>
            <a:solidFill>
              <a:srgbClr val="FF3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1" name="椭圆 10"/>
            <p:cNvSpPr/>
            <p:nvPr/>
          </p:nvSpPr>
          <p:spPr>
            <a:xfrm>
              <a:off x="-1305152" y="1148325"/>
              <a:ext cx="245669" cy="245669"/>
            </a:xfrm>
            <a:prstGeom prst="ellipse">
              <a:avLst/>
            </a:prstGeom>
            <a:solidFill>
              <a:srgbClr val="FB9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2" name="椭圆 11"/>
            <p:cNvSpPr/>
            <p:nvPr/>
          </p:nvSpPr>
          <p:spPr>
            <a:xfrm>
              <a:off x="-984704" y="1148325"/>
              <a:ext cx="245669" cy="245669"/>
            </a:xfrm>
            <a:prstGeom prst="ellipse">
              <a:avLst/>
            </a:prstGeom>
            <a:solidFill>
              <a:srgbClr val="54A3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sp>
          <p:nvSpPr>
            <p:cNvPr id="13" name="椭圆 12"/>
            <p:cNvSpPr/>
            <p:nvPr/>
          </p:nvSpPr>
          <p:spPr>
            <a:xfrm>
              <a:off x="-664255" y="1148325"/>
              <a:ext cx="245669" cy="245669"/>
            </a:xfrm>
            <a:prstGeom prst="ellipse">
              <a:avLst/>
            </a:prstGeom>
            <a:solidFill>
              <a:srgbClr val="B034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graphicFrame>
        <p:nvGraphicFramePr>
          <p:cNvPr id="2" name="Table 1"/>
          <p:cNvGraphicFramePr>
            <a:graphicFrameLocks noGrp="1"/>
          </p:cNvGraphicFramePr>
          <p:nvPr>
            <p:extLst>
              <p:ext uri="{D42A27DB-BD31-4B8C-83A1-F6EECF244321}">
                <p14:modId xmlns:p14="http://schemas.microsoft.com/office/powerpoint/2010/main" val="3052320310"/>
              </p:ext>
            </p:extLst>
          </p:nvPr>
        </p:nvGraphicFramePr>
        <p:xfrm>
          <a:off x="602586" y="1705984"/>
          <a:ext cx="9129243" cy="3528489"/>
        </p:xfrm>
        <a:graphic>
          <a:graphicData uri="http://schemas.openxmlformats.org/drawingml/2006/table">
            <a:tbl>
              <a:tblPr firstRow="1" bandRow="1">
                <a:tableStyleId>{5C22544A-7EE6-4342-B048-85BDC9FD1C3A}</a:tableStyleId>
              </a:tblPr>
              <a:tblGrid>
                <a:gridCol w="4809169"/>
                <a:gridCol w="4320074"/>
              </a:tblGrid>
              <a:tr h="792177">
                <a:tc>
                  <a:txBody>
                    <a:bodyPr/>
                    <a:lstStyle/>
                    <a:p>
                      <a:pPr algn="ctr">
                        <a:lnSpc>
                          <a:spcPct val="120000"/>
                        </a:lnSpc>
                      </a:pPr>
                      <a:r>
                        <a:rPr lang="vi-VN" sz="2400" noProof="0" dirty="0" smtClean="0">
                          <a:latin typeface="#9Slide03 Roboto Condensed" panose="02000000000000000000" pitchFamily="2" charset="0"/>
                          <a:ea typeface="#9Slide03 Roboto Condensed" panose="02000000000000000000" pitchFamily="2" charset="0"/>
                        </a:rPr>
                        <a:t>Câu</a:t>
                      </a:r>
                      <a:r>
                        <a:rPr lang="vi-VN" sz="2400" baseline="0" noProof="0" dirty="0" smtClean="0">
                          <a:latin typeface="#9Slide03 Roboto Condensed" panose="02000000000000000000" pitchFamily="2" charset="0"/>
                          <a:ea typeface="#9Slide03 Roboto Condensed" panose="02000000000000000000" pitchFamily="2" charset="0"/>
                        </a:rPr>
                        <a:t> hỏi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4">
                        <a:lumMod val="75000"/>
                      </a:schemeClr>
                    </a:solidFill>
                  </a:tcPr>
                </a:tc>
                <a:tc>
                  <a:txBody>
                    <a:bodyPr/>
                    <a:lstStyle/>
                    <a:p>
                      <a:pPr algn="ctr">
                        <a:lnSpc>
                          <a:spcPct val="120000"/>
                        </a:lnSpc>
                      </a:pPr>
                      <a:r>
                        <a:rPr lang="vi-VN" sz="2400" noProof="0" dirty="0" smtClean="0">
                          <a:latin typeface="#9Slide03 Roboto Condensed" panose="02000000000000000000" pitchFamily="2" charset="0"/>
                          <a:ea typeface="#9Slide03 Roboto Condensed" panose="02000000000000000000" pitchFamily="2" charset="0"/>
                        </a:rPr>
                        <a:t>Câu</a:t>
                      </a:r>
                      <a:r>
                        <a:rPr lang="vi-VN" sz="2400" baseline="0" noProof="0" dirty="0" smtClean="0">
                          <a:latin typeface="#9Slide03 Roboto Condensed" panose="02000000000000000000" pitchFamily="2" charset="0"/>
                          <a:ea typeface="#9Slide03 Roboto Condensed" panose="02000000000000000000" pitchFamily="2" charset="0"/>
                        </a:rPr>
                        <a:t> trả lời</a:t>
                      </a:r>
                      <a:endParaRPr lang="vi-VN" sz="2400" noProof="0" dirty="0">
                        <a:latin typeface="#9Slide03 Roboto Condensed" panose="02000000000000000000" pitchFamily="2" charset="0"/>
                        <a:ea typeface="#9Slide03 Roboto Condensed" panose="02000000000000000000" pitchFamily="2" charset="0"/>
                      </a:endParaRPr>
                    </a:p>
                  </a:txBody>
                  <a:tcPr anchor="ctr">
                    <a:solidFill>
                      <a:schemeClr val="accent4">
                        <a:lumMod val="75000"/>
                      </a:schemeClr>
                    </a:solidFill>
                  </a:tcPr>
                </a:tc>
              </a:tr>
              <a:tr h="2736312">
                <a:tc>
                  <a:txBody>
                    <a:bodyPr/>
                    <a:lstStyle/>
                    <a:p>
                      <a:pPr algn="just">
                        <a:lnSpc>
                          <a:spcPct val="120000"/>
                        </a:lnSpc>
                      </a:pPr>
                      <a:r>
                        <a:rPr lang="vi-VN" sz="2200" noProof="0" dirty="0" smtClean="0">
                          <a:latin typeface="#9Slide03 Roboto Condensed" panose="02000000000000000000" pitchFamily="2" charset="0"/>
                          <a:ea typeface="#9Slide03 Roboto Condensed" panose="02000000000000000000" pitchFamily="2" charset="0"/>
                        </a:rPr>
                        <a:t>3. Cá</a:t>
                      </a:r>
                      <a:r>
                        <a:rPr lang="vi-VN" sz="2200" baseline="0" noProof="0" dirty="0" smtClean="0">
                          <a:latin typeface="#9Slide03 Roboto Condensed" panose="02000000000000000000" pitchFamily="2" charset="0"/>
                          <a:ea typeface="#9Slide03 Roboto Condensed" panose="02000000000000000000" pitchFamily="2" charset="0"/>
                        </a:rPr>
                        <a:t> heo và cá voi cùng sống dưới nước và đều được gọi là cá, tuy nhiên chúng không thuộc lớp Cá mà thuộc lớp Động vật có vú. Em hãy tìm hiểu về hai loài trên và giải thích vì sao chúng lại không được xếp vào các lớp Cá.</a:t>
                      </a:r>
                      <a:endParaRPr lang="vi-VN" sz="2200" noProof="0" dirty="0">
                        <a:latin typeface="#9Slide03 Roboto Condensed" panose="02000000000000000000" pitchFamily="2" charset="0"/>
                        <a:ea typeface="#9Slide03 Roboto Condensed" panose="02000000000000000000" pitchFamily="2" charset="0"/>
                      </a:endParaRPr>
                    </a:p>
                  </a:txBody>
                  <a:tcPr anchor="ctr">
                    <a:solidFill>
                      <a:schemeClr val="accent2">
                        <a:lumMod val="40000"/>
                        <a:lumOff val="60000"/>
                      </a:schemeClr>
                    </a:solidFill>
                  </a:tcPr>
                </a:tc>
                <a:tc>
                  <a:txBody>
                    <a:bodyPr/>
                    <a:lstStyle/>
                    <a:p>
                      <a:pPr algn="just">
                        <a:lnSpc>
                          <a:spcPct val="120000"/>
                        </a:lnSpc>
                      </a:pPr>
                      <a:endParaRPr lang="vi-VN" sz="2200" noProof="0" dirty="0">
                        <a:latin typeface="#9Slide03 Roboto Condensed" panose="02000000000000000000" pitchFamily="2" charset="0"/>
                        <a:ea typeface="#9Slide03 Roboto Condensed" panose="02000000000000000000" pitchFamily="2" charset="0"/>
                      </a:endParaRPr>
                    </a:p>
                  </a:txBody>
                  <a:tcPr anchor="ctr">
                    <a:solidFill>
                      <a:schemeClr val="accent3">
                        <a:lumMod val="40000"/>
                        <a:lumOff val="60000"/>
                      </a:schemeClr>
                    </a:solidFill>
                  </a:tcPr>
                </a:tc>
              </a:tr>
            </a:tbl>
          </a:graphicData>
        </a:graphic>
      </p:graphicFrame>
      <p:pic>
        <p:nvPicPr>
          <p:cNvPr id="31"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85627" y="3957025"/>
            <a:ext cx="1763780" cy="2731013"/>
          </a:xfrm>
          <a:prstGeom prst="rect">
            <a:avLst/>
          </a:prstGeom>
        </p:spPr>
      </p:pic>
      <p:sp>
        <p:nvSpPr>
          <p:cNvPr id="14" name="TextBox 13"/>
          <p:cNvSpPr txBox="1"/>
          <p:nvPr/>
        </p:nvSpPr>
        <p:spPr>
          <a:xfrm>
            <a:off x="5486400" y="3047708"/>
            <a:ext cx="4201980" cy="1785104"/>
          </a:xfrm>
          <a:prstGeom prst="rect">
            <a:avLst/>
          </a:prstGeom>
          <a:noFill/>
        </p:spPr>
        <p:txBody>
          <a:bodyPr wrap="square" rtlCol="0">
            <a:spAutoFit/>
          </a:bodyPr>
          <a:lstStyle/>
          <a:p>
            <a:pPr algn="just" defTabSz="914400">
              <a:lnSpc>
                <a:spcPct val="110000"/>
              </a:lnSpc>
            </a:pPr>
            <a:r>
              <a:rPr lang="vi-VN" sz="2000" dirty="0"/>
              <a:t>Cá heo và cá voi thuộc lớp động vật có vú vì chúng hít thở không khí bằng phổi, đẻ con và nuôi chúng bằng tuyến vú; tự điều chỉnh nhiệt độ cơ thể của chúng.</a:t>
            </a:r>
            <a:endParaRPr lang="vi-VN" sz="2000" dirty="0">
              <a:solidFill>
                <a:prstClr val="black"/>
              </a:solidFill>
              <a:latin typeface="#9Slide03 Cabin Condensed Bold" panose="00000806000000000000" pitchFamily="2" charset="0"/>
            </a:endParaRPr>
          </a:p>
        </p:txBody>
      </p:sp>
      <p:sp>
        <p:nvSpPr>
          <p:cNvPr id="16" name="文本框 6"/>
          <p:cNvSpPr txBox="1"/>
          <p:nvPr/>
        </p:nvSpPr>
        <p:spPr>
          <a:xfrm>
            <a:off x="4065006" y="302478"/>
            <a:ext cx="3940659" cy="584775"/>
          </a:xfrm>
          <a:prstGeom prst="rect">
            <a:avLst/>
          </a:prstGeom>
          <a:noFill/>
        </p:spPr>
        <p:txBody>
          <a:bodyPr wrap="square" rtlCol="0">
            <a:spAutoFit/>
          </a:bodyPr>
          <a:lstStyle/>
          <a:p>
            <a:pPr algn="ctr" defTabSz="914400"/>
            <a:r>
              <a:rPr lang="vi-VN" altLang="zh-CN" sz="3200" dirty="0" smtClean="0">
                <a:solidFill>
                  <a:srgbClr val="FF3B65"/>
                </a:solidFill>
                <a:latin typeface="#9Slide03 Swiss Condensed Bold" panose="02000500000000000000" pitchFamily="2" charset="0"/>
                <a:ea typeface="微软雅黑" panose="020B0503020204020204" pitchFamily="34" charset="-122"/>
              </a:rPr>
              <a:t>CÂU HỎI</a:t>
            </a:r>
            <a:endParaRPr lang="vi-VN" altLang="zh-CN" sz="3200" dirty="0">
              <a:solidFill>
                <a:srgbClr val="FF3B65"/>
              </a:solidFill>
              <a:latin typeface="#9Slide03 Swiss Condensed Bold" panose="02000500000000000000" pitchFamily="2" charset="0"/>
              <a:ea typeface="微软雅黑" panose="020B0503020204020204" pitchFamily="34" charset="-122"/>
            </a:endParaRPr>
          </a:p>
        </p:txBody>
      </p:sp>
    </p:spTree>
    <p:extLst>
      <p:ext uri="{BB962C8B-B14F-4D97-AF65-F5344CB8AC3E}">
        <p14:creationId xmlns:p14="http://schemas.microsoft.com/office/powerpoint/2010/main" val="2627105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a:stretch>
            <a:fillRect/>
          </a:stretch>
        </p:blipFill>
        <p:spPr>
          <a:xfrm>
            <a:off x="-1749499" y="-1777793"/>
            <a:ext cx="14717020" cy="9388654"/>
          </a:xfrm>
          <a:prstGeom prst="rect">
            <a:avLst/>
          </a:prstGeom>
        </p:spPr>
      </p:pic>
      <p:pic>
        <p:nvPicPr>
          <p:cNvPr id="480" name="图片 479"/>
          <p:cNvPicPr>
            <a:picLocks noChangeAspect="1"/>
          </p:cNvPicPr>
          <p:nvPr/>
        </p:nvPicPr>
        <p:blipFill>
          <a:blip r:embed="rId4"/>
          <a:stretch>
            <a:fillRect/>
          </a:stretch>
        </p:blipFill>
        <p:spPr>
          <a:xfrm>
            <a:off x="2565678" y="2501282"/>
            <a:ext cx="6550978" cy="1402102"/>
          </a:xfrm>
          <a:prstGeom prst="rect">
            <a:avLst/>
          </a:prstGeom>
        </p:spPr>
      </p:pic>
      <p:sp>
        <p:nvSpPr>
          <p:cNvPr id="2" name="标题 1"/>
          <p:cNvSpPr>
            <a:spLocks noGrp="1"/>
          </p:cNvSpPr>
          <p:nvPr>
            <p:ph type="ctrTitle"/>
          </p:nvPr>
        </p:nvSpPr>
        <p:spPr>
          <a:xfrm>
            <a:off x="1063791" y="2380752"/>
            <a:ext cx="9554751" cy="1071563"/>
          </a:xfrm>
        </p:spPr>
        <p:txBody>
          <a:bodyPr/>
          <a:lstStyle/>
          <a:p>
            <a:r>
              <a:rPr lang="en-US" altLang="zh-CN" sz="7200" b="1" dirty="0" smtClean="0">
                <a:solidFill>
                  <a:srgbClr val="45BCBC"/>
                </a:solidFill>
                <a:latin typeface="#9Slide03 FS Neusa Bold" panose="00000800000000000000" pitchFamily="2" charset="0"/>
              </a:rPr>
              <a:t>CÁM ƠN CÁC EM LẮNG NGHE</a:t>
            </a:r>
            <a:endParaRPr lang="zh-CN" altLang="en-US" sz="7200" b="1" dirty="0">
              <a:solidFill>
                <a:srgbClr val="FF0000"/>
              </a:solidFill>
              <a:latin typeface="#9Slide03 FS Neusa Bold" panose="00000800000000000000" pitchFamily="2" charset="0"/>
            </a:endParaRPr>
          </a:p>
        </p:txBody>
      </p:sp>
    </p:spTree>
    <p:extLst>
      <p:ext uri="{BB962C8B-B14F-4D97-AF65-F5344CB8AC3E}">
        <p14:creationId xmlns:p14="http://schemas.microsoft.com/office/powerpoint/2010/main" val="182042536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0" t="-90000" r="-120000" b="-165000"/>
          </a:stretch>
        </a:blipFill>
        <a:effectLst/>
      </p:bgPr>
    </p:bg>
    <p:spTree>
      <p:nvGrpSpPr>
        <p:cNvPr id="1" name=""/>
        <p:cNvGrpSpPr/>
        <p:nvPr/>
      </p:nvGrpSpPr>
      <p:grpSpPr>
        <a:xfrm>
          <a:off x="0" y="0"/>
          <a:ext cx="0" cy="0"/>
          <a:chOff x="0" y="0"/>
          <a:chExt cx="0" cy="0"/>
        </a:xfrm>
      </p:grpSpPr>
      <p:grpSp>
        <p:nvGrpSpPr>
          <p:cNvPr id="4" name="Group 3"/>
          <p:cNvGrpSpPr/>
          <p:nvPr/>
        </p:nvGrpSpPr>
        <p:grpSpPr>
          <a:xfrm>
            <a:off x="4139197" y="1700251"/>
            <a:ext cx="3895580" cy="3895579"/>
            <a:chOff x="4411130" y="2291436"/>
            <a:chExt cx="3340707" cy="3340707"/>
          </a:xfrm>
        </p:grpSpPr>
        <p:sp>
          <p:nvSpPr>
            <p:cNvPr id="53" name="Oval 4"/>
            <p:cNvSpPr/>
            <p:nvPr/>
          </p:nvSpPr>
          <p:spPr>
            <a:xfrm rot="2700908">
              <a:off x="5001492" y="2881798"/>
              <a:ext cx="2159983" cy="2159983"/>
            </a:xfrm>
            <a:prstGeom prst="ellipse">
              <a:avLst/>
            </a:prstGeom>
            <a:solidFill>
              <a:schemeClr val="tx1">
                <a:alpha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dk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nchor="ctr"/>
            <a:lstStyle/>
            <a:p>
              <a:pPr algn="ctr" defTabSz="914400"/>
              <a:endParaRPr>
                <a:solidFill>
                  <a:prstClr val="black">
                    <a:lumMod val="85000"/>
                    <a:lumOff val="15000"/>
                  </a:prstClr>
                </a:solidFill>
              </a:endParaRPr>
            </a:p>
          </p:txBody>
        </p:sp>
        <p:sp>
          <p:nvSpPr>
            <p:cNvPr id="54" name="Freeform: Shape 5"/>
            <p:cNvSpPr/>
            <p:nvPr/>
          </p:nvSpPr>
          <p:spPr>
            <a:xfrm rot="18900908">
              <a:off x="5419699" y="2291436"/>
              <a:ext cx="1324101" cy="1324101"/>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rgbClr r="0" g="0" b="0"/>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lstStyle/>
            <a:p>
              <a:pPr algn="ctr" defTabSz="914400"/>
              <a:endParaRPr>
                <a:solidFill>
                  <a:prstClr val="black">
                    <a:lumMod val="85000"/>
                    <a:lumOff val="15000"/>
                  </a:prstClr>
                </a:solidFill>
              </a:endParaRPr>
            </a:p>
          </p:txBody>
        </p:sp>
        <p:sp>
          <p:nvSpPr>
            <p:cNvPr id="55" name="Freeform: Shape 6"/>
            <p:cNvSpPr/>
            <p:nvPr/>
          </p:nvSpPr>
          <p:spPr>
            <a:xfrm rot="2700908">
              <a:off x="6427736" y="3300005"/>
              <a:ext cx="1324101" cy="1324101"/>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rgbClr val="3C4930"/>
            </a:solidFill>
            <a:ln>
              <a:noFill/>
            </a:ln>
            <a:effectLst/>
            <a:scene3d>
              <a:camera prst="orthographicFront">
                <a:rot lat="0" lon="0" rev="0"/>
              </a:camera>
              <a:lightRig rig="contrasting" dir="t">
                <a:rot lat="0" lon="0" rev="7800000"/>
              </a:lightRig>
            </a:scene3d>
            <a:sp3d>
              <a:bevelT w="139700" h="139700"/>
            </a:sp3d>
          </p:spPr>
          <p:style>
            <a:lnRef idx="2">
              <a:scrgbClr r="0" g="0" b="0"/>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lstStyle/>
            <a:p>
              <a:pPr algn="ctr" defTabSz="914400"/>
              <a:endParaRPr>
                <a:solidFill>
                  <a:prstClr val="black">
                    <a:lumMod val="85000"/>
                    <a:lumOff val="15000"/>
                  </a:prstClr>
                </a:solidFill>
              </a:endParaRPr>
            </a:p>
          </p:txBody>
        </p:sp>
        <p:sp>
          <p:nvSpPr>
            <p:cNvPr id="56" name="Freeform: Shape 7"/>
            <p:cNvSpPr/>
            <p:nvPr/>
          </p:nvSpPr>
          <p:spPr>
            <a:xfrm rot="13500908">
              <a:off x="4411130" y="3299473"/>
              <a:ext cx="1324101" cy="1324101"/>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rgbClr val="3399FF"/>
            </a:solidFill>
            <a:ln>
              <a:noFill/>
            </a:ln>
            <a:effectLst/>
            <a:scene3d>
              <a:camera prst="orthographicFront">
                <a:rot lat="0" lon="0" rev="0"/>
              </a:camera>
              <a:lightRig rig="contrasting" dir="t">
                <a:rot lat="0" lon="0" rev="7800000"/>
              </a:lightRig>
            </a:scene3d>
            <a:sp3d>
              <a:bevelT w="139700" h="139700"/>
            </a:sp3d>
          </p:spPr>
          <p:style>
            <a:lnRef idx="2">
              <a:scrgbClr r="0" g="0" b="0"/>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nchor="ctr"/>
            <a:lstStyle/>
            <a:p>
              <a:pPr algn="ctr" defTabSz="914400"/>
              <a:endParaRPr>
                <a:solidFill>
                  <a:prstClr val="black">
                    <a:lumMod val="85000"/>
                    <a:lumOff val="15000"/>
                  </a:prstClr>
                </a:solidFill>
              </a:endParaRPr>
            </a:p>
          </p:txBody>
        </p:sp>
        <p:sp>
          <p:nvSpPr>
            <p:cNvPr id="57" name="Freeform: Shape 8"/>
            <p:cNvSpPr/>
            <p:nvPr/>
          </p:nvSpPr>
          <p:spPr>
            <a:xfrm rot="8100908">
              <a:off x="5419167" y="4308042"/>
              <a:ext cx="1324101" cy="1324101"/>
            </a:xfrm>
            <a:custGeom>
              <a:avLst/>
              <a:gdLst>
                <a:gd name="connsiteX0" fmla="*/ 0 w 1324101"/>
                <a:gd name="connsiteY0" fmla="*/ 662051 h 1324101"/>
                <a:gd name="connsiteX1" fmla="*/ 662051 w 1324101"/>
                <a:gd name="connsiteY1" fmla="*/ 0 h 1324101"/>
                <a:gd name="connsiteX2" fmla="*/ 1324101 w 1324101"/>
                <a:gd name="connsiteY2" fmla="*/ 0 h 1324101"/>
                <a:gd name="connsiteX3" fmla="*/ 1324101 w 1324101"/>
                <a:gd name="connsiteY3" fmla="*/ 662051 h 1324101"/>
                <a:gd name="connsiteX4" fmla="*/ 662050 w 1324101"/>
                <a:gd name="connsiteY4" fmla="*/ 1324102 h 1324101"/>
                <a:gd name="connsiteX5" fmla="*/ -1 w 1324101"/>
                <a:gd name="connsiteY5" fmla="*/ 662051 h 1324101"/>
                <a:gd name="connsiteX6" fmla="*/ 0 w 1324101"/>
                <a:gd name="connsiteY6" fmla="*/ 662051 h 1324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4101" h="1324101">
                  <a:moveTo>
                    <a:pt x="0" y="662051"/>
                  </a:moveTo>
                  <a:cubicBezTo>
                    <a:pt x="0" y="296410"/>
                    <a:pt x="296410" y="0"/>
                    <a:pt x="662051" y="0"/>
                  </a:cubicBezTo>
                  <a:lnTo>
                    <a:pt x="1324101" y="0"/>
                  </a:lnTo>
                  <a:lnTo>
                    <a:pt x="1324101" y="662051"/>
                  </a:lnTo>
                  <a:cubicBezTo>
                    <a:pt x="1324101" y="1027692"/>
                    <a:pt x="1027691" y="1324102"/>
                    <a:pt x="662050" y="1324102"/>
                  </a:cubicBezTo>
                  <a:cubicBezTo>
                    <a:pt x="296409" y="1324102"/>
                    <a:pt x="-1" y="1027692"/>
                    <a:pt x="-1" y="662051"/>
                  </a:cubicBezTo>
                  <a:lnTo>
                    <a:pt x="0" y="662051"/>
                  </a:lnTo>
                  <a:close/>
                </a:path>
              </a:pathLst>
            </a:custGeom>
            <a:solidFill>
              <a:srgbClr val="FFC000"/>
            </a:solidFill>
            <a:ln>
              <a:noFill/>
            </a:ln>
            <a:effectLst/>
            <a:scene3d>
              <a:camera prst="orthographicFront">
                <a:rot lat="0" lon="0" rev="0"/>
              </a:camera>
              <a:lightRig rig="contrasting" dir="t">
                <a:rot lat="0" lon="0" rev="7800000"/>
              </a:lightRig>
            </a:scene3d>
            <a:sp3d>
              <a:bevelT w="139700" h="139700"/>
            </a:sp3d>
          </p:spPr>
          <p:style>
            <a:lnRef idx="2">
              <a:scrgbClr r="0" g="0" b="0"/>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lstStyle/>
            <a:p>
              <a:pPr algn="ctr" defTabSz="914400"/>
              <a:endParaRPr>
                <a:solidFill>
                  <a:prstClr val="black">
                    <a:lumMod val="85000"/>
                    <a:lumOff val="15000"/>
                  </a:prstClr>
                </a:solidFill>
              </a:endParaRPr>
            </a:p>
          </p:txBody>
        </p:sp>
        <p:sp>
          <p:nvSpPr>
            <p:cNvPr id="58" name="Freeform: Shape 9"/>
            <p:cNvSpPr/>
            <p:nvPr/>
          </p:nvSpPr>
          <p:spPr>
            <a:xfrm>
              <a:off x="5757217" y="3636324"/>
              <a:ext cx="648000" cy="648000"/>
            </a:xfrm>
            <a:custGeom>
              <a:avLst/>
              <a:gdLst>
                <a:gd name="connsiteX0" fmla="*/ 0 w 1188002"/>
                <a:gd name="connsiteY0" fmla="*/ 594001 h 1188002"/>
                <a:gd name="connsiteX1" fmla="*/ 594001 w 1188002"/>
                <a:gd name="connsiteY1" fmla="*/ 0 h 1188002"/>
                <a:gd name="connsiteX2" fmla="*/ 1188002 w 1188002"/>
                <a:gd name="connsiteY2" fmla="*/ 594001 h 1188002"/>
                <a:gd name="connsiteX3" fmla="*/ 594001 w 1188002"/>
                <a:gd name="connsiteY3" fmla="*/ 1188002 h 1188002"/>
                <a:gd name="connsiteX4" fmla="*/ 0 w 1188002"/>
                <a:gd name="connsiteY4" fmla="*/ 594001 h 1188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002" h="1188002">
                  <a:moveTo>
                    <a:pt x="0" y="594001"/>
                  </a:moveTo>
                  <a:cubicBezTo>
                    <a:pt x="0" y="265943"/>
                    <a:pt x="265943" y="0"/>
                    <a:pt x="594001" y="0"/>
                  </a:cubicBezTo>
                  <a:cubicBezTo>
                    <a:pt x="922059" y="0"/>
                    <a:pt x="1188002" y="265943"/>
                    <a:pt x="1188002" y="594001"/>
                  </a:cubicBezTo>
                  <a:cubicBezTo>
                    <a:pt x="1188002" y="922059"/>
                    <a:pt x="922059" y="1188002"/>
                    <a:pt x="594001" y="1188002"/>
                  </a:cubicBezTo>
                  <a:cubicBezTo>
                    <a:pt x="265943" y="1188002"/>
                    <a:pt x="0" y="922059"/>
                    <a:pt x="0" y="594001"/>
                  </a:cubicBezTo>
                  <a:close/>
                </a:path>
              </a:pathLst>
            </a:custGeom>
            <a:solidFill>
              <a:srgbClr val="00FFCC"/>
            </a:solidFill>
            <a:ln>
              <a:noFill/>
            </a:ln>
            <a:effectLst/>
            <a:scene3d>
              <a:camera prst="orthographicFront">
                <a:rot lat="0" lon="0" rev="0"/>
              </a:camera>
              <a:lightRig rig="contrasting" dir="t">
                <a:rot lat="0" lon="0" rev="7800000"/>
              </a:lightRig>
            </a:scene3d>
            <a:sp3d>
              <a:bevelT w="139700" h="139700"/>
            </a:sp3d>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defTabSz="914400"/>
              <a:endParaRPr>
                <a:solidFill>
                  <a:prstClr val="black">
                    <a:lumMod val="85000"/>
                    <a:lumOff val="15000"/>
                  </a:prstClr>
                </a:solidFill>
              </a:endParaRPr>
            </a:p>
          </p:txBody>
        </p:sp>
      </p:grpSp>
      <p:sp>
        <p:nvSpPr>
          <p:cNvPr id="5" name="Oval 10"/>
          <p:cNvSpPr/>
          <p:nvPr/>
        </p:nvSpPr>
        <p:spPr>
          <a:xfrm>
            <a:off x="4441221" y="3178142"/>
            <a:ext cx="939794" cy="939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prstClr val="black">
                  <a:lumMod val="85000"/>
                  <a:lumOff val="15000"/>
                </a:prstClr>
              </a:solidFill>
            </a:endParaRPr>
          </a:p>
        </p:txBody>
      </p:sp>
      <p:grpSp>
        <p:nvGrpSpPr>
          <p:cNvPr id="6" name="Group 11"/>
          <p:cNvGrpSpPr/>
          <p:nvPr/>
        </p:nvGrpSpPr>
        <p:grpSpPr>
          <a:xfrm>
            <a:off x="4677674" y="3435405"/>
            <a:ext cx="466889" cy="425270"/>
            <a:chOff x="395288" y="3546475"/>
            <a:chExt cx="979488" cy="892176"/>
          </a:xfrm>
          <a:noFill/>
        </p:grpSpPr>
        <p:sp>
          <p:nvSpPr>
            <p:cNvPr id="48" name="Freeform: Shape 12"/>
            <p:cNvSpPr>
              <a:spLocks/>
            </p:cNvSpPr>
            <p:nvPr/>
          </p:nvSpPr>
          <p:spPr bwMode="auto">
            <a:xfrm>
              <a:off x="395288" y="3546475"/>
              <a:ext cx="979488" cy="892176"/>
            </a:xfrm>
            <a:custGeom>
              <a:avLst/>
              <a:gdLst>
                <a:gd name="T0" fmla="*/ 49 w 258"/>
                <a:gd name="T1" fmla="*/ 213 h 235"/>
                <a:gd name="T2" fmla="*/ 45 w 258"/>
                <a:gd name="T3" fmla="*/ 45 h 235"/>
                <a:gd name="T4" fmla="*/ 209 w 258"/>
                <a:gd name="T5" fmla="*/ 49 h 235"/>
                <a:gd name="T6" fmla="*/ 213 w 258"/>
                <a:gd name="T7" fmla="*/ 213 h 235"/>
                <a:gd name="T8" fmla="*/ 133 w 258"/>
                <a:gd name="T9" fmla="*/ 213 h 235"/>
                <a:gd name="T10" fmla="*/ 89 w 258"/>
                <a:gd name="T11" fmla="*/ 169 h 235"/>
                <a:gd name="T12" fmla="*/ 73 w 258"/>
                <a:gd name="T13" fmla="*/ 165 h 235"/>
                <a:gd name="T14" fmla="*/ 77 w 258"/>
                <a:gd name="T15" fmla="*/ 185 h 235"/>
                <a:gd name="T16" fmla="*/ 77 w 258"/>
                <a:gd name="T17" fmla="*/ 213 h 235"/>
                <a:gd name="T18" fmla="*/ 49 w 258"/>
                <a:gd name="T19" fmla="*/ 213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8" h="235">
                  <a:moveTo>
                    <a:pt x="49" y="213"/>
                  </a:moveTo>
                  <a:cubicBezTo>
                    <a:pt x="4" y="168"/>
                    <a:pt x="0" y="90"/>
                    <a:pt x="45" y="45"/>
                  </a:cubicBezTo>
                  <a:cubicBezTo>
                    <a:pt x="90" y="0"/>
                    <a:pt x="164" y="4"/>
                    <a:pt x="209" y="49"/>
                  </a:cubicBezTo>
                  <a:cubicBezTo>
                    <a:pt x="254" y="94"/>
                    <a:pt x="258" y="168"/>
                    <a:pt x="213" y="213"/>
                  </a:cubicBezTo>
                  <a:cubicBezTo>
                    <a:pt x="191" y="235"/>
                    <a:pt x="155" y="235"/>
                    <a:pt x="133" y="213"/>
                  </a:cubicBezTo>
                  <a:cubicBezTo>
                    <a:pt x="89" y="169"/>
                    <a:pt x="89" y="169"/>
                    <a:pt x="89" y="169"/>
                  </a:cubicBezTo>
                  <a:cubicBezTo>
                    <a:pt x="81" y="161"/>
                    <a:pt x="77" y="161"/>
                    <a:pt x="73" y="165"/>
                  </a:cubicBezTo>
                  <a:cubicBezTo>
                    <a:pt x="69" y="169"/>
                    <a:pt x="69" y="177"/>
                    <a:pt x="77" y="185"/>
                  </a:cubicBezTo>
                  <a:cubicBezTo>
                    <a:pt x="85" y="193"/>
                    <a:pt x="85" y="205"/>
                    <a:pt x="77" y="213"/>
                  </a:cubicBezTo>
                  <a:cubicBezTo>
                    <a:pt x="69" y="221"/>
                    <a:pt x="57" y="221"/>
                    <a:pt x="49" y="213"/>
                  </a:cubicBezTo>
                  <a:close/>
                </a:path>
              </a:pathLst>
            </a:custGeom>
            <a:grpFill/>
            <a:ln w="22225" cap="rnd">
              <a:solidFill>
                <a:srgbClr val="3C4930"/>
              </a:solidFill>
              <a:prstDash val="solid"/>
              <a:round/>
              <a:headEnd/>
              <a:tailEnd/>
            </a:ln>
            <a:extLst/>
          </p:spPr>
          <p:txBody>
            <a:bodyPr anchor="ctr"/>
            <a:lstStyle/>
            <a:p>
              <a:pPr algn="ctr" defTabSz="914400"/>
              <a:endParaRPr>
                <a:solidFill>
                  <a:prstClr val="black">
                    <a:lumMod val="85000"/>
                    <a:lumOff val="15000"/>
                  </a:prstClr>
                </a:solidFill>
              </a:endParaRPr>
            </a:p>
          </p:txBody>
        </p:sp>
        <p:sp>
          <p:nvSpPr>
            <p:cNvPr id="49" name="Freeform: Shape 13"/>
            <p:cNvSpPr>
              <a:spLocks/>
            </p:cNvSpPr>
            <p:nvPr/>
          </p:nvSpPr>
          <p:spPr bwMode="auto">
            <a:xfrm>
              <a:off x="979488" y="3781425"/>
              <a:ext cx="133350" cy="133350"/>
            </a:xfrm>
            <a:custGeom>
              <a:avLst/>
              <a:gdLst>
                <a:gd name="T0" fmla="*/ 29 w 35"/>
                <a:gd name="T1" fmla="*/ 28 h 35"/>
                <a:gd name="T2" fmla="*/ 6 w 35"/>
                <a:gd name="T3" fmla="*/ 28 h 35"/>
                <a:gd name="T4" fmla="*/ 6 w 35"/>
                <a:gd name="T5" fmla="*/ 6 h 35"/>
                <a:gd name="T6" fmla="*/ 29 w 35"/>
                <a:gd name="T7" fmla="*/ 6 h 35"/>
                <a:gd name="T8" fmla="*/ 29 w 35"/>
                <a:gd name="T9" fmla="*/ 28 h 35"/>
              </a:gdLst>
              <a:ahLst/>
              <a:cxnLst>
                <a:cxn ang="0">
                  <a:pos x="T0" y="T1"/>
                </a:cxn>
                <a:cxn ang="0">
                  <a:pos x="T2" y="T3"/>
                </a:cxn>
                <a:cxn ang="0">
                  <a:pos x="T4" y="T5"/>
                </a:cxn>
                <a:cxn ang="0">
                  <a:pos x="T6" y="T7"/>
                </a:cxn>
                <a:cxn ang="0">
                  <a:pos x="T8" y="T9"/>
                </a:cxn>
              </a:cxnLst>
              <a:rect l="0" t="0" r="r" b="b"/>
              <a:pathLst>
                <a:path w="35" h="35">
                  <a:moveTo>
                    <a:pt x="29" y="28"/>
                  </a:moveTo>
                  <a:cubicBezTo>
                    <a:pt x="23" y="35"/>
                    <a:pt x="13" y="35"/>
                    <a:pt x="6" y="28"/>
                  </a:cubicBezTo>
                  <a:cubicBezTo>
                    <a:pt x="0" y="22"/>
                    <a:pt x="0" y="12"/>
                    <a:pt x="6" y="6"/>
                  </a:cubicBezTo>
                  <a:cubicBezTo>
                    <a:pt x="13" y="0"/>
                    <a:pt x="23" y="0"/>
                    <a:pt x="29" y="6"/>
                  </a:cubicBezTo>
                  <a:cubicBezTo>
                    <a:pt x="35" y="12"/>
                    <a:pt x="35" y="22"/>
                    <a:pt x="29" y="28"/>
                  </a:cubicBezTo>
                  <a:close/>
                </a:path>
              </a:pathLst>
            </a:custGeom>
            <a:grpFill/>
            <a:ln w="22225" cap="rnd">
              <a:solidFill>
                <a:srgbClr val="3C4930"/>
              </a:solidFill>
              <a:prstDash val="solid"/>
              <a:round/>
              <a:headEnd/>
              <a:tailEnd/>
            </a:ln>
            <a:extLst/>
          </p:spPr>
          <p:txBody>
            <a:bodyPr anchor="ctr"/>
            <a:lstStyle/>
            <a:p>
              <a:pPr algn="ctr" defTabSz="914400"/>
              <a:endParaRPr>
                <a:solidFill>
                  <a:prstClr val="black">
                    <a:lumMod val="85000"/>
                    <a:lumOff val="15000"/>
                  </a:prstClr>
                </a:solidFill>
              </a:endParaRPr>
            </a:p>
          </p:txBody>
        </p:sp>
        <p:sp>
          <p:nvSpPr>
            <p:cNvPr id="50" name="Freeform: Shape 14"/>
            <p:cNvSpPr>
              <a:spLocks/>
            </p:cNvSpPr>
            <p:nvPr/>
          </p:nvSpPr>
          <p:spPr bwMode="auto">
            <a:xfrm>
              <a:off x="1101726" y="3987800"/>
              <a:ext cx="101600" cy="98425"/>
            </a:xfrm>
            <a:custGeom>
              <a:avLst/>
              <a:gdLst>
                <a:gd name="T0" fmla="*/ 5 w 27"/>
                <a:gd name="T1" fmla="*/ 22 h 26"/>
                <a:gd name="T2" fmla="*/ 5 w 27"/>
                <a:gd name="T3" fmla="*/ 5 h 26"/>
                <a:gd name="T4" fmla="*/ 22 w 27"/>
                <a:gd name="T5" fmla="*/ 5 h 26"/>
                <a:gd name="T6" fmla="*/ 22 w 27"/>
                <a:gd name="T7" fmla="*/ 22 h 26"/>
                <a:gd name="T8" fmla="*/ 5 w 27"/>
                <a:gd name="T9" fmla="*/ 22 h 26"/>
              </a:gdLst>
              <a:ahLst/>
              <a:cxnLst>
                <a:cxn ang="0">
                  <a:pos x="T0" y="T1"/>
                </a:cxn>
                <a:cxn ang="0">
                  <a:pos x="T2" y="T3"/>
                </a:cxn>
                <a:cxn ang="0">
                  <a:pos x="T4" y="T5"/>
                </a:cxn>
                <a:cxn ang="0">
                  <a:pos x="T6" y="T7"/>
                </a:cxn>
                <a:cxn ang="0">
                  <a:pos x="T8" y="T9"/>
                </a:cxn>
              </a:cxnLst>
              <a:rect l="0" t="0" r="r" b="b"/>
              <a:pathLst>
                <a:path w="27" h="26">
                  <a:moveTo>
                    <a:pt x="5" y="22"/>
                  </a:moveTo>
                  <a:cubicBezTo>
                    <a:pt x="0" y="17"/>
                    <a:pt x="0" y="9"/>
                    <a:pt x="5" y="5"/>
                  </a:cubicBezTo>
                  <a:cubicBezTo>
                    <a:pt x="10" y="0"/>
                    <a:pt x="17" y="0"/>
                    <a:pt x="22" y="5"/>
                  </a:cubicBezTo>
                  <a:cubicBezTo>
                    <a:pt x="27" y="9"/>
                    <a:pt x="27" y="17"/>
                    <a:pt x="22" y="22"/>
                  </a:cubicBezTo>
                  <a:cubicBezTo>
                    <a:pt x="17" y="26"/>
                    <a:pt x="10" y="26"/>
                    <a:pt x="5" y="22"/>
                  </a:cubicBezTo>
                  <a:close/>
                </a:path>
              </a:pathLst>
            </a:custGeom>
            <a:grpFill/>
            <a:ln w="22225" cap="rnd">
              <a:solidFill>
                <a:srgbClr val="3C4930"/>
              </a:solidFill>
              <a:prstDash val="solid"/>
              <a:round/>
              <a:headEnd/>
              <a:tailEnd/>
            </a:ln>
            <a:extLst/>
          </p:spPr>
          <p:txBody>
            <a:bodyPr anchor="ctr"/>
            <a:lstStyle/>
            <a:p>
              <a:pPr algn="ctr" defTabSz="914400"/>
              <a:endParaRPr>
                <a:solidFill>
                  <a:prstClr val="black">
                    <a:lumMod val="85000"/>
                    <a:lumOff val="15000"/>
                  </a:prstClr>
                </a:solidFill>
              </a:endParaRPr>
            </a:p>
          </p:txBody>
        </p:sp>
        <p:sp>
          <p:nvSpPr>
            <p:cNvPr id="51" name="Freeform: Shape 15"/>
            <p:cNvSpPr>
              <a:spLocks/>
            </p:cNvSpPr>
            <p:nvPr/>
          </p:nvSpPr>
          <p:spPr bwMode="auto">
            <a:xfrm>
              <a:off x="965201" y="4143375"/>
              <a:ext cx="166688" cy="166688"/>
            </a:xfrm>
            <a:custGeom>
              <a:avLst/>
              <a:gdLst>
                <a:gd name="T0" fmla="*/ 8 w 44"/>
                <a:gd name="T1" fmla="*/ 36 h 44"/>
                <a:gd name="T2" fmla="*/ 8 w 44"/>
                <a:gd name="T3" fmla="*/ 8 h 44"/>
                <a:gd name="T4" fmla="*/ 36 w 44"/>
                <a:gd name="T5" fmla="*/ 8 h 44"/>
                <a:gd name="T6" fmla="*/ 36 w 44"/>
                <a:gd name="T7" fmla="*/ 36 h 44"/>
                <a:gd name="T8" fmla="*/ 8 w 44"/>
                <a:gd name="T9" fmla="*/ 36 h 44"/>
              </a:gdLst>
              <a:ahLst/>
              <a:cxnLst>
                <a:cxn ang="0">
                  <a:pos x="T0" y="T1"/>
                </a:cxn>
                <a:cxn ang="0">
                  <a:pos x="T2" y="T3"/>
                </a:cxn>
                <a:cxn ang="0">
                  <a:pos x="T4" y="T5"/>
                </a:cxn>
                <a:cxn ang="0">
                  <a:pos x="T6" y="T7"/>
                </a:cxn>
                <a:cxn ang="0">
                  <a:pos x="T8" y="T9"/>
                </a:cxn>
              </a:cxnLst>
              <a:rect l="0" t="0" r="r" b="b"/>
              <a:pathLst>
                <a:path w="44" h="44">
                  <a:moveTo>
                    <a:pt x="8" y="36"/>
                  </a:moveTo>
                  <a:cubicBezTo>
                    <a:pt x="0" y="28"/>
                    <a:pt x="0" y="16"/>
                    <a:pt x="8" y="8"/>
                  </a:cubicBezTo>
                  <a:cubicBezTo>
                    <a:pt x="15" y="0"/>
                    <a:pt x="28" y="0"/>
                    <a:pt x="36" y="8"/>
                  </a:cubicBezTo>
                  <a:cubicBezTo>
                    <a:pt x="44" y="16"/>
                    <a:pt x="44" y="28"/>
                    <a:pt x="36" y="36"/>
                  </a:cubicBezTo>
                  <a:cubicBezTo>
                    <a:pt x="28" y="44"/>
                    <a:pt x="15" y="44"/>
                    <a:pt x="8" y="36"/>
                  </a:cubicBezTo>
                  <a:close/>
                </a:path>
              </a:pathLst>
            </a:custGeom>
            <a:grpFill/>
            <a:ln w="22225" cap="rnd">
              <a:solidFill>
                <a:srgbClr val="3C4930"/>
              </a:solidFill>
              <a:prstDash val="solid"/>
              <a:round/>
              <a:headEnd/>
              <a:tailEnd/>
            </a:ln>
            <a:extLst/>
          </p:spPr>
          <p:txBody>
            <a:bodyPr anchor="ctr"/>
            <a:lstStyle/>
            <a:p>
              <a:pPr algn="ctr" defTabSz="914400"/>
              <a:endParaRPr>
                <a:solidFill>
                  <a:prstClr val="black">
                    <a:lumMod val="85000"/>
                    <a:lumOff val="15000"/>
                  </a:prstClr>
                </a:solidFill>
              </a:endParaRPr>
            </a:p>
          </p:txBody>
        </p:sp>
        <p:sp>
          <p:nvSpPr>
            <p:cNvPr id="52" name="Freeform: Shape 16"/>
            <p:cNvSpPr>
              <a:spLocks/>
            </p:cNvSpPr>
            <p:nvPr/>
          </p:nvSpPr>
          <p:spPr bwMode="auto">
            <a:xfrm>
              <a:off x="741363" y="3740150"/>
              <a:ext cx="136525" cy="133350"/>
            </a:xfrm>
            <a:custGeom>
              <a:avLst/>
              <a:gdLst>
                <a:gd name="T0" fmla="*/ 29 w 36"/>
                <a:gd name="T1" fmla="*/ 6 h 35"/>
                <a:gd name="T2" fmla="*/ 29 w 36"/>
                <a:gd name="T3" fmla="*/ 29 h 35"/>
                <a:gd name="T4" fmla="*/ 7 w 36"/>
                <a:gd name="T5" fmla="*/ 29 h 35"/>
                <a:gd name="T6" fmla="*/ 7 w 36"/>
                <a:gd name="T7" fmla="*/ 6 h 35"/>
                <a:gd name="T8" fmla="*/ 29 w 36"/>
                <a:gd name="T9" fmla="*/ 6 h 35"/>
              </a:gdLst>
              <a:ahLst/>
              <a:cxnLst>
                <a:cxn ang="0">
                  <a:pos x="T0" y="T1"/>
                </a:cxn>
                <a:cxn ang="0">
                  <a:pos x="T2" y="T3"/>
                </a:cxn>
                <a:cxn ang="0">
                  <a:pos x="T4" y="T5"/>
                </a:cxn>
                <a:cxn ang="0">
                  <a:pos x="T6" y="T7"/>
                </a:cxn>
                <a:cxn ang="0">
                  <a:pos x="T8" y="T9"/>
                </a:cxn>
              </a:cxnLst>
              <a:rect l="0" t="0" r="r" b="b"/>
              <a:pathLst>
                <a:path w="36" h="35">
                  <a:moveTo>
                    <a:pt x="29" y="6"/>
                  </a:moveTo>
                  <a:cubicBezTo>
                    <a:pt x="36" y="12"/>
                    <a:pt x="36" y="22"/>
                    <a:pt x="29" y="29"/>
                  </a:cubicBezTo>
                  <a:cubicBezTo>
                    <a:pt x="23" y="35"/>
                    <a:pt x="13" y="35"/>
                    <a:pt x="7" y="29"/>
                  </a:cubicBezTo>
                  <a:cubicBezTo>
                    <a:pt x="0" y="22"/>
                    <a:pt x="0" y="12"/>
                    <a:pt x="7" y="6"/>
                  </a:cubicBezTo>
                  <a:cubicBezTo>
                    <a:pt x="13" y="0"/>
                    <a:pt x="23" y="0"/>
                    <a:pt x="29" y="6"/>
                  </a:cubicBezTo>
                  <a:close/>
                </a:path>
              </a:pathLst>
            </a:custGeom>
            <a:grpFill/>
            <a:ln w="22225" cap="rnd">
              <a:solidFill>
                <a:srgbClr val="3C4930"/>
              </a:solidFill>
              <a:prstDash val="solid"/>
              <a:round/>
              <a:headEnd/>
              <a:tailEnd/>
            </a:ln>
            <a:extLst/>
          </p:spPr>
          <p:txBody>
            <a:bodyPr anchor="ctr"/>
            <a:lstStyle/>
            <a:p>
              <a:pPr algn="ctr" defTabSz="914400"/>
              <a:endParaRPr>
                <a:solidFill>
                  <a:prstClr val="black">
                    <a:lumMod val="85000"/>
                    <a:lumOff val="15000"/>
                  </a:prstClr>
                </a:solidFill>
              </a:endParaRPr>
            </a:p>
          </p:txBody>
        </p:sp>
      </p:grpSp>
      <p:sp>
        <p:nvSpPr>
          <p:cNvPr id="7" name="Oval 17"/>
          <p:cNvSpPr/>
          <p:nvPr/>
        </p:nvSpPr>
        <p:spPr>
          <a:xfrm>
            <a:off x="6796360" y="3182282"/>
            <a:ext cx="939794" cy="939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prstClr val="black">
                  <a:lumMod val="85000"/>
                  <a:lumOff val="15000"/>
                </a:prstClr>
              </a:solidFill>
            </a:endParaRPr>
          </a:p>
        </p:txBody>
      </p:sp>
      <p:sp>
        <p:nvSpPr>
          <p:cNvPr id="8" name="Oval 18"/>
          <p:cNvSpPr/>
          <p:nvPr/>
        </p:nvSpPr>
        <p:spPr>
          <a:xfrm>
            <a:off x="5637819" y="2015068"/>
            <a:ext cx="939794" cy="939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prstClr val="black">
                  <a:lumMod val="85000"/>
                  <a:lumOff val="15000"/>
                </a:prstClr>
              </a:solidFill>
            </a:endParaRPr>
          </a:p>
        </p:txBody>
      </p:sp>
      <p:sp>
        <p:nvSpPr>
          <p:cNvPr id="9" name="Oval 19"/>
          <p:cNvSpPr/>
          <p:nvPr/>
        </p:nvSpPr>
        <p:spPr>
          <a:xfrm>
            <a:off x="5631644" y="4331604"/>
            <a:ext cx="939794" cy="9397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endParaRPr>
              <a:solidFill>
                <a:prstClr val="black">
                  <a:lumMod val="85000"/>
                  <a:lumOff val="15000"/>
                </a:prstClr>
              </a:solidFill>
            </a:endParaRPr>
          </a:p>
        </p:txBody>
      </p:sp>
      <p:grpSp>
        <p:nvGrpSpPr>
          <p:cNvPr id="10" name="Group 20"/>
          <p:cNvGrpSpPr/>
          <p:nvPr/>
        </p:nvGrpSpPr>
        <p:grpSpPr>
          <a:xfrm>
            <a:off x="7055565" y="3428382"/>
            <a:ext cx="421380" cy="421380"/>
            <a:chOff x="2484438" y="3797927"/>
            <a:chExt cx="881063" cy="881063"/>
          </a:xfrm>
        </p:grpSpPr>
        <p:sp>
          <p:nvSpPr>
            <p:cNvPr id="44" name="Oval 21"/>
            <p:cNvSpPr>
              <a:spLocks/>
            </p:cNvSpPr>
            <p:nvPr/>
          </p:nvSpPr>
          <p:spPr bwMode="auto">
            <a:xfrm>
              <a:off x="2484438" y="3797927"/>
              <a:ext cx="881063" cy="881063"/>
            </a:xfrm>
            <a:prstGeom prst="ellipse">
              <a:avLst/>
            </a:prstGeom>
            <a:noFill/>
            <a:ln w="22225" cap="rnd">
              <a:solidFill>
                <a:srgbClr val="3C493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sp>
          <p:nvSpPr>
            <p:cNvPr id="45" name="Freeform: Shape 22"/>
            <p:cNvSpPr>
              <a:spLocks/>
            </p:cNvSpPr>
            <p:nvPr/>
          </p:nvSpPr>
          <p:spPr bwMode="auto">
            <a:xfrm>
              <a:off x="2636838" y="4267827"/>
              <a:ext cx="576263" cy="293688"/>
            </a:xfrm>
            <a:custGeom>
              <a:avLst/>
              <a:gdLst>
                <a:gd name="T0" fmla="*/ 152 w 152"/>
                <a:gd name="T1" fmla="*/ 0 h 77"/>
                <a:gd name="T2" fmla="*/ 76 w 152"/>
                <a:gd name="T3" fmla="*/ 77 h 77"/>
                <a:gd name="T4" fmla="*/ 0 w 152"/>
                <a:gd name="T5" fmla="*/ 0 h 77"/>
              </a:gdLst>
              <a:ahLst/>
              <a:cxnLst>
                <a:cxn ang="0">
                  <a:pos x="T0" y="T1"/>
                </a:cxn>
                <a:cxn ang="0">
                  <a:pos x="T2" y="T3"/>
                </a:cxn>
                <a:cxn ang="0">
                  <a:pos x="T4" y="T5"/>
                </a:cxn>
              </a:cxnLst>
              <a:rect l="0" t="0" r="r" b="b"/>
              <a:pathLst>
                <a:path w="152" h="77">
                  <a:moveTo>
                    <a:pt x="152" y="0"/>
                  </a:moveTo>
                  <a:cubicBezTo>
                    <a:pt x="152" y="41"/>
                    <a:pt x="118" y="77"/>
                    <a:pt x="76" y="77"/>
                  </a:cubicBezTo>
                  <a:cubicBezTo>
                    <a:pt x="34" y="77"/>
                    <a:pt x="0" y="41"/>
                    <a:pt x="0" y="0"/>
                  </a:cubicBezTo>
                </a:path>
              </a:pathLst>
            </a:custGeom>
            <a:noFill/>
            <a:ln w="22225" cap="rnd">
              <a:solidFill>
                <a:srgbClr val="3C493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sp>
          <p:nvSpPr>
            <p:cNvPr id="46" name="Freeform: Shape 23"/>
            <p:cNvSpPr>
              <a:spLocks/>
            </p:cNvSpPr>
            <p:nvPr/>
          </p:nvSpPr>
          <p:spPr bwMode="auto">
            <a:xfrm>
              <a:off x="2667001" y="4082090"/>
              <a:ext cx="166688" cy="80963"/>
            </a:xfrm>
            <a:custGeom>
              <a:avLst/>
              <a:gdLst>
                <a:gd name="T0" fmla="*/ 0 w 44"/>
                <a:gd name="T1" fmla="*/ 21 h 21"/>
                <a:gd name="T2" fmla="*/ 23 w 44"/>
                <a:gd name="T3" fmla="*/ 0 h 21"/>
                <a:gd name="T4" fmla="*/ 44 w 44"/>
                <a:gd name="T5" fmla="*/ 21 h 21"/>
              </a:gdLst>
              <a:ahLst/>
              <a:cxnLst>
                <a:cxn ang="0">
                  <a:pos x="T0" y="T1"/>
                </a:cxn>
                <a:cxn ang="0">
                  <a:pos x="T2" y="T3"/>
                </a:cxn>
                <a:cxn ang="0">
                  <a:pos x="T4" y="T5"/>
                </a:cxn>
              </a:cxnLst>
              <a:rect l="0" t="0" r="r" b="b"/>
              <a:pathLst>
                <a:path w="44" h="21">
                  <a:moveTo>
                    <a:pt x="0" y="21"/>
                  </a:moveTo>
                  <a:cubicBezTo>
                    <a:pt x="0" y="10"/>
                    <a:pt x="11" y="0"/>
                    <a:pt x="23" y="0"/>
                  </a:cubicBezTo>
                  <a:cubicBezTo>
                    <a:pt x="34" y="0"/>
                    <a:pt x="44" y="10"/>
                    <a:pt x="44" y="21"/>
                  </a:cubicBezTo>
                </a:path>
              </a:pathLst>
            </a:custGeom>
            <a:noFill/>
            <a:ln w="22225" cap="rnd">
              <a:solidFill>
                <a:srgbClr val="3C493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sp>
          <p:nvSpPr>
            <p:cNvPr id="47" name="Freeform: Shape 24"/>
            <p:cNvSpPr>
              <a:spLocks/>
            </p:cNvSpPr>
            <p:nvPr/>
          </p:nvSpPr>
          <p:spPr bwMode="auto">
            <a:xfrm>
              <a:off x="3016251" y="4082090"/>
              <a:ext cx="166688" cy="80963"/>
            </a:xfrm>
            <a:custGeom>
              <a:avLst/>
              <a:gdLst>
                <a:gd name="T0" fmla="*/ 44 w 44"/>
                <a:gd name="T1" fmla="*/ 21 h 21"/>
                <a:gd name="T2" fmla="*/ 21 w 44"/>
                <a:gd name="T3" fmla="*/ 0 h 21"/>
                <a:gd name="T4" fmla="*/ 0 w 44"/>
                <a:gd name="T5" fmla="*/ 21 h 21"/>
              </a:gdLst>
              <a:ahLst/>
              <a:cxnLst>
                <a:cxn ang="0">
                  <a:pos x="T0" y="T1"/>
                </a:cxn>
                <a:cxn ang="0">
                  <a:pos x="T2" y="T3"/>
                </a:cxn>
                <a:cxn ang="0">
                  <a:pos x="T4" y="T5"/>
                </a:cxn>
              </a:cxnLst>
              <a:rect l="0" t="0" r="r" b="b"/>
              <a:pathLst>
                <a:path w="44" h="21">
                  <a:moveTo>
                    <a:pt x="44" y="21"/>
                  </a:moveTo>
                  <a:cubicBezTo>
                    <a:pt x="44" y="10"/>
                    <a:pt x="32" y="0"/>
                    <a:pt x="21" y="0"/>
                  </a:cubicBezTo>
                  <a:cubicBezTo>
                    <a:pt x="10" y="0"/>
                    <a:pt x="0" y="10"/>
                    <a:pt x="0" y="21"/>
                  </a:cubicBezTo>
                </a:path>
              </a:pathLst>
            </a:custGeom>
            <a:noFill/>
            <a:ln w="22225" cap="rnd">
              <a:solidFill>
                <a:srgbClr val="3C493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grpSp>
      <p:grpSp>
        <p:nvGrpSpPr>
          <p:cNvPr id="11" name="Group 25"/>
          <p:cNvGrpSpPr/>
          <p:nvPr/>
        </p:nvGrpSpPr>
        <p:grpSpPr>
          <a:xfrm>
            <a:off x="5914553" y="4608835"/>
            <a:ext cx="373975" cy="403318"/>
            <a:chOff x="3997325" y="3846513"/>
            <a:chExt cx="788988" cy="850900"/>
          </a:xfrm>
        </p:grpSpPr>
        <p:sp>
          <p:nvSpPr>
            <p:cNvPr id="41" name="Freeform: Shape 26"/>
            <p:cNvSpPr>
              <a:spLocks/>
            </p:cNvSpPr>
            <p:nvPr/>
          </p:nvSpPr>
          <p:spPr bwMode="auto">
            <a:xfrm>
              <a:off x="3997325" y="3906838"/>
              <a:ext cx="788988" cy="790575"/>
            </a:xfrm>
            <a:custGeom>
              <a:avLst/>
              <a:gdLst>
                <a:gd name="T0" fmla="*/ 248 w 497"/>
                <a:gd name="T1" fmla="*/ 115 h 498"/>
                <a:gd name="T2" fmla="*/ 497 w 497"/>
                <a:gd name="T3" fmla="*/ 0 h 498"/>
                <a:gd name="T4" fmla="*/ 497 w 497"/>
                <a:gd name="T5" fmla="*/ 373 h 498"/>
                <a:gd name="T6" fmla="*/ 248 w 497"/>
                <a:gd name="T7" fmla="*/ 498 h 498"/>
                <a:gd name="T8" fmla="*/ 0 w 497"/>
                <a:gd name="T9" fmla="*/ 373 h 498"/>
                <a:gd name="T10" fmla="*/ 0 w 497"/>
                <a:gd name="T11" fmla="*/ 0 h 498"/>
                <a:gd name="T12" fmla="*/ 248 w 497"/>
                <a:gd name="T13" fmla="*/ 115 h 498"/>
              </a:gdLst>
              <a:ahLst/>
              <a:cxnLst>
                <a:cxn ang="0">
                  <a:pos x="T0" y="T1"/>
                </a:cxn>
                <a:cxn ang="0">
                  <a:pos x="T2" y="T3"/>
                </a:cxn>
                <a:cxn ang="0">
                  <a:pos x="T4" y="T5"/>
                </a:cxn>
                <a:cxn ang="0">
                  <a:pos x="T6" y="T7"/>
                </a:cxn>
                <a:cxn ang="0">
                  <a:pos x="T8" y="T9"/>
                </a:cxn>
                <a:cxn ang="0">
                  <a:pos x="T10" y="T11"/>
                </a:cxn>
                <a:cxn ang="0">
                  <a:pos x="T12" y="T13"/>
                </a:cxn>
              </a:cxnLst>
              <a:rect l="0" t="0" r="r" b="b"/>
              <a:pathLst>
                <a:path w="497" h="498">
                  <a:moveTo>
                    <a:pt x="248" y="115"/>
                  </a:moveTo>
                  <a:lnTo>
                    <a:pt x="497" y="0"/>
                  </a:lnTo>
                  <a:lnTo>
                    <a:pt x="497" y="373"/>
                  </a:lnTo>
                  <a:lnTo>
                    <a:pt x="248" y="498"/>
                  </a:lnTo>
                  <a:lnTo>
                    <a:pt x="0" y="373"/>
                  </a:lnTo>
                  <a:lnTo>
                    <a:pt x="0" y="0"/>
                  </a:lnTo>
                  <a:lnTo>
                    <a:pt x="248" y="115"/>
                  </a:lnTo>
                  <a:close/>
                </a:path>
              </a:pathLst>
            </a:custGeom>
            <a:noFill/>
            <a:ln w="22225" cap="rnd">
              <a:solidFill>
                <a:srgbClr val="3C493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sp>
          <p:nvSpPr>
            <p:cNvPr id="42" name="Freeform: Shape 27"/>
            <p:cNvSpPr>
              <a:spLocks/>
            </p:cNvSpPr>
            <p:nvPr/>
          </p:nvSpPr>
          <p:spPr bwMode="auto">
            <a:xfrm>
              <a:off x="4087813" y="3846513"/>
              <a:ext cx="608013" cy="150812"/>
            </a:xfrm>
            <a:custGeom>
              <a:avLst/>
              <a:gdLst>
                <a:gd name="T0" fmla="*/ 383 w 383"/>
                <a:gd name="T1" fmla="*/ 0 h 95"/>
                <a:gd name="T2" fmla="*/ 191 w 383"/>
                <a:gd name="T3" fmla="*/ 95 h 95"/>
                <a:gd name="T4" fmla="*/ 0 w 383"/>
                <a:gd name="T5" fmla="*/ 0 h 95"/>
              </a:gdLst>
              <a:ahLst/>
              <a:cxnLst>
                <a:cxn ang="0">
                  <a:pos x="T0" y="T1"/>
                </a:cxn>
                <a:cxn ang="0">
                  <a:pos x="T2" y="T3"/>
                </a:cxn>
                <a:cxn ang="0">
                  <a:pos x="T4" y="T5"/>
                </a:cxn>
              </a:cxnLst>
              <a:rect l="0" t="0" r="r" b="b"/>
              <a:pathLst>
                <a:path w="383" h="95">
                  <a:moveTo>
                    <a:pt x="383" y="0"/>
                  </a:moveTo>
                  <a:lnTo>
                    <a:pt x="191" y="95"/>
                  </a:lnTo>
                  <a:lnTo>
                    <a:pt x="0" y="0"/>
                  </a:lnTo>
                </a:path>
              </a:pathLst>
            </a:custGeom>
            <a:noFill/>
            <a:ln w="22225" cap="rnd">
              <a:solidFill>
                <a:srgbClr val="3C493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sp>
          <p:nvSpPr>
            <p:cNvPr id="43" name="Straight Connector 28"/>
            <p:cNvSpPr>
              <a:spLocks/>
            </p:cNvSpPr>
            <p:nvPr/>
          </p:nvSpPr>
          <p:spPr bwMode="auto">
            <a:xfrm>
              <a:off x="4391025" y="4089400"/>
              <a:ext cx="0" cy="608012"/>
            </a:xfrm>
            <a:prstGeom prst="line">
              <a:avLst/>
            </a:prstGeom>
            <a:noFill/>
            <a:ln w="22225" cap="rnd">
              <a:solidFill>
                <a:srgbClr val="3C4930"/>
              </a:solidFill>
              <a:prstDash val="solid"/>
              <a:round/>
              <a:headEnd/>
              <a:tailEnd/>
            </a:ln>
            <a:extLst>
              <a:ext uri="{909E8E84-426E-40DD-AFC4-6F175D3DCCD1}">
                <a14:hiddenFill xmlns:a14="http://schemas.microsoft.com/office/drawing/2010/main">
                  <a:noFill/>
                </a14:hiddenFill>
              </a:ext>
            </a:extLst>
          </p:spPr>
          <p:txBody>
            <a:bodyPr anchor="ctr"/>
            <a:lstStyle/>
            <a:p>
              <a:pPr algn="ctr" defTabSz="914400"/>
              <a:endParaRPr>
                <a:solidFill>
                  <a:prstClr val="black">
                    <a:lumMod val="85000"/>
                    <a:lumOff val="15000"/>
                  </a:prstClr>
                </a:solidFill>
              </a:endParaRPr>
            </a:p>
          </p:txBody>
        </p:sp>
      </p:grpSp>
      <p:grpSp>
        <p:nvGrpSpPr>
          <p:cNvPr id="12" name="Group 29"/>
          <p:cNvGrpSpPr/>
          <p:nvPr/>
        </p:nvGrpSpPr>
        <p:grpSpPr>
          <a:xfrm>
            <a:off x="5898936" y="2278175"/>
            <a:ext cx="417560" cy="417560"/>
            <a:chOff x="4154488" y="3932238"/>
            <a:chExt cx="879475" cy="879475"/>
          </a:xfrm>
        </p:grpSpPr>
        <p:sp>
          <p:nvSpPr>
            <p:cNvPr id="37" name="Rectangle 30"/>
            <p:cNvSpPr>
              <a:spLocks/>
            </p:cNvSpPr>
            <p:nvPr/>
          </p:nvSpPr>
          <p:spPr bwMode="auto">
            <a:xfrm>
              <a:off x="4154488" y="3932238"/>
              <a:ext cx="879475" cy="879475"/>
            </a:xfrm>
            <a:prstGeom prst="rect">
              <a:avLst/>
            </a:prstGeom>
            <a:noFill/>
            <a:ln w="22225" cap="flat">
              <a:solidFill>
                <a:srgbClr val="3C493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sp>
          <p:nvSpPr>
            <p:cNvPr id="38" name="Straight Connector 31"/>
            <p:cNvSpPr>
              <a:spLocks/>
            </p:cNvSpPr>
            <p:nvPr/>
          </p:nvSpPr>
          <p:spPr bwMode="auto">
            <a:xfrm flipH="1">
              <a:off x="4154488" y="4598988"/>
              <a:ext cx="879475" cy="0"/>
            </a:xfrm>
            <a:prstGeom prst="line">
              <a:avLst/>
            </a:prstGeom>
            <a:noFill/>
            <a:ln w="22225" cap="flat">
              <a:solidFill>
                <a:srgbClr val="3C4930"/>
              </a:solidFill>
              <a:prstDash val="solid"/>
              <a:miter lim="800000"/>
              <a:headEnd/>
              <a:tailEnd/>
            </a:ln>
            <a:extLst>
              <a:ext uri="{909E8E84-426E-40DD-AFC4-6F175D3DCCD1}">
                <a14:hiddenFill xmlns:a14="http://schemas.microsoft.com/office/drawing/2010/main">
                  <a:noFill/>
                </a14:hiddenFill>
              </a:ext>
            </a:extLst>
          </p:spPr>
          <p:txBody>
            <a:bodyPr anchor="ctr"/>
            <a:lstStyle/>
            <a:p>
              <a:pPr algn="ctr" defTabSz="914400"/>
              <a:endParaRPr>
                <a:solidFill>
                  <a:prstClr val="black">
                    <a:lumMod val="85000"/>
                    <a:lumOff val="15000"/>
                  </a:prstClr>
                </a:solidFill>
              </a:endParaRPr>
            </a:p>
          </p:txBody>
        </p:sp>
        <p:sp>
          <p:nvSpPr>
            <p:cNvPr id="39" name="Freeform: Shape 32"/>
            <p:cNvSpPr>
              <a:spLocks/>
            </p:cNvSpPr>
            <p:nvPr/>
          </p:nvSpPr>
          <p:spPr bwMode="auto">
            <a:xfrm>
              <a:off x="4324351" y="4044951"/>
              <a:ext cx="269875" cy="193675"/>
            </a:xfrm>
            <a:custGeom>
              <a:avLst/>
              <a:gdLst>
                <a:gd name="T0" fmla="*/ 46 w 71"/>
                <a:gd name="T1" fmla="*/ 0 h 51"/>
                <a:gd name="T2" fmla="*/ 21 w 71"/>
                <a:gd name="T3" fmla="*/ 21 h 51"/>
                <a:gd name="T4" fmla="*/ 16 w 71"/>
                <a:gd name="T5" fmla="*/ 20 h 51"/>
                <a:gd name="T6" fmla="*/ 0 w 71"/>
                <a:gd name="T7" fmla="*/ 36 h 51"/>
                <a:gd name="T8" fmla="*/ 16 w 71"/>
                <a:gd name="T9" fmla="*/ 50 h 51"/>
                <a:gd name="T10" fmla="*/ 46 w 71"/>
                <a:gd name="T11" fmla="*/ 50 h 51"/>
                <a:gd name="T12" fmla="*/ 71 w 71"/>
                <a:gd name="T13" fmla="*/ 25 h 51"/>
                <a:gd name="T14" fmla="*/ 46 w 71"/>
                <a:gd name="T15" fmla="*/ 0 h 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1" h="51">
                  <a:moveTo>
                    <a:pt x="46" y="0"/>
                  </a:moveTo>
                  <a:cubicBezTo>
                    <a:pt x="33" y="0"/>
                    <a:pt x="23" y="9"/>
                    <a:pt x="21" y="21"/>
                  </a:cubicBezTo>
                  <a:cubicBezTo>
                    <a:pt x="19" y="21"/>
                    <a:pt x="17" y="20"/>
                    <a:pt x="16" y="20"/>
                  </a:cubicBezTo>
                  <a:cubicBezTo>
                    <a:pt x="7" y="20"/>
                    <a:pt x="0" y="27"/>
                    <a:pt x="0" y="36"/>
                  </a:cubicBezTo>
                  <a:cubicBezTo>
                    <a:pt x="0" y="44"/>
                    <a:pt x="7" y="51"/>
                    <a:pt x="16" y="50"/>
                  </a:cubicBezTo>
                  <a:cubicBezTo>
                    <a:pt x="46" y="50"/>
                    <a:pt x="46" y="50"/>
                    <a:pt x="46" y="50"/>
                  </a:cubicBezTo>
                  <a:cubicBezTo>
                    <a:pt x="60" y="51"/>
                    <a:pt x="71" y="39"/>
                    <a:pt x="71" y="25"/>
                  </a:cubicBezTo>
                  <a:cubicBezTo>
                    <a:pt x="71" y="12"/>
                    <a:pt x="60" y="0"/>
                    <a:pt x="46" y="0"/>
                  </a:cubicBezTo>
                  <a:close/>
                </a:path>
              </a:pathLst>
            </a:custGeom>
            <a:noFill/>
            <a:ln w="22225" cap="flat">
              <a:solidFill>
                <a:srgbClr val="3C4930"/>
              </a:solidFill>
              <a:prstDash val="solid"/>
              <a:miter lim="800000"/>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sp>
          <p:nvSpPr>
            <p:cNvPr id="40" name="Freeform: Shape 33"/>
            <p:cNvSpPr>
              <a:spLocks/>
            </p:cNvSpPr>
            <p:nvPr/>
          </p:nvSpPr>
          <p:spPr bwMode="auto">
            <a:xfrm>
              <a:off x="4260851" y="4276726"/>
              <a:ext cx="728663" cy="322263"/>
            </a:xfrm>
            <a:custGeom>
              <a:avLst/>
              <a:gdLst>
                <a:gd name="T0" fmla="*/ 0 w 192"/>
                <a:gd name="T1" fmla="*/ 85 h 85"/>
                <a:gd name="T2" fmla="*/ 48 w 192"/>
                <a:gd name="T3" fmla="*/ 30 h 85"/>
                <a:gd name="T4" fmla="*/ 93 w 192"/>
                <a:gd name="T5" fmla="*/ 60 h 85"/>
                <a:gd name="T6" fmla="*/ 123 w 192"/>
                <a:gd name="T7" fmla="*/ 8 h 85"/>
                <a:gd name="T8" fmla="*/ 138 w 192"/>
                <a:gd name="T9" fmla="*/ 0 h 85"/>
                <a:gd name="T10" fmla="*/ 153 w 192"/>
                <a:gd name="T11" fmla="*/ 9 h 85"/>
                <a:gd name="T12" fmla="*/ 192 w 192"/>
                <a:gd name="T13" fmla="*/ 85 h 85"/>
              </a:gdLst>
              <a:ahLst/>
              <a:cxnLst>
                <a:cxn ang="0">
                  <a:pos x="T0" y="T1"/>
                </a:cxn>
                <a:cxn ang="0">
                  <a:pos x="T2" y="T3"/>
                </a:cxn>
                <a:cxn ang="0">
                  <a:pos x="T4" y="T5"/>
                </a:cxn>
                <a:cxn ang="0">
                  <a:pos x="T6" y="T7"/>
                </a:cxn>
                <a:cxn ang="0">
                  <a:pos x="T8" y="T9"/>
                </a:cxn>
                <a:cxn ang="0">
                  <a:pos x="T10" y="T11"/>
                </a:cxn>
                <a:cxn ang="0">
                  <a:pos x="T12" y="T13"/>
                </a:cxn>
              </a:cxnLst>
              <a:rect l="0" t="0" r="r" b="b"/>
              <a:pathLst>
                <a:path w="192" h="85">
                  <a:moveTo>
                    <a:pt x="0" y="85"/>
                  </a:moveTo>
                  <a:cubicBezTo>
                    <a:pt x="0" y="85"/>
                    <a:pt x="22" y="30"/>
                    <a:pt x="48" y="30"/>
                  </a:cubicBezTo>
                  <a:cubicBezTo>
                    <a:pt x="73" y="30"/>
                    <a:pt x="93" y="60"/>
                    <a:pt x="93" y="60"/>
                  </a:cubicBezTo>
                  <a:cubicBezTo>
                    <a:pt x="123" y="8"/>
                    <a:pt x="123" y="8"/>
                    <a:pt x="123" y="8"/>
                  </a:cubicBezTo>
                  <a:cubicBezTo>
                    <a:pt x="126" y="3"/>
                    <a:pt x="132" y="0"/>
                    <a:pt x="138" y="0"/>
                  </a:cubicBezTo>
                  <a:cubicBezTo>
                    <a:pt x="144" y="0"/>
                    <a:pt x="150" y="3"/>
                    <a:pt x="153" y="9"/>
                  </a:cubicBezTo>
                  <a:cubicBezTo>
                    <a:pt x="192" y="85"/>
                    <a:pt x="192" y="85"/>
                    <a:pt x="192" y="85"/>
                  </a:cubicBezTo>
                </a:path>
              </a:pathLst>
            </a:custGeom>
            <a:noFill/>
            <a:ln w="22225" cap="flat">
              <a:solidFill>
                <a:srgbClr val="3C4930"/>
              </a:solidFill>
              <a:prstDash val="solid"/>
              <a:round/>
              <a:headEnd/>
              <a:tailEnd/>
            </a:ln>
            <a:extLst>
              <a:ext uri="{909E8E84-426E-40DD-AFC4-6F175D3DCCD1}">
                <a14:hiddenFill xmlns:a14="http://schemas.microsoft.com/office/drawing/2010/main">
                  <a:solidFill>
                    <a:srgbClr val="FFFFFF"/>
                  </a:solidFill>
                </a14:hiddenFill>
              </a:ext>
            </a:extLst>
          </p:spPr>
          <p:txBody>
            <a:bodyPr anchor="ctr"/>
            <a:lstStyle/>
            <a:p>
              <a:pPr algn="ctr" defTabSz="914400"/>
              <a:endParaRPr>
                <a:solidFill>
                  <a:prstClr val="black">
                    <a:lumMod val="85000"/>
                    <a:lumOff val="15000"/>
                  </a:prstClr>
                </a:solidFill>
              </a:endParaRPr>
            </a:p>
          </p:txBody>
        </p:sp>
      </p:grpSp>
      <p:sp>
        <p:nvSpPr>
          <p:cNvPr id="13" name="Rectangle 34"/>
          <p:cNvSpPr/>
          <p:nvPr/>
        </p:nvSpPr>
        <p:spPr>
          <a:xfrm>
            <a:off x="5640374" y="3214133"/>
            <a:ext cx="879523" cy="879523"/>
          </a:xfrm>
          <a:prstGeom prst="rect">
            <a:avLst/>
          </a:prstGeom>
        </p:spPr>
        <p:style>
          <a:lnRef idx="0">
            <a:scrgbClr r="0" g="0" b="0"/>
          </a:lnRef>
          <a:fillRef idx="0">
            <a:scrgbClr r="0" g="0" b="0"/>
          </a:fillRef>
          <a:effectRef idx="0">
            <a:scrgbClr r="0" g="0" b="0"/>
          </a:effectRef>
          <a:fontRef idx="minor">
            <a:schemeClr val="tx1"/>
          </a:fontRef>
        </p:style>
        <p:txBody>
          <a:bodyPr anchor="ctr"/>
          <a:lstStyle/>
          <a:p>
            <a:pPr algn="ctr" defTabSz="914400"/>
            <a:endParaRPr>
              <a:solidFill>
                <a:prstClr val="black">
                  <a:lumMod val="85000"/>
                  <a:lumOff val="15000"/>
                </a:prstClr>
              </a:solidFill>
            </a:endParaRPr>
          </a:p>
        </p:txBody>
      </p:sp>
      <p:cxnSp>
        <p:nvCxnSpPr>
          <p:cNvPr id="14" name="Connector: Elbow 35"/>
          <p:cNvCxnSpPr/>
          <p:nvPr/>
        </p:nvCxnSpPr>
        <p:spPr>
          <a:xfrm flipV="1">
            <a:off x="6870969" y="4380123"/>
            <a:ext cx="2043740" cy="632036"/>
          </a:xfrm>
          <a:prstGeom prst="bentConnector3">
            <a:avLst/>
          </a:prstGeom>
          <a:ln>
            <a:solidFill>
              <a:srgbClr val="3C4930"/>
            </a:solidFill>
            <a:prstDash val="solid"/>
            <a:tailEnd type="oval"/>
          </a:ln>
        </p:spPr>
        <p:style>
          <a:lnRef idx="1">
            <a:schemeClr val="accent1"/>
          </a:lnRef>
          <a:fillRef idx="0">
            <a:schemeClr val="accent1"/>
          </a:fillRef>
          <a:effectRef idx="0">
            <a:schemeClr val="accent1"/>
          </a:effectRef>
          <a:fontRef idx="minor">
            <a:schemeClr val="tx1"/>
          </a:fontRef>
        </p:style>
      </p:cxnSp>
      <p:cxnSp>
        <p:nvCxnSpPr>
          <p:cNvPr id="15" name="Connector: Elbow 36"/>
          <p:cNvCxnSpPr/>
          <p:nvPr/>
        </p:nvCxnSpPr>
        <p:spPr>
          <a:xfrm rot="10800000">
            <a:off x="3299904" y="1859987"/>
            <a:ext cx="1959877" cy="581746"/>
          </a:xfrm>
          <a:prstGeom prst="bentConnector3">
            <a:avLst/>
          </a:prstGeom>
          <a:ln>
            <a:solidFill>
              <a:srgbClr val="3C4930"/>
            </a:solidFill>
            <a:prstDash val="solid"/>
            <a:tailEnd type="oval"/>
          </a:ln>
        </p:spPr>
        <p:style>
          <a:lnRef idx="1">
            <a:schemeClr val="accent1"/>
          </a:lnRef>
          <a:fillRef idx="0">
            <a:schemeClr val="accent1"/>
          </a:fillRef>
          <a:effectRef idx="0">
            <a:schemeClr val="accent1"/>
          </a:effectRef>
          <a:fontRef idx="minor">
            <a:schemeClr val="tx1"/>
          </a:fontRef>
        </p:style>
      </p:cxnSp>
      <p:grpSp>
        <p:nvGrpSpPr>
          <p:cNvPr id="16" name="Group 37"/>
          <p:cNvGrpSpPr/>
          <p:nvPr/>
        </p:nvGrpSpPr>
        <p:grpSpPr>
          <a:xfrm>
            <a:off x="3244973" y="4367733"/>
            <a:ext cx="1274792" cy="459961"/>
            <a:chOff x="3672114" y="2961703"/>
            <a:chExt cx="1188615" cy="782652"/>
          </a:xfrm>
        </p:grpSpPr>
        <p:cxnSp>
          <p:nvCxnSpPr>
            <p:cNvPr id="35" name="Straight Connector 38"/>
            <p:cNvCxnSpPr/>
            <p:nvPr/>
          </p:nvCxnSpPr>
          <p:spPr>
            <a:xfrm flipH="1">
              <a:off x="4412341" y="2961703"/>
              <a:ext cx="448388" cy="773992"/>
            </a:xfrm>
            <a:prstGeom prst="line">
              <a:avLst/>
            </a:prstGeom>
            <a:ln w="12700">
              <a:solidFill>
                <a:srgbClr val="3C4930"/>
              </a:solidFill>
            </a:ln>
          </p:spPr>
          <p:style>
            <a:lnRef idx="1">
              <a:schemeClr val="accent1"/>
            </a:lnRef>
            <a:fillRef idx="0">
              <a:schemeClr val="accent1"/>
            </a:fillRef>
            <a:effectRef idx="0">
              <a:schemeClr val="accent1"/>
            </a:effectRef>
            <a:fontRef idx="minor">
              <a:schemeClr val="tx1"/>
            </a:fontRef>
          </p:style>
        </p:cxnSp>
        <p:cxnSp>
          <p:nvCxnSpPr>
            <p:cNvPr id="36" name="Straight Connector 39"/>
            <p:cNvCxnSpPr/>
            <p:nvPr/>
          </p:nvCxnSpPr>
          <p:spPr>
            <a:xfrm flipH="1">
              <a:off x="3672114" y="3744355"/>
              <a:ext cx="740227" cy="0"/>
            </a:xfrm>
            <a:prstGeom prst="line">
              <a:avLst/>
            </a:prstGeom>
            <a:ln w="12700">
              <a:solidFill>
                <a:srgbClr val="3C4930"/>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7" name="Group 40"/>
          <p:cNvGrpSpPr/>
          <p:nvPr/>
        </p:nvGrpSpPr>
        <p:grpSpPr>
          <a:xfrm flipH="1" flipV="1">
            <a:off x="7415725" y="1810068"/>
            <a:ext cx="1498978" cy="1033783"/>
            <a:chOff x="3672114" y="2961703"/>
            <a:chExt cx="1188615" cy="782652"/>
          </a:xfrm>
        </p:grpSpPr>
        <p:cxnSp>
          <p:nvCxnSpPr>
            <p:cNvPr id="33" name="Straight Connector 41"/>
            <p:cNvCxnSpPr/>
            <p:nvPr/>
          </p:nvCxnSpPr>
          <p:spPr>
            <a:xfrm flipH="1">
              <a:off x="4412341" y="2961703"/>
              <a:ext cx="448388" cy="773992"/>
            </a:xfrm>
            <a:prstGeom prst="line">
              <a:avLst/>
            </a:prstGeom>
            <a:ln w="12700">
              <a:solidFill>
                <a:srgbClr val="3C4930"/>
              </a:solidFill>
            </a:ln>
          </p:spPr>
          <p:style>
            <a:lnRef idx="1">
              <a:schemeClr val="accent1"/>
            </a:lnRef>
            <a:fillRef idx="0">
              <a:schemeClr val="accent1"/>
            </a:fillRef>
            <a:effectRef idx="0">
              <a:schemeClr val="accent1"/>
            </a:effectRef>
            <a:fontRef idx="minor">
              <a:schemeClr val="tx1"/>
            </a:fontRef>
          </p:style>
        </p:cxnSp>
        <p:cxnSp>
          <p:nvCxnSpPr>
            <p:cNvPr id="34" name="Straight Connector 42"/>
            <p:cNvCxnSpPr/>
            <p:nvPr/>
          </p:nvCxnSpPr>
          <p:spPr>
            <a:xfrm flipH="1">
              <a:off x="3672114" y="3744355"/>
              <a:ext cx="740227" cy="0"/>
            </a:xfrm>
            <a:prstGeom prst="line">
              <a:avLst/>
            </a:prstGeom>
            <a:ln w="12700">
              <a:solidFill>
                <a:srgbClr val="3C4930"/>
              </a:solidFill>
              <a:tailEnd type="oval" w="med" len="med"/>
            </a:ln>
          </p:spPr>
          <p:style>
            <a:lnRef idx="1">
              <a:schemeClr val="accent1"/>
            </a:lnRef>
            <a:fillRef idx="0">
              <a:schemeClr val="accent1"/>
            </a:fillRef>
            <a:effectRef idx="0">
              <a:schemeClr val="accent1"/>
            </a:effectRef>
            <a:fontRef idx="minor">
              <a:schemeClr val="tx1"/>
            </a:fontRef>
          </p:style>
        </p:cxnSp>
      </p:grpSp>
      <p:grpSp>
        <p:nvGrpSpPr>
          <p:cNvPr id="18" name="Group 48"/>
          <p:cNvGrpSpPr>
            <a:grpSpLocks noChangeAspect="1"/>
          </p:cNvGrpSpPr>
          <p:nvPr/>
        </p:nvGrpSpPr>
        <p:grpSpPr>
          <a:xfrm>
            <a:off x="5934677" y="3490236"/>
            <a:ext cx="345829" cy="336926"/>
            <a:chOff x="3532018" y="-211904"/>
            <a:chExt cx="801688" cy="781051"/>
          </a:xfrm>
          <a:solidFill>
            <a:schemeClr val="bg1"/>
          </a:solidFill>
        </p:grpSpPr>
        <p:sp>
          <p:nvSpPr>
            <p:cNvPr id="31" name="Freeform: Shape 49"/>
            <p:cNvSpPr>
              <a:spLocks/>
            </p:cNvSpPr>
            <p:nvPr/>
          </p:nvSpPr>
          <p:spPr bwMode="auto">
            <a:xfrm>
              <a:off x="3532018" y="-149991"/>
              <a:ext cx="719138" cy="719138"/>
            </a:xfrm>
            <a:custGeom>
              <a:avLst/>
              <a:gdLst>
                <a:gd name="T0" fmla="*/ 94 w 189"/>
                <a:gd name="T1" fmla="*/ 95 h 189"/>
                <a:gd name="T2" fmla="*/ 189 w 189"/>
                <a:gd name="T3" fmla="*/ 95 h 189"/>
                <a:gd name="T4" fmla="*/ 94 w 189"/>
                <a:gd name="T5" fmla="*/ 189 h 189"/>
                <a:gd name="T6" fmla="*/ 0 w 189"/>
                <a:gd name="T7" fmla="*/ 95 h 189"/>
                <a:gd name="T8" fmla="*/ 94 w 189"/>
                <a:gd name="T9" fmla="*/ 0 h 189"/>
                <a:gd name="T10" fmla="*/ 94 w 189"/>
                <a:gd name="T11" fmla="*/ 95 h 189"/>
              </a:gdLst>
              <a:ahLst/>
              <a:cxnLst>
                <a:cxn ang="0">
                  <a:pos x="T0" y="T1"/>
                </a:cxn>
                <a:cxn ang="0">
                  <a:pos x="T2" y="T3"/>
                </a:cxn>
                <a:cxn ang="0">
                  <a:pos x="T4" y="T5"/>
                </a:cxn>
                <a:cxn ang="0">
                  <a:pos x="T6" y="T7"/>
                </a:cxn>
                <a:cxn ang="0">
                  <a:pos x="T8" y="T9"/>
                </a:cxn>
                <a:cxn ang="0">
                  <a:pos x="T10" y="T11"/>
                </a:cxn>
              </a:cxnLst>
              <a:rect l="0" t="0" r="r" b="b"/>
              <a:pathLst>
                <a:path w="189" h="189">
                  <a:moveTo>
                    <a:pt x="94" y="95"/>
                  </a:moveTo>
                  <a:cubicBezTo>
                    <a:pt x="189" y="95"/>
                    <a:pt x="189" y="95"/>
                    <a:pt x="189" y="95"/>
                  </a:cubicBezTo>
                  <a:cubicBezTo>
                    <a:pt x="189" y="147"/>
                    <a:pt x="147" y="189"/>
                    <a:pt x="94" y="189"/>
                  </a:cubicBezTo>
                  <a:cubicBezTo>
                    <a:pt x="42" y="189"/>
                    <a:pt x="0" y="147"/>
                    <a:pt x="0" y="95"/>
                  </a:cubicBezTo>
                  <a:cubicBezTo>
                    <a:pt x="0" y="42"/>
                    <a:pt x="42" y="0"/>
                    <a:pt x="94" y="0"/>
                  </a:cubicBezTo>
                  <a:lnTo>
                    <a:pt x="94"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a:solidFill>
                  <a:prstClr val="black">
                    <a:lumMod val="85000"/>
                    <a:lumOff val="15000"/>
                  </a:prstClr>
                </a:solidFill>
              </a:endParaRPr>
            </a:p>
          </p:txBody>
        </p:sp>
        <p:sp>
          <p:nvSpPr>
            <p:cNvPr id="32" name="Freeform: Shape 50"/>
            <p:cNvSpPr>
              <a:spLocks/>
            </p:cNvSpPr>
            <p:nvPr/>
          </p:nvSpPr>
          <p:spPr bwMode="auto">
            <a:xfrm>
              <a:off x="3973343" y="-211904"/>
              <a:ext cx="360363" cy="361950"/>
            </a:xfrm>
            <a:custGeom>
              <a:avLst/>
              <a:gdLst>
                <a:gd name="T0" fmla="*/ 0 w 95"/>
                <a:gd name="T1" fmla="*/ 95 h 95"/>
                <a:gd name="T2" fmla="*/ 95 w 95"/>
                <a:gd name="T3" fmla="*/ 95 h 95"/>
                <a:gd name="T4" fmla="*/ 0 w 95"/>
                <a:gd name="T5" fmla="*/ 0 h 95"/>
                <a:gd name="T6" fmla="*/ 0 w 95"/>
                <a:gd name="T7" fmla="*/ 95 h 95"/>
              </a:gdLst>
              <a:ahLst/>
              <a:cxnLst>
                <a:cxn ang="0">
                  <a:pos x="T0" y="T1"/>
                </a:cxn>
                <a:cxn ang="0">
                  <a:pos x="T2" y="T3"/>
                </a:cxn>
                <a:cxn ang="0">
                  <a:pos x="T4" y="T5"/>
                </a:cxn>
                <a:cxn ang="0">
                  <a:pos x="T6" y="T7"/>
                </a:cxn>
              </a:cxnLst>
              <a:rect l="0" t="0" r="r" b="b"/>
              <a:pathLst>
                <a:path w="95" h="95">
                  <a:moveTo>
                    <a:pt x="0" y="95"/>
                  </a:moveTo>
                  <a:cubicBezTo>
                    <a:pt x="95" y="95"/>
                    <a:pt x="95" y="95"/>
                    <a:pt x="95" y="95"/>
                  </a:cubicBezTo>
                  <a:cubicBezTo>
                    <a:pt x="95" y="42"/>
                    <a:pt x="52" y="0"/>
                    <a:pt x="0" y="0"/>
                  </a:cubicBezTo>
                  <a:lnTo>
                    <a:pt x="0" y="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defTabSz="914400"/>
              <a:endParaRPr>
                <a:solidFill>
                  <a:prstClr val="black">
                    <a:lumMod val="85000"/>
                    <a:lumOff val="15000"/>
                  </a:prstClr>
                </a:solidFill>
              </a:endParaRPr>
            </a:p>
          </p:txBody>
        </p:sp>
      </p:grpSp>
      <p:grpSp>
        <p:nvGrpSpPr>
          <p:cNvPr id="19" name="Group 51"/>
          <p:cNvGrpSpPr/>
          <p:nvPr/>
        </p:nvGrpSpPr>
        <p:grpSpPr>
          <a:xfrm>
            <a:off x="8217830" y="1626165"/>
            <a:ext cx="3624104" cy="1124188"/>
            <a:chOff x="8924235" y="3764961"/>
            <a:chExt cx="2874702" cy="1124188"/>
          </a:xfrm>
        </p:grpSpPr>
        <p:sp>
          <p:nvSpPr>
            <p:cNvPr id="29" name="TextBox 52"/>
            <p:cNvSpPr txBox="1">
              <a:spLocks/>
            </p:cNvSpPr>
            <p:nvPr/>
          </p:nvSpPr>
          <p:spPr bwMode="auto">
            <a:xfrm>
              <a:off x="9477009" y="3764961"/>
              <a:ext cx="2001228" cy="309958"/>
            </a:xfrm>
            <a:prstGeom prst="rect">
              <a:avLst/>
            </a:prstGeom>
            <a:noFill/>
            <a:extLst/>
          </p:spPr>
          <p:txBody>
            <a:bodyPr wrap="none" lIns="360000" tIns="0" rIns="0" bIns="0" anchor="ctr" anchorCtr="0">
              <a:noAutofit/>
            </a:bodyPr>
            <a:lstStyle/>
            <a:p>
              <a:pPr defTabSz="914400"/>
              <a:r>
                <a:rPr lang="en-US" altLang="zh-CN" sz="4000" dirty="0" smtClean="0">
                  <a:solidFill>
                    <a:prstClr val="black"/>
                  </a:solidFill>
                  <a:latin typeface="#9Slide03 FS Neusa Bold" panose="00000800000000000000" pitchFamily="2" charset="0"/>
                </a:rPr>
                <a:t>03</a:t>
              </a:r>
              <a:endParaRPr lang="zh-CN" altLang="en-US" sz="4000" dirty="0">
                <a:solidFill>
                  <a:prstClr val="black"/>
                </a:solidFill>
                <a:latin typeface="#9Slide03 FS Neusa Bold" panose="00000800000000000000" pitchFamily="2" charset="0"/>
              </a:endParaRPr>
            </a:p>
          </p:txBody>
        </p:sp>
        <p:sp>
          <p:nvSpPr>
            <p:cNvPr id="30" name="TextBox 53"/>
            <p:cNvSpPr txBox="1">
              <a:spLocks/>
            </p:cNvSpPr>
            <p:nvPr/>
          </p:nvSpPr>
          <p:spPr bwMode="auto">
            <a:xfrm>
              <a:off x="8924235" y="4332970"/>
              <a:ext cx="2874702" cy="556179"/>
            </a:xfrm>
            <a:prstGeom prst="rect">
              <a:avLst/>
            </a:prstGeom>
            <a:noFill/>
            <a:extLst/>
          </p:spPr>
          <p:txBody>
            <a:bodyPr wrap="square" lIns="360000" tIns="0" rIns="0" bIns="0" anchor="ctr" anchorCtr="0">
              <a:noAutofit/>
            </a:bodyPr>
            <a:lstStyle/>
            <a:p>
              <a:pPr defTabSz="914400">
                <a:lnSpc>
                  <a:spcPct val="120000"/>
                </a:lnSpc>
              </a:pPr>
              <a:r>
                <a:rPr lang="vi-VN" altLang="zh-CN" sz="2400" dirty="0" smtClean="0">
                  <a:solidFill>
                    <a:prstClr val="black">
                      <a:lumMod val="85000"/>
                      <a:lumOff val="15000"/>
                    </a:prstClr>
                  </a:solidFill>
                  <a:latin typeface="#9Slide03 Swiss Condensed Bold" panose="02000500000000000000" pitchFamily="2" charset="0"/>
                </a:rPr>
                <a:t>Nhận biết nhóm động vật có xương sống</a:t>
              </a:r>
              <a:endParaRPr lang="vi-VN" altLang="zh-CN" sz="2400" dirty="0">
                <a:solidFill>
                  <a:prstClr val="black">
                    <a:lumMod val="85000"/>
                    <a:lumOff val="15000"/>
                  </a:prstClr>
                </a:solidFill>
                <a:latin typeface="#9Slide03 Swiss Condensed Bold" panose="02000500000000000000" pitchFamily="2" charset="0"/>
              </a:endParaRPr>
            </a:p>
          </p:txBody>
        </p:sp>
      </p:grpSp>
      <p:grpSp>
        <p:nvGrpSpPr>
          <p:cNvPr id="20" name="Group 54"/>
          <p:cNvGrpSpPr/>
          <p:nvPr/>
        </p:nvGrpSpPr>
        <p:grpSpPr>
          <a:xfrm>
            <a:off x="8217829" y="4211513"/>
            <a:ext cx="3406822" cy="1158016"/>
            <a:chOff x="8924230" y="3764961"/>
            <a:chExt cx="2702350" cy="1158016"/>
          </a:xfrm>
        </p:grpSpPr>
        <p:sp>
          <p:nvSpPr>
            <p:cNvPr id="27" name="TextBox 55"/>
            <p:cNvSpPr txBox="1">
              <a:spLocks/>
            </p:cNvSpPr>
            <p:nvPr/>
          </p:nvSpPr>
          <p:spPr bwMode="auto">
            <a:xfrm>
              <a:off x="9477009" y="3764961"/>
              <a:ext cx="2001228" cy="309958"/>
            </a:xfrm>
            <a:prstGeom prst="rect">
              <a:avLst/>
            </a:prstGeom>
            <a:noFill/>
            <a:extLst/>
          </p:spPr>
          <p:txBody>
            <a:bodyPr wrap="none" lIns="360000" tIns="0" rIns="0" bIns="0" anchor="ctr" anchorCtr="0">
              <a:noAutofit/>
            </a:bodyPr>
            <a:lstStyle/>
            <a:p>
              <a:pPr defTabSz="914400"/>
              <a:r>
                <a:rPr lang="en-US" altLang="zh-CN" sz="4000" dirty="0" smtClean="0">
                  <a:solidFill>
                    <a:prstClr val="black"/>
                  </a:solidFill>
                  <a:latin typeface="#9Slide03 FS Neusa Bold" panose="00000800000000000000" pitchFamily="2" charset="0"/>
                </a:rPr>
                <a:t>04</a:t>
              </a:r>
              <a:endParaRPr lang="zh-CN" altLang="en-US" sz="4000" dirty="0">
                <a:solidFill>
                  <a:prstClr val="black"/>
                </a:solidFill>
                <a:latin typeface="#9Slide03 FS Neusa Bold" panose="00000800000000000000" pitchFamily="2" charset="0"/>
              </a:endParaRPr>
            </a:p>
          </p:txBody>
        </p:sp>
        <p:sp>
          <p:nvSpPr>
            <p:cNvPr id="28" name="TextBox 56"/>
            <p:cNvSpPr txBox="1">
              <a:spLocks/>
            </p:cNvSpPr>
            <p:nvPr/>
          </p:nvSpPr>
          <p:spPr bwMode="auto">
            <a:xfrm>
              <a:off x="8924230" y="4366798"/>
              <a:ext cx="2702350" cy="556179"/>
            </a:xfrm>
            <a:prstGeom prst="rect">
              <a:avLst/>
            </a:prstGeom>
            <a:noFill/>
            <a:extLst/>
          </p:spPr>
          <p:txBody>
            <a:bodyPr wrap="square" lIns="360000" tIns="0" rIns="0" bIns="0" anchor="ctr" anchorCtr="0">
              <a:noAutofit/>
            </a:bodyPr>
            <a:lstStyle/>
            <a:p>
              <a:pPr defTabSz="914400">
                <a:lnSpc>
                  <a:spcPct val="120000"/>
                </a:lnSpc>
              </a:pPr>
              <a:r>
                <a:rPr lang="vi-VN" altLang="zh-CN" sz="2400" dirty="0" smtClean="0">
                  <a:solidFill>
                    <a:srgbClr val="FFC000"/>
                  </a:solidFill>
                  <a:latin typeface="#9Slide03 Swiss Condensed Bold" panose="02000500000000000000" pitchFamily="2" charset="0"/>
                </a:rPr>
                <a:t>Nêu tác hại của động vật trong đời sống.</a:t>
              </a:r>
              <a:endParaRPr lang="vi-VN" altLang="zh-CN" sz="2400" dirty="0">
                <a:solidFill>
                  <a:srgbClr val="FFC000"/>
                </a:solidFill>
                <a:latin typeface="#9Slide03 Swiss Condensed Bold" panose="02000500000000000000" pitchFamily="2" charset="0"/>
              </a:endParaRPr>
            </a:p>
          </p:txBody>
        </p:sp>
      </p:grpSp>
      <p:grpSp>
        <p:nvGrpSpPr>
          <p:cNvPr id="21" name="Group 57"/>
          <p:cNvGrpSpPr/>
          <p:nvPr/>
        </p:nvGrpSpPr>
        <p:grpSpPr>
          <a:xfrm>
            <a:off x="233500" y="1689800"/>
            <a:ext cx="3694428" cy="1064873"/>
            <a:chOff x="-264585" y="2169079"/>
            <a:chExt cx="4925352" cy="1064873"/>
          </a:xfrm>
        </p:grpSpPr>
        <p:sp>
          <p:nvSpPr>
            <p:cNvPr id="25" name="TextBox 58"/>
            <p:cNvSpPr txBox="1">
              <a:spLocks/>
            </p:cNvSpPr>
            <p:nvPr/>
          </p:nvSpPr>
          <p:spPr bwMode="auto">
            <a:xfrm>
              <a:off x="714323" y="2169079"/>
              <a:ext cx="3109173" cy="309958"/>
            </a:xfrm>
            <a:prstGeom prst="rect">
              <a:avLst/>
            </a:prstGeom>
            <a:noFill/>
            <a:extLst/>
          </p:spPr>
          <p:txBody>
            <a:bodyPr wrap="none" lIns="0" tIns="0" rIns="360000" bIns="0" anchor="ctr" anchorCtr="0">
              <a:noAutofit/>
            </a:bodyPr>
            <a:lstStyle/>
            <a:p>
              <a:pPr algn="r" defTabSz="914400"/>
              <a:r>
                <a:rPr lang="en-US" altLang="zh-CN" sz="4000" dirty="0" smtClean="0">
                  <a:solidFill>
                    <a:prstClr val="black"/>
                  </a:solidFill>
                  <a:latin typeface="#9Slide03 FS Neusa Bold" panose="00000800000000000000" pitchFamily="2" charset="0"/>
                </a:rPr>
                <a:t>01</a:t>
              </a:r>
              <a:endParaRPr lang="zh-CN" altLang="en-US" sz="4000" dirty="0">
                <a:solidFill>
                  <a:prstClr val="black"/>
                </a:solidFill>
                <a:latin typeface="#9Slide03 FS Neusa Bold" panose="00000800000000000000" pitchFamily="2" charset="0"/>
              </a:endParaRPr>
            </a:p>
          </p:txBody>
        </p:sp>
        <p:sp>
          <p:nvSpPr>
            <p:cNvPr id="26" name="TextBox 59"/>
            <p:cNvSpPr txBox="1">
              <a:spLocks/>
            </p:cNvSpPr>
            <p:nvPr/>
          </p:nvSpPr>
          <p:spPr bwMode="auto">
            <a:xfrm>
              <a:off x="-264585" y="2677773"/>
              <a:ext cx="4925352" cy="556179"/>
            </a:xfrm>
            <a:prstGeom prst="rect">
              <a:avLst/>
            </a:prstGeom>
            <a:noFill/>
            <a:extLst/>
          </p:spPr>
          <p:txBody>
            <a:bodyPr wrap="square" lIns="0" tIns="0" rIns="360000" bIns="0" anchor="ctr" anchorCtr="0">
              <a:noAutofit/>
            </a:bodyPr>
            <a:lstStyle/>
            <a:p>
              <a:pPr algn="r" defTabSz="914400">
                <a:lnSpc>
                  <a:spcPct val="120000"/>
                </a:lnSpc>
              </a:pPr>
              <a:r>
                <a:rPr lang="vi-VN" altLang="zh-CN" sz="2400" dirty="0" smtClean="0">
                  <a:solidFill>
                    <a:srgbClr val="FF0000"/>
                  </a:solidFill>
                  <a:latin typeface="#9Slide03 Swiss Condensed Bold" panose="02000500000000000000" pitchFamily="2" charset="0"/>
                </a:rPr>
                <a:t>Phân biệt 2 nhóm động vật. Lấy ví dụ minh hóa.</a:t>
              </a:r>
              <a:endParaRPr lang="vi-VN" altLang="zh-CN" sz="2400" dirty="0">
                <a:solidFill>
                  <a:srgbClr val="FF0000"/>
                </a:solidFill>
                <a:latin typeface="#9Slide03 Swiss Condensed Bold" panose="02000500000000000000" pitchFamily="2" charset="0"/>
              </a:endParaRPr>
            </a:p>
          </p:txBody>
        </p:sp>
      </p:grpSp>
      <p:grpSp>
        <p:nvGrpSpPr>
          <p:cNvPr id="22" name="Group 60"/>
          <p:cNvGrpSpPr/>
          <p:nvPr/>
        </p:nvGrpSpPr>
        <p:grpSpPr>
          <a:xfrm>
            <a:off x="233500" y="4658371"/>
            <a:ext cx="3221968" cy="1126722"/>
            <a:chOff x="-191352" y="2169079"/>
            <a:chExt cx="4295477" cy="1126722"/>
          </a:xfrm>
        </p:grpSpPr>
        <p:sp>
          <p:nvSpPr>
            <p:cNvPr id="23" name="TextBox 61"/>
            <p:cNvSpPr txBox="1">
              <a:spLocks/>
            </p:cNvSpPr>
            <p:nvPr/>
          </p:nvSpPr>
          <p:spPr bwMode="auto">
            <a:xfrm>
              <a:off x="714323" y="2169079"/>
              <a:ext cx="3109173" cy="309958"/>
            </a:xfrm>
            <a:prstGeom prst="rect">
              <a:avLst/>
            </a:prstGeom>
            <a:noFill/>
            <a:extLst/>
          </p:spPr>
          <p:txBody>
            <a:bodyPr wrap="none" lIns="0" tIns="0" rIns="360000" bIns="0" anchor="ctr" anchorCtr="0">
              <a:noAutofit/>
            </a:bodyPr>
            <a:lstStyle/>
            <a:p>
              <a:pPr algn="r" defTabSz="914400"/>
              <a:r>
                <a:rPr lang="en-US" altLang="zh-CN" sz="4000" dirty="0" smtClean="0">
                  <a:solidFill>
                    <a:prstClr val="black"/>
                  </a:solidFill>
                  <a:latin typeface="#9Slide03 FS Neusa Bold" panose="00000800000000000000" pitchFamily="2" charset="0"/>
                </a:rPr>
                <a:t>02</a:t>
              </a:r>
              <a:endParaRPr lang="zh-CN" altLang="en-US" sz="4000" dirty="0">
                <a:solidFill>
                  <a:prstClr val="black"/>
                </a:solidFill>
                <a:latin typeface="#9Slide03 FS Neusa Bold" panose="00000800000000000000" pitchFamily="2" charset="0"/>
              </a:endParaRPr>
            </a:p>
          </p:txBody>
        </p:sp>
        <p:sp>
          <p:nvSpPr>
            <p:cNvPr id="24" name="TextBox 62"/>
            <p:cNvSpPr txBox="1">
              <a:spLocks/>
            </p:cNvSpPr>
            <p:nvPr/>
          </p:nvSpPr>
          <p:spPr bwMode="auto">
            <a:xfrm>
              <a:off x="-191352" y="2739622"/>
              <a:ext cx="4295477" cy="556179"/>
            </a:xfrm>
            <a:prstGeom prst="rect">
              <a:avLst/>
            </a:prstGeom>
            <a:noFill/>
            <a:extLst/>
          </p:spPr>
          <p:txBody>
            <a:bodyPr wrap="square" lIns="0" tIns="0" rIns="360000" bIns="0" anchor="ctr" anchorCtr="0">
              <a:noAutofit/>
            </a:bodyPr>
            <a:lstStyle/>
            <a:p>
              <a:pPr algn="r" defTabSz="914400">
                <a:lnSpc>
                  <a:spcPct val="120000"/>
                </a:lnSpc>
              </a:pPr>
              <a:r>
                <a:rPr lang="vi-VN" altLang="zh-CN" sz="2400" dirty="0" smtClean="0">
                  <a:solidFill>
                    <a:srgbClr val="3399FF"/>
                  </a:solidFill>
                  <a:latin typeface="#9Slide03 Swiss Condensed Bold" panose="02000500000000000000" pitchFamily="2" charset="0"/>
                </a:rPr>
                <a:t>Nhận biết nhóm động vật không xương sống</a:t>
              </a:r>
              <a:endParaRPr lang="vi-VN" altLang="zh-CN" sz="2400" dirty="0">
                <a:solidFill>
                  <a:srgbClr val="3399FF"/>
                </a:solidFill>
                <a:latin typeface="#9Slide03 Swiss Condensed Bold" panose="02000500000000000000" pitchFamily="2" charset="0"/>
              </a:endParaRPr>
            </a:p>
          </p:txBody>
        </p:sp>
      </p:grpSp>
      <p:pic>
        <p:nvPicPr>
          <p:cNvPr id="59" name="图片 5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309" y="-230279"/>
            <a:ext cx="1055308" cy="904048"/>
          </a:xfrm>
          <a:prstGeom prst="rect">
            <a:avLst/>
          </a:prstGeom>
        </p:spPr>
      </p:pic>
      <p:sp>
        <p:nvSpPr>
          <p:cNvPr id="60" name="文本框 59"/>
          <p:cNvSpPr txBox="1"/>
          <p:nvPr/>
        </p:nvSpPr>
        <p:spPr>
          <a:xfrm>
            <a:off x="888779" y="237216"/>
            <a:ext cx="3552442" cy="830997"/>
          </a:xfrm>
          <a:prstGeom prst="rect">
            <a:avLst/>
          </a:prstGeom>
          <a:noFill/>
        </p:spPr>
        <p:txBody>
          <a:bodyPr wrap="square" rtlCol="0">
            <a:spAutoFit/>
          </a:bodyPr>
          <a:lstStyle/>
          <a:p>
            <a:pPr defTabSz="914400"/>
            <a:r>
              <a:rPr lang="en-US" altLang="zh-CN" sz="4800" dirty="0" smtClean="0">
                <a:solidFill>
                  <a:srgbClr val="002060"/>
                </a:solidFill>
                <a:latin typeface="#9Slide03 Swiss Condensed Bold" panose="02000500000000000000" pitchFamily="2" charset="0"/>
                <a:ea typeface="微软雅黑" panose="020B0503020204020204" pitchFamily="34" charset="-122"/>
              </a:rPr>
              <a:t>MỤC TIÊU</a:t>
            </a:r>
            <a:endParaRPr lang="zh-CN" altLang="en-US" sz="4800" dirty="0">
              <a:solidFill>
                <a:srgbClr val="002060"/>
              </a:solidFill>
              <a:latin typeface="#9Slide03 Swiss Condensed Bold" panose="02000500000000000000" pitchFamily="2" charset="0"/>
              <a:ea typeface="微软雅黑" panose="020B0503020204020204" pitchFamily="34" charset="-122"/>
            </a:endParaRPr>
          </a:p>
        </p:txBody>
      </p:sp>
    </p:spTree>
    <p:extLst>
      <p:ext uri="{BB962C8B-B14F-4D97-AF65-F5344CB8AC3E}">
        <p14:creationId xmlns:p14="http://schemas.microsoft.com/office/powerpoint/2010/main" val="38337515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p:cTn id="42" dur="500" fill="hold"/>
                                        <p:tgtEl>
                                          <p:spTgt spid="11"/>
                                        </p:tgtEl>
                                        <p:attrNameLst>
                                          <p:attrName>ppt_w</p:attrName>
                                        </p:attrNameLst>
                                      </p:cBhvr>
                                      <p:tavLst>
                                        <p:tav tm="0">
                                          <p:val>
                                            <p:fltVal val="0"/>
                                          </p:val>
                                        </p:tav>
                                        <p:tav tm="100000">
                                          <p:val>
                                            <p:strVal val="#ppt_w"/>
                                          </p:val>
                                        </p:tav>
                                      </p:tavLst>
                                    </p:anim>
                                    <p:anim calcmode="lin" valueType="num">
                                      <p:cBhvr>
                                        <p:cTn id="43" dur="500" fill="hold"/>
                                        <p:tgtEl>
                                          <p:spTgt spid="11"/>
                                        </p:tgtEl>
                                        <p:attrNameLst>
                                          <p:attrName>ppt_h</p:attrName>
                                        </p:attrNameLst>
                                      </p:cBhvr>
                                      <p:tavLst>
                                        <p:tav tm="0">
                                          <p:val>
                                            <p:fltVal val="0"/>
                                          </p:val>
                                        </p:tav>
                                        <p:tav tm="100000">
                                          <p:val>
                                            <p:strVal val="#ppt_h"/>
                                          </p:val>
                                        </p:tav>
                                      </p:tavLst>
                                    </p:anim>
                                    <p:animEffect transition="in" filter="fade">
                                      <p:cBhvr>
                                        <p:cTn id="44" dur="500"/>
                                        <p:tgtEl>
                                          <p:spTgt spid="11"/>
                                        </p:tgtEl>
                                      </p:cBhvr>
                                    </p:animEffect>
                                  </p:childTnLst>
                                </p:cTn>
                              </p:par>
                              <p:par>
                                <p:cTn id="45" presetID="53" presetClass="entr" presetSubtype="16"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par>
                                <p:cTn id="50" presetID="53" presetClass="entr" presetSubtype="16" fill="hold" grpId="0" nodeType="withEffect" nodePh="1">
                                  <p:stCondLst>
                                    <p:cond delay="0"/>
                                  </p:stCondLst>
                                  <p:endCondLst>
                                    <p:cond evt="begin" delay="0">
                                      <p:tn val="50"/>
                                    </p:cond>
                                  </p:end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ppt_w</p:attrName>
                                        </p:attrNameLst>
                                      </p:cBhvr>
                                      <p:tavLst>
                                        <p:tav tm="0">
                                          <p:val>
                                            <p:fltVal val="0"/>
                                          </p:val>
                                        </p:tav>
                                        <p:tav tm="100000">
                                          <p:val>
                                            <p:strVal val="#ppt_w"/>
                                          </p:val>
                                        </p:tav>
                                      </p:tavLst>
                                    </p:anim>
                                    <p:anim calcmode="lin" valueType="num">
                                      <p:cBhvr>
                                        <p:cTn id="53" dur="500" fill="hold"/>
                                        <p:tgtEl>
                                          <p:spTgt spid="13"/>
                                        </p:tgtEl>
                                        <p:attrNameLst>
                                          <p:attrName>ppt_h</p:attrName>
                                        </p:attrNameLst>
                                      </p:cBhvr>
                                      <p:tavLst>
                                        <p:tav tm="0">
                                          <p:val>
                                            <p:fltVal val="0"/>
                                          </p:val>
                                        </p:tav>
                                        <p:tav tm="100000">
                                          <p:val>
                                            <p:strVal val="#ppt_h"/>
                                          </p:val>
                                        </p:tav>
                                      </p:tavLst>
                                    </p:anim>
                                    <p:animEffect transition="in" filter="fade">
                                      <p:cBhvr>
                                        <p:cTn id="54" dur="500"/>
                                        <p:tgtEl>
                                          <p:spTgt spid="13"/>
                                        </p:tgtEl>
                                      </p:cBhvr>
                                    </p:animEffect>
                                  </p:childTnLst>
                                </p:cTn>
                              </p:par>
                              <p:par>
                                <p:cTn id="55" presetID="53" presetClass="entr" presetSubtype="16"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par>
                                <p:cTn id="60" presetID="53" presetClass="entr" presetSubtype="16" fill="hold" nodeType="withEffect">
                                  <p:stCondLst>
                                    <p:cond delay="0"/>
                                  </p:stCondLst>
                                  <p:childTnLst>
                                    <p:set>
                                      <p:cBhvr>
                                        <p:cTn id="61" dur="1" fill="hold">
                                          <p:stCondLst>
                                            <p:cond delay="0"/>
                                          </p:stCondLst>
                                        </p:cTn>
                                        <p:tgtEl>
                                          <p:spTgt spid="15"/>
                                        </p:tgtEl>
                                        <p:attrNameLst>
                                          <p:attrName>style.visibility</p:attrName>
                                        </p:attrNameLst>
                                      </p:cBhvr>
                                      <p:to>
                                        <p:strVal val="visible"/>
                                      </p:to>
                                    </p:set>
                                    <p:anim calcmode="lin" valueType="num">
                                      <p:cBhvr>
                                        <p:cTn id="62" dur="500" fill="hold"/>
                                        <p:tgtEl>
                                          <p:spTgt spid="15"/>
                                        </p:tgtEl>
                                        <p:attrNameLst>
                                          <p:attrName>ppt_w</p:attrName>
                                        </p:attrNameLst>
                                      </p:cBhvr>
                                      <p:tavLst>
                                        <p:tav tm="0">
                                          <p:val>
                                            <p:fltVal val="0"/>
                                          </p:val>
                                        </p:tav>
                                        <p:tav tm="100000">
                                          <p:val>
                                            <p:strVal val="#ppt_w"/>
                                          </p:val>
                                        </p:tav>
                                      </p:tavLst>
                                    </p:anim>
                                    <p:anim calcmode="lin" valueType="num">
                                      <p:cBhvr>
                                        <p:cTn id="63" dur="500" fill="hold"/>
                                        <p:tgtEl>
                                          <p:spTgt spid="15"/>
                                        </p:tgtEl>
                                        <p:attrNameLst>
                                          <p:attrName>ppt_h</p:attrName>
                                        </p:attrNameLst>
                                      </p:cBhvr>
                                      <p:tavLst>
                                        <p:tav tm="0">
                                          <p:val>
                                            <p:fltVal val="0"/>
                                          </p:val>
                                        </p:tav>
                                        <p:tav tm="100000">
                                          <p:val>
                                            <p:strVal val="#ppt_h"/>
                                          </p:val>
                                        </p:tav>
                                      </p:tavLst>
                                    </p:anim>
                                    <p:animEffect transition="in" filter="fade">
                                      <p:cBhvr>
                                        <p:cTn id="64" dur="500"/>
                                        <p:tgtEl>
                                          <p:spTgt spid="15"/>
                                        </p:tgtEl>
                                      </p:cBhvr>
                                    </p:animEffect>
                                  </p:childTnLst>
                                </p:cTn>
                              </p:par>
                              <p:par>
                                <p:cTn id="65" presetID="53" presetClass="entr" presetSubtype="16" fill="hold" nodeType="with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p:cTn id="67" dur="500" fill="hold"/>
                                        <p:tgtEl>
                                          <p:spTgt spid="16"/>
                                        </p:tgtEl>
                                        <p:attrNameLst>
                                          <p:attrName>ppt_w</p:attrName>
                                        </p:attrNameLst>
                                      </p:cBhvr>
                                      <p:tavLst>
                                        <p:tav tm="0">
                                          <p:val>
                                            <p:fltVal val="0"/>
                                          </p:val>
                                        </p:tav>
                                        <p:tav tm="100000">
                                          <p:val>
                                            <p:strVal val="#ppt_w"/>
                                          </p:val>
                                        </p:tav>
                                      </p:tavLst>
                                    </p:anim>
                                    <p:anim calcmode="lin" valueType="num">
                                      <p:cBhvr>
                                        <p:cTn id="68" dur="500" fill="hold"/>
                                        <p:tgtEl>
                                          <p:spTgt spid="16"/>
                                        </p:tgtEl>
                                        <p:attrNameLst>
                                          <p:attrName>ppt_h</p:attrName>
                                        </p:attrNameLst>
                                      </p:cBhvr>
                                      <p:tavLst>
                                        <p:tav tm="0">
                                          <p:val>
                                            <p:fltVal val="0"/>
                                          </p:val>
                                        </p:tav>
                                        <p:tav tm="100000">
                                          <p:val>
                                            <p:strVal val="#ppt_h"/>
                                          </p:val>
                                        </p:tav>
                                      </p:tavLst>
                                    </p:anim>
                                    <p:animEffect transition="in" filter="fade">
                                      <p:cBhvr>
                                        <p:cTn id="69" dur="500"/>
                                        <p:tgtEl>
                                          <p:spTgt spid="16"/>
                                        </p:tgtEl>
                                      </p:cBhvr>
                                    </p:animEffect>
                                  </p:childTnLst>
                                </p:cTn>
                              </p:par>
                              <p:par>
                                <p:cTn id="70" presetID="53" presetClass="entr" presetSubtype="16" fill="hold" nodeType="with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par>
                                <p:cTn id="75" presetID="53" presetClass="entr" presetSubtype="16" fill="hold" nodeType="withEffect">
                                  <p:stCondLst>
                                    <p:cond delay="0"/>
                                  </p:stCondLst>
                                  <p:childTnLst>
                                    <p:set>
                                      <p:cBhvr>
                                        <p:cTn id="76" dur="1" fill="hold">
                                          <p:stCondLst>
                                            <p:cond delay="0"/>
                                          </p:stCondLst>
                                        </p:cTn>
                                        <p:tgtEl>
                                          <p:spTgt spid="18"/>
                                        </p:tgtEl>
                                        <p:attrNameLst>
                                          <p:attrName>style.visibility</p:attrName>
                                        </p:attrNameLst>
                                      </p:cBhvr>
                                      <p:to>
                                        <p:strVal val="visible"/>
                                      </p:to>
                                    </p:set>
                                    <p:anim calcmode="lin" valueType="num">
                                      <p:cBhvr>
                                        <p:cTn id="77" dur="500" fill="hold"/>
                                        <p:tgtEl>
                                          <p:spTgt spid="18"/>
                                        </p:tgtEl>
                                        <p:attrNameLst>
                                          <p:attrName>ppt_w</p:attrName>
                                        </p:attrNameLst>
                                      </p:cBhvr>
                                      <p:tavLst>
                                        <p:tav tm="0">
                                          <p:val>
                                            <p:fltVal val="0"/>
                                          </p:val>
                                        </p:tav>
                                        <p:tav tm="100000">
                                          <p:val>
                                            <p:strVal val="#ppt_w"/>
                                          </p:val>
                                        </p:tav>
                                      </p:tavLst>
                                    </p:anim>
                                    <p:anim calcmode="lin" valueType="num">
                                      <p:cBhvr>
                                        <p:cTn id="78" dur="500" fill="hold"/>
                                        <p:tgtEl>
                                          <p:spTgt spid="18"/>
                                        </p:tgtEl>
                                        <p:attrNameLst>
                                          <p:attrName>ppt_h</p:attrName>
                                        </p:attrNameLst>
                                      </p:cBhvr>
                                      <p:tavLst>
                                        <p:tav tm="0">
                                          <p:val>
                                            <p:fltVal val="0"/>
                                          </p:val>
                                        </p:tav>
                                        <p:tav tm="100000">
                                          <p:val>
                                            <p:strVal val="#ppt_h"/>
                                          </p:val>
                                        </p:tav>
                                      </p:tavLst>
                                    </p:anim>
                                    <p:animEffect transition="in" filter="fade">
                                      <p:cBhvr>
                                        <p:cTn id="7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685473" y="1418968"/>
            <a:ext cx="2643687" cy="4019051"/>
            <a:chOff x="2112169" y="1122283"/>
            <a:chExt cx="1787843" cy="2717959"/>
          </a:xfrm>
        </p:grpSpPr>
        <p:sp>
          <p:nvSpPr>
            <p:cNvPr id="24" name="椭圆 2"/>
            <p:cNvSpPr/>
            <p:nvPr/>
          </p:nvSpPr>
          <p:spPr>
            <a:xfrm rot="16200000">
              <a:off x="1646873" y="1741170"/>
              <a:ext cx="2717959" cy="1480185"/>
            </a:xfrm>
            <a:custGeom>
              <a:avLst/>
              <a:gdLst/>
              <a:ahLst/>
              <a:cxnLst/>
              <a:rect l="l" t="t" r="r" b="b"/>
              <a:pathLst>
                <a:path w="5853422" h="2088232">
                  <a:moveTo>
                    <a:pt x="5853327" y="1044115"/>
                  </a:moveTo>
                  <a:cubicBezTo>
                    <a:pt x="5853327" y="1175504"/>
                    <a:pt x="4543040" y="2088214"/>
                    <a:pt x="2926711" y="2088231"/>
                  </a:cubicBezTo>
                  <a:lnTo>
                    <a:pt x="2926711" y="2088232"/>
                  </a:lnTo>
                  <a:cubicBezTo>
                    <a:pt x="1310381" y="2088215"/>
                    <a:pt x="95" y="1175506"/>
                    <a:pt x="95" y="1044116"/>
                  </a:cubicBezTo>
                  <a:cubicBezTo>
                    <a:pt x="-12956" y="945708"/>
                    <a:pt x="1310380" y="18"/>
                    <a:pt x="2926711" y="1"/>
                  </a:cubicBezTo>
                  <a:lnTo>
                    <a:pt x="2926711" y="0"/>
                  </a:lnTo>
                  <a:cubicBezTo>
                    <a:pt x="4543041" y="17"/>
                    <a:pt x="5866378" y="945707"/>
                    <a:pt x="5853327" y="1044115"/>
                  </a:cubicBezTo>
                  <a:close/>
                </a:path>
              </a:pathLst>
            </a:custGeom>
            <a:solidFill>
              <a:srgbClr val="B195C4"/>
            </a:solidFill>
            <a:ln w="25400" cap="flat" cmpd="sng" algn="ctr">
              <a:solidFill>
                <a:sysClr val="window" lastClr="FFFFFF"/>
              </a:solidFill>
              <a:prstDash val="solid"/>
            </a:ln>
            <a:effectLst>
              <a:outerShdw blurRad="546100" dist="203200" dir="5400000" algn="t" rotWithShape="0">
                <a:prstClr val="black">
                  <a:alpha val="40000"/>
                </a:prstClr>
              </a:outerShdw>
            </a:effec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sp>
          <p:nvSpPr>
            <p:cNvPr id="25" name="椭圆 2"/>
            <p:cNvSpPr/>
            <p:nvPr/>
          </p:nvSpPr>
          <p:spPr>
            <a:xfrm rot="5400000" flipV="1">
              <a:off x="1907381" y="1883569"/>
              <a:ext cx="2197418" cy="1199674"/>
            </a:xfrm>
            <a:custGeom>
              <a:avLst/>
              <a:gdLst/>
              <a:ahLst/>
              <a:cxnLst/>
              <a:rect l="l" t="t" r="r" b="b"/>
              <a:pathLst>
                <a:path w="4732767" h="1692191">
                  <a:moveTo>
                    <a:pt x="77" y="846095"/>
                  </a:moveTo>
                  <a:cubicBezTo>
                    <a:pt x="77" y="952281"/>
                    <a:pt x="1056175" y="1688214"/>
                    <a:pt x="2361117" y="1691829"/>
                  </a:cubicBezTo>
                  <a:lnTo>
                    <a:pt x="2361117" y="1692191"/>
                  </a:lnTo>
                  <a:cubicBezTo>
                    <a:pt x="2362873" y="1692191"/>
                    <a:pt x="2364629" y="1692190"/>
                    <a:pt x="2366384" y="1692010"/>
                  </a:cubicBezTo>
                  <a:cubicBezTo>
                    <a:pt x="2368138" y="1692190"/>
                    <a:pt x="2369894" y="1692191"/>
                    <a:pt x="2371650" y="1692191"/>
                  </a:cubicBezTo>
                  <a:lnTo>
                    <a:pt x="2371650" y="1691829"/>
                  </a:lnTo>
                  <a:cubicBezTo>
                    <a:pt x="3676592" y="1688214"/>
                    <a:pt x="4732690" y="952281"/>
                    <a:pt x="4732690" y="846095"/>
                  </a:cubicBezTo>
                  <a:cubicBezTo>
                    <a:pt x="4743238" y="766564"/>
                    <a:pt x="3676649" y="4120"/>
                    <a:pt x="2371650" y="375"/>
                  </a:cubicBezTo>
                  <a:lnTo>
                    <a:pt x="2371650" y="0"/>
                  </a:lnTo>
                  <a:lnTo>
                    <a:pt x="2366384" y="187"/>
                  </a:lnTo>
                  <a:lnTo>
                    <a:pt x="2361117" y="0"/>
                  </a:lnTo>
                  <a:lnTo>
                    <a:pt x="2361117" y="375"/>
                  </a:lnTo>
                  <a:cubicBezTo>
                    <a:pt x="1056118" y="4120"/>
                    <a:pt x="-10471" y="766564"/>
                    <a:pt x="77" y="846095"/>
                  </a:cubicBezTo>
                  <a:close/>
                </a:path>
              </a:pathLst>
            </a:custGeom>
            <a:gradFill flip="none" rotWithShape="1">
              <a:gsLst>
                <a:gs pos="87000">
                  <a:srgbClr val="D0D0D0"/>
                </a:gs>
                <a:gs pos="2000">
                  <a:sysClr val="window" lastClr="FFFFFF">
                    <a:lumMod val="75000"/>
                  </a:sysClr>
                </a:gs>
                <a:gs pos="100000">
                  <a:srgbClr val="FBFBFB"/>
                </a:gs>
                <a:gs pos="13000">
                  <a:sysClr val="window" lastClr="FFFFFF"/>
                </a:gs>
              </a:gsLst>
              <a:lin ang="5400000" scaled="1"/>
              <a:tileRect/>
            </a:gradFill>
            <a:ln w="25400" cap="flat" cmpd="sng" algn="ctr">
              <a:solidFill>
                <a:sysClr val="window" lastClr="FFFFFF"/>
              </a:solidFill>
              <a:prstDash val="solid"/>
            </a:ln>
            <a:effec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pic>
          <p:nvPicPr>
            <p:cNvPr id="26"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10800000" flipH="1">
              <a:off x="2112169" y="2305050"/>
              <a:ext cx="1787843" cy="7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椭圆 2"/>
            <p:cNvSpPr/>
            <p:nvPr/>
          </p:nvSpPr>
          <p:spPr>
            <a:xfrm rot="16200000">
              <a:off x="1796891" y="1619250"/>
              <a:ext cx="1972628" cy="992505"/>
            </a:xfrm>
            <a:custGeom>
              <a:avLst/>
              <a:gdLst/>
              <a:ahLst/>
              <a:cxnLst/>
              <a:rect l="l" t="t" r="r" b="b"/>
              <a:pathLst>
                <a:path w="4248233" h="1400198">
                  <a:moveTo>
                    <a:pt x="4248138" y="1044115"/>
                  </a:moveTo>
                  <a:cubicBezTo>
                    <a:pt x="4248138" y="1074297"/>
                    <a:pt x="4178999" y="1145706"/>
                    <a:pt x="4052399" y="1237133"/>
                  </a:cubicBezTo>
                  <a:cubicBezTo>
                    <a:pt x="3509942" y="1440512"/>
                    <a:pt x="2726951" y="1461769"/>
                    <a:pt x="1903972" y="1254843"/>
                  </a:cubicBezTo>
                  <a:cubicBezTo>
                    <a:pt x="1066870" y="1044367"/>
                    <a:pt x="377880" y="645452"/>
                    <a:pt x="0" y="200691"/>
                  </a:cubicBezTo>
                  <a:cubicBezTo>
                    <a:pt x="397338" y="81589"/>
                    <a:pt x="846793" y="6"/>
                    <a:pt x="1321522" y="1"/>
                  </a:cubicBezTo>
                  <a:lnTo>
                    <a:pt x="1321522" y="0"/>
                  </a:lnTo>
                  <a:cubicBezTo>
                    <a:pt x="2937852" y="17"/>
                    <a:pt x="4261189" y="945707"/>
                    <a:pt x="4248138" y="1044115"/>
                  </a:cubicBezTo>
                  <a:close/>
                </a:path>
              </a:pathLst>
            </a:custGeom>
            <a:noFill/>
            <a:ln w="25400" cap="flat" cmpd="sng" algn="ctr">
              <a:noFill/>
              <a:prstDash val="solid"/>
            </a:ln>
            <a:effectLst/>
            <a:extLst>
              <a:ext uri="{909E8E84-426E-40DD-AFC4-6F175D3DCCD1}">
                <a14:hiddenFill xmlns:a14="http://schemas.microsoft.com/office/drawing/2010/main">
                  <a:solidFill>
                    <a:srgbClr val="B195C4"/>
                  </a:solidFill>
                </a14:hiddenFill>
              </a:ext>
            </a:ex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sp>
          <p:nvSpPr>
            <p:cNvPr id="28" name="TextBox 27"/>
            <p:cNvSpPr txBox="1"/>
            <p:nvPr/>
          </p:nvSpPr>
          <p:spPr>
            <a:xfrm>
              <a:off x="2674621" y="1590676"/>
              <a:ext cx="663416" cy="56197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defTabSz="914377">
                <a:defRPr/>
              </a:pPr>
              <a:r>
                <a:rPr lang="en-US" altLang="zh-CN" sz="6000" dirty="0">
                  <a:solidFill>
                    <a:srgbClr val="B195C4"/>
                  </a:solidFill>
                  <a:latin typeface="#9Slide03 FS Neusa Bold" panose="00000800000000000000" pitchFamily="2" charset="0"/>
                </a:rPr>
                <a:t>A</a:t>
              </a:r>
            </a:p>
          </p:txBody>
        </p:sp>
        <p:sp>
          <p:nvSpPr>
            <p:cNvPr id="2" name="TextBox 28"/>
            <p:cNvSpPr txBox="1"/>
            <p:nvPr/>
          </p:nvSpPr>
          <p:spPr>
            <a:xfrm>
              <a:off x="2419350" y="2118837"/>
              <a:ext cx="1130618" cy="2289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defTabSz="914377">
                <a:defRPr/>
              </a:pPr>
              <a:endParaRPr lang="zh-CN" altLang="en-US" sz="2000" b="0" dirty="0">
                <a:solidFill>
                  <a:srgbClr val="B195C4"/>
                </a:solidFill>
                <a:sym typeface="+mn-ea"/>
              </a:endParaRPr>
            </a:p>
          </p:txBody>
        </p:sp>
        <p:sp>
          <p:nvSpPr>
            <p:cNvPr id="3" name="TextBox 29"/>
            <p:cNvSpPr txBox="1"/>
            <p:nvPr/>
          </p:nvSpPr>
          <p:spPr>
            <a:xfrm>
              <a:off x="2544127" y="2446973"/>
              <a:ext cx="881063" cy="561977"/>
            </a:xfrm>
            <a:prstGeom prst="rect">
              <a:avLst/>
            </a:prstGeom>
            <a:noFill/>
          </p:spPr>
          <p:txBody>
            <a:bodyPr wrap="square" rtlCol="0">
              <a:spAutoFit/>
            </a:bodyPr>
            <a:lstStyle/>
            <a:p>
              <a:pPr algn="ctr" defTabSz="914377">
                <a:defRPr/>
              </a:pPr>
              <a:r>
                <a:rPr lang="vi-VN" altLang="zh-CN" sz="2400" dirty="0" smtClean="0">
                  <a:solidFill>
                    <a:srgbClr val="B195C4"/>
                  </a:solidFill>
                  <a:latin typeface="#9Slide03 Roboto Condensed" panose="02000000000000000000" pitchFamily="2" charset="0"/>
                  <a:ea typeface="#9Slide03 Roboto Condensed" panose="02000000000000000000" pitchFamily="2" charset="0"/>
                  <a:sym typeface="+mn-ea"/>
                </a:rPr>
                <a:t>Sinh vật đa bào</a:t>
              </a:r>
              <a:endParaRPr lang="vi-VN" altLang="zh-CN" sz="2400" kern="0" dirty="0">
                <a:solidFill>
                  <a:srgbClr val="B195C4"/>
                </a:solidFill>
                <a:latin typeface="#9Slide03 Roboto Condensed" panose="02000000000000000000" pitchFamily="2" charset="0"/>
                <a:ea typeface="#9Slide03 Roboto Condensed" panose="02000000000000000000" pitchFamily="2" charset="0"/>
                <a:cs typeface="Arial" panose="020B0604020202020204" pitchFamily="34" charset="0"/>
                <a:sym typeface="+mn-ea"/>
              </a:endParaRPr>
            </a:p>
          </p:txBody>
        </p:sp>
      </p:grpSp>
      <p:grpSp>
        <p:nvGrpSpPr>
          <p:cNvPr id="5" name="组合 4"/>
          <p:cNvGrpSpPr/>
          <p:nvPr/>
        </p:nvGrpSpPr>
        <p:grpSpPr>
          <a:xfrm>
            <a:off x="4564593" y="1418968"/>
            <a:ext cx="2643687" cy="4019051"/>
            <a:chOff x="3847147" y="1122283"/>
            <a:chExt cx="1787843" cy="2717959"/>
          </a:xfrm>
        </p:grpSpPr>
        <p:sp>
          <p:nvSpPr>
            <p:cNvPr id="31" name="椭圆 2"/>
            <p:cNvSpPr/>
            <p:nvPr/>
          </p:nvSpPr>
          <p:spPr>
            <a:xfrm rot="16200000">
              <a:off x="3381852" y="1741170"/>
              <a:ext cx="2717959" cy="1480185"/>
            </a:xfrm>
            <a:custGeom>
              <a:avLst/>
              <a:gdLst/>
              <a:ahLst/>
              <a:cxnLst/>
              <a:rect l="l" t="t" r="r" b="b"/>
              <a:pathLst>
                <a:path w="5853422" h="2088232">
                  <a:moveTo>
                    <a:pt x="5853327" y="1044115"/>
                  </a:moveTo>
                  <a:cubicBezTo>
                    <a:pt x="5853327" y="1175504"/>
                    <a:pt x="4543040" y="2088214"/>
                    <a:pt x="2926711" y="2088231"/>
                  </a:cubicBezTo>
                  <a:lnTo>
                    <a:pt x="2926711" y="2088232"/>
                  </a:lnTo>
                  <a:cubicBezTo>
                    <a:pt x="1310381" y="2088215"/>
                    <a:pt x="95" y="1175506"/>
                    <a:pt x="95" y="1044116"/>
                  </a:cubicBezTo>
                  <a:cubicBezTo>
                    <a:pt x="-12956" y="945708"/>
                    <a:pt x="1310380" y="18"/>
                    <a:pt x="2926711" y="1"/>
                  </a:cubicBezTo>
                  <a:lnTo>
                    <a:pt x="2926711" y="0"/>
                  </a:lnTo>
                  <a:cubicBezTo>
                    <a:pt x="4543041" y="17"/>
                    <a:pt x="5866378" y="945707"/>
                    <a:pt x="5853327" y="1044115"/>
                  </a:cubicBezTo>
                  <a:close/>
                </a:path>
              </a:pathLst>
            </a:custGeom>
            <a:solidFill>
              <a:srgbClr val="3CB9EC"/>
            </a:solidFill>
            <a:ln w="25400" cap="flat" cmpd="sng" algn="ctr">
              <a:solidFill>
                <a:sysClr val="window" lastClr="FFFFFF"/>
              </a:solidFill>
              <a:prstDash val="solid"/>
            </a:ln>
            <a:effectLst>
              <a:outerShdw blurRad="546100" dist="203200" dir="5400000" algn="t" rotWithShape="0">
                <a:prstClr val="black">
                  <a:alpha val="40000"/>
                </a:prstClr>
              </a:outerShdw>
            </a:effec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sp>
          <p:nvSpPr>
            <p:cNvPr id="32" name="椭圆 2"/>
            <p:cNvSpPr/>
            <p:nvPr/>
          </p:nvSpPr>
          <p:spPr>
            <a:xfrm rot="5400000" flipV="1">
              <a:off x="3642360" y="1883569"/>
              <a:ext cx="2197418" cy="1199674"/>
            </a:xfrm>
            <a:custGeom>
              <a:avLst/>
              <a:gdLst/>
              <a:ahLst/>
              <a:cxnLst/>
              <a:rect l="l" t="t" r="r" b="b"/>
              <a:pathLst>
                <a:path w="4732767" h="1692191">
                  <a:moveTo>
                    <a:pt x="77" y="846095"/>
                  </a:moveTo>
                  <a:cubicBezTo>
                    <a:pt x="77" y="952281"/>
                    <a:pt x="1056175" y="1688214"/>
                    <a:pt x="2361117" y="1691829"/>
                  </a:cubicBezTo>
                  <a:lnTo>
                    <a:pt x="2361117" y="1692191"/>
                  </a:lnTo>
                  <a:cubicBezTo>
                    <a:pt x="2362873" y="1692191"/>
                    <a:pt x="2364629" y="1692190"/>
                    <a:pt x="2366384" y="1692010"/>
                  </a:cubicBezTo>
                  <a:cubicBezTo>
                    <a:pt x="2368138" y="1692190"/>
                    <a:pt x="2369894" y="1692191"/>
                    <a:pt x="2371650" y="1692191"/>
                  </a:cubicBezTo>
                  <a:lnTo>
                    <a:pt x="2371650" y="1691829"/>
                  </a:lnTo>
                  <a:cubicBezTo>
                    <a:pt x="3676592" y="1688214"/>
                    <a:pt x="4732690" y="952281"/>
                    <a:pt x="4732690" y="846095"/>
                  </a:cubicBezTo>
                  <a:cubicBezTo>
                    <a:pt x="4743238" y="766564"/>
                    <a:pt x="3676649" y="4120"/>
                    <a:pt x="2371650" y="375"/>
                  </a:cubicBezTo>
                  <a:lnTo>
                    <a:pt x="2371650" y="0"/>
                  </a:lnTo>
                  <a:lnTo>
                    <a:pt x="2366384" y="187"/>
                  </a:lnTo>
                  <a:lnTo>
                    <a:pt x="2361117" y="0"/>
                  </a:lnTo>
                  <a:lnTo>
                    <a:pt x="2361117" y="375"/>
                  </a:lnTo>
                  <a:cubicBezTo>
                    <a:pt x="1056118" y="4120"/>
                    <a:pt x="-10471" y="766564"/>
                    <a:pt x="77" y="846095"/>
                  </a:cubicBezTo>
                  <a:close/>
                </a:path>
              </a:pathLst>
            </a:custGeom>
            <a:gradFill flip="none" rotWithShape="1">
              <a:gsLst>
                <a:gs pos="87000">
                  <a:srgbClr val="D0D0D0"/>
                </a:gs>
                <a:gs pos="2000">
                  <a:sysClr val="window" lastClr="FFFFFF">
                    <a:lumMod val="75000"/>
                  </a:sysClr>
                </a:gs>
                <a:gs pos="100000">
                  <a:srgbClr val="FBFBFB"/>
                </a:gs>
                <a:gs pos="13000">
                  <a:sysClr val="window" lastClr="FFFFFF"/>
                </a:gs>
              </a:gsLst>
              <a:lin ang="5400000" scaled="1"/>
              <a:tileRect/>
            </a:gradFill>
            <a:ln w="25400" cap="flat" cmpd="sng" algn="ctr">
              <a:solidFill>
                <a:sysClr val="window" lastClr="FFFFFF"/>
              </a:solidFill>
              <a:prstDash val="solid"/>
            </a:ln>
            <a:effec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pic>
          <p:nvPicPr>
            <p:cNvPr id="33"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10800000" flipH="1">
              <a:off x="3847147" y="2305050"/>
              <a:ext cx="1787843" cy="7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椭圆 2"/>
            <p:cNvSpPr/>
            <p:nvPr/>
          </p:nvSpPr>
          <p:spPr>
            <a:xfrm rot="16200000">
              <a:off x="3531870" y="1619250"/>
              <a:ext cx="1972628" cy="992505"/>
            </a:xfrm>
            <a:custGeom>
              <a:avLst/>
              <a:gdLst/>
              <a:ahLst/>
              <a:cxnLst/>
              <a:rect l="l" t="t" r="r" b="b"/>
              <a:pathLst>
                <a:path w="4248233" h="1400198">
                  <a:moveTo>
                    <a:pt x="4248138" y="1044115"/>
                  </a:moveTo>
                  <a:cubicBezTo>
                    <a:pt x="4248138" y="1074297"/>
                    <a:pt x="4178999" y="1145706"/>
                    <a:pt x="4052399" y="1237133"/>
                  </a:cubicBezTo>
                  <a:cubicBezTo>
                    <a:pt x="3509942" y="1440512"/>
                    <a:pt x="2726951" y="1461769"/>
                    <a:pt x="1903972" y="1254843"/>
                  </a:cubicBezTo>
                  <a:cubicBezTo>
                    <a:pt x="1066870" y="1044367"/>
                    <a:pt x="377880" y="645452"/>
                    <a:pt x="0" y="200691"/>
                  </a:cubicBezTo>
                  <a:cubicBezTo>
                    <a:pt x="397338" y="81589"/>
                    <a:pt x="846793" y="6"/>
                    <a:pt x="1321522" y="1"/>
                  </a:cubicBezTo>
                  <a:lnTo>
                    <a:pt x="1321522" y="0"/>
                  </a:lnTo>
                  <a:cubicBezTo>
                    <a:pt x="2937852" y="17"/>
                    <a:pt x="4261189" y="945707"/>
                    <a:pt x="4248138" y="1044115"/>
                  </a:cubicBezTo>
                  <a:close/>
                </a:path>
              </a:pathLst>
            </a:custGeom>
            <a:solidFill>
              <a:srgbClr val="FFFFFF">
                <a:alpha val="30980"/>
              </a:srgbClr>
            </a:solidFill>
            <a:ln w="25400" cap="flat" cmpd="sng" algn="ctr">
              <a:noFill/>
              <a:prstDash val="solid"/>
            </a:ln>
            <a:effec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sp>
          <p:nvSpPr>
            <p:cNvPr id="35" name="TextBox 34"/>
            <p:cNvSpPr txBox="1"/>
            <p:nvPr/>
          </p:nvSpPr>
          <p:spPr>
            <a:xfrm>
              <a:off x="4409599" y="1590676"/>
              <a:ext cx="663416" cy="56748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defTabSz="914377">
                <a:defRPr/>
              </a:pPr>
              <a:r>
                <a:rPr lang="en-US" altLang="zh-CN" sz="6000" dirty="0">
                  <a:solidFill>
                    <a:srgbClr val="3CB9EC"/>
                  </a:solidFill>
                  <a:latin typeface="#9Slide03 FS Neusa Bold" panose="00000800000000000000" pitchFamily="2" charset="0"/>
                </a:rPr>
                <a:t>B</a:t>
              </a:r>
            </a:p>
          </p:txBody>
        </p:sp>
        <p:sp>
          <p:nvSpPr>
            <p:cNvPr id="36" name="TextBox 35"/>
            <p:cNvSpPr txBox="1"/>
            <p:nvPr/>
          </p:nvSpPr>
          <p:spPr>
            <a:xfrm>
              <a:off x="4141470" y="2098358"/>
              <a:ext cx="1130618" cy="2289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defTabSz="914377">
                <a:defRPr/>
              </a:pPr>
              <a:endParaRPr lang="zh-CN" altLang="en-US" sz="2000" b="0" dirty="0">
                <a:solidFill>
                  <a:srgbClr val="3CB9EC"/>
                </a:solidFill>
                <a:sym typeface="+mn-ea"/>
              </a:endParaRPr>
            </a:p>
          </p:txBody>
        </p:sp>
        <p:sp>
          <p:nvSpPr>
            <p:cNvPr id="37" name="TextBox 36"/>
            <p:cNvSpPr txBox="1"/>
            <p:nvPr/>
          </p:nvSpPr>
          <p:spPr>
            <a:xfrm>
              <a:off x="4323160" y="2311128"/>
              <a:ext cx="835343" cy="811745"/>
            </a:xfrm>
            <a:prstGeom prst="rect">
              <a:avLst/>
            </a:prstGeom>
            <a:noFill/>
          </p:spPr>
          <p:txBody>
            <a:bodyPr wrap="square" rtlCol="0">
              <a:spAutoFit/>
            </a:bodyPr>
            <a:lstStyle/>
            <a:p>
              <a:pPr algn="ctr" defTabSz="914377">
                <a:defRPr/>
              </a:pPr>
              <a:r>
                <a:rPr lang="vi-VN" altLang="zh-CN" sz="2400" dirty="0" smtClean="0">
                  <a:solidFill>
                    <a:srgbClr val="3CB9EC"/>
                  </a:solidFill>
                  <a:latin typeface="#9Slide03 Roboto Condensed" panose="02000000000000000000" pitchFamily="2" charset="0"/>
                  <a:ea typeface="#9Slide03 Roboto Condensed" panose="02000000000000000000" pitchFamily="2" charset="0"/>
                  <a:sym typeface="+mn-ea"/>
                </a:rPr>
                <a:t>Thức ăn là sinh vật khác</a:t>
              </a:r>
              <a:endParaRPr lang="vi-VN" altLang="zh-CN" sz="2400" kern="0" dirty="0">
                <a:solidFill>
                  <a:srgbClr val="3CB9EC"/>
                </a:solidFill>
                <a:latin typeface="#9Slide03 Roboto Condensed" panose="02000000000000000000" pitchFamily="2" charset="0"/>
                <a:ea typeface="#9Slide03 Roboto Condensed" panose="02000000000000000000" pitchFamily="2" charset="0"/>
                <a:cs typeface="Arial" panose="020B0604020202020204" pitchFamily="34" charset="0"/>
                <a:sym typeface="+mn-ea"/>
              </a:endParaRPr>
            </a:p>
          </p:txBody>
        </p:sp>
      </p:grpSp>
      <p:grpSp>
        <p:nvGrpSpPr>
          <p:cNvPr id="6" name="组合 5"/>
          <p:cNvGrpSpPr/>
          <p:nvPr/>
        </p:nvGrpSpPr>
        <p:grpSpPr>
          <a:xfrm>
            <a:off x="7443713" y="1418968"/>
            <a:ext cx="2643687" cy="4019051"/>
            <a:chOff x="5574506" y="1122283"/>
            <a:chExt cx="1787843" cy="2717959"/>
          </a:xfrm>
        </p:grpSpPr>
        <p:sp>
          <p:nvSpPr>
            <p:cNvPr id="38" name="椭圆 2"/>
            <p:cNvSpPr/>
            <p:nvPr/>
          </p:nvSpPr>
          <p:spPr>
            <a:xfrm rot="16200000">
              <a:off x="5109687" y="1741170"/>
              <a:ext cx="2717959" cy="1480185"/>
            </a:xfrm>
            <a:custGeom>
              <a:avLst/>
              <a:gdLst/>
              <a:ahLst/>
              <a:cxnLst/>
              <a:rect l="l" t="t" r="r" b="b"/>
              <a:pathLst>
                <a:path w="5853422" h="2088232">
                  <a:moveTo>
                    <a:pt x="5853327" y="1044115"/>
                  </a:moveTo>
                  <a:cubicBezTo>
                    <a:pt x="5853327" y="1175504"/>
                    <a:pt x="4543040" y="2088214"/>
                    <a:pt x="2926711" y="2088231"/>
                  </a:cubicBezTo>
                  <a:lnTo>
                    <a:pt x="2926711" y="2088232"/>
                  </a:lnTo>
                  <a:cubicBezTo>
                    <a:pt x="1310381" y="2088215"/>
                    <a:pt x="95" y="1175506"/>
                    <a:pt x="95" y="1044116"/>
                  </a:cubicBezTo>
                  <a:cubicBezTo>
                    <a:pt x="-12956" y="945708"/>
                    <a:pt x="1310380" y="18"/>
                    <a:pt x="2926711" y="1"/>
                  </a:cubicBezTo>
                  <a:lnTo>
                    <a:pt x="2926711" y="0"/>
                  </a:lnTo>
                  <a:cubicBezTo>
                    <a:pt x="4543041" y="17"/>
                    <a:pt x="5866378" y="945707"/>
                    <a:pt x="5853327" y="1044115"/>
                  </a:cubicBezTo>
                  <a:close/>
                </a:path>
              </a:pathLst>
            </a:custGeom>
            <a:solidFill>
              <a:srgbClr val="EE8398"/>
            </a:solidFill>
            <a:ln w="25400" cap="flat" cmpd="sng" algn="ctr">
              <a:solidFill>
                <a:sysClr val="window" lastClr="FFFFFF"/>
              </a:solidFill>
              <a:prstDash val="solid"/>
            </a:ln>
            <a:effectLst>
              <a:outerShdw blurRad="546100" dist="203200" dir="5400000" algn="t" rotWithShape="0">
                <a:prstClr val="black">
                  <a:alpha val="40000"/>
                </a:prstClr>
              </a:outerShdw>
            </a:effec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sp>
          <p:nvSpPr>
            <p:cNvPr id="39" name="椭圆 2"/>
            <p:cNvSpPr/>
            <p:nvPr/>
          </p:nvSpPr>
          <p:spPr>
            <a:xfrm rot="5400000" flipV="1">
              <a:off x="5369719" y="1883569"/>
              <a:ext cx="2197418" cy="1199674"/>
            </a:xfrm>
            <a:custGeom>
              <a:avLst/>
              <a:gdLst/>
              <a:ahLst/>
              <a:cxnLst/>
              <a:rect l="l" t="t" r="r" b="b"/>
              <a:pathLst>
                <a:path w="4732767" h="1692191">
                  <a:moveTo>
                    <a:pt x="77" y="846095"/>
                  </a:moveTo>
                  <a:cubicBezTo>
                    <a:pt x="77" y="952281"/>
                    <a:pt x="1056175" y="1688214"/>
                    <a:pt x="2361117" y="1691829"/>
                  </a:cubicBezTo>
                  <a:lnTo>
                    <a:pt x="2361117" y="1692191"/>
                  </a:lnTo>
                  <a:cubicBezTo>
                    <a:pt x="2362873" y="1692191"/>
                    <a:pt x="2364629" y="1692190"/>
                    <a:pt x="2366384" y="1692010"/>
                  </a:cubicBezTo>
                  <a:cubicBezTo>
                    <a:pt x="2368138" y="1692190"/>
                    <a:pt x="2369894" y="1692191"/>
                    <a:pt x="2371650" y="1692191"/>
                  </a:cubicBezTo>
                  <a:lnTo>
                    <a:pt x="2371650" y="1691829"/>
                  </a:lnTo>
                  <a:cubicBezTo>
                    <a:pt x="3676592" y="1688214"/>
                    <a:pt x="4732690" y="952281"/>
                    <a:pt x="4732690" y="846095"/>
                  </a:cubicBezTo>
                  <a:cubicBezTo>
                    <a:pt x="4743238" y="766564"/>
                    <a:pt x="3676649" y="4120"/>
                    <a:pt x="2371650" y="375"/>
                  </a:cubicBezTo>
                  <a:lnTo>
                    <a:pt x="2371650" y="0"/>
                  </a:lnTo>
                  <a:lnTo>
                    <a:pt x="2366384" y="187"/>
                  </a:lnTo>
                  <a:lnTo>
                    <a:pt x="2361117" y="0"/>
                  </a:lnTo>
                  <a:lnTo>
                    <a:pt x="2361117" y="375"/>
                  </a:lnTo>
                  <a:cubicBezTo>
                    <a:pt x="1056118" y="4120"/>
                    <a:pt x="-10471" y="766564"/>
                    <a:pt x="77" y="846095"/>
                  </a:cubicBezTo>
                  <a:close/>
                </a:path>
              </a:pathLst>
            </a:custGeom>
            <a:gradFill flip="none" rotWithShape="1">
              <a:gsLst>
                <a:gs pos="87000">
                  <a:srgbClr val="D0D0D0"/>
                </a:gs>
                <a:gs pos="2000">
                  <a:sysClr val="window" lastClr="FFFFFF">
                    <a:lumMod val="75000"/>
                  </a:sysClr>
                </a:gs>
                <a:gs pos="100000">
                  <a:srgbClr val="FBFBFB"/>
                </a:gs>
                <a:gs pos="13000">
                  <a:sysClr val="window" lastClr="FFFFFF"/>
                </a:gs>
              </a:gsLst>
              <a:lin ang="5400000" scaled="1"/>
              <a:tileRect/>
            </a:gradFill>
            <a:ln w="25400" cap="flat" cmpd="sng" algn="ctr">
              <a:solidFill>
                <a:sysClr val="window" lastClr="FFFFFF"/>
              </a:solidFill>
              <a:prstDash val="solid"/>
            </a:ln>
            <a:effec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pic>
          <p:nvPicPr>
            <p:cNvPr id="40"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67" r="7205" b="57679"/>
            <a:stretch>
              <a:fillRect/>
            </a:stretch>
          </p:blipFill>
          <p:spPr bwMode="auto">
            <a:xfrm rot="10800000" flipH="1">
              <a:off x="5574506" y="2305050"/>
              <a:ext cx="1787843" cy="72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椭圆 2"/>
            <p:cNvSpPr/>
            <p:nvPr/>
          </p:nvSpPr>
          <p:spPr>
            <a:xfrm rot="16200000">
              <a:off x="5259229" y="1619250"/>
              <a:ext cx="1972628" cy="992505"/>
            </a:xfrm>
            <a:custGeom>
              <a:avLst/>
              <a:gdLst/>
              <a:ahLst/>
              <a:cxnLst/>
              <a:rect l="l" t="t" r="r" b="b"/>
              <a:pathLst>
                <a:path w="4248233" h="1400198">
                  <a:moveTo>
                    <a:pt x="4248138" y="1044115"/>
                  </a:moveTo>
                  <a:cubicBezTo>
                    <a:pt x="4248138" y="1074297"/>
                    <a:pt x="4178999" y="1145706"/>
                    <a:pt x="4052399" y="1237133"/>
                  </a:cubicBezTo>
                  <a:cubicBezTo>
                    <a:pt x="3509942" y="1440512"/>
                    <a:pt x="2726951" y="1461769"/>
                    <a:pt x="1903972" y="1254843"/>
                  </a:cubicBezTo>
                  <a:cubicBezTo>
                    <a:pt x="1066870" y="1044367"/>
                    <a:pt x="377880" y="645452"/>
                    <a:pt x="0" y="200691"/>
                  </a:cubicBezTo>
                  <a:cubicBezTo>
                    <a:pt x="397338" y="81589"/>
                    <a:pt x="846793" y="6"/>
                    <a:pt x="1321522" y="1"/>
                  </a:cubicBezTo>
                  <a:lnTo>
                    <a:pt x="1321522" y="0"/>
                  </a:lnTo>
                  <a:cubicBezTo>
                    <a:pt x="2937852" y="17"/>
                    <a:pt x="4261189" y="945707"/>
                    <a:pt x="4248138" y="1044115"/>
                  </a:cubicBezTo>
                  <a:close/>
                </a:path>
              </a:pathLst>
            </a:custGeom>
            <a:solidFill>
              <a:srgbClr val="FFFFFF">
                <a:alpha val="30980"/>
              </a:srgbClr>
            </a:solidFill>
            <a:ln w="25400" cap="flat" cmpd="sng" algn="ctr">
              <a:noFill/>
              <a:prstDash val="solid"/>
            </a:ln>
            <a:effectLst/>
          </p:spPr>
          <p:txBody>
            <a:bodyPr rtlCol="0" anchor="ctr"/>
            <a:lstStyle/>
            <a:p>
              <a:pPr algn="ctr" defTabSz="914377">
                <a:defRPr/>
              </a:pPr>
              <a:endParaRPr lang="zh-CN" altLang="en-US" kern="0">
                <a:solidFill>
                  <a:sysClr val="window" lastClr="FFFFFF"/>
                </a:solidFill>
                <a:ea typeface="宋体" panose="02010600030101010101" pitchFamily="2" charset="-122"/>
              </a:endParaRPr>
            </a:p>
          </p:txBody>
        </p:sp>
        <p:sp>
          <p:nvSpPr>
            <p:cNvPr id="42" name="TextBox 41"/>
            <p:cNvSpPr txBox="1"/>
            <p:nvPr/>
          </p:nvSpPr>
          <p:spPr>
            <a:xfrm>
              <a:off x="6136482" y="1590676"/>
              <a:ext cx="663416" cy="56197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defTabSz="914377">
                <a:defRPr/>
              </a:pPr>
              <a:r>
                <a:rPr lang="en-US" altLang="zh-CN" sz="6000" dirty="0">
                  <a:solidFill>
                    <a:srgbClr val="EE8398"/>
                  </a:solidFill>
                  <a:latin typeface="#9Slide03 FS Neusa Bold" panose="00000800000000000000" pitchFamily="2" charset="0"/>
                </a:rPr>
                <a:t>C</a:t>
              </a:r>
            </a:p>
          </p:txBody>
        </p:sp>
        <p:sp>
          <p:nvSpPr>
            <p:cNvPr id="43" name="TextBox 42"/>
            <p:cNvSpPr txBox="1"/>
            <p:nvPr/>
          </p:nvSpPr>
          <p:spPr>
            <a:xfrm>
              <a:off x="5868829" y="2072164"/>
              <a:ext cx="1130618" cy="228954"/>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charset="-122"/>
                </a:defRPr>
              </a:lvl1pPr>
            </a:lstStyle>
            <a:p>
              <a:pPr algn="ctr" defTabSz="914377">
                <a:defRPr/>
              </a:pPr>
              <a:endParaRPr lang="zh-CN" altLang="en-US" sz="2000" b="0" dirty="0">
                <a:solidFill>
                  <a:srgbClr val="EE8398"/>
                </a:solidFill>
                <a:sym typeface="+mn-ea"/>
              </a:endParaRPr>
            </a:p>
          </p:txBody>
        </p:sp>
        <p:sp>
          <p:nvSpPr>
            <p:cNvPr id="44" name="TextBox 43"/>
            <p:cNvSpPr txBox="1"/>
            <p:nvPr/>
          </p:nvSpPr>
          <p:spPr>
            <a:xfrm>
              <a:off x="6045994" y="2403634"/>
              <a:ext cx="845820" cy="811745"/>
            </a:xfrm>
            <a:prstGeom prst="rect">
              <a:avLst/>
            </a:prstGeom>
            <a:noFill/>
          </p:spPr>
          <p:txBody>
            <a:bodyPr wrap="square" rtlCol="0">
              <a:spAutoFit/>
            </a:bodyPr>
            <a:lstStyle/>
            <a:p>
              <a:pPr algn="ctr" defTabSz="914377">
                <a:defRPr/>
              </a:pPr>
              <a:r>
                <a:rPr lang="vi-VN" altLang="zh-CN" sz="2400" dirty="0" smtClean="0">
                  <a:solidFill>
                    <a:srgbClr val="EE8398"/>
                  </a:solidFill>
                  <a:latin typeface="#9Slide03 Roboto Condensed" panose="02000000000000000000" pitchFamily="2" charset="0"/>
                  <a:ea typeface="#9Slide03 Roboto Condensed" panose="02000000000000000000" pitchFamily="2" charset="0"/>
                  <a:sym typeface="+mn-ea"/>
                </a:rPr>
                <a:t>Khả năng di chuyển</a:t>
              </a:r>
              <a:endParaRPr lang="vi-VN" altLang="zh-CN" sz="2400" kern="0" dirty="0">
                <a:solidFill>
                  <a:srgbClr val="EE8398"/>
                </a:solidFill>
                <a:latin typeface="#9Slide03 Roboto Condensed" panose="02000000000000000000" pitchFamily="2" charset="0"/>
                <a:ea typeface="#9Slide03 Roboto Condensed" panose="02000000000000000000" pitchFamily="2" charset="0"/>
                <a:cs typeface="Arial" panose="020B0604020202020204" pitchFamily="34" charset="0"/>
                <a:sym typeface="+mn-ea"/>
              </a:endParaRPr>
            </a:p>
          </p:txBody>
        </p:sp>
      </p:grpSp>
      <p:sp>
        <p:nvSpPr>
          <p:cNvPr id="7" name="Rectangle 6"/>
          <p:cNvSpPr/>
          <p:nvPr/>
        </p:nvSpPr>
        <p:spPr>
          <a:xfrm>
            <a:off x="1376126" y="172016"/>
            <a:ext cx="9469925" cy="679010"/>
          </a:xfrm>
          <a:prstGeom prst="rect">
            <a:avLst/>
          </a:prstGeom>
          <a:solidFill>
            <a:srgbClr val="00206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2400" dirty="0" smtClean="0">
                <a:solidFill>
                  <a:prstClr val="white"/>
                </a:solidFill>
                <a:latin typeface="#9Slide03 Swiss Condensed Bold" panose="02000500000000000000" pitchFamily="2" charset="0"/>
              </a:rPr>
              <a:t>Những đặc điểm nào dưới đây giúp em phân biệt được động vật với thực vật?</a:t>
            </a:r>
            <a:endParaRPr lang="vi-VN" sz="2400" dirty="0">
              <a:solidFill>
                <a:prstClr val="white"/>
              </a:solidFill>
              <a:latin typeface="#9Slide03 Swiss Condensed Bold" panose="02000500000000000000" pitchFamily="2" charset="0"/>
            </a:endParaRPr>
          </a:p>
        </p:txBody>
      </p:sp>
    </p:spTree>
    <p:extLst>
      <p:ext uri="{BB962C8B-B14F-4D97-AF65-F5344CB8AC3E}">
        <p14:creationId xmlns:p14="http://schemas.microsoft.com/office/powerpoint/2010/main" val="72150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strVal val="#ppt_h"/>
                                          </p:val>
                                        </p:tav>
                                        <p:tav tm="100000">
                                          <p:val>
                                            <p:strVal val="#ppt_h"/>
                                          </p:val>
                                        </p:tav>
                                      </p:tavLst>
                                    </p:anim>
                                  </p:childTnLst>
                                </p:cTn>
                              </p:par>
                            </p:childTnLst>
                          </p:cTn>
                        </p:par>
                        <p:par>
                          <p:cTn id="9" fill="hold">
                            <p:stCondLst>
                              <p:cond delay="75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750" fill="hold"/>
                                        <p:tgtEl>
                                          <p:spTgt spid="5"/>
                                        </p:tgtEl>
                                        <p:attrNameLst>
                                          <p:attrName>ppt_w</p:attrName>
                                        </p:attrNameLst>
                                      </p:cBhvr>
                                      <p:tavLst>
                                        <p:tav tm="0">
                                          <p:val>
                                            <p:fltVal val="0"/>
                                          </p:val>
                                        </p:tav>
                                        <p:tav tm="100000">
                                          <p:val>
                                            <p:strVal val="#ppt_w"/>
                                          </p:val>
                                        </p:tav>
                                      </p:tavLst>
                                    </p:anim>
                                    <p:anim calcmode="lin" valueType="num">
                                      <p:cBhvr>
                                        <p:cTn id="13" dur="750" fill="hold"/>
                                        <p:tgtEl>
                                          <p:spTgt spid="5"/>
                                        </p:tgtEl>
                                        <p:attrNameLst>
                                          <p:attrName>ppt_h</p:attrName>
                                        </p:attrNameLst>
                                      </p:cBhvr>
                                      <p:tavLst>
                                        <p:tav tm="0">
                                          <p:val>
                                            <p:strVal val="#ppt_h"/>
                                          </p:val>
                                        </p:tav>
                                        <p:tav tm="100000">
                                          <p:val>
                                            <p:strVal val="#ppt_h"/>
                                          </p:val>
                                        </p:tav>
                                      </p:tavLst>
                                    </p:anim>
                                  </p:childTnLst>
                                </p:cTn>
                              </p:par>
                            </p:childTnLst>
                          </p:cTn>
                        </p:par>
                        <p:par>
                          <p:cTn id="14" fill="hold">
                            <p:stCondLst>
                              <p:cond delay="1500"/>
                            </p:stCondLst>
                            <p:childTnLst>
                              <p:par>
                                <p:cTn id="15" presetID="17" presetClass="entr" presetSubtype="10"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750" fill="hold"/>
                                        <p:tgtEl>
                                          <p:spTgt spid="6"/>
                                        </p:tgtEl>
                                        <p:attrNameLst>
                                          <p:attrName>ppt_w</p:attrName>
                                        </p:attrNameLst>
                                      </p:cBhvr>
                                      <p:tavLst>
                                        <p:tav tm="0">
                                          <p:val>
                                            <p:fltVal val="0"/>
                                          </p:val>
                                        </p:tav>
                                        <p:tav tm="100000">
                                          <p:val>
                                            <p:strVal val="#ppt_w"/>
                                          </p:val>
                                        </p:tav>
                                      </p:tavLst>
                                    </p:anim>
                                    <p:anim calcmode="lin" valueType="num">
                                      <p:cBhvr>
                                        <p:cTn id="18" dur="75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BE3B7C86-BAD5-4248-AE9A-74278CFF9AE4}"/>
              </a:ext>
            </a:extLst>
          </p:cNvPr>
          <p:cNvSpPr>
            <a:spLocks noGrp="1"/>
          </p:cNvSpPr>
          <p:nvPr>
            <p:ph type="sldNum" sz="quarter" idx="11"/>
          </p:nvPr>
        </p:nvSpPr>
        <p:spPr/>
        <p:txBody>
          <a:bodyPr/>
          <a:lstStyle/>
          <a:p>
            <a:fld id="{19B51A1E-902D-48AF-9020-955120F399B6}" type="slidenum">
              <a:rPr lang="en-US" smtClean="0">
                <a:solidFill>
                  <a:prstClr val="black">
                    <a:lumMod val="75000"/>
                    <a:lumOff val="25000"/>
                  </a:prstClr>
                </a:solidFill>
              </a:rPr>
              <a:pPr/>
              <a:t>5</a:t>
            </a:fld>
            <a:endParaRPr lang="en-US" dirty="0">
              <a:solidFill>
                <a:prstClr val="black">
                  <a:lumMod val="75000"/>
                  <a:lumOff val="25000"/>
                </a:prstClr>
              </a:solidFill>
            </a:endParaRPr>
          </a:p>
        </p:txBody>
      </p:sp>
      <p:grpSp>
        <p:nvGrpSpPr>
          <p:cNvPr id="18" name="Group 17">
            <a:extLst>
              <a:ext uri="{FF2B5EF4-FFF2-40B4-BE49-F238E27FC236}">
                <a16:creationId xmlns="" xmlns:a16="http://schemas.microsoft.com/office/drawing/2014/main" id="{F719A621-F332-4CDF-8FE9-7399D0714160}"/>
              </a:ext>
            </a:extLst>
          </p:cNvPr>
          <p:cNvGrpSpPr/>
          <p:nvPr/>
        </p:nvGrpSpPr>
        <p:grpSpPr>
          <a:xfrm>
            <a:off x="622852" y="1108836"/>
            <a:ext cx="10124661" cy="5413632"/>
            <a:chOff x="622852" y="1108836"/>
            <a:chExt cx="10124661" cy="5413632"/>
          </a:xfrm>
        </p:grpSpPr>
        <p:sp>
          <p:nvSpPr>
            <p:cNvPr id="19" name="Rectangle 18">
              <a:extLst>
                <a:ext uri="{FF2B5EF4-FFF2-40B4-BE49-F238E27FC236}">
                  <a16:creationId xmlns="" xmlns:a16="http://schemas.microsoft.com/office/drawing/2014/main" id="{FDE9D815-562C-4E75-893F-631F8E816B08}"/>
                </a:ext>
              </a:extLst>
            </p:cNvPr>
            <p:cNvSpPr/>
            <p:nvPr/>
          </p:nvSpPr>
          <p:spPr>
            <a:xfrm>
              <a:off x="2825711" y="1885505"/>
              <a:ext cx="5553287" cy="74960"/>
            </a:xfrm>
            <a:prstGeom prst="rect">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Rectangle 19">
              <a:extLst>
                <a:ext uri="{FF2B5EF4-FFF2-40B4-BE49-F238E27FC236}">
                  <a16:creationId xmlns="" xmlns:a16="http://schemas.microsoft.com/office/drawing/2014/main" id="{B842031C-5ABD-43AF-910B-D0C35AAC00E5}"/>
                </a:ext>
              </a:extLst>
            </p:cNvPr>
            <p:cNvSpPr/>
            <p:nvPr/>
          </p:nvSpPr>
          <p:spPr>
            <a:xfrm>
              <a:off x="2322088" y="1176753"/>
              <a:ext cx="283000" cy="283000"/>
            </a:xfrm>
            <a:prstGeom prst="rect">
              <a:avLst/>
            </a:prstGeom>
            <a:noFill/>
            <a:ln>
              <a:no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1" name="Freeform: Shape 20">
              <a:extLst>
                <a:ext uri="{FF2B5EF4-FFF2-40B4-BE49-F238E27FC236}">
                  <a16:creationId xmlns="" xmlns:a16="http://schemas.microsoft.com/office/drawing/2014/main" id="{5B69D670-1254-48F9-A227-5B81C114EFAB}"/>
                </a:ext>
              </a:extLst>
            </p:cNvPr>
            <p:cNvSpPr/>
            <p:nvPr/>
          </p:nvSpPr>
          <p:spPr>
            <a:xfrm>
              <a:off x="622852" y="1108836"/>
              <a:ext cx="9247059" cy="814148"/>
            </a:xfrm>
            <a:custGeom>
              <a:avLst/>
              <a:gdLst>
                <a:gd name="connsiteX0" fmla="*/ 0 w 6984591"/>
                <a:gd name="connsiteY0" fmla="*/ 0 h 814148"/>
                <a:gd name="connsiteX1" fmla="*/ 6984591 w 6984591"/>
                <a:gd name="connsiteY1" fmla="*/ 0 h 814148"/>
                <a:gd name="connsiteX2" fmla="*/ 6984591 w 6984591"/>
                <a:gd name="connsiteY2" fmla="*/ 814148 h 814148"/>
                <a:gd name="connsiteX3" fmla="*/ 0 w 6984591"/>
                <a:gd name="connsiteY3" fmla="*/ 814148 h 814148"/>
                <a:gd name="connsiteX4" fmla="*/ 0 w 6984591"/>
                <a:gd name="connsiteY4" fmla="*/ 0 h 8141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84591" h="814148">
                  <a:moveTo>
                    <a:pt x="0" y="0"/>
                  </a:moveTo>
                  <a:lnTo>
                    <a:pt x="6984591" y="0"/>
                  </a:lnTo>
                  <a:lnTo>
                    <a:pt x="6984591" y="814148"/>
                  </a:lnTo>
                  <a:lnTo>
                    <a:pt x="0" y="81414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3815" tIns="29210" rIns="43815" bIns="29210" numCol="1" spcCol="1270" anchor="ctr" anchorCtr="0">
              <a:noAutofit/>
            </a:bodyPr>
            <a:lstStyle/>
            <a:p>
              <a:pPr defTabSz="1022350">
                <a:lnSpc>
                  <a:spcPct val="90000"/>
                </a:lnSpc>
                <a:spcBef>
                  <a:spcPct val="0"/>
                </a:spcBef>
                <a:spcAft>
                  <a:spcPct val="35000"/>
                </a:spcAft>
              </a:pPr>
              <a:r>
                <a:rPr lang="vi-VN" sz="2300" dirty="0" smtClean="0">
                  <a:solidFill>
                    <a:prstClr val="black">
                      <a:hueOff val="0"/>
                      <a:satOff val="0"/>
                      <a:lumOff val="0"/>
                      <a:alphaOff val="0"/>
                    </a:prstClr>
                  </a:solidFill>
                  <a:latin typeface="#9Slide03 Swiss Condensed Bold" panose="02000500000000000000" pitchFamily="2" charset="0"/>
                  <a:cs typeface="Arial" panose="020B0604020202020204" pitchFamily="34" charset="0"/>
                </a:rPr>
                <a:t>Trong các đặc điểm sau, đặc điểm nào là dấu hiệu nhận biết động vật?</a:t>
              </a:r>
              <a:endParaRPr lang="vi-VN" sz="2300" dirty="0">
                <a:solidFill>
                  <a:prstClr val="black">
                    <a:hueOff val="0"/>
                    <a:satOff val="0"/>
                    <a:lumOff val="0"/>
                    <a:alphaOff val="0"/>
                  </a:prstClr>
                </a:solidFill>
                <a:latin typeface="#9Slide03 Swiss Condensed Bold" panose="02000500000000000000" pitchFamily="2" charset="0"/>
                <a:cs typeface="Arial" panose="020B0604020202020204" pitchFamily="34" charset="0"/>
              </a:endParaRPr>
            </a:p>
          </p:txBody>
        </p:sp>
        <p:sp>
          <p:nvSpPr>
            <p:cNvPr id="22" name="Rectangle 21">
              <a:extLst>
                <a:ext uri="{FF2B5EF4-FFF2-40B4-BE49-F238E27FC236}">
                  <a16:creationId xmlns="" xmlns:a16="http://schemas.microsoft.com/office/drawing/2014/main" id="{25980236-1646-46C0-AB1D-BD3834A1794B}"/>
                </a:ext>
              </a:extLst>
            </p:cNvPr>
            <p:cNvSpPr/>
            <p:nvPr/>
          </p:nvSpPr>
          <p:spPr>
            <a:xfrm>
              <a:off x="3854477" y="2752854"/>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Freeform: Shape 22">
              <a:extLst>
                <a:ext uri="{FF2B5EF4-FFF2-40B4-BE49-F238E27FC236}">
                  <a16:creationId xmlns="" xmlns:a16="http://schemas.microsoft.com/office/drawing/2014/main" id="{D0FE5A6C-D308-43A8-AB64-61649D7AC3BC}"/>
                </a:ext>
              </a:extLst>
            </p:cNvPr>
            <p:cNvSpPr/>
            <p:nvPr/>
          </p:nvSpPr>
          <p:spPr>
            <a:xfrm>
              <a:off x="4166002" y="2564522"/>
              <a:ext cx="3582592"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defTabSz="889000">
                <a:lnSpc>
                  <a:spcPct val="90000"/>
                </a:lnSpc>
                <a:spcBef>
                  <a:spcPct val="0"/>
                </a:spcBef>
                <a:spcAft>
                  <a:spcPct val="35000"/>
                </a:spcAft>
              </a:pPr>
              <a:r>
                <a:rPr lang="vi-VN" sz="2000" dirty="0" smtClean="0">
                  <a:solidFill>
                    <a:prstClr val="black">
                      <a:hueOff val="0"/>
                      <a:satOff val="0"/>
                      <a:lumOff val="0"/>
                      <a:alphaOff val="0"/>
                    </a:prstClr>
                  </a:solidFill>
                  <a:latin typeface="#9Slide03 Swiss Condensed Bold" panose="02000500000000000000" pitchFamily="2" charset="0"/>
                  <a:cs typeface="Arial" panose="020B0604020202020204" pitchFamily="34" charset="0"/>
                </a:rPr>
                <a:t>Có khả năng di chuyển</a:t>
              </a:r>
              <a:endParaRPr lang="vi-VN" sz="2000" dirty="0">
                <a:solidFill>
                  <a:prstClr val="black">
                    <a:hueOff val="0"/>
                    <a:satOff val="0"/>
                    <a:lumOff val="0"/>
                    <a:alphaOff val="0"/>
                  </a:prstClr>
                </a:solidFill>
                <a:latin typeface="#9Slide03 Swiss Condensed Bold" panose="02000500000000000000" pitchFamily="2" charset="0"/>
                <a:cs typeface="Arial" panose="020B0604020202020204" pitchFamily="34" charset="0"/>
              </a:endParaRPr>
            </a:p>
          </p:txBody>
        </p:sp>
        <p:sp>
          <p:nvSpPr>
            <p:cNvPr id="24" name="Rectangle 23">
              <a:extLst>
                <a:ext uri="{FF2B5EF4-FFF2-40B4-BE49-F238E27FC236}">
                  <a16:creationId xmlns="" xmlns:a16="http://schemas.microsoft.com/office/drawing/2014/main" id="{59FB1008-BAAF-462D-A4CA-5E2E215CEFA6}"/>
                </a:ext>
              </a:extLst>
            </p:cNvPr>
            <p:cNvSpPr/>
            <p:nvPr/>
          </p:nvSpPr>
          <p:spPr>
            <a:xfrm>
              <a:off x="3854477" y="3412512"/>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5" name="Freeform: Shape 24">
              <a:extLst>
                <a:ext uri="{FF2B5EF4-FFF2-40B4-BE49-F238E27FC236}">
                  <a16:creationId xmlns="" xmlns:a16="http://schemas.microsoft.com/office/drawing/2014/main" id="{0C004319-12AA-4395-8C08-103C858E4F0A}"/>
                </a:ext>
              </a:extLst>
            </p:cNvPr>
            <p:cNvSpPr/>
            <p:nvPr/>
          </p:nvSpPr>
          <p:spPr>
            <a:xfrm>
              <a:off x="4166002" y="3224180"/>
              <a:ext cx="3888530"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defTabSz="889000">
                <a:lnSpc>
                  <a:spcPct val="90000"/>
                </a:lnSpc>
                <a:spcBef>
                  <a:spcPct val="0"/>
                </a:spcBef>
                <a:spcAft>
                  <a:spcPct val="35000"/>
                </a:spcAft>
              </a:pPr>
              <a:r>
                <a:rPr lang="vi-VN" sz="2000" dirty="0" smtClean="0">
                  <a:solidFill>
                    <a:prstClr val="black">
                      <a:hueOff val="0"/>
                      <a:satOff val="0"/>
                      <a:lumOff val="0"/>
                      <a:alphaOff val="0"/>
                    </a:prstClr>
                  </a:solidFill>
                  <a:latin typeface="#9Slide03 Swiss Condensed Bold" panose="02000500000000000000" pitchFamily="2" charset="0"/>
                  <a:cs typeface="Arial" panose="020B0604020202020204" pitchFamily="34" charset="0"/>
                </a:rPr>
                <a:t>Không có khả năng di chuyển</a:t>
              </a:r>
              <a:endParaRPr lang="vi-VN" sz="2000" dirty="0">
                <a:solidFill>
                  <a:prstClr val="black">
                    <a:hueOff val="0"/>
                    <a:satOff val="0"/>
                    <a:lumOff val="0"/>
                    <a:alphaOff val="0"/>
                  </a:prstClr>
                </a:solidFill>
                <a:latin typeface="#9Slide03 Swiss Condensed Bold" panose="02000500000000000000" pitchFamily="2" charset="0"/>
                <a:cs typeface="Arial" panose="020B0604020202020204" pitchFamily="34" charset="0"/>
              </a:endParaRPr>
            </a:p>
          </p:txBody>
        </p:sp>
        <p:sp>
          <p:nvSpPr>
            <p:cNvPr id="26" name="Rectangle 25">
              <a:extLst>
                <a:ext uri="{FF2B5EF4-FFF2-40B4-BE49-F238E27FC236}">
                  <a16:creationId xmlns="" xmlns:a16="http://schemas.microsoft.com/office/drawing/2014/main" id="{4C4B6023-0CE2-4A6A-8183-68CF9BA2E0D8}"/>
                </a:ext>
              </a:extLst>
            </p:cNvPr>
            <p:cNvSpPr/>
            <p:nvPr/>
          </p:nvSpPr>
          <p:spPr>
            <a:xfrm>
              <a:off x="3854477" y="4072170"/>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7" name="Freeform: Shape 26">
              <a:extLst>
                <a:ext uri="{FF2B5EF4-FFF2-40B4-BE49-F238E27FC236}">
                  <a16:creationId xmlns="" xmlns:a16="http://schemas.microsoft.com/office/drawing/2014/main" id="{0DB0EEB6-15D8-456A-BE33-63EA41B31F05}"/>
                </a:ext>
              </a:extLst>
            </p:cNvPr>
            <p:cNvSpPr/>
            <p:nvPr/>
          </p:nvSpPr>
          <p:spPr>
            <a:xfrm>
              <a:off x="4166002" y="3840485"/>
              <a:ext cx="6581511" cy="659657"/>
            </a:xfrm>
            <a:custGeom>
              <a:avLst/>
              <a:gdLst>
                <a:gd name="connsiteX0" fmla="*/ 0 w 5638534"/>
                <a:gd name="connsiteY0" fmla="*/ 0 h 659657"/>
                <a:gd name="connsiteX1" fmla="*/ 5638534 w 5638534"/>
                <a:gd name="connsiteY1" fmla="*/ 0 h 659657"/>
                <a:gd name="connsiteX2" fmla="*/ 5638534 w 5638534"/>
                <a:gd name="connsiteY2" fmla="*/ 659657 h 659657"/>
                <a:gd name="connsiteX3" fmla="*/ 0 w 5638534"/>
                <a:gd name="connsiteY3" fmla="*/ 659657 h 659657"/>
                <a:gd name="connsiteX4" fmla="*/ 0 w 5638534"/>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8534" h="659657">
                  <a:moveTo>
                    <a:pt x="0" y="0"/>
                  </a:moveTo>
                  <a:lnTo>
                    <a:pt x="5638534" y="0"/>
                  </a:lnTo>
                  <a:lnTo>
                    <a:pt x="5638534"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defTabSz="889000">
                <a:lnSpc>
                  <a:spcPct val="90000"/>
                </a:lnSpc>
                <a:spcBef>
                  <a:spcPct val="0"/>
                </a:spcBef>
                <a:spcAft>
                  <a:spcPct val="35000"/>
                </a:spcAft>
              </a:pPr>
              <a:r>
                <a:rPr lang="vi-VN" sz="2000" dirty="0" smtClean="0">
                  <a:solidFill>
                    <a:prstClr val="black">
                      <a:hueOff val="0"/>
                      <a:satOff val="0"/>
                      <a:lumOff val="0"/>
                      <a:alphaOff val="0"/>
                    </a:prstClr>
                  </a:solidFill>
                  <a:latin typeface="#9Slide03 Swiss Condensed Bold" panose="02000500000000000000" pitchFamily="2" charset="0"/>
                  <a:cs typeface="Arial" panose="020B0604020202020204" pitchFamily="34" charset="0"/>
                </a:rPr>
                <a:t>Tự tổng hợp được chất hữu cơ nuôi cơ thể (tự dưỡng)</a:t>
              </a:r>
              <a:endParaRPr lang="vi-VN" sz="2000" dirty="0">
                <a:solidFill>
                  <a:prstClr val="black">
                    <a:hueOff val="0"/>
                    <a:satOff val="0"/>
                    <a:lumOff val="0"/>
                    <a:alphaOff val="0"/>
                  </a:prstClr>
                </a:solidFill>
                <a:latin typeface="#9Slide03 Swiss Condensed Bold" panose="02000500000000000000" pitchFamily="2" charset="0"/>
                <a:cs typeface="Arial" panose="020B0604020202020204" pitchFamily="34" charset="0"/>
              </a:endParaRPr>
            </a:p>
          </p:txBody>
        </p:sp>
        <p:sp>
          <p:nvSpPr>
            <p:cNvPr id="28" name="Rectangle 27">
              <a:extLst>
                <a:ext uri="{FF2B5EF4-FFF2-40B4-BE49-F238E27FC236}">
                  <a16:creationId xmlns="" xmlns:a16="http://schemas.microsoft.com/office/drawing/2014/main" id="{196806AF-90EA-4F79-B86A-00EB52E1955D}"/>
                </a:ext>
              </a:extLst>
            </p:cNvPr>
            <p:cNvSpPr/>
            <p:nvPr/>
          </p:nvSpPr>
          <p:spPr>
            <a:xfrm>
              <a:off x="3854477" y="4731828"/>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9" name="Freeform: Shape 28">
              <a:extLst>
                <a:ext uri="{FF2B5EF4-FFF2-40B4-BE49-F238E27FC236}">
                  <a16:creationId xmlns="" xmlns:a16="http://schemas.microsoft.com/office/drawing/2014/main" id="{BD473A22-7AA6-459F-825B-571A3A1A1F45}"/>
                </a:ext>
              </a:extLst>
            </p:cNvPr>
            <p:cNvSpPr/>
            <p:nvPr/>
          </p:nvSpPr>
          <p:spPr>
            <a:xfrm>
              <a:off x="4166001" y="4543496"/>
              <a:ext cx="4911737"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defTabSz="889000">
                <a:lnSpc>
                  <a:spcPct val="90000"/>
                </a:lnSpc>
                <a:spcBef>
                  <a:spcPct val="0"/>
                </a:spcBef>
                <a:spcAft>
                  <a:spcPct val="35000"/>
                </a:spcAft>
              </a:pPr>
              <a:r>
                <a:rPr lang="vi-VN" sz="2000" dirty="0" smtClean="0">
                  <a:solidFill>
                    <a:prstClr val="black">
                      <a:hueOff val="0"/>
                      <a:satOff val="0"/>
                      <a:lumOff val="0"/>
                      <a:alphaOff val="0"/>
                    </a:prstClr>
                  </a:solidFill>
                  <a:latin typeface="#9Slide03 Swiss Condensed Bold" panose="02000500000000000000" pitchFamily="2" charset="0"/>
                  <a:cs typeface="Arial" panose="020B0604020202020204" pitchFamily="34" charset="0"/>
                </a:rPr>
                <a:t>Sử dụng chất hữu cơ có sẵn (dị dưỡng)</a:t>
              </a:r>
              <a:endParaRPr lang="vi-VN" sz="2000" dirty="0">
                <a:solidFill>
                  <a:prstClr val="black">
                    <a:hueOff val="0"/>
                    <a:satOff val="0"/>
                    <a:lumOff val="0"/>
                    <a:alphaOff val="0"/>
                  </a:prstClr>
                </a:solidFill>
                <a:latin typeface="#9Slide03 Swiss Condensed Bold" panose="02000500000000000000" pitchFamily="2" charset="0"/>
                <a:cs typeface="Arial" panose="020B0604020202020204" pitchFamily="34" charset="0"/>
              </a:endParaRPr>
            </a:p>
          </p:txBody>
        </p:sp>
        <p:sp>
          <p:nvSpPr>
            <p:cNvPr id="30" name="Rectangle 29">
              <a:extLst>
                <a:ext uri="{FF2B5EF4-FFF2-40B4-BE49-F238E27FC236}">
                  <a16:creationId xmlns="" xmlns:a16="http://schemas.microsoft.com/office/drawing/2014/main" id="{D144449E-6E12-4BF6-A617-580D7858C552}"/>
                </a:ext>
              </a:extLst>
            </p:cNvPr>
            <p:cNvSpPr/>
            <p:nvPr/>
          </p:nvSpPr>
          <p:spPr>
            <a:xfrm>
              <a:off x="3854477" y="5391486"/>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1" name="Freeform: Shape 30">
              <a:extLst>
                <a:ext uri="{FF2B5EF4-FFF2-40B4-BE49-F238E27FC236}">
                  <a16:creationId xmlns="" xmlns:a16="http://schemas.microsoft.com/office/drawing/2014/main" id="{1822B2B5-64AE-48CF-A5EE-FA71D89620EF}"/>
                </a:ext>
              </a:extLst>
            </p:cNvPr>
            <p:cNvSpPr/>
            <p:nvPr/>
          </p:nvSpPr>
          <p:spPr>
            <a:xfrm>
              <a:off x="4166002" y="5203154"/>
              <a:ext cx="4076850"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defTabSz="889000">
                <a:lnSpc>
                  <a:spcPct val="90000"/>
                </a:lnSpc>
                <a:spcBef>
                  <a:spcPct val="0"/>
                </a:spcBef>
                <a:spcAft>
                  <a:spcPct val="35000"/>
                </a:spcAft>
              </a:pPr>
              <a:r>
                <a:rPr lang="vi-VN" sz="2000" dirty="0" smtClean="0">
                  <a:solidFill>
                    <a:prstClr val="black">
                      <a:hueOff val="0"/>
                      <a:satOff val="0"/>
                      <a:lumOff val="0"/>
                      <a:alphaOff val="0"/>
                    </a:prstClr>
                  </a:solidFill>
                  <a:latin typeface="#9Slide03 Swiss Condensed Bold" panose="02000500000000000000" pitchFamily="2" charset="0"/>
                  <a:cs typeface="Arial" panose="020B0604020202020204" pitchFamily="34" charset="0"/>
                </a:rPr>
                <a:t>Tế bào không có thành tế bào</a:t>
              </a:r>
              <a:endParaRPr lang="vi-VN" sz="2000" dirty="0">
                <a:solidFill>
                  <a:prstClr val="black">
                    <a:hueOff val="0"/>
                    <a:satOff val="0"/>
                    <a:lumOff val="0"/>
                    <a:alphaOff val="0"/>
                  </a:prstClr>
                </a:solidFill>
                <a:latin typeface="#9Slide03 Swiss Condensed Bold" panose="02000500000000000000" pitchFamily="2" charset="0"/>
                <a:cs typeface="Arial" panose="020B0604020202020204" pitchFamily="34" charset="0"/>
              </a:endParaRPr>
            </a:p>
          </p:txBody>
        </p:sp>
        <p:sp>
          <p:nvSpPr>
            <p:cNvPr id="32" name="Rectangle 31">
              <a:extLst>
                <a:ext uri="{FF2B5EF4-FFF2-40B4-BE49-F238E27FC236}">
                  <a16:creationId xmlns="" xmlns:a16="http://schemas.microsoft.com/office/drawing/2014/main" id="{EC2920FC-5A6A-4B8F-9675-34F897E689CB}"/>
                </a:ext>
              </a:extLst>
            </p:cNvPr>
            <p:cNvSpPr/>
            <p:nvPr/>
          </p:nvSpPr>
          <p:spPr>
            <a:xfrm>
              <a:off x="3854477" y="6051144"/>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3" name="Freeform: Shape 32">
              <a:extLst>
                <a:ext uri="{FF2B5EF4-FFF2-40B4-BE49-F238E27FC236}">
                  <a16:creationId xmlns="" xmlns:a16="http://schemas.microsoft.com/office/drawing/2014/main" id="{CB550EC1-468E-45BC-92C2-405102850304}"/>
                </a:ext>
              </a:extLst>
            </p:cNvPr>
            <p:cNvSpPr/>
            <p:nvPr/>
          </p:nvSpPr>
          <p:spPr>
            <a:xfrm>
              <a:off x="4166002" y="5862811"/>
              <a:ext cx="4553928"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defTabSz="889000">
                <a:lnSpc>
                  <a:spcPct val="90000"/>
                </a:lnSpc>
                <a:spcBef>
                  <a:spcPct val="0"/>
                </a:spcBef>
                <a:spcAft>
                  <a:spcPct val="35000"/>
                </a:spcAft>
              </a:pPr>
              <a:r>
                <a:rPr lang="vi-VN" sz="2000" dirty="0" smtClean="0">
                  <a:solidFill>
                    <a:prstClr val="black">
                      <a:hueOff val="0"/>
                      <a:satOff val="0"/>
                      <a:lumOff val="0"/>
                      <a:alphaOff val="0"/>
                    </a:prstClr>
                  </a:solidFill>
                  <a:latin typeface="#9Slide03 Swiss Condensed Bold" panose="02000500000000000000" pitchFamily="2" charset="0"/>
                  <a:cs typeface="Arial" panose="020B0604020202020204" pitchFamily="34" charset="0"/>
                </a:rPr>
                <a:t>Tế bào có thành tế bào cellulose</a:t>
              </a:r>
              <a:endParaRPr lang="vi-VN" sz="2000" dirty="0">
                <a:solidFill>
                  <a:prstClr val="black">
                    <a:hueOff val="0"/>
                    <a:satOff val="0"/>
                    <a:lumOff val="0"/>
                    <a:alphaOff val="0"/>
                  </a:prstClr>
                </a:solidFill>
                <a:latin typeface="#9Slide03 Swiss Condensed Bold" panose="02000500000000000000" pitchFamily="2" charset="0"/>
                <a:cs typeface="Arial" panose="020B0604020202020204" pitchFamily="34" charset="0"/>
              </a:endParaRPr>
            </a:p>
          </p:txBody>
        </p:sp>
        <p:sp>
          <p:nvSpPr>
            <p:cNvPr id="37" name="Rectangle 36">
              <a:extLst>
                <a:ext uri="{FF2B5EF4-FFF2-40B4-BE49-F238E27FC236}">
                  <a16:creationId xmlns="" xmlns:a16="http://schemas.microsoft.com/office/drawing/2014/main" id="{5ED137BC-FFB9-47FB-8569-A5C1E0B1738D}"/>
                </a:ext>
              </a:extLst>
            </p:cNvPr>
            <p:cNvSpPr/>
            <p:nvPr/>
          </p:nvSpPr>
          <p:spPr>
            <a:xfrm>
              <a:off x="3854477" y="2148797"/>
              <a:ext cx="282993" cy="282993"/>
            </a:xfrm>
            <a:prstGeom prst="rect">
              <a:avLst/>
            </a:prstGeom>
          </p:spPr>
          <p:style>
            <a:lnRef idx="2">
              <a:schemeClr val="accent1">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38" name="Freeform: Shape 37">
              <a:extLst>
                <a:ext uri="{FF2B5EF4-FFF2-40B4-BE49-F238E27FC236}">
                  <a16:creationId xmlns="" xmlns:a16="http://schemas.microsoft.com/office/drawing/2014/main" id="{AAABD83F-F933-434D-98E2-ED7DD828F9C5}"/>
                </a:ext>
              </a:extLst>
            </p:cNvPr>
            <p:cNvSpPr/>
            <p:nvPr/>
          </p:nvSpPr>
          <p:spPr>
            <a:xfrm>
              <a:off x="4166001" y="1960465"/>
              <a:ext cx="5084015" cy="659657"/>
            </a:xfrm>
            <a:custGeom>
              <a:avLst/>
              <a:gdLst>
                <a:gd name="connsiteX0" fmla="*/ 0 w 3582592"/>
                <a:gd name="connsiteY0" fmla="*/ 0 h 659657"/>
                <a:gd name="connsiteX1" fmla="*/ 3582592 w 3582592"/>
                <a:gd name="connsiteY1" fmla="*/ 0 h 659657"/>
                <a:gd name="connsiteX2" fmla="*/ 3582592 w 3582592"/>
                <a:gd name="connsiteY2" fmla="*/ 659657 h 659657"/>
                <a:gd name="connsiteX3" fmla="*/ 0 w 3582592"/>
                <a:gd name="connsiteY3" fmla="*/ 659657 h 659657"/>
                <a:gd name="connsiteX4" fmla="*/ 0 w 3582592"/>
                <a:gd name="connsiteY4" fmla="*/ 0 h 6596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82592" h="659657">
                  <a:moveTo>
                    <a:pt x="0" y="0"/>
                  </a:moveTo>
                  <a:lnTo>
                    <a:pt x="3582592" y="0"/>
                  </a:lnTo>
                  <a:lnTo>
                    <a:pt x="3582592" y="659657"/>
                  </a:lnTo>
                  <a:lnTo>
                    <a:pt x="0" y="65965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142240" numCol="1" spcCol="1270" anchor="ctr" anchorCtr="0">
              <a:noAutofit/>
            </a:bodyPr>
            <a:lstStyle/>
            <a:p>
              <a:pPr defTabSz="889000">
                <a:lnSpc>
                  <a:spcPct val="90000"/>
                </a:lnSpc>
                <a:spcBef>
                  <a:spcPct val="0"/>
                </a:spcBef>
                <a:spcAft>
                  <a:spcPct val="35000"/>
                </a:spcAft>
              </a:pPr>
              <a:r>
                <a:rPr lang="vi-VN" sz="2000" dirty="0" smtClean="0">
                  <a:solidFill>
                    <a:prstClr val="black">
                      <a:hueOff val="0"/>
                      <a:satOff val="0"/>
                      <a:lumOff val="0"/>
                      <a:alphaOff val="0"/>
                    </a:prstClr>
                  </a:solidFill>
                  <a:latin typeface="#9Slide03 Swiss Condensed Bold" panose="02000500000000000000" pitchFamily="2" charset="0"/>
                  <a:cs typeface="Arial" panose="020B0604020202020204" pitchFamily="34" charset="0"/>
                </a:rPr>
                <a:t>Cơ thể cấu tạo gồm nhiều tế bào (đa bào)</a:t>
              </a:r>
              <a:endParaRPr lang="vi-VN" sz="2000" dirty="0">
                <a:solidFill>
                  <a:prstClr val="black">
                    <a:hueOff val="0"/>
                    <a:satOff val="0"/>
                    <a:lumOff val="0"/>
                    <a:alphaOff val="0"/>
                  </a:prstClr>
                </a:solidFill>
                <a:latin typeface="#9Slide03 Swiss Condensed Bold" panose="02000500000000000000" pitchFamily="2" charset="0"/>
                <a:cs typeface="Arial" panose="020B0604020202020204" pitchFamily="34" charset="0"/>
              </a:endParaRPr>
            </a:p>
          </p:txBody>
        </p:sp>
      </p:grpSp>
      <p:sp>
        <p:nvSpPr>
          <p:cNvPr id="5" name="Flowchart: Connector 4"/>
          <p:cNvSpPr/>
          <p:nvPr/>
        </p:nvSpPr>
        <p:spPr>
          <a:xfrm>
            <a:off x="3865399" y="2151067"/>
            <a:ext cx="300601" cy="298764"/>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p:cNvSpPr/>
          <p:nvPr/>
        </p:nvSpPr>
        <p:spPr>
          <a:xfrm>
            <a:off x="3836869" y="2732352"/>
            <a:ext cx="300601" cy="298764"/>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lowchart: Connector 34"/>
          <p:cNvSpPr/>
          <p:nvPr/>
        </p:nvSpPr>
        <p:spPr>
          <a:xfrm>
            <a:off x="3836869" y="4723942"/>
            <a:ext cx="300601" cy="298764"/>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p:cNvSpPr/>
          <p:nvPr/>
        </p:nvSpPr>
        <p:spPr>
          <a:xfrm>
            <a:off x="3865398" y="5383600"/>
            <a:ext cx="300601" cy="298764"/>
          </a:xfrm>
          <a:prstGeom prst="flowChartConnector">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976763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additive="base">
                                        <p:cTn id="13" dur="500" fill="hold"/>
                                        <p:tgtEl>
                                          <p:spTgt spid="34"/>
                                        </p:tgtEl>
                                        <p:attrNameLst>
                                          <p:attrName>ppt_x</p:attrName>
                                        </p:attrNameLst>
                                      </p:cBhvr>
                                      <p:tavLst>
                                        <p:tav tm="0">
                                          <p:val>
                                            <p:strVal val="#ppt_x"/>
                                          </p:val>
                                        </p:tav>
                                        <p:tav tm="100000">
                                          <p:val>
                                            <p:strVal val="#ppt_x"/>
                                          </p:val>
                                        </p:tav>
                                      </p:tavLst>
                                    </p:anim>
                                    <p:anim calcmode="lin" valueType="num">
                                      <p:cBhvr additive="base">
                                        <p:cTn id="1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additive="base">
                                        <p:cTn id="19" dur="500" fill="hold"/>
                                        <p:tgtEl>
                                          <p:spTgt spid="35"/>
                                        </p:tgtEl>
                                        <p:attrNameLst>
                                          <p:attrName>ppt_x</p:attrName>
                                        </p:attrNameLst>
                                      </p:cBhvr>
                                      <p:tavLst>
                                        <p:tav tm="0">
                                          <p:val>
                                            <p:strVal val="#ppt_x"/>
                                          </p:val>
                                        </p:tav>
                                        <p:tav tm="100000">
                                          <p:val>
                                            <p:strVal val="#ppt_x"/>
                                          </p:val>
                                        </p:tav>
                                      </p:tavLst>
                                    </p:anim>
                                    <p:anim calcmode="lin" valueType="num">
                                      <p:cBhvr additive="base">
                                        <p:cTn id="2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4" grpId="0" animBg="1"/>
      <p:bldP spid="35" grpId="0" animBg="1"/>
      <p:bldP spid="36"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0" y="0"/>
            <a:ext cx="12192000" cy="884255"/>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9" name="Rectangle 28"/>
          <p:cNvSpPr/>
          <p:nvPr/>
        </p:nvSpPr>
        <p:spPr>
          <a:xfrm>
            <a:off x="1701881" y="110629"/>
            <a:ext cx="9125893" cy="679010"/>
          </a:xfrm>
          <a:prstGeom prst="rect">
            <a:avLst/>
          </a:prstGeom>
          <a:solidFill>
            <a:srgbClr val="FF006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3600" dirty="0" smtClean="0">
                <a:solidFill>
                  <a:prstClr val="white"/>
                </a:solidFill>
                <a:latin typeface="#9Slide03 Swiss Condensed Bold" panose="02000500000000000000" pitchFamily="2" charset="0"/>
              </a:rPr>
              <a:t>MỘT SỐ MÔI TRƯỜNG SỐNG ĐỘNG VẬT</a:t>
            </a:r>
            <a:endParaRPr lang="vi-VN" sz="3600" dirty="0">
              <a:solidFill>
                <a:prstClr val="white"/>
              </a:solidFill>
              <a:latin typeface="#9Slide03 Swiss Condensed Bold" panose="02000500000000000000" pitchFamily="2" charset="0"/>
            </a:endParaRPr>
          </a:p>
        </p:txBody>
      </p:sp>
      <p:grpSp>
        <p:nvGrpSpPr>
          <p:cNvPr id="30" name="组合 36"/>
          <p:cNvGrpSpPr/>
          <p:nvPr/>
        </p:nvGrpSpPr>
        <p:grpSpPr>
          <a:xfrm>
            <a:off x="3699093" y="3507543"/>
            <a:ext cx="4346309" cy="3194865"/>
            <a:chOff x="2665678" y="2379423"/>
            <a:chExt cx="3259732" cy="2396149"/>
          </a:xfrm>
        </p:grpSpPr>
        <p:sp>
          <p:nvSpPr>
            <p:cNvPr id="45" name="任意多边形 2"/>
            <p:cNvSpPr/>
            <p:nvPr/>
          </p:nvSpPr>
          <p:spPr>
            <a:xfrm>
              <a:off x="5163840" y="3078256"/>
              <a:ext cx="714067" cy="906518"/>
            </a:xfrm>
            <a:custGeom>
              <a:avLst/>
              <a:gdLst>
                <a:gd name="connsiteX0" fmla="*/ 0 w 935420"/>
                <a:gd name="connsiteY0" fmla="*/ 630621 h 1208690"/>
                <a:gd name="connsiteX1" fmla="*/ 0 w 935420"/>
                <a:gd name="connsiteY1" fmla="*/ 1208690 h 1208690"/>
                <a:gd name="connsiteX2" fmla="*/ 935420 w 935420"/>
                <a:gd name="connsiteY2" fmla="*/ 336331 h 1208690"/>
                <a:gd name="connsiteX3" fmla="*/ 935420 w 935420"/>
                <a:gd name="connsiteY3" fmla="*/ 0 h 1208690"/>
                <a:gd name="connsiteX4" fmla="*/ 0 w 935420"/>
                <a:gd name="connsiteY4" fmla="*/ 630621 h 1208690"/>
                <a:gd name="connsiteX0-1" fmla="*/ 0 w 944945"/>
                <a:gd name="connsiteY0-2" fmla="*/ 637765 h 1208690"/>
                <a:gd name="connsiteX1-3" fmla="*/ 9525 w 944945"/>
                <a:gd name="connsiteY1-4" fmla="*/ 1208690 h 1208690"/>
                <a:gd name="connsiteX2-5" fmla="*/ 944945 w 944945"/>
                <a:gd name="connsiteY2-6" fmla="*/ 336331 h 1208690"/>
                <a:gd name="connsiteX3-7" fmla="*/ 944945 w 944945"/>
                <a:gd name="connsiteY3-8" fmla="*/ 0 h 1208690"/>
                <a:gd name="connsiteX4-9" fmla="*/ 0 w 944945"/>
                <a:gd name="connsiteY4-10" fmla="*/ 637765 h 1208690"/>
                <a:gd name="connsiteX0-11" fmla="*/ 0 w 952089"/>
                <a:gd name="connsiteY0-12" fmla="*/ 633002 h 1208690"/>
                <a:gd name="connsiteX1-13" fmla="*/ 16669 w 952089"/>
                <a:gd name="connsiteY1-14" fmla="*/ 1208690 h 1208690"/>
                <a:gd name="connsiteX2-15" fmla="*/ 952089 w 952089"/>
                <a:gd name="connsiteY2-16" fmla="*/ 336331 h 1208690"/>
                <a:gd name="connsiteX3-17" fmla="*/ 952089 w 952089"/>
                <a:gd name="connsiteY3-18" fmla="*/ 0 h 1208690"/>
                <a:gd name="connsiteX4-19" fmla="*/ 0 w 952089"/>
                <a:gd name="connsiteY4-20" fmla="*/ 633002 h 12086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52089" h="1208690">
                  <a:moveTo>
                    <a:pt x="0" y="633002"/>
                  </a:moveTo>
                  <a:lnTo>
                    <a:pt x="16669" y="1208690"/>
                  </a:lnTo>
                  <a:lnTo>
                    <a:pt x="952089" y="336331"/>
                  </a:lnTo>
                  <a:lnTo>
                    <a:pt x="952089" y="0"/>
                  </a:lnTo>
                  <a:lnTo>
                    <a:pt x="0" y="633002"/>
                  </a:lnTo>
                  <a:close/>
                </a:path>
              </a:pathLst>
            </a:custGeom>
            <a:solidFill>
              <a:srgbClr val="3CB9EC"/>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46" name="任意多边形 4"/>
            <p:cNvSpPr/>
            <p:nvPr/>
          </p:nvSpPr>
          <p:spPr>
            <a:xfrm>
              <a:off x="3463485" y="3597040"/>
              <a:ext cx="861520" cy="1176008"/>
            </a:xfrm>
            <a:custGeom>
              <a:avLst/>
              <a:gdLst>
                <a:gd name="connsiteX0" fmla="*/ 10511 w 1145628"/>
                <a:gd name="connsiteY0" fmla="*/ 0 h 1587062"/>
                <a:gd name="connsiteX1" fmla="*/ 1145628 w 1145628"/>
                <a:gd name="connsiteY1" fmla="*/ 704193 h 1587062"/>
                <a:gd name="connsiteX2" fmla="*/ 1145628 w 1145628"/>
                <a:gd name="connsiteY2" fmla="*/ 1587062 h 1587062"/>
                <a:gd name="connsiteX3" fmla="*/ 0 w 1145628"/>
                <a:gd name="connsiteY3" fmla="*/ 599090 h 1587062"/>
                <a:gd name="connsiteX4" fmla="*/ 10511 w 1145628"/>
                <a:gd name="connsiteY4" fmla="*/ 0 h 1587062"/>
                <a:gd name="connsiteX0-1" fmla="*/ 10511 w 1145628"/>
                <a:gd name="connsiteY0-2" fmla="*/ 0 h 1563249"/>
                <a:gd name="connsiteX1-3" fmla="*/ 1145628 w 1145628"/>
                <a:gd name="connsiteY1-4" fmla="*/ 680380 h 1563249"/>
                <a:gd name="connsiteX2-5" fmla="*/ 1145628 w 1145628"/>
                <a:gd name="connsiteY2-6" fmla="*/ 1563249 h 1563249"/>
                <a:gd name="connsiteX3-7" fmla="*/ 0 w 1145628"/>
                <a:gd name="connsiteY3-8" fmla="*/ 575277 h 1563249"/>
                <a:gd name="connsiteX4-9" fmla="*/ 10511 w 1145628"/>
                <a:gd name="connsiteY4-10" fmla="*/ 0 h 1563249"/>
                <a:gd name="connsiteX0-11" fmla="*/ 10511 w 1145628"/>
                <a:gd name="connsiteY0-12" fmla="*/ 0 h 1548961"/>
                <a:gd name="connsiteX1-13" fmla="*/ 1145628 w 1145628"/>
                <a:gd name="connsiteY1-14" fmla="*/ 666092 h 1548961"/>
                <a:gd name="connsiteX2-15" fmla="*/ 1145628 w 1145628"/>
                <a:gd name="connsiteY2-16" fmla="*/ 1548961 h 1548961"/>
                <a:gd name="connsiteX3-17" fmla="*/ 0 w 1145628"/>
                <a:gd name="connsiteY3-18" fmla="*/ 560989 h 1548961"/>
                <a:gd name="connsiteX4-19" fmla="*/ 10511 w 1145628"/>
                <a:gd name="connsiteY4-20" fmla="*/ 0 h 1548961"/>
                <a:gd name="connsiteX0-21" fmla="*/ 1011 w 1145628"/>
                <a:gd name="connsiteY0-22" fmla="*/ 0 h 1568011"/>
                <a:gd name="connsiteX1-23" fmla="*/ 1145628 w 1145628"/>
                <a:gd name="connsiteY1-24" fmla="*/ 685142 h 1568011"/>
                <a:gd name="connsiteX2-25" fmla="*/ 1145628 w 1145628"/>
                <a:gd name="connsiteY2-26" fmla="*/ 1568011 h 1568011"/>
                <a:gd name="connsiteX3-27" fmla="*/ 0 w 1145628"/>
                <a:gd name="connsiteY3-28" fmla="*/ 580039 h 1568011"/>
                <a:gd name="connsiteX4-29" fmla="*/ 1011 w 1145628"/>
                <a:gd name="connsiteY4-30" fmla="*/ 0 h 156801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145628" h="1568011">
                  <a:moveTo>
                    <a:pt x="1011" y="0"/>
                  </a:moveTo>
                  <a:lnTo>
                    <a:pt x="1145628" y="685142"/>
                  </a:lnTo>
                  <a:lnTo>
                    <a:pt x="1145628" y="1568011"/>
                  </a:lnTo>
                  <a:lnTo>
                    <a:pt x="0" y="580039"/>
                  </a:lnTo>
                  <a:lnTo>
                    <a:pt x="1011" y="0"/>
                  </a:lnTo>
                  <a:close/>
                </a:path>
              </a:pathLst>
            </a:custGeom>
            <a:solidFill>
              <a:srgbClr val="B195C4"/>
            </a:solidFill>
            <a:ln w="3175">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47" name="任意多边形 5"/>
            <p:cNvSpPr/>
            <p:nvPr/>
          </p:nvSpPr>
          <p:spPr>
            <a:xfrm>
              <a:off x="4323567" y="3566986"/>
              <a:ext cx="828550" cy="1208586"/>
            </a:xfrm>
            <a:custGeom>
              <a:avLst/>
              <a:gdLst>
                <a:gd name="connsiteX0" fmla="*/ 0 w 1072056"/>
                <a:gd name="connsiteY0" fmla="*/ 725214 h 1618593"/>
                <a:gd name="connsiteX1" fmla="*/ 0 w 1072056"/>
                <a:gd name="connsiteY1" fmla="*/ 1618593 h 1618593"/>
                <a:gd name="connsiteX2" fmla="*/ 1072056 w 1072056"/>
                <a:gd name="connsiteY2" fmla="*/ 588580 h 1618593"/>
                <a:gd name="connsiteX3" fmla="*/ 1072056 w 1072056"/>
                <a:gd name="connsiteY3" fmla="*/ 0 h 1618593"/>
                <a:gd name="connsiteX4" fmla="*/ 0 w 1072056"/>
                <a:gd name="connsiteY4" fmla="*/ 725214 h 1618593"/>
                <a:gd name="connsiteX0-1" fmla="*/ 0 w 1072056"/>
                <a:gd name="connsiteY0-2" fmla="*/ 725214 h 1606686"/>
                <a:gd name="connsiteX1-3" fmla="*/ 4622 w 1072056"/>
                <a:gd name="connsiteY1-4" fmla="*/ 1606686 h 1606686"/>
                <a:gd name="connsiteX2-5" fmla="*/ 1072056 w 1072056"/>
                <a:gd name="connsiteY2-6" fmla="*/ 588580 h 1606686"/>
                <a:gd name="connsiteX3-7" fmla="*/ 1072056 w 1072056"/>
                <a:gd name="connsiteY3-8" fmla="*/ 0 h 1606686"/>
                <a:gd name="connsiteX4-9" fmla="*/ 0 w 1072056"/>
                <a:gd name="connsiteY4-10" fmla="*/ 725214 h 1606686"/>
                <a:gd name="connsiteX0-11" fmla="*/ 0 w 1072056"/>
                <a:gd name="connsiteY0-12" fmla="*/ 725214 h 1611448"/>
                <a:gd name="connsiteX1-13" fmla="*/ 2312 w 1072056"/>
                <a:gd name="connsiteY1-14" fmla="*/ 1611448 h 1611448"/>
                <a:gd name="connsiteX2-15" fmla="*/ 1072056 w 1072056"/>
                <a:gd name="connsiteY2-16" fmla="*/ 588580 h 1611448"/>
                <a:gd name="connsiteX3-17" fmla="*/ 1072056 w 1072056"/>
                <a:gd name="connsiteY3-18" fmla="*/ 0 h 1611448"/>
                <a:gd name="connsiteX4-19" fmla="*/ 0 w 1072056"/>
                <a:gd name="connsiteY4-20" fmla="*/ 725214 h 161144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072056" h="1611448">
                  <a:moveTo>
                    <a:pt x="0" y="725214"/>
                  </a:moveTo>
                  <a:cubicBezTo>
                    <a:pt x="1541" y="1019038"/>
                    <a:pt x="771" y="1317624"/>
                    <a:pt x="2312" y="1611448"/>
                  </a:cubicBezTo>
                  <a:lnTo>
                    <a:pt x="1072056" y="588580"/>
                  </a:lnTo>
                  <a:lnTo>
                    <a:pt x="1072056" y="0"/>
                  </a:lnTo>
                  <a:lnTo>
                    <a:pt x="0" y="725214"/>
                  </a:lnTo>
                  <a:close/>
                </a:path>
              </a:pathLst>
            </a:custGeom>
            <a:solidFill>
              <a:srgbClr val="B195C4"/>
            </a:solidFill>
            <a:ln w="3175">
              <a:solidFill>
                <a:schemeClr val="bg1">
                  <a:lumMod val="9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48" name="任意多边形 6"/>
            <p:cNvSpPr/>
            <p:nvPr/>
          </p:nvSpPr>
          <p:spPr>
            <a:xfrm>
              <a:off x="3463484" y="3118484"/>
              <a:ext cx="1688633" cy="1005444"/>
            </a:xfrm>
            <a:custGeom>
              <a:avLst/>
              <a:gdLst>
                <a:gd name="connsiteX0" fmla="*/ 1397876 w 2753711"/>
                <a:gd name="connsiteY0" fmla="*/ 1639613 h 1639613"/>
                <a:gd name="connsiteX1" fmla="*/ 0 w 2753711"/>
                <a:gd name="connsiteY1" fmla="*/ 777765 h 1639613"/>
                <a:gd name="connsiteX2" fmla="*/ 1366345 w 2753711"/>
                <a:gd name="connsiteY2" fmla="*/ 0 h 1639613"/>
                <a:gd name="connsiteX3" fmla="*/ 2753711 w 2753711"/>
                <a:gd name="connsiteY3" fmla="*/ 735724 h 1639613"/>
                <a:gd name="connsiteX4" fmla="*/ 1397876 w 2753711"/>
                <a:gd name="connsiteY4" fmla="*/ 1639613 h 1639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3711" h="1639613">
                  <a:moveTo>
                    <a:pt x="1397876" y="1639613"/>
                  </a:moveTo>
                  <a:lnTo>
                    <a:pt x="0" y="777765"/>
                  </a:lnTo>
                  <a:lnTo>
                    <a:pt x="1366345" y="0"/>
                  </a:lnTo>
                  <a:lnTo>
                    <a:pt x="2753711" y="735724"/>
                  </a:lnTo>
                  <a:lnTo>
                    <a:pt x="1397876" y="1639613"/>
                  </a:lnTo>
                  <a:close/>
                </a:path>
              </a:pathLst>
            </a:custGeom>
            <a:solidFill>
              <a:srgbClr val="B195C4"/>
            </a:solidFill>
            <a:ln w="3175">
              <a:solidFill>
                <a:srgbClr val="B195C4"/>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49" name="任意多边形 7"/>
            <p:cNvSpPr/>
            <p:nvPr/>
          </p:nvSpPr>
          <p:spPr>
            <a:xfrm>
              <a:off x="4323566" y="2716009"/>
              <a:ext cx="1559729" cy="837871"/>
            </a:xfrm>
            <a:custGeom>
              <a:avLst/>
              <a:gdLst>
                <a:gd name="connsiteX0" fmla="*/ 1366345 w 2543503"/>
                <a:gd name="connsiteY0" fmla="*/ 1366345 h 1366345"/>
                <a:gd name="connsiteX1" fmla="*/ 0 w 2543503"/>
                <a:gd name="connsiteY1" fmla="*/ 630621 h 1366345"/>
                <a:gd name="connsiteX2" fmla="*/ 1187669 w 2543503"/>
                <a:gd name="connsiteY2" fmla="*/ 0 h 1366345"/>
                <a:gd name="connsiteX3" fmla="*/ 2543503 w 2543503"/>
                <a:gd name="connsiteY3" fmla="*/ 609600 h 1366345"/>
                <a:gd name="connsiteX4" fmla="*/ 1366345 w 2543503"/>
                <a:gd name="connsiteY4" fmla="*/ 1366345 h 1366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3503" h="1366345">
                  <a:moveTo>
                    <a:pt x="1366345" y="1366345"/>
                  </a:moveTo>
                  <a:lnTo>
                    <a:pt x="0" y="630621"/>
                  </a:lnTo>
                  <a:lnTo>
                    <a:pt x="1187669" y="0"/>
                  </a:lnTo>
                  <a:lnTo>
                    <a:pt x="2543503" y="609600"/>
                  </a:lnTo>
                  <a:lnTo>
                    <a:pt x="1366345" y="1366345"/>
                  </a:lnTo>
                  <a:close/>
                </a:path>
              </a:pathLst>
            </a:custGeom>
            <a:solidFill>
              <a:srgbClr val="3CB9EC"/>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0" name="任意多边形 8"/>
            <p:cNvSpPr/>
            <p:nvPr/>
          </p:nvSpPr>
          <p:spPr>
            <a:xfrm>
              <a:off x="2703652" y="2728900"/>
              <a:ext cx="1579064" cy="850760"/>
            </a:xfrm>
            <a:custGeom>
              <a:avLst/>
              <a:gdLst>
                <a:gd name="connsiteX0" fmla="*/ 1198179 w 2575034"/>
                <a:gd name="connsiteY0" fmla="*/ 1387365 h 1387365"/>
                <a:gd name="connsiteX1" fmla="*/ 2575034 w 2575034"/>
                <a:gd name="connsiteY1" fmla="*/ 609600 h 1387365"/>
                <a:gd name="connsiteX2" fmla="*/ 1387365 w 2575034"/>
                <a:gd name="connsiteY2" fmla="*/ 0 h 1387365"/>
                <a:gd name="connsiteX3" fmla="*/ 0 w 2575034"/>
                <a:gd name="connsiteY3" fmla="*/ 651641 h 1387365"/>
                <a:gd name="connsiteX4" fmla="*/ 1198179 w 2575034"/>
                <a:gd name="connsiteY4" fmla="*/ 1387365 h 1387365"/>
                <a:gd name="connsiteX0-1" fmla="*/ 1215654 w 2575034"/>
                <a:gd name="connsiteY0-2" fmla="*/ 1387365 h 1387365"/>
                <a:gd name="connsiteX1-3" fmla="*/ 2575034 w 2575034"/>
                <a:gd name="connsiteY1-4" fmla="*/ 609600 h 1387365"/>
                <a:gd name="connsiteX2-5" fmla="*/ 1387365 w 2575034"/>
                <a:gd name="connsiteY2-6" fmla="*/ 0 h 1387365"/>
                <a:gd name="connsiteX3-7" fmla="*/ 0 w 2575034"/>
                <a:gd name="connsiteY3-8" fmla="*/ 651641 h 1387365"/>
                <a:gd name="connsiteX4-9" fmla="*/ 1215654 w 2575034"/>
                <a:gd name="connsiteY4-10" fmla="*/ 1387365 h 1387365"/>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575034" h="1387365">
                  <a:moveTo>
                    <a:pt x="1215654" y="1387365"/>
                  </a:moveTo>
                  <a:lnTo>
                    <a:pt x="2575034" y="609600"/>
                  </a:lnTo>
                  <a:lnTo>
                    <a:pt x="1387365" y="0"/>
                  </a:lnTo>
                  <a:lnTo>
                    <a:pt x="0" y="651641"/>
                  </a:lnTo>
                  <a:lnTo>
                    <a:pt x="1215654" y="1387365"/>
                  </a:lnTo>
                  <a:close/>
                </a:path>
              </a:pathLst>
            </a:custGeom>
            <a:solidFill>
              <a:srgbClr val="7FBF36"/>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1" name="任意多边形 9"/>
            <p:cNvSpPr/>
            <p:nvPr/>
          </p:nvSpPr>
          <p:spPr>
            <a:xfrm>
              <a:off x="3578061" y="2379423"/>
              <a:ext cx="1450162" cy="721858"/>
            </a:xfrm>
            <a:custGeom>
              <a:avLst/>
              <a:gdLst>
                <a:gd name="connsiteX0" fmla="*/ 1187669 w 2364828"/>
                <a:gd name="connsiteY0" fmla="*/ 1177159 h 1177159"/>
                <a:gd name="connsiteX1" fmla="*/ 2364828 w 2364828"/>
                <a:gd name="connsiteY1" fmla="*/ 536028 h 1177159"/>
                <a:gd name="connsiteX2" fmla="*/ 1177159 w 2364828"/>
                <a:gd name="connsiteY2" fmla="*/ 0 h 1177159"/>
                <a:gd name="connsiteX3" fmla="*/ 0 w 2364828"/>
                <a:gd name="connsiteY3" fmla="*/ 557049 h 1177159"/>
                <a:gd name="connsiteX4" fmla="*/ 1187669 w 2364828"/>
                <a:gd name="connsiteY4" fmla="*/ 1177159 h 1177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64828" h="1177159">
                  <a:moveTo>
                    <a:pt x="1187669" y="1177159"/>
                  </a:moveTo>
                  <a:lnTo>
                    <a:pt x="2364828" y="536028"/>
                  </a:lnTo>
                  <a:lnTo>
                    <a:pt x="1177159" y="0"/>
                  </a:lnTo>
                  <a:lnTo>
                    <a:pt x="0" y="557049"/>
                  </a:lnTo>
                  <a:lnTo>
                    <a:pt x="1187669" y="1177159"/>
                  </a:lnTo>
                  <a:close/>
                </a:path>
              </a:pathLst>
            </a:custGeom>
            <a:solidFill>
              <a:srgbClr val="EE8398"/>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52" name="任意多边形 10"/>
            <p:cNvSpPr/>
            <p:nvPr/>
          </p:nvSpPr>
          <p:spPr>
            <a:xfrm>
              <a:off x="2703652" y="3133434"/>
              <a:ext cx="746367" cy="890752"/>
            </a:xfrm>
            <a:custGeom>
              <a:avLst/>
              <a:gdLst>
                <a:gd name="connsiteX0" fmla="*/ 966952 w 966952"/>
                <a:gd name="connsiteY0" fmla="*/ 609600 h 1187669"/>
                <a:gd name="connsiteX1" fmla="*/ 966952 w 966952"/>
                <a:gd name="connsiteY1" fmla="*/ 1187669 h 1187669"/>
                <a:gd name="connsiteX2" fmla="*/ 0 w 966952"/>
                <a:gd name="connsiteY2" fmla="*/ 304800 h 1187669"/>
                <a:gd name="connsiteX3" fmla="*/ 0 w 966952"/>
                <a:gd name="connsiteY3" fmla="*/ 0 h 1187669"/>
                <a:gd name="connsiteX4" fmla="*/ 966952 w 966952"/>
                <a:gd name="connsiteY4" fmla="*/ 609600 h 1187669"/>
                <a:gd name="connsiteX0-1" fmla="*/ 962324 w 966952"/>
                <a:gd name="connsiteY0-2" fmla="*/ 590550 h 1187669"/>
                <a:gd name="connsiteX1-3" fmla="*/ 966952 w 966952"/>
                <a:gd name="connsiteY1-4" fmla="*/ 1187669 h 1187669"/>
                <a:gd name="connsiteX2-5" fmla="*/ 0 w 966952"/>
                <a:gd name="connsiteY2-6" fmla="*/ 304800 h 1187669"/>
                <a:gd name="connsiteX3-7" fmla="*/ 0 w 966952"/>
                <a:gd name="connsiteY3-8" fmla="*/ 0 h 1187669"/>
                <a:gd name="connsiteX4-9" fmla="*/ 962324 w 966952"/>
                <a:gd name="connsiteY4-10" fmla="*/ 590550 h 1187669"/>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66952" h="1187669">
                  <a:moveTo>
                    <a:pt x="962324" y="590550"/>
                  </a:moveTo>
                  <a:cubicBezTo>
                    <a:pt x="963867" y="789590"/>
                    <a:pt x="965409" y="988629"/>
                    <a:pt x="966952" y="1187669"/>
                  </a:cubicBezTo>
                  <a:lnTo>
                    <a:pt x="0" y="304800"/>
                  </a:lnTo>
                  <a:lnTo>
                    <a:pt x="0" y="0"/>
                  </a:lnTo>
                  <a:lnTo>
                    <a:pt x="962324" y="590550"/>
                  </a:lnTo>
                  <a:close/>
                </a:path>
              </a:pathLst>
            </a:custGeom>
            <a:solidFill>
              <a:srgbClr val="7FBF36"/>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grpSp>
          <p:nvGrpSpPr>
            <p:cNvPr id="53" name="组合 11"/>
            <p:cNvGrpSpPr/>
            <p:nvPr/>
          </p:nvGrpSpPr>
          <p:grpSpPr>
            <a:xfrm>
              <a:off x="2665678" y="3132376"/>
              <a:ext cx="3259732" cy="1547864"/>
              <a:chOff x="2391096" y="3748947"/>
              <a:chExt cx="4346309" cy="2063819"/>
            </a:xfrm>
          </p:grpSpPr>
          <p:grpSp>
            <p:nvGrpSpPr>
              <p:cNvPr id="58" name="组合 37"/>
              <p:cNvGrpSpPr/>
              <p:nvPr/>
            </p:nvGrpSpPr>
            <p:grpSpPr>
              <a:xfrm>
                <a:off x="2391096" y="3748947"/>
                <a:ext cx="4346309" cy="2004029"/>
                <a:chOff x="2391096" y="3419310"/>
                <a:chExt cx="4346309" cy="2004029"/>
              </a:xfrm>
              <a:effectLst/>
            </p:grpSpPr>
            <p:sp>
              <p:nvSpPr>
                <p:cNvPr id="62" name="任意多边形 41"/>
                <p:cNvSpPr/>
                <p:nvPr/>
              </p:nvSpPr>
              <p:spPr>
                <a:xfrm>
                  <a:off x="2391096" y="3461754"/>
                  <a:ext cx="2222945" cy="1951074"/>
                </a:xfrm>
                <a:custGeom>
                  <a:avLst/>
                  <a:gdLst>
                    <a:gd name="connsiteX0" fmla="*/ 2154620 w 2154620"/>
                    <a:gd name="connsiteY0" fmla="*/ 1408386 h 1944414"/>
                    <a:gd name="connsiteX1" fmla="*/ 2154620 w 2154620"/>
                    <a:gd name="connsiteY1" fmla="*/ 1944414 h 1944414"/>
                    <a:gd name="connsiteX2" fmla="*/ 0 w 2154620"/>
                    <a:gd name="connsiteY2" fmla="*/ 157655 h 1944414"/>
                    <a:gd name="connsiteX3" fmla="*/ 0 w 2154620"/>
                    <a:gd name="connsiteY3" fmla="*/ 0 h 1944414"/>
                    <a:gd name="connsiteX4" fmla="*/ 2154620 w 2154620"/>
                    <a:gd name="connsiteY4" fmla="*/ 1408386 h 1944414"/>
                    <a:gd name="connsiteX0-1" fmla="*/ 2154620 w 2154620"/>
                    <a:gd name="connsiteY0-2" fmla="*/ 1408386 h 1944414"/>
                    <a:gd name="connsiteX1-3" fmla="*/ 2154620 w 2154620"/>
                    <a:gd name="connsiteY1-4" fmla="*/ 1944414 h 1944414"/>
                    <a:gd name="connsiteX2-5" fmla="*/ 0 w 2154620"/>
                    <a:gd name="connsiteY2-6" fmla="*/ 72390 h 1944414"/>
                    <a:gd name="connsiteX3-7" fmla="*/ 0 w 2154620"/>
                    <a:gd name="connsiteY3-8" fmla="*/ 0 h 1944414"/>
                    <a:gd name="connsiteX4-9" fmla="*/ 2154620 w 2154620"/>
                    <a:gd name="connsiteY4-10" fmla="*/ 1408386 h 1944414"/>
                    <a:gd name="connsiteX0-11" fmla="*/ 2154620 w 2154620"/>
                    <a:gd name="connsiteY0-12" fmla="*/ 1338166 h 1874194"/>
                    <a:gd name="connsiteX1-13" fmla="*/ 2154620 w 2154620"/>
                    <a:gd name="connsiteY1-14" fmla="*/ 1874194 h 1874194"/>
                    <a:gd name="connsiteX2-15" fmla="*/ 0 w 2154620"/>
                    <a:gd name="connsiteY2-16" fmla="*/ 2170 h 1874194"/>
                    <a:gd name="connsiteX3-17" fmla="*/ 50544 w 2154620"/>
                    <a:gd name="connsiteY3-18" fmla="*/ 0 h 1874194"/>
                    <a:gd name="connsiteX4-19" fmla="*/ 2154620 w 2154620"/>
                    <a:gd name="connsiteY4-20" fmla="*/ 1338166 h 1874194"/>
                    <a:gd name="connsiteX0-21" fmla="*/ 2174837 w 2174837"/>
                    <a:gd name="connsiteY0-22" fmla="*/ 1351043 h 1887071"/>
                    <a:gd name="connsiteX1-23" fmla="*/ 2174837 w 2174837"/>
                    <a:gd name="connsiteY1-24" fmla="*/ 1887071 h 1887071"/>
                    <a:gd name="connsiteX2-25" fmla="*/ 0 w 2174837"/>
                    <a:gd name="connsiteY2-26" fmla="*/ 0 h 1887071"/>
                    <a:gd name="connsiteX3-27" fmla="*/ 70761 w 2174837"/>
                    <a:gd name="connsiteY3-28" fmla="*/ 12877 h 1887071"/>
                    <a:gd name="connsiteX4-29" fmla="*/ 2174837 w 2174837"/>
                    <a:gd name="connsiteY4-30" fmla="*/ 1351043 h 1887071"/>
                    <a:gd name="connsiteX0-31" fmla="*/ 2174837 w 2174837"/>
                    <a:gd name="connsiteY0-32" fmla="*/ 1358229 h 1894257"/>
                    <a:gd name="connsiteX1-33" fmla="*/ 2174837 w 2174837"/>
                    <a:gd name="connsiteY1-34" fmla="*/ 1894257 h 1894257"/>
                    <a:gd name="connsiteX2-35" fmla="*/ 0 w 2174837"/>
                    <a:gd name="connsiteY2-36" fmla="*/ 7186 h 1894257"/>
                    <a:gd name="connsiteX3-37" fmla="*/ 50544 w 2174837"/>
                    <a:gd name="connsiteY3-38" fmla="*/ 0 h 1894257"/>
                    <a:gd name="connsiteX4-39" fmla="*/ 2174837 w 2174837"/>
                    <a:gd name="connsiteY4-40" fmla="*/ 1358229 h 18942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174837" h="1894257">
                      <a:moveTo>
                        <a:pt x="2174837" y="1358229"/>
                      </a:moveTo>
                      <a:lnTo>
                        <a:pt x="2174837" y="1894257"/>
                      </a:lnTo>
                      <a:lnTo>
                        <a:pt x="0" y="7186"/>
                      </a:lnTo>
                      <a:lnTo>
                        <a:pt x="50544" y="0"/>
                      </a:lnTo>
                      <a:lnTo>
                        <a:pt x="2174837" y="1358229"/>
                      </a:lnTo>
                      <a:close/>
                    </a:path>
                  </a:pathLst>
                </a:custGeom>
                <a:gradFill flip="none" rotWithShape="1">
                  <a:gsLst>
                    <a:gs pos="0">
                      <a:schemeClr val="bg1">
                        <a:lumMod val="65000"/>
                      </a:schemeClr>
                    </a:gs>
                    <a:gs pos="100000">
                      <a:schemeClr val="bg1">
                        <a:lumMod val="95000"/>
                      </a:schemeClr>
                    </a:gs>
                    <a:gs pos="55000">
                      <a:schemeClr val="bg1">
                        <a:lumMod val="85000"/>
                      </a:schemeClr>
                    </a:gs>
                  </a:gsLst>
                  <a:lin ang="0" scaled="1"/>
                  <a:tileRect/>
                </a:gradFill>
                <a:ln w="3175">
                  <a:solidFill>
                    <a:schemeClr val="bg1"/>
                  </a:solid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63" name="任意多边形 42"/>
                <p:cNvSpPr/>
                <p:nvPr/>
              </p:nvSpPr>
              <p:spPr>
                <a:xfrm>
                  <a:off x="4601614" y="3419310"/>
                  <a:ext cx="2135791" cy="2004029"/>
                </a:xfrm>
                <a:custGeom>
                  <a:avLst/>
                  <a:gdLst>
                    <a:gd name="connsiteX0" fmla="*/ 0 w 2070538"/>
                    <a:gd name="connsiteY0" fmla="*/ 1450428 h 2007476"/>
                    <a:gd name="connsiteX1" fmla="*/ 0 w 2070538"/>
                    <a:gd name="connsiteY1" fmla="*/ 2007476 h 2007476"/>
                    <a:gd name="connsiteX2" fmla="*/ 2070538 w 2070538"/>
                    <a:gd name="connsiteY2" fmla="*/ 210207 h 2007476"/>
                    <a:gd name="connsiteX3" fmla="*/ 2070538 w 2070538"/>
                    <a:gd name="connsiteY3" fmla="*/ 0 h 2007476"/>
                    <a:gd name="connsiteX4" fmla="*/ 0 w 2070538"/>
                    <a:gd name="connsiteY4" fmla="*/ 1450428 h 2007476"/>
                    <a:gd name="connsiteX0-1" fmla="*/ 0 w 2075588"/>
                    <a:gd name="connsiteY0-2" fmla="*/ 1450428 h 2007476"/>
                    <a:gd name="connsiteX1-3" fmla="*/ 0 w 2075588"/>
                    <a:gd name="connsiteY1-4" fmla="*/ 2007476 h 2007476"/>
                    <a:gd name="connsiteX2-5" fmla="*/ 2075588 w 2075588"/>
                    <a:gd name="connsiteY2-6" fmla="*/ 59239 h 2007476"/>
                    <a:gd name="connsiteX3-7" fmla="*/ 2070538 w 2075588"/>
                    <a:gd name="connsiteY3-8" fmla="*/ 0 h 2007476"/>
                    <a:gd name="connsiteX4-9" fmla="*/ 0 w 2075588"/>
                    <a:gd name="connsiteY4-10" fmla="*/ 1450428 h 2007476"/>
                    <a:gd name="connsiteX0-11" fmla="*/ 0 w 2075588"/>
                    <a:gd name="connsiteY0-12" fmla="*/ 1450428 h 2007476"/>
                    <a:gd name="connsiteX1-13" fmla="*/ 0 w 2075588"/>
                    <a:gd name="connsiteY1-14" fmla="*/ 2007476 h 2007476"/>
                    <a:gd name="connsiteX2-15" fmla="*/ 2075588 w 2075588"/>
                    <a:gd name="connsiteY2-16" fmla="*/ 59239 h 2007476"/>
                    <a:gd name="connsiteX3-17" fmla="*/ 2070538 w 2075588"/>
                    <a:gd name="connsiteY3-18" fmla="*/ 0 h 2007476"/>
                    <a:gd name="connsiteX4-19" fmla="*/ 0 w 2075588"/>
                    <a:gd name="connsiteY4-20" fmla="*/ 1450428 h 2007476"/>
                    <a:gd name="connsiteX0-21" fmla="*/ 0 w 2075588"/>
                    <a:gd name="connsiteY0-22" fmla="*/ 1405137 h 1962185"/>
                    <a:gd name="connsiteX1-23" fmla="*/ 0 w 2075588"/>
                    <a:gd name="connsiteY1-24" fmla="*/ 1962185 h 1962185"/>
                    <a:gd name="connsiteX2-25" fmla="*/ 2075588 w 2075588"/>
                    <a:gd name="connsiteY2-26" fmla="*/ 13948 h 1962185"/>
                    <a:gd name="connsiteX3-27" fmla="*/ 2040240 w 2075588"/>
                    <a:gd name="connsiteY3-28" fmla="*/ 0 h 1962185"/>
                    <a:gd name="connsiteX4-29" fmla="*/ 0 w 2075588"/>
                    <a:gd name="connsiteY4-30" fmla="*/ 1405137 h 1962185"/>
                    <a:gd name="connsiteX0-31" fmla="*/ 0 w 2075588"/>
                    <a:gd name="connsiteY0-32" fmla="*/ 1395072 h 1952120"/>
                    <a:gd name="connsiteX1-33" fmla="*/ 0 w 2075588"/>
                    <a:gd name="connsiteY1-34" fmla="*/ 1952120 h 1952120"/>
                    <a:gd name="connsiteX2-35" fmla="*/ 2075588 w 2075588"/>
                    <a:gd name="connsiteY2-36" fmla="*/ 3883 h 1952120"/>
                    <a:gd name="connsiteX3-37" fmla="*/ 2020040 w 2075588"/>
                    <a:gd name="connsiteY3-38" fmla="*/ 0 h 1952120"/>
                    <a:gd name="connsiteX4-39" fmla="*/ 0 w 2075588"/>
                    <a:gd name="connsiteY4-40" fmla="*/ 1395072 h 195212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75588" h="1952120">
                      <a:moveTo>
                        <a:pt x="0" y="1395072"/>
                      </a:moveTo>
                      <a:lnTo>
                        <a:pt x="0" y="1952120"/>
                      </a:lnTo>
                      <a:lnTo>
                        <a:pt x="2075588" y="3883"/>
                      </a:lnTo>
                      <a:cubicBezTo>
                        <a:pt x="2073905" y="9299"/>
                        <a:pt x="2021723" y="19746"/>
                        <a:pt x="2020040" y="0"/>
                      </a:cubicBezTo>
                      <a:lnTo>
                        <a:pt x="0" y="1395072"/>
                      </a:lnTo>
                      <a:close/>
                    </a:path>
                  </a:pathLst>
                </a:custGeom>
                <a:gradFill flip="none" rotWithShape="1">
                  <a:gsLst>
                    <a:gs pos="0">
                      <a:schemeClr val="bg1">
                        <a:lumMod val="65000"/>
                      </a:schemeClr>
                    </a:gs>
                    <a:gs pos="100000">
                      <a:schemeClr val="bg1">
                        <a:lumMod val="95000"/>
                      </a:schemeClr>
                    </a:gs>
                    <a:gs pos="55000">
                      <a:schemeClr val="bg1">
                        <a:lumMod val="85000"/>
                      </a:schemeClr>
                    </a:gs>
                  </a:gsLst>
                  <a:lin ang="0" scaled="1"/>
                  <a:tileRect/>
                </a:gradFill>
                <a:ln w="3175">
                  <a:solidFill>
                    <a:schemeClr val="bg1"/>
                  </a:solid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grpSp>
          <p:grpSp>
            <p:nvGrpSpPr>
              <p:cNvPr id="59" name="组合 38"/>
              <p:cNvGrpSpPr/>
              <p:nvPr/>
            </p:nvGrpSpPr>
            <p:grpSpPr>
              <a:xfrm>
                <a:off x="2411761" y="3754290"/>
                <a:ext cx="4320478" cy="2058476"/>
                <a:chOff x="2411761" y="3362481"/>
                <a:chExt cx="4320478" cy="2058476"/>
              </a:xfrm>
              <a:effectLst/>
            </p:grpSpPr>
            <p:sp>
              <p:nvSpPr>
                <p:cNvPr id="60" name="任意多边形 39"/>
                <p:cNvSpPr/>
                <p:nvPr/>
              </p:nvSpPr>
              <p:spPr>
                <a:xfrm>
                  <a:off x="2411761" y="3410093"/>
                  <a:ext cx="2189854" cy="2002735"/>
                </a:xfrm>
                <a:custGeom>
                  <a:avLst/>
                  <a:gdLst>
                    <a:gd name="connsiteX0" fmla="*/ 2154620 w 2154620"/>
                    <a:gd name="connsiteY0" fmla="*/ 1408386 h 1944414"/>
                    <a:gd name="connsiteX1" fmla="*/ 2154620 w 2154620"/>
                    <a:gd name="connsiteY1" fmla="*/ 1944414 h 1944414"/>
                    <a:gd name="connsiteX2" fmla="*/ 0 w 2154620"/>
                    <a:gd name="connsiteY2" fmla="*/ 157655 h 1944414"/>
                    <a:gd name="connsiteX3" fmla="*/ 0 w 2154620"/>
                    <a:gd name="connsiteY3" fmla="*/ 0 h 1944414"/>
                    <a:gd name="connsiteX4" fmla="*/ 2154620 w 2154620"/>
                    <a:gd name="connsiteY4" fmla="*/ 1408386 h 19444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54620" h="1944414">
                      <a:moveTo>
                        <a:pt x="2154620" y="1408386"/>
                      </a:moveTo>
                      <a:lnTo>
                        <a:pt x="2154620" y="1944414"/>
                      </a:lnTo>
                      <a:lnTo>
                        <a:pt x="0" y="157655"/>
                      </a:lnTo>
                      <a:lnTo>
                        <a:pt x="0" y="0"/>
                      </a:lnTo>
                      <a:lnTo>
                        <a:pt x="2154620" y="1408386"/>
                      </a:lnTo>
                      <a:close/>
                    </a:path>
                  </a:pathLst>
                </a:custGeom>
                <a:gradFill flip="none" rotWithShape="1">
                  <a:gsLst>
                    <a:gs pos="0">
                      <a:schemeClr val="bg1">
                        <a:lumMod val="65000"/>
                      </a:schemeClr>
                    </a:gs>
                    <a:gs pos="100000">
                      <a:schemeClr val="bg1">
                        <a:lumMod val="95000"/>
                      </a:schemeClr>
                    </a:gs>
                    <a:gs pos="55000">
                      <a:schemeClr val="bg1">
                        <a:lumMod val="85000"/>
                      </a:schemeClr>
                    </a:gs>
                  </a:gsLst>
                  <a:lin ang="10800000" scaled="1"/>
                  <a:tileRect/>
                </a:gradFill>
                <a:ln w="3175">
                  <a:solidFill>
                    <a:schemeClr val="bg1"/>
                  </a:solid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61" name="任意多边形 40"/>
                <p:cNvSpPr/>
                <p:nvPr/>
              </p:nvSpPr>
              <p:spPr>
                <a:xfrm>
                  <a:off x="4603768" y="3362481"/>
                  <a:ext cx="2128471" cy="2058476"/>
                </a:xfrm>
                <a:custGeom>
                  <a:avLst/>
                  <a:gdLst>
                    <a:gd name="connsiteX0" fmla="*/ 0 w 2070538"/>
                    <a:gd name="connsiteY0" fmla="*/ 1450428 h 2007476"/>
                    <a:gd name="connsiteX1" fmla="*/ 0 w 2070538"/>
                    <a:gd name="connsiteY1" fmla="*/ 2007476 h 2007476"/>
                    <a:gd name="connsiteX2" fmla="*/ 2070538 w 2070538"/>
                    <a:gd name="connsiteY2" fmla="*/ 210207 h 2007476"/>
                    <a:gd name="connsiteX3" fmla="*/ 2070538 w 2070538"/>
                    <a:gd name="connsiteY3" fmla="*/ 0 h 2007476"/>
                    <a:gd name="connsiteX4" fmla="*/ 0 w 2070538"/>
                    <a:gd name="connsiteY4" fmla="*/ 1450428 h 2007476"/>
                    <a:gd name="connsiteX0-1" fmla="*/ 0 w 2082146"/>
                    <a:gd name="connsiteY0-2" fmla="*/ 1450428 h 2007476"/>
                    <a:gd name="connsiteX1-3" fmla="*/ 0 w 2082146"/>
                    <a:gd name="connsiteY1-4" fmla="*/ 2007476 h 2007476"/>
                    <a:gd name="connsiteX2-5" fmla="*/ 2082146 w 2082146"/>
                    <a:gd name="connsiteY2-6" fmla="*/ 175504 h 2007476"/>
                    <a:gd name="connsiteX3-7" fmla="*/ 2070538 w 2082146"/>
                    <a:gd name="connsiteY3-8" fmla="*/ 0 h 2007476"/>
                    <a:gd name="connsiteX4-9" fmla="*/ 0 w 2082146"/>
                    <a:gd name="connsiteY4-10" fmla="*/ 1450428 h 2007476"/>
                    <a:gd name="connsiteX0-11" fmla="*/ 0 w 2070538"/>
                    <a:gd name="connsiteY0-12" fmla="*/ 1450428 h 2007476"/>
                    <a:gd name="connsiteX1-13" fmla="*/ 0 w 2070538"/>
                    <a:gd name="connsiteY1-14" fmla="*/ 2007476 h 2007476"/>
                    <a:gd name="connsiteX2-15" fmla="*/ 2058929 w 2070538"/>
                    <a:gd name="connsiteY2-16" fmla="*/ 175504 h 2007476"/>
                    <a:gd name="connsiteX3-17" fmla="*/ 2070538 w 2070538"/>
                    <a:gd name="connsiteY3-18" fmla="*/ 0 h 2007476"/>
                    <a:gd name="connsiteX4-19" fmla="*/ 0 w 2070538"/>
                    <a:gd name="connsiteY4-20" fmla="*/ 1450428 h 2007476"/>
                    <a:gd name="connsiteX0-21" fmla="*/ 0 w 2070538"/>
                    <a:gd name="connsiteY0-22" fmla="*/ 1450428 h 2007476"/>
                    <a:gd name="connsiteX1-23" fmla="*/ 4629 w 2070538"/>
                    <a:gd name="connsiteY1-24" fmla="*/ 2007476 h 2007476"/>
                    <a:gd name="connsiteX2-25" fmla="*/ 2058929 w 2070538"/>
                    <a:gd name="connsiteY2-26" fmla="*/ 175504 h 2007476"/>
                    <a:gd name="connsiteX3-27" fmla="*/ 2070538 w 2070538"/>
                    <a:gd name="connsiteY3-28" fmla="*/ 0 h 2007476"/>
                    <a:gd name="connsiteX4-29" fmla="*/ 0 w 2070538"/>
                    <a:gd name="connsiteY4-30" fmla="*/ 1450428 h 2007476"/>
                    <a:gd name="connsiteX0-31" fmla="*/ 0 w 2068224"/>
                    <a:gd name="connsiteY0-32" fmla="*/ 1450428 h 2007476"/>
                    <a:gd name="connsiteX1-33" fmla="*/ 2315 w 2068224"/>
                    <a:gd name="connsiteY1-34" fmla="*/ 2007476 h 2007476"/>
                    <a:gd name="connsiteX2-35" fmla="*/ 2056615 w 2068224"/>
                    <a:gd name="connsiteY2-36" fmla="*/ 175504 h 2007476"/>
                    <a:gd name="connsiteX3-37" fmla="*/ 2068224 w 2068224"/>
                    <a:gd name="connsiteY3-38" fmla="*/ 0 h 2007476"/>
                    <a:gd name="connsiteX4-39" fmla="*/ 0 w 2068224"/>
                    <a:gd name="connsiteY4-40" fmla="*/ 1450428 h 2007476"/>
                    <a:gd name="connsiteX0-41" fmla="*/ 0 w 2068224"/>
                    <a:gd name="connsiteY0-42" fmla="*/ 1462025 h 2007476"/>
                    <a:gd name="connsiteX1-43" fmla="*/ 2315 w 2068224"/>
                    <a:gd name="connsiteY1-44" fmla="*/ 2007476 h 2007476"/>
                    <a:gd name="connsiteX2-45" fmla="*/ 2056615 w 2068224"/>
                    <a:gd name="connsiteY2-46" fmla="*/ 175504 h 2007476"/>
                    <a:gd name="connsiteX3-47" fmla="*/ 2068224 w 2068224"/>
                    <a:gd name="connsiteY3-48" fmla="*/ 0 h 2007476"/>
                    <a:gd name="connsiteX4-49" fmla="*/ 0 w 2068224"/>
                    <a:gd name="connsiteY4-50" fmla="*/ 1462025 h 2007476"/>
                    <a:gd name="connsiteX0-51" fmla="*/ 221 w 2068445"/>
                    <a:gd name="connsiteY0-52" fmla="*/ 1462025 h 2005157"/>
                    <a:gd name="connsiteX1-53" fmla="*/ 222 w 2068445"/>
                    <a:gd name="connsiteY1-54" fmla="*/ 2005157 h 2005157"/>
                    <a:gd name="connsiteX2-55" fmla="*/ 2056836 w 2068445"/>
                    <a:gd name="connsiteY2-56" fmla="*/ 175504 h 2005157"/>
                    <a:gd name="connsiteX3-57" fmla="*/ 2068445 w 2068445"/>
                    <a:gd name="connsiteY3-58" fmla="*/ 0 h 2005157"/>
                    <a:gd name="connsiteX4-59" fmla="*/ 221 w 2068445"/>
                    <a:gd name="connsiteY4-60" fmla="*/ 1462025 h 2005157"/>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2068445" h="2005157">
                      <a:moveTo>
                        <a:pt x="221" y="1462025"/>
                      </a:moveTo>
                      <a:cubicBezTo>
                        <a:pt x="993" y="1647708"/>
                        <a:pt x="-550" y="1819474"/>
                        <a:pt x="222" y="2005157"/>
                      </a:cubicBezTo>
                      <a:lnTo>
                        <a:pt x="2056836" y="175504"/>
                      </a:lnTo>
                      <a:lnTo>
                        <a:pt x="2068445" y="0"/>
                      </a:lnTo>
                      <a:lnTo>
                        <a:pt x="221" y="1462025"/>
                      </a:lnTo>
                      <a:close/>
                    </a:path>
                  </a:pathLst>
                </a:custGeom>
                <a:gradFill flip="none" rotWithShape="1">
                  <a:gsLst>
                    <a:gs pos="0">
                      <a:schemeClr val="bg1">
                        <a:lumMod val="65000"/>
                      </a:schemeClr>
                    </a:gs>
                    <a:gs pos="100000">
                      <a:schemeClr val="bg1">
                        <a:lumMod val="95000"/>
                      </a:schemeClr>
                    </a:gs>
                    <a:gs pos="55000">
                      <a:schemeClr val="bg1">
                        <a:lumMod val="85000"/>
                      </a:schemeClr>
                    </a:gs>
                  </a:gsLst>
                  <a:lin ang="10800000" scaled="1"/>
                  <a:tileRect/>
                </a:gradFill>
                <a:ln w="3175">
                  <a:solidFill>
                    <a:schemeClr val="bg1"/>
                  </a:solidFill>
                </a:ln>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grpSp>
        </p:grpSp>
        <p:sp>
          <p:nvSpPr>
            <p:cNvPr id="54" name="TextBox 11"/>
            <p:cNvSpPr txBox="1">
              <a:spLocks noChangeArrowheads="1"/>
            </p:cNvSpPr>
            <p:nvPr/>
          </p:nvSpPr>
          <p:spPr bwMode="auto">
            <a:xfrm flipH="1">
              <a:off x="3761804" y="3488940"/>
              <a:ext cx="1092439" cy="346249"/>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altLang="zh-CN" sz="2400" b="1" kern="0" dirty="0" smtClean="0">
                  <a:solidFill>
                    <a:prstClr val="white"/>
                  </a:solidFill>
                  <a:latin typeface="#9Slide03 Swiss Condensed Bold" panose="02000500000000000000" pitchFamily="2" charset="0"/>
                  <a:ea typeface="微软雅黑" panose="020B0503020204020204" charset="-122"/>
                  <a:sym typeface="+mn-ea"/>
                </a:rPr>
                <a:t>Trong đất</a:t>
              </a:r>
              <a:endParaRPr lang="vi-VN" altLang="zh-CN" sz="2400" b="1" kern="0" dirty="0">
                <a:solidFill>
                  <a:prstClr val="white"/>
                </a:solidFill>
                <a:latin typeface="#9Slide03 Swiss Condensed Bold" panose="02000500000000000000" pitchFamily="2" charset="0"/>
                <a:ea typeface="微软雅黑" panose="020B0503020204020204" charset="-122"/>
              </a:endParaRPr>
            </a:p>
          </p:txBody>
        </p:sp>
        <p:sp>
          <p:nvSpPr>
            <p:cNvPr id="55" name="TextBox 11"/>
            <p:cNvSpPr txBox="1">
              <a:spLocks noChangeArrowheads="1"/>
            </p:cNvSpPr>
            <p:nvPr/>
          </p:nvSpPr>
          <p:spPr bwMode="auto">
            <a:xfrm flipH="1">
              <a:off x="2960811" y="3007995"/>
              <a:ext cx="1092439" cy="346249"/>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altLang="zh-CN" sz="2400" b="1" kern="0" dirty="0" smtClean="0">
                  <a:solidFill>
                    <a:prstClr val="white"/>
                  </a:solidFill>
                  <a:latin typeface="#9Slide03 Swiss Condensed Bold" panose="02000500000000000000" pitchFamily="2" charset="0"/>
                  <a:ea typeface="微软雅黑" panose="020B0503020204020204" charset="-122"/>
                </a:rPr>
                <a:t>Dưới nước</a:t>
              </a:r>
              <a:endParaRPr lang="vi-VN" altLang="zh-CN" sz="2400" b="1" kern="0" dirty="0">
                <a:solidFill>
                  <a:prstClr val="white"/>
                </a:solidFill>
                <a:latin typeface="#9Slide03 Swiss Condensed Bold" panose="02000500000000000000" pitchFamily="2" charset="0"/>
                <a:ea typeface="微软雅黑" panose="020B0503020204020204" charset="-122"/>
              </a:endParaRPr>
            </a:p>
          </p:txBody>
        </p:sp>
        <p:sp>
          <p:nvSpPr>
            <p:cNvPr id="56" name="TextBox 11"/>
            <p:cNvSpPr txBox="1">
              <a:spLocks noChangeArrowheads="1"/>
            </p:cNvSpPr>
            <p:nvPr/>
          </p:nvSpPr>
          <p:spPr bwMode="auto">
            <a:xfrm flipH="1">
              <a:off x="4431194" y="2926635"/>
              <a:ext cx="1300864" cy="346249"/>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altLang="zh-CN" sz="2400" b="1" kern="0" dirty="0" smtClean="0">
                  <a:solidFill>
                    <a:prstClr val="white"/>
                  </a:solidFill>
                  <a:latin typeface="#9Slide03 Swiss Condensed Bold" panose="02000500000000000000" pitchFamily="2" charset="0"/>
                  <a:ea typeface="微软雅黑" panose="020B0503020204020204" charset="-122"/>
                  <a:sym typeface="+mn-ea"/>
                </a:rPr>
                <a:t>Trên không</a:t>
              </a:r>
              <a:endParaRPr lang="vi-VN" altLang="zh-CN" sz="2400" b="1" kern="0" dirty="0">
                <a:solidFill>
                  <a:prstClr val="white"/>
                </a:solidFill>
                <a:latin typeface="#9Slide03 Swiss Condensed Bold" panose="02000500000000000000" pitchFamily="2" charset="0"/>
                <a:ea typeface="微软雅黑" panose="020B0503020204020204" charset="-122"/>
              </a:endParaRPr>
            </a:p>
          </p:txBody>
        </p:sp>
        <p:sp>
          <p:nvSpPr>
            <p:cNvPr id="57" name="TextBox 11"/>
            <p:cNvSpPr txBox="1">
              <a:spLocks noChangeArrowheads="1"/>
            </p:cNvSpPr>
            <p:nvPr/>
          </p:nvSpPr>
          <p:spPr bwMode="auto">
            <a:xfrm flipH="1">
              <a:off x="3748638" y="2555685"/>
              <a:ext cx="1092439" cy="369332"/>
            </a:xfrm>
            <a:prstGeom prst="rect">
              <a:avLst/>
            </a:prstGeom>
            <a:noFill/>
            <a:ln>
              <a:noFill/>
            </a:ln>
            <a:effectLst/>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vi-VN" altLang="zh-CN" sz="2600" b="1" kern="0" dirty="0" smtClean="0">
                  <a:solidFill>
                    <a:prstClr val="white"/>
                  </a:solidFill>
                  <a:latin typeface="#9Slide03 Swiss Condensed Bold" panose="02000500000000000000" pitchFamily="2" charset="0"/>
                  <a:ea typeface="微软雅黑" panose="020B0503020204020204" charset="-122"/>
                  <a:sym typeface="+mn-ea"/>
                </a:rPr>
                <a:t>Mặt đất</a:t>
              </a:r>
              <a:endParaRPr lang="vi-VN" altLang="zh-CN" sz="2600" b="1" kern="0" dirty="0">
                <a:solidFill>
                  <a:prstClr val="white"/>
                </a:solidFill>
                <a:latin typeface="#9Slide03 Swiss Condensed Bold" panose="02000500000000000000" pitchFamily="2" charset="0"/>
                <a:ea typeface="微软雅黑" panose="020B0503020204020204" charset="-122"/>
              </a:endParaRPr>
            </a:p>
          </p:txBody>
        </p:sp>
      </p:grpSp>
      <p:grpSp>
        <p:nvGrpSpPr>
          <p:cNvPr id="64" name="组合 45"/>
          <p:cNvGrpSpPr/>
          <p:nvPr/>
        </p:nvGrpSpPr>
        <p:grpSpPr>
          <a:xfrm>
            <a:off x="6340513" y="3170472"/>
            <a:ext cx="2524439" cy="1717102"/>
            <a:chOff x="4646743" y="2126620"/>
            <a:chExt cx="1893329" cy="1287827"/>
          </a:xfrm>
        </p:grpSpPr>
        <p:sp>
          <p:nvSpPr>
            <p:cNvPr id="65" name="矩形 24"/>
            <p:cNvSpPr/>
            <p:nvPr/>
          </p:nvSpPr>
          <p:spPr>
            <a:xfrm>
              <a:off x="6505783" y="2126620"/>
              <a:ext cx="34289" cy="674263"/>
            </a:xfrm>
            <a:prstGeom prst="rect">
              <a:avLst/>
            </a:prstGeom>
            <a:solidFill>
              <a:srgbClr val="B195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66" name="任意多边形 1"/>
            <p:cNvSpPr/>
            <p:nvPr/>
          </p:nvSpPr>
          <p:spPr>
            <a:xfrm flipH="1">
              <a:off x="4646743" y="2445594"/>
              <a:ext cx="1704357" cy="968853"/>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B195C4"/>
              </a:solidFill>
              <a:prstDash val="sysDash"/>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prstClr val="black"/>
                </a:solidFill>
              </a:endParaRPr>
            </a:p>
          </p:txBody>
        </p:sp>
      </p:grpSp>
      <p:grpSp>
        <p:nvGrpSpPr>
          <p:cNvPr id="70" name="组合 46"/>
          <p:cNvGrpSpPr/>
          <p:nvPr/>
        </p:nvGrpSpPr>
        <p:grpSpPr>
          <a:xfrm>
            <a:off x="7134661" y="2106387"/>
            <a:ext cx="587937" cy="2113297"/>
            <a:chOff x="5242358" y="1328556"/>
            <a:chExt cx="440953" cy="1584973"/>
          </a:xfrm>
        </p:grpSpPr>
        <p:sp>
          <p:nvSpPr>
            <p:cNvPr id="71" name="矩形 22"/>
            <p:cNvSpPr/>
            <p:nvPr/>
          </p:nvSpPr>
          <p:spPr>
            <a:xfrm>
              <a:off x="5649022" y="1328556"/>
              <a:ext cx="34289" cy="674263"/>
            </a:xfrm>
            <a:prstGeom prst="rect">
              <a:avLst/>
            </a:prstGeom>
            <a:solidFill>
              <a:srgbClr val="3CB9EC"/>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solidFill>
                  <a:prstClr val="white"/>
                </a:solidFill>
              </a:endParaRPr>
            </a:p>
          </p:txBody>
        </p:sp>
        <p:sp>
          <p:nvSpPr>
            <p:cNvPr id="72" name="任意多边形 27"/>
            <p:cNvSpPr/>
            <p:nvPr/>
          </p:nvSpPr>
          <p:spPr>
            <a:xfrm flipH="1">
              <a:off x="5242358" y="1686399"/>
              <a:ext cx="256563" cy="1227130"/>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3CB9EC"/>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prstClr val="black"/>
                </a:solidFill>
              </a:endParaRPr>
            </a:p>
          </p:txBody>
        </p:sp>
      </p:grpSp>
      <p:grpSp>
        <p:nvGrpSpPr>
          <p:cNvPr id="76" name="组合 44"/>
          <p:cNvGrpSpPr/>
          <p:nvPr/>
        </p:nvGrpSpPr>
        <p:grpSpPr>
          <a:xfrm>
            <a:off x="5110887" y="2106386"/>
            <a:ext cx="674108" cy="1613101"/>
            <a:chOff x="3724523" y="1328556"/>
            <a:chExt cx="505581" cy="1209826"/>
          </a:xfrm>
        </p:grpSpPr>
        <p:sp>
          <p:nvSpPr>
            <p:cNvPr id="77" name="矩形 21"/>
            <p:cNvSpPr/>
            <p:nvPr/>
          </p:nvSpPr>
          <p:spPr>
            <a:xfrm>
              <a:off x="3724523" y="1328556"/>
              <a:ext cx="34289" cy="674263"/>
            </a:xfrm>
            <a:prstGeom prst="rect">
              <a:avLst/>
            </a:prstGeom>
            <a:solidFill>
              <a:srgbClr val="EE83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78" name="任意多边形 25"/>
            <p:cNvSpPr/>
            <p:nvPr/>
          </p:nvSpPr>
          <p:spPr>
            <a:xfrm>
              <a:off x="3894244" y="1638826"/>
              <a:ext cx="335860" cy="899556"/>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EE8398"/>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prstClr val="black"/>
                </a:solidFill>
              </a:endParaRPr>
            </a:p>
          </p:txBody>
        </p:sp>
      </p:grpSp>
      <p:grpSp>
        <p:nvGrpSpPr>
          <p:cNvPr id="82" name="组合 43"/>
          <p:cNvGrpSpPr/>
          <p:nvPr/>
        </p:nvGrpSpPr>
        <p:grpSpPr>
          <a:xfrm>
            <a:off x="3178572" y="3162979"/>
            <a:ext cx="1566309" cy="1162563"/>
            <a:chOff x="2275288" y="2121002"/>
            <a:chExt cx="1174732" cy="871923"/>
          </a:xfrm>
        </p:grpSpPr>
        <p:sp>
          <p:nvSpPr>
            <p:cNvPr id="83" name="矩形 23"/>
            <p:cNvSpPr/>
            <p:nvPr/>
          </p:nvSpPr>
          <p:spPr>
            <a:xfrm>
              <a:off x="2275288" y="2121002"/>
              <a:ext cx="34289" cy="674263"/>
            </a:xfrm>
            <a:prstGeom prst="rect">
              <a:avLst/>
            </a:prstGeom>
            <a:solidFill>
              <a:srgbClr val="7FBF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prstClr val="white"/>
                </a:solidFill>
              </a:endParaRPr>
            </a:p>
          </p:txBody>
        </p:sp>
        <p:sp>
          <p:nvSpPr>
            <p:cNvPr id="84" name="任意多边形 26"/>
            <p:cNvSpPr/>
            <p:nvPr/>
          </p:nvSpPr>
          <p:spPr>
            <a:xfrm>
              <a:off x="2462669" y="2393055"/>
              <a:ext cx="987351" cy="599870"/>
            </a:xfrm>
            <a:custGeom>
              <a:avLst/>
              <a:gdLst>
                <a:gd name="connsiteX0" fmla="*/ 368135 w 368135"/>
                <a:gd name="connsiteY0" fmla="*/ 1199408 h 1199408"/>
                <a:gd name="connsiteX1" fmla="*/ 368135 w 368135"/>
                <a:gd name="connsiteY1" fmla="*/ 0 h 1199408"/>
                <a:gd name="connsiteX2" fmla="*/ 0 w 368135"/>
                <a:gd name="connsiteY2" fmla="*/ 0 h 1199408"/>
              </a:gdLst>
              <a:ahLst/>
              <a:cxnLst>
                <a:cxn ang="0">
                  <a:pos x="connsiteX0" y="connsiteY0"/>
                </a:cxn>
                <a:cxn ang="0">
                  <a:pos x="connsiteX1" y="connsiteY1"/>
                </a:cxn>
                <a:cxn ang="0">
                  <a:pos x="connsiteX2" y="connsiteY2"/>
                </a:cxn>
              </a:cxnLst>
              <a:rect l="l" t="t" r="r" b="b"/>
              <a:pathLst>
                <a:path w="368135" h="1199408">
                  <a:moveTo>
                    <a:pt x="368135" y="1199408"/>
                  </a:moveTo>
                  <a:lnTo>
                    <a:pt x="368135" y="0"/>
                  </a:lnTo>
                  <a:lnTo>
                    <a:pt x="0" y="0"/>
                  </a:lnTo>
                </a:path>
              </a:pathLst>
            </a:custGeom>
            <a:ln w="6350">
              <a:solidFill>
                <a:srgbClr val="7FBF36"/>
              </a:solidFill>
              <a:prstDash val="sysDot"/>
              <a:headEnd type="oval"/>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a:solidFill>
                  <a:prstClr val="black"/>
                </a:solidFill>
              </a:endParaRPr>
            </a:p>
          </p:txBody>
        </p:sp>
      </p:grpSp>
      <p:pic>
        <p:nvPicPr>
          <p:cNvPr id="4100" name="Picture 4" descr="Từ vựng tiếng Anh về Các loài động vật | Từ vựng tiếng Anh theo chủ đề &amp;amp;  hình ả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1394" y="965650"/>
            <a:ext cx="3599205" cy="20395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2" name="Picture 6" descr="Thế giới động vật - Chuyến Săn Trên Không Của Loài Đại Bàng Stellars Sea  Khổng Lồ 2019 HD !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4074"/>
          <a:stretch/>
        </p:blipFill>
        <p:spPr bwMode="auto">
          <a:xfrm>
            <a:off x="7787600" y="958058"/>
            <a:ext cx="2759688" cy="20445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4" name="Picture 8" descr="Có thể bạn chưa biết: Ba loài động vật có nhiều hơn một trái tim - VnReview  - Tin nó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296" t="10909" b="9622"/>
          <a:stretch/>
        </p:blipFill>
        <p:spPr bwMode="auto">
          <a:xfrm>
            <a:off x="8923213" y="3170472"/>
            <a:ext cx="3193832" cy="17563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106" name="Picture 10" descr="Tranh tô màu các con vật sống dưới nước cho bé"/>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08" y="3162980"/>
            <a:ext cx="3069494" cy="21332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958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2"/>
                                        </p:tgtEl>
                                        <p:attrNameLst>
                                          <p:attrName>style.visibility</p:attrName>
                                        </p:attrNameLst>
                                      </p:cBhvr>
                                      <p:to>
                                        <p:strVal val="visible"/>
                                      </p:to>
                                    </p:set>
                                    <p:animEffect transition="in" filter="fade">
                                      <p:cBhvr>
                                        <p:cTn id="13" dur="1000"/>
                                        <p:tgtEl>
                                          <p:spTgt spid="82"/>
                                        </p:tgtEl>
                                      </p:cBhvr>
                                    </p:animEffect>
                                    <p:anim calcmode="lin" valueType="num">
                                      <p:cBhvr>
                                        <p:cTn id="14" dur="1000" fill="hold"/>
                                        <p:tgtEl>
                                          <p:spTgt spid="82"/>
                                        </p:tgtEl>
                                        <p:attrNameLst>
                                          <p:attrName>ppt_x</p:attrName>
                                        </p:attrNameLst>
                                      </p:cBhvr>
                                      <p:tavLst>
                                        <p:tav tm="0">
                                          <p:val>
                                            <p:strVal val="#ppt_x"/>
                                          </p:val>
                                        </p:tav>
                                        <p:tav tm="100000">
                                          <p:val>
                                            <p:strVal val="#ppt_x"/>
                                          </p:val>
                                        </p:tav>
                                      </p:tavLst>
                                    </p:anim>
                                    <p:anim calcmode="lin" valueType="num">
                                      <p:cBhvr>
                                        <p:cTn id="15" dur="1000" fill="hold"/>
                                        <p:tgtEl>
                                          <p:spTgt spid="82"/>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76"/>
                                        </p:tgtEl>
                                        <p:attrNameLst>
                                          <p:attrName>style.visibility</p:attrName>
                                        </p:attrNameLst>
                                      </p:cBhvr>
                                      <p:to>
                                        <p:strVal val="visible"/>
                                      </p:to>
                                    </p:set>
                                    <p:animEffect transition="in" filter="fade">
                                      <p:cBhvr>
                                        <p:cTn id="19" dur="1000"/>
                                        <p:tgtEl>
                                          <p:spTgt spid="76"/>
                                        </p:tgtEl>
                                      </p:cBhvr>
                                    </p:animEffect>
                                    <p:anim calcmode="lin" valueType="num">
                                      <p:cBhvr>
                                        <p:cTn id="20" dur="1000" fill="hold"/>
                                        <p:tgtEl>
                                          <p:spTgt spid="76"/>
                                        </p:tgtEl>
                                        <p:attrNameLst>
                                          <p:attrName>ppt_x</p:attrName>
                                        </p:attrNameLst>
                                      </p:cBhvr>
                                      <p:tavLst>
                                        <p:tav tm="0">
                                          <p:val>
                                            <p:strVal val="#ppt_x"/>
                                          </p:val>
                                        </p:tav>
                                        <p:tav tm="100000">
                                          <p:val>
                                            <p:strVal val="#ppt_x"/>
                                          </p:val>
                                        </p:tav>
                                      </p:tavLst>
                                    </p:anim>
                                    <p:anim calcmode="lin" valueType="num">
                                      <p:cBhvr>
                                        <p:cTn id="21" dur="1000" fill="hold"/>
                                        <p:tgtEl>
                                          <p:spTgt spid="7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70"/>
                                        </p:tgtEl>
                                        <p:attrNameLst>
                                          <p:attrName>style.visibility</p:attrName>
                                        </p:attrNameLst>
                                      </p:cBhvr>
                                      <p:to>
                                        <p:strVal val="visible"/>
                                      </p:to>
                                    </p:set>
                                    <p:animEffect transition="in" filter="fade">
                                      <p:cBhvr>
                                        <p:cTn id="25" dur="1000"/>
                                        <p:tgtEl>
                                          <p:spTgt spid="70"/>
                                        </p:tgtEl>
                                      </p:cBhvr>
                                    </p:animEffect>
                                    <p:anim calcmode="lin" valueType="num">
                                      <p:cBhvr>
                                        <p:cTn id="26" dur="1000" fill="hold"/>
                                        <p:tgtEl>
                                          <p:spTgt spid="70"/>
                                        </p:tgtEl>
                                        <p:attrNameLst>
                                          <p:attrName>ppt_x</p:attrName>
                                        </p:attrNameLst>
                                      </p:cBhvr>
                                      <p:tavLst>
                                        <p:tav tm="0">
                                          <p:val>
                                            <p:strVal val="#ppt_x"/>
                                          </p:val>
                                        </p:tav>
                                        <p:tav tm="100000">
                                          <p:val>
                                            <p:strVal val="#ppt_x"/>
                                          </p:val>
                                        </p:tav>
                                      </p:tavLst>
                                    </p:anim>
                                    <p:anim calcmode="lin" valueType="num">
                                      <p:cBhvr>
                                        <p:cTn id="27" dur="1000" fill="hold"/>
                                        <p:tgtEl>
                                          <p:spTgt spid="70"/>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64"/>
                                        </p:tgtEl>
                                        <p:attrNameLst>
                                          <p:attrName>style.visibility</p:attrName>
                                        </p:attrNameLst>
                                      </p:cBhvr>
                                      <p:to>
                                        <p:strVal val="visible"/>
                                      </p:to>
                                    </p:set>
                                    <p:animEffect transition="in" filter="fade">
                                      <p:cBhvr>
                                        <p:cTn id="31" dur="1000"/>
                                        <p:tgtEl>
                                          <p:spTgt spid="64"/>
                                        </p:tgtEl>
                                      </p:cBhvr>
                                    </p:animEffect>
                                    <p:anim calcmode="lin" valueType="num">
                                      <p:cBhvr>
                                        <p:cTn id="32" dur="1000" fill="hold"/>
                                        <p:tgtEl>
                                          <p:spTgt spid="64"/>
                                        </p:tgtEl>
                                        <p:attrNameLst>
                                          <p:attrName>ppt_x</p:attrName>
                                        </p:attrNameLst>
                                      </p:cBhvr>
                                      <p:tavLst>
                                        <p:tav tm="0">
                                          <p:val>
                                            <p:strVal val="#ppt_x"/>
                                          </p:val>
                                        </p:tav>
                                        <p:tav tm="100000">
                                          <p:val>
                                            <p:strVal val="#ppt_x"/>
                                          </p:val>
                                        </p:tav>
                                      </p:tavLst>
                                    </p:anim>
                                    <p:anim calcmode="lin" valueType="num">
                                      <p:cBhvr>
                                        <p:cTn id="33"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106"/>
                                        </p:tgtEl>
                                        <p:attrNameLst>
                                          <p:attrName>style.visibility</p:attrName>
                                        </p:attrNameLst>
                                      </p:cBhvr>
                                      <p:to>
                                        <p:strVal val="visible"/>
                                      </p:to>
                                    </p:set>
                                    <p:anim calcmode="lin" valueType="num">
                                      <p:cBhvr additive="base">
                                        <p:cTn id="38" dur="500" fill="hold"/>
                                        <p:tgtEl>
                                          <p:spTgt spid="4106"/>
                                        </p:tgtEl>
                                        <p:attrNameLst>
                                          <p:attrName>ppt_x</p:attrName>
                                        </p:attrNameLst>
                                      </p:cBhvr>
                                      <p:tavLst>
                                        <p:tav tm="0">
                                          <p:val>
                                            <p:strVal val="#ppt_x"/>
                                          </p:val>
                                        </p:tav>
                                        <p:tav tm="100000">
                                          <p:val>
                                            <p:strVal val="#ppt_x"/>
                                          </p:val>
                                        </p:tav>
                                      </p:tavLst>
                                    </p:anim>
                                    <p:anim calcmode="lin" valueType="num">
                                      <p:cBhvr additive="base">
                                        <p:cTn id="39" dur="500" fill="hold"/>
                                        <p:tgtEl>
                                          <p:spTgt spid="4106"/>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100"/>
                                        </p:tgtEl>
                                        <p:attrNameLst>
                                          <p:attrName>style.visibility</p:attrName>
                                        </p:attrNameLst>
                                      </p:cBhvr>
                                      <p:to>
                                        <p:strVal val="visible"/>
                                      </p:to>
                                    </p:set>
                                    <p:animEffect transition="in" filter="barn(inVertical)">
                                      <p:cBhvr>
                                        <p:cTn id="44" dur="500"/>
                                        <p:tgtEl>
                                          <p:spTgt spid="4100"/>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4102"/>
                                        </p:tgtEl>
                                        <p:attrNameLst>
                                          <p:attrName>style.visibility</p:attrName>
                                        </p:attrNameLst>
                                      </p:cBhvr>
                                      <p:to>
                                        <p:strVal val="visible"/>
                                      </p:to>
                                    </p:set>
                                    <p:animEffect transition="in" filter="wipe(down)">
                                      <p:cBhvr>
                                        <p:cTn id="49" dur="500"/>
                                        <p:tgtEl>
                                          <p:spTgt spid="4102"/>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4104"/>
                                        </p:tgtEl>
                                        <p:attrNameLst>
                                          <p:attrName>style.visibility</p:attrName>
                                        </p:attrNameLst>
                                      </p:cBhvr>
                                      <p:to>
                                        <p:strVal val="visible"/>
                                      </p:to>
                                    </p:set>
                                    <p:animEffect transition="in" filter="wipe(down)">
                                      <p:cBhvr>
                                        <p:cTn id="54" dur="500"/>
                                        <p:tgtEl>
                                          <p:spTgt spid="4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3"/>
          <p:cNvSpPr txBox="1">
            <a:spLocks noChangeArrowheads="1"/>
          </p:cNvSpPr>
          <p:nvPr>
            <p:custDataLst>
              <p:tags r:id="rId1"/>
            </p:custDataLst>
          </p:nvPr>
        </p:nvSpPr>
        <p:spPr bwMode="auto">
          <a:xfrm>
            <a:off x="2612963" y="86366"/>
            <a:ext cx="41116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defTabSz="914377">
              <a:lnSpc>
                <a:spcPct val="100000"/>
              </a:lnSpc>
              <a:spcBef>
                <a:spcPct val="0"/>
              </a:spcBef>
              <a:buFont typeface="Arial" panose="020B0604020202020204" pitchFamily="34" charset="0"/>
              <a:buNone/>
              <a:defRPr/>
            </a:pPr>
            <a:r>
              <a:rPr lang="zh-CN" altLang="en-US" sz="3600" b="1" dirty="0">
                <a:solidFill>
                  <a:prstClr val="white"/>
                </a:solidFill>
                <a:latin typeface="微软雅黑" panose="020B0503020204020204" pitchFamily="34" charset="-122"/>
                <a:ea typeface="微软雅黑" panose="020B0503020204020204" pitchFamily="34" charset="-122"/>
              </a:rPr>
              <a:t>单击此处添加标题</a:t>
            </a:r>
          </a:p>
        </p:txBody>
      </p:sp>
      <p:grpSp>
        <p:nvGrpSpPr>
          <p:cNvPr id="2" name="Group 1"/>
          <p:cNvGrpSpPr/>
          <p:nvPr/>
        </p:nvGrpSpPr>
        <p:grpSpPr>
          <a:xfrm>
            <a:off x="201194" y="86366"/>
            <a:ext cx="5041900" cy="1055597"/>
            <a:chOff x="1479488" y="172104"/>
            <a:chExt cx="5041900" cy="1055597"/>
          </a:xfrm>
        </p:grpSpPr>
        <p:grpSp>
          <p:nvGrpSpPr>
            <p:cNvPr id="15" name="组合 1"/>
            <p:cNvGrpSpPr/>
            <p:nvPr/>
          </p:nvGrpSpPr>
          <p:grpSpPr>
            <a:xfrm>
              <a:off x="1479488" y="183126"/>
              <a:ext cx="1042988" cy="1044575"/>
              <a:chOff x="2586185" y="1475223"/>
              <a:chExt cx="782241" cy="783431"/>
            </a:xfrm>
          </p:grpSpPr>
          <p:sp>
            <p:nvSpPr>
              <p:cNvPr id="16" name="椭圆 30"/>
              <p:cNvSpPr/>
              <p:nvPr>
                <p:custDataLst>
                  <p:tags r:id="rId4"/>
                </p:custDataLst>
              </p:nvPr>
            </p:nvSpPr>
            <p:spPr>
              <a:xfrm>
                <a:off x="2586185" y="1475223"/>
                <a:ext cx="782241" cy="783431"/>
              </a:xfrm>
              <a:prstGeom prst="ellipse">
                <a:avLst/>
              </a:prstGeom>
              <a:solidFill>
                <a:srgbClr val="FFFFFF"/>
              </a:solidFill>
              <a:ln w="25400" cap="flat" cmpd="sng" algn="ctr">
                <a:solidFill>
                  <a:srgbClr val="FFC000"/>
                </a:solidFill>
                <a:prstDash val="solid"/>
              </a:ln>
              <a:effectLst/>
            </p:spPr>
            <p:txBody>
              <a:bodyPr anchor="ctr"/>
              <a:lstStyle/>
              <a:p>
                <a:pPr algn="ctr" defTabSz="914377">
                  <a:defRPr/>
                </a:pPr>
                <a:endParaRPr lang="zh-CN" altLang="en-US" sz="1351" kern="0">
                  <a:solidFill>
                    <a:prstClr val="black"/>
                  </a:solidFill>
                  <a:latin typeface="Impact" pitchFamily="34" charset="0"/>
                  <a:ea typeface="宋体" panose="02010600030101010101" pitchFamily="2" charset="-122"/>
                </a:endParaRPr>
              </a:p>
            </p:txBody>
          </p:sp>
          <p:sp>
            <p:nvSpPr>
              <p:cNvPr id="17" name="椭圆 31"/>
              <p:cNvSpPr/>
              <p:nvPr>
                <p:custDataLst>
                  <p:tags r:id="rId5"/>
                </p:custDataLst>
              </p:nvPr>
            </p:nvSpPr>
            <p:spPr>
              <a:xfrm>
                <a:off x="2652860" y="1543088"/>
                <a:ext cx="648891" cy="647700"/>
              </a:xfrm>
              <a:prstGeom prst="ellipse">
                <a:avLst/>
              </a:prstGeom>
              <a:solidFill>
                <a:srgbClr val="FFC000"/>
              </a:solidFill>
              <a:ln w="6350" cap="flat" cmpd="sng" algn="ctr">
                <a:noFill/>
                <a:prstDash val="solid"/>
              </a:ln>
              <a:effectLst/>
              <a:scene3d>
                <a:camera prst="orthographicFront">
                  <a:rot lat="0" lon="0" rev="0"/>
                </a:camera>
                <a:lightRig rig="contrasting" dir="t">
                  <a:rot lat="0" lon="0" rev="7800000"/>
                </a:lightRig>
              </a:scene3d>
              <a:sp3d>
                <a:bevelT w="139700" h="139700"/>
              </a:sp3d>
            </p:spPr>
            <p:txBody>
              <a:bodyPr anchor="ctr"/>
              <a:lstStyle/>
              <a:p>
                <a:pPr algn="ctr" defTabSz="914377">
                  <a:defRPr/>
                </a:pPr>
                <a:endParaRPr lang="zh-CN" altLang="en-US" sz="4400" kern="0" dirty="0">
                  <a:solidFill>
                    <a:prstClr val="white"/>
                  </a:solidFill>
                  <a:latin typeface="Impact" pitchFamily="34" charset="0"/>
                  <a:ea typeface="宋体" panose="02010600030101010101" pitchFamily="2" charset="-122"/>
                </a:endParaRPr>
              </a:p>
            </p:txBody>
          </p:sp>
        </p:grpSp>
        <p:cxnSp>
          <p:nvCxnSpPr>
            <p:cNvPr id="18" name="直接连接符 16"/>
            <p:cNvCxnSpPr>
              <a:cxnSpLocks noChangeShapeType="1"/>
            </p:cNvCxnSpPr>
            <p:nvPr>
              <p:custDataLst>
                <p:tags r:id="rId2"/>
              </p:custDataLst>
            </p:nvPr>
          </p:nvCxnSpPr>
          <p:spPr bwMode="auto">
            <a:xfrm>
              <a:off x="2522476" y="727651"/>
              <a:ext cx="3998912" cy="0"/>
            </a:xfrm>
            <a:prstGeom prst="line">
              <a:avLst/>
            </a:prstGeom>
            <a:noFill/>
            <a:ln w="28575" algn="ctr">
              <a:solidFill>
                <a:srgbClr val="FFC000"/>
              </a:solidFill>
              <a:round/>
              <a:headEnd/>
              <a:tailEnd type="oval" w="lg" len="lg"/>
            </a:ln>
            <a:extLst>
              <a:ext uri="{909E8E84-426E-40DD-AFC4-6F175D3DCCD1}">
                <a14:hiddenFill xmlns:a14="http://schemas.microsoft.com/office/drawing/2010/main">
                  <a:noFill/>
                </a14:hiddenFill>
              </a:ext>
            </a:extLst>
          </p:spPr>
        </p:cxnSp>
        <p:sp>
          <p:nvSpPr>
            <p:cNvPr id="20" name="矩形 48"/>
            <p:cNvSpPr>
              <a:spLocks noChangeArrowheads="1"/>
            </p:cNvSpPr>
            <p:nvPr>
              <p:custDataLst>
                <p:tags r:id="rId3"/>
              </p:custDataLst>
            </p:nvPr>
          </p:nvSpPr>
          <p:spPr bwMode="auto">
            <a:xfrm>
              <a:off x="2433576" y="172104"/>
              <a:ext cx="3908425" cy="555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750"/>
                </a:spcBef>
                <a:buFont typeface="Arial" panose="020B0604020202020204" pitchFamily="34" charset="0"/>
                <a:buChar char="•"/>
                <a:defRPr sz="21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375"/>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375"/>
                </a:spcBef>
                <a:buFont typeface="Arial" panose="020B0604020202020204" pitchFamily="34" charset="0"/>
                <a:buChar char="•"/>
                <a:defRPr sz="15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375"/>
                </a:spcBef>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Calibri" panose="020F0502020204030204" pitchFamily="34" charset="0"/>
                  <a:ea typeface="宋体" panose="02010600030101010101" pitchFamily="2" charset="-122"/>
                </a:defRPr>
              </a:lvl9pPr>
            </a:lstStyle>
            <a:p>
              <a:pPr algn="ctr" defTabSz="914377">
                <a:lnSpc>
                  <a:spcPct val="100000"/>
                </a:lnSpc>
                <a:spcBef>
                  <a:spcPct val="0"/>
                </a:spcBef>
                <a:buFont typeface="Arial" panose="020B0604020202020204" pitchFamily="34" charset="0"/>
                <a:buNone/>
              </a:pPr>
              <a:r>
                <a:rPr lang="en-US" altLang="zh-CN" sz="2400" dirty="0" smtClean="0">
                  <a:solidFill>
                    <a:prstClr val="black"/>
                  </a:solidFill>
                  <a:latin typeface="#9Slide05 FS Blonde Script" panose="03000503000000000000" pitchFamily="65" charset="0"/>
                  <a:ea typeface="微软雅黑" panose="020B0503020204020204" pitchFamily="34" charset="-122"/>
                </a:rPr>
                <a:t>MỘT SỐ CON VẬT MÀ EM BIẾT</a:t>
              </a:r>
              <a:endParaRPr lang="en-US" altLang="zh-CN" sz="2400" dirty="0">
                <a:solidFill>
                  <a:prstClr val="black"/>
                </a:solidFill>
                <a:latin typeface="#9Slide05 FS Blonde Script" panose="03000503000000000000" pitchFamily="65" charset="0"/>
                <a:ea typeface="微软雅黑" panose="020B0503020204020204" pitchFamily="34" charset="-122"/>
              </a:endParaRPr>
            </a:p>
          </p:txBody>
        </p:sp>
      </p:grpSp>
      <p:grpSp>
        <p:nvGrpSpPr>
          <p:cNvPr id="4" name="Group 3"/>
          <p:cNvGrpSpPr/>
          <p:nvPr/>
        </p:nvGrpSpPr>
        <p:grpSpPr>
          <a:xfrm>
            <a:off x="31471" y="1215569"/>
            <a:ext cx="12160529" cy="5591888"/>
            <a:chOff x="14545" y="1266112"/>
            <a:chExt cx="12160529" cy="5591888"/>
          </a:xfrm>
        </p:grpSpPr>
        <p:pic>
          <p:nvPicPr>
            <p:cNvPr id="1028" name="Picture 4" descr="ta con voi - Top hay nhất"/>
            <p:cNvPicPr>
              <a:picLocks noChangeAspect="1" noChangeArrowheads="1"/>
            </p:cNvPicPr>
            <p:nvPr/>
          </p:nvPicPr>
          <p:blipFill rotWithShape="1">
            <a:blip r:embed="rId8">
              <a:extLst>
                <a:ext uri="{28A0092B-C50C-407E-A947-70E740481C1C}">
                  <a14:useLocalDpi xmlns:a14="http://schemas.microsoft.com/office/drawing/2010/main" val="0"/>
                </a:ext>
              </a:extLst>
            </a:blip>
            <a:srcRect l="7732" r="4731"/>
            <a:stretch/>
          </p:blipFill>
          <p:spPr bwMode="auto">
            <a:xfrm>
              <a:off x="1486392" y="1266113"/>
              <a:ext cx="2254314" cy="171683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iống trâu - Wikiwand"/>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8227" b="14009"/>
            <a:stretch/>
          </p:blipFill>
          <p:spPr bwMode="auto">
            <a:xfrm>
              <a:off x="14545" y="1266113"/>
              <a:ext cx="1471847" cy="171683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ách dạy chó con mới về nhà như thế nào?"/>
            <p:cNvPicPr>
              <a:picLocks noChangeAspect="1" noChangeArrowheads="1"/>
            </p:cNvPicPr>
            <p:nvPr/>
          </p:nvPicPr>
          <p:blipFill rotWithShape="1">
            <a:blip r:embed="rId10">
              <a:extLst>
                <a:ext uri="{28A0092B-C50C-407E-A947-70E740481C1C}">
                  <a14:useLocalDpi xmlns:a14="http://schemas.microsoft.com/office/drawing/2010/main" val="0"/>
                </a:ext>
              </a:extLst>
            </a:blip>
            <a:srcRect l="25644" r="12355"/>
            <a:stretch/>
          </p:blipFill>
          <p:spPr bwMode="auto">
            <a:xfrm>
              <a:off x="3740706" y="1266112"/>
              <a:ext cx="1651519" cy="171683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Vịt cỏ Hòa Bình – Bác Tôm"/>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9361" t="7264" r="9517"/>
            <a:stretch/>
          </p:blipFill>
          <p:spPr bwMode="auto">
            <a:xfrm>
              <a:off x="10826807" y="1332161"/>
              <a:ext cx="1348267" cy="175801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Vì Sao Giống Mèo Phổ Biến Như Mèo Mướp Lại “Đốn Tim” Bao Người?"/>
            <p:cNvPicPr>
              <a:picLocks noChangeAspect="1" noChangeArrowheads="1"/>
            </p:cNvPicPr>
            <p:nvPr/>
          </p:nvPicPr>
          <p:blipFill rotWithShape="1">
            <a:blip r:embed="rId12">
              <a:extLst>
                <a:ext uri="{28A0092B-C50C-407E-A947-70E740481C1C}">
                  <a14:useLocalDpi xmlns:a14="http://schemas.microsoft.com/office/drawing/2010/main" val="0"/>
                </a:ext>
              </a:extLst>
            </a:blip>
            <a:srcRect l="13604" r="13416"/>
            <a:stretch/>
          </p:blipFill>
          <p:spPr bwMode="auto">
            <a:xfrm>
              <a:off x="5373011" y="1266112"/>
              <a:ext cx="1879407" cy="171683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n gà mái"/>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252418" y="1266112"/>
              <a:ext cx="1714196" cy="1716833"/>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Bò vàng | TRANG TRẠI BÒ GIỐNG TĨNH NĂM"/>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0377" r="11983"/>
            <a:stretch/>
          </p:blipFill>
          <p:spPr bwMode="auto">
            <a:xfrm>
              <a:off x="8799969" y="1266112"/>
              <a:ext cx="1858031" cy="171683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DIỆT CHUỘT, ĐUỔI CHUỘT VÀ CÁCH PHÒNG TRỪ"/>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6586"/>
            <a:stretch/>
          </p:blipFill>
          <p:spPr bwMode="auto">
            <a:xfrm>
              <a:off x="10145378" y="3227755"/>
              <a:ext cx="1661631" cy="160070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ình tượng loài Hổ trong tự nhiên, trong các nền văn hóa các quốc gia – Quà  Tặng Hoàng Gia"/>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545" y="3152365"/>
              <a:ext cx="2829133" cy="1591387"/>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ươu cao cổ sinh con - VnExpres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852" y="4913171"/>
              <a:ext cx="1818112" cy="194482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Gấu nâu – Wikipedia tiếng Việt"/>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838590" y="4913171"/>
              <a:ext cx="1459926" cy="194482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HEO CON NUÔI THỊT 20KG - ANOVA FARM"/>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16430" b="14004"/>
            <a:stretch/>
          </p:blipFill>
          <p:spPr bwMode="auto">
            <a:xfrm>
              <a:off x="10109401" y="5341545"/>
              <a:ext cx="1978164" cy="1376127"/>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Kiểm soát Rắn - Công ty dịch vụ diệt mối và côn trù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2771228" y="3067341"/>
              <a:ext cx="2371140" cy="1611634"/>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2" descr="CÁO, SÓI, CHIM ƯNG - Muốn thành công hãy tháo hiểu | Đời Sống Số"/>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12675" r="18275"/>
            <a:stretch/>
          </p:blipFill>
          <p:spPr bwMode="auto">
            <a:xfrm>
              <a:off x="3298517" y="4913171"/>
              <a:ext cx="2360344" cy="192279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Báo săn – Wikipedia tiếng Việt"/>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658861" y="4913171"/>
              <a:ext cx="1281862" cy="192279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Thức Ăn Cho Sóc Đất Là Gì? Cách Nuôi Sóc Đất Đúng Cách"/>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940723" y="4913171"/>
              <a:ext cx="1922793" cy="192279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ình tượng con khỉ trong văn hóa – Wikipedia tiếng Việt"/>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8863516" y="4913171"/>
              <a:ext cx="1281862" cy="192279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Mộng mơ thấy con nai mang đến cho bạn những con số đề nào"/>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63707" y="3152364"/>
              <a:ext cx="2121849" cy="1591387"/>
            </a:xfrm>
            <a:prstGeom prst="rect">
              <a:avLst/>
            </a:prstGeom>
            <a:noFill/>
            <a:extLst>
              <a:ext uri="{909E8E84-426E-40DD-AFC4-6F175D3DCCD1}">
                <a14:hiddenFill xmlns:a14="http://schemas.microsoft.com/office/drawing/2010/main">
                  <a:solidFill>
                    <a:srgbClr val="FFFFFF"/>
                  </a:solidFill>
                </a14:hiddenFill>
              </a:ext>
            </a:extLst>
          </p:spPr>
        </p:pic>
        <p:pic>
          <p:nvPicPr>
            <p:cNvPr id="1066" name="Picture 42" descr="Nơi bán Mô hình sư tử Schleich 14373 giá rẻ nhất tháng 07/2021"/>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t="11181" b="19056"/>
            <a:stretch/>
          </p:blipFill>
          <p:spPr bwMode="auto">
            <a:xfrm>
              <a:off x="7545123" y="3180557"/>
              <a:ext cx="2240687" cy="156319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129083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3000"/>
                                  </p:iterate>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3000">
              <a:schemeClr val="accent2">
                <a:lumMod val="20000"/>
                <a:lumOff val="80000"/>
              </a:schemeClr>
            </a:gs>
            <a:gs pos="40000">
              <a:schemeClr val="accent2">
                <a:lumMod val="50000"/>
              </a:schemeClr>
            </a:gs>
          </a:gsLst>
          <a:lin ang="0" scaled="1"/>
        </a:gra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 xmlns:a16="http://schemas.microsoft.com/office/drawing/2014/main" id="{EA62839E-9134-4274-9281-31BB46F29C60}"/>
              </a:ext>
            </a:extLst>
          </p:cNvPr>
          <p:cNvSpPr>
            <a:spLocks noGrp="1"/>
          </p:cNvSpPr>
          <p:nvPr>
            <p:ph type="sldNum" sz="quarter" idx="11"/>
          </p:nvPr>
        </p:nvSpPr>
        <p:spPr>
          <a:xfrm>
            <a:off x="11472318" y="6170137"/>
            <a:ext cx="432000" cy="432000"/>
          </a:xfrm>
        </p:spPr>
        <p:txBody>
          <a:bodyPr/>
          <a:lstStyle/>
          <a:p>
            <a:fld id="{19B51A1E-902D-48AF-9020-955120F399B6}" type="slidenum">
              <a:rPr lang="en-US" smtClean="0">
                <a:solidFill>
                  <a:prstClr val="black">
                    <a:lumMod val="75000"/>
                    <a:lumOff val="25000"/>
                  </a:prstClr>
                </a:solidFill>
              </a:rPr>
              <a:pPr/>
              <a:t>8</a:t>
            </a:fld>
            <a:endParaRPr lang="en-US" dirty="0">
              <a:solidFill>
                <a:prstClr val="black">
                  <a:lumMod val="75000"/>
                  <a:lumOff val="25000"/>
                </a:prstClr>
              </a:solidFill>
            </a:endParaRPr>
          </a:p>
        </p:txBody>
      </p:sp>
      <p:pic>
        <p:nvPicPr>
          <p:cNvPr id="2050" name="Picture 2" descr="Hải quỳ là gì? Có ăn được không? Sống ở đâu? Sống được bao lâu? - IAS Links">
            <a:extLst>
              <a:ext uri="{FF2B5EF4-FFF2-40B4-BE49-F238E27FC236}">
                <a16:creationId xmlns="" xmlns:a16="http://schemas.microsoft.com/office/drawing/2014/main" id="{495D6EE4-57B6-4549-9D19-30722CC44AD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0" b="93343" l="6055" r="93750"/>
                    </a14:imgEffect>
                  </a14:imgLayer>
                </a14:imgProps>
              </a:ext>
              <a:ext uri="{28A0092B-C50C-407E-A947-70E740481C1C}">
                <a14:useLocalDpi xmlns:a14="http://schemas.microsoft.com/office/drawing/2010/main" val="0"/>
              </a:ext>
            </a:extLst>
          </a:blip>
          <a:srcRect/>
          <a:stretch>
            <a:fillRect/>
          </a:stretch>
        </p:blipFill>
        <p:spPr bwMode="auto">
          <a:xfrm>
            <a:off x="6043556" y="290768"/>
            <a:ext cx="3004253" cy="200921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an hô – Wikipedia tiếng Việt">
            <a:extLst>
              <a:ext uri="{FF2B5EF4-FFF2-40B4-BE49-F238E27FC236}">
                <a16:creationId xmlns="" xmlns:a16="http://schemas.microsoft.com/office/drawing/2014/main" id="{D54558E3-2E6E-4487-92D4-C80002BD009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6444" b="98000" l="3250" r="97917"/>
                    </a14:imgEffect>
                  </a14:imgLayer>
                </a14:imgProps>
              </a:ext>
              <a:ext uri="{28A0092B-C50C-407E-A947-70E740481C1C}">
                <a14:useLocalDpi xmlns:a14="http://schemas.microsoft.com/office/drawing/2010/main" val="0"/>
              </a:ext>
            </a:extLst>
          </a:blip>
          <a:srcRect t="10828"/>
          <a:stretch/>
        </p:blipFill>
        <p:spPr bwMode="auto">
          <a:xfrm>
            <a:off x="6824299" y="2254981"/>
            <a:ext cx="3004253" cy="200921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á mập trắng lớn đã quét sạch siêu cá mập Megalodon khổng lồ? | Báo Dân trí">
            <a:extLst>
              <a:ext uri="{FF2B5EF4-FFF2-40B4-BE49-F238E27FC236}">
                <a16:creationId xmlns="" xmlns:a16="http://schemas.microsoft.com/office/drawing/2014/main" id="{54870A8A-CD38-49D6-A0E8-B24CEBAF426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381" b="97302" l="2667" r="91750">
                        <a14:foregroundMark x1="15167" y1="45238" x2="15417" y2="72222"/>
                        <a14:foregroundMark x1="14750" y1="71905" x2="13083" y2="77778"/>
                        <a14:foregroundMark x1="15167" y1="47937" x2="15000" y2="38571"/>
                        <a14:foregroundMark x1="24167" y1="88889" x2="20167" y2="92540"/>
                        <a14:foregroundMark x1="37417" y1="16349" x2="36500" y2="6508"/>
                      </a14:backgroundRemoval>
                    </a14:imgEffect>
                  </a14:imgLayer>
                </a14:imgProps>
              </a:ext>
              <a:ext uri="{28A0092B-C50C-407E-A947-70E740481C1C}">
                <a14:useLocalDpi xmlns:a14="http://schemas.microsoft.com/office/drawing/2010/main" val="0"/>
              </a:ext>
            </a:extLst>
          </a:blip>
          <a:srcRect l="5325" t="-347" r="6480" b="347"/>
          <a:stretch/>
        </p:blipFill>
        <p:spPr bwMode="auto">
          <a:xfrm>
            <a:off x="282905" y="2424393"/>
            <a:ext cx="3375211" cy="200921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hững giai thoại thú vị về con trùn (giun) - Đặng Gia Trang">
            <a:extLst>
              <a:ext uri="{FF2B5EF4-FFF2-40B4-BE49-F238E27FC236}">
                <a16:creationId xmlns="" xmlns:a16="http://schemas.microsoft.com/office/drawing/2014/main" id="{3490ED08-158B-4DAC-82E2-226CA4EBB427}"/>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2591" b="95596" l="8517" r="97504"/>
                    </a14:imgEffect>
                  </a14:imgLayer>
                </a14:imgProps>
              </a:ext>
              <a:ext uri="{28A0092B-C50C-407E-A947-70E740481C1C}">
                <a14:useLocalDpi xmlns:a14="http://schemas.microsoft.com/office/drawing/2010/main" val="0"/>
              </a:ext>
            </a:extLst>
          </a:blip>
          <a:srcRect l="4783"/>
          <a:stretch/>
        </p:blipFill>
        <p:spPr bwMode="auto">
          <a:xfrm>
            <a:off x="243395" y="81675"/>
            <a:ext cx="3375212" cy="20092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ó 5 con ếch trên 1 cái lá hoa súng, 1 con quyết định nhảy, hỏi">
            <a:extLst>
              <a:ext uri="{FF2B5EF4-FFF2-40B4-BE49-F238E27FC236}">
                <a16:creationId xmlns="" xmlns:a16="http://schemas.microsoft.com/office/drawing/2014/main" id="{6B252376-6152-4BB7-98F4-652654CB439C}"/>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9347" r="84115"/>
                    </a14:imgEffect>
                  </a14:imgLayer>
                </a14:imgProps>
              </a:ext>
              <a:ext uri="{28A0092B-C50C-407E-A947-70E740481C1C}">
                <a14:useLocalDpi xmlns:a14="http://schemas.microsoft.com/office/drawing/2010/main" val="0"/>
              </a:ext>
            </a:extLst>
          </a:blip>
          <a:srcRect r="6539"/>
          <a:stretch/>
        </p:blipFill>
        <p:spPr bwMode="auto">
          <a:xfrm>
            <a:off x="3296723" y="206064"/>
            <a:ext cx="3013821" cy="20092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inh tinh 'già' hơn con người cả triệu năm">
            <a:extLst>
              <a:ext uri="{FF2B5EF4-FFF2-40B4-BE49-F238E27FC236}">
                <a16:creationId xmlns="" xmlns:a16="http://schemas.microsoft.com/office/drawing/2014/main" id="{523AF494-88A0-4DE5-B27D-47A152FDDB27}"/>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8271" b="99248" l="15167" r="95667"/>
                    </a14:imgEffect>
                  </a14:imgLayer>
                </a14:imgProps>
              </a:ext>
              <a:ext uri="{28A0092B-C50C-407E-A947-70E740481C1C}">
                <a14:useLocalDpi xmlns:a14="http://schemas.microsoft.com/office/drawing/2010/main" val="0"/>
              </a:ext>
            </a:extLst>
          </a:blip>
          <a:srcRect l="7206" t="7546" r="2065" b="3536"/>
          <a:stretch/>
        </p:blipFill>
        <p:spPr bwMode="auto">
          <a:xfrm>
            <a:off x="282905" y="4478214"/>
            <a:ext cx="3375211" cy="219969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ý thuyết Sinh học lớp 7 bài 4: Trùng roi - Lý thuyết môn Sinh học 7 -  VnDoc.com">
            <a:extLst>
              <a:ext uri="{FF2B5EF4-FFF2-40B4-BE49-F238E27FC236}">
                <a16:creationId xmlns="" xmlns:a16="http://schemas.microsoft.com/office/drawing/2014/main" id="{2C4AC7DE-EAF9-451B-9A40-47323D0D9CD2}"/>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1508" b="93467" l="7925" r="95849"/>
                    </a14:imgEffect>
                  </a14:imgLayer>
                </a14:imgProps>
              </a:ext>
              <a:ext uri="{28A0092B-C50C-407E-A947-70E740481C1C}">
                <a14:useLocalDpi xmlns:a14="http://schemas.microsoft.com/office/drawing/2010/main" val="0"/>
              </a:ext>
            </a:extLst>
          </a:blip>
          <a:srcRect t="-1" b="2806"/>
          <a:stretch/>
        </p:blipFill>
        <p:spPr bwMode="auto">
          <a:xfrm>
            <a:off x="3223548" y="4603021"/>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 xmlns:a16="http://schemas.microsoft.com/office/drawing/2014/main" id="{1AB87E35-C444-4CBB-8E37-E0990EDF1837}"/>
              </a:ext>
            </a:extLst>
          </p:cNvPr>
          <p:cNvSpPr/>
          <p:nvPr/>
        </p:nvSpPr>
        <p:spPr>
          <a:xfrm>
            <a:off x="1424304" y="2085566"/>
            <a:ext cx="1168189" cy="283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Giun đất</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17" name="Rectangle 16">
            <a:extLst>
              <a:ext uri="{FF2B5EF4-FFF2-40B4-BE49-F238E27FC236}">
                <a16:creationId xmlns="" xmlns:a16="http://schemas.microsoft.com/office/drawing/2014/main" id="{51A92D80-1676-4DE4-9DCC-051D27871171}"/>
              </a:ext>
            </a:extLst>
          </p:cNvPr>
          <p:cNvSpPr/>
          <p:nvPr/>
        </p:nvSpPr>
        <p:spPr>
          <a:xfrm>
            <a:off x="4246987" y="2085566"/>
            <a:ext cx="1168189" cy="283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Ếch</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18" name="Rectangle 17">
            <a:extLst>
              <a:ext uri="{FF2B5EF4-FFF2-40B4-BE49-F238E27FC236}">
                <a16:creationId xmlns="" xmlns:a16="http://schemas.microsoft.com/office/drawing/2014/main" id="{0D689EDB-786B-4FF6-B9FF-AD2903157E00}"/>
              </a:ext>
            </a:extLst>
          </p:cNvPr>
          <p:cNvSpPr/>
          <p:nvPr/>
        </p:nvSpPr>
        <p:spPr>
          <a:xfrm>
            <a:off x="6796849" y="2073387"/>
            <a:ext cx="1168189" cy="283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Hải quỳ</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19" name="Rectangle 18">
            <a:extLst>
              <a:ext uri="{FF2B5EF4-FFF2-40B4-BE49-F238E27FC236}">
                <a16:creationId xmlns="" xmlns:a16="http://schemas.microsoft.com/office/drawing/2014/main" id="{8903A262-7C0C-46BE-9ACF-91EF1F36428E}"/>
              </a:ext>
            </a:extLst>
          </p:cNvPr>
          <p:cNvSpPr/>
          <p:nvPr/>
        </p:nvSpPr>
        <p:spPr>
          <a:xfrm>
            <a:off x="6851983" y="4058517"/>
            <a:ext cx="1168189" cy="283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San hô</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21" name="Rectangle 20">
            <a:extLst>
              <a:ext uri="{FF2B5EF4-FFF2-40B4-BE49-F238E27FC236}">
                <a16:creationId xmlns="" xmlns:a16="http://schemas.microsoft.com/office/drawing/2014/main" id="{1B43AFE1-014C-489A-B044-71DC41D11903}"/>
              </a:ext>
            </a:extLst>
          </p:cNvPr>
          <p:cNvSpPr/>
          <p:nvPr/>
        </p:nvSpPr>
        <p:spPr>
          <a:xfrm>
            <a:off x="3427079" y="6239493"/>
            <a:ext cx="1158631" cy="282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Trùng roi</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22" name="Rectangle 21">
            <a:extLst>
              <a:ext uri="{FF2B5EF4-FFF2-40B4-BE49-F238E27FC236}">
                <a16:creationId xmlns="" xmlns:a16="http://schemas.microsoft.com/office/drawing/2014/main" id="{001553CD-1EC8-4695-83DD-783B2FF5B80A}"/>
              </a:ext>
            </a:extLst>
          </p:cNvPr>
          <p:cNvSpPr/>
          <p:nvPr/>
        </p:nvSpPr>
        <p:spPr>
          <a:xfrm>
            <a:off x="64979" y="6195130"/>
            <a:ext cx="1158631" cy="282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Tinh tinh</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23" name="Rectangle 22">
            <a:extLst>
              <a:ext uri="{FF2B5EF4-FFF2-40B4-BE49-F238E27FC236}">
                <a16:creationId xmlns="" xmlns:a16="http://schemas.microsoft.com/office/drawing/2014/main" id="{37A5C0F7-24E2-4C11-B884-9B3E9768E7AA}"/>
              </a:ext>
            </a:extLst>
          </p:cNvPr>
          <p:cNvSpPr/>
          <p:nvPr/>
        </p:nvSpPr>
        <p:spPr>
          <a:xfrm>
            <a:off x="2347116" y="4052688"/>
            <a:ext cx="1158631" cy="2820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Cá mập</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pic>
        <p:nvPicPr>
          <p:cNvPr id="2" name="Picture 2" descr="Khám phá bí ẩn về chiếc bướu của loài Lạc đà | Báo Dân trí">
            <a:extLst>
              <a:ext uri="{FF2B5EF4-FFF2-40B4-BE49-F238E27FC236}">
                <a16:creationId xmlns="" xmlns:a16="http://schemas.microsoft.com/office/drawing/2014/main" id="{817D8C26-90ED-444A-A396-F5DD6A3632BF}"/>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8295" b="96083" l="14219" r="87500"/>
                    </a14:imgEffect>
                  </a14:imgLayer>
                </a14:imgProps>
              </a:ext>
              <a:ext uri="{28A0092B-C50C-407E-A947-70E740481C1C}">
                <a14:useLocalDpi xmlns:a14="http://schemas.microsoft.com/office/drawing/2010/main" val="0"/>
              </a:ext>
            </a:extLst>
          </a:blip>
          <a:srcRect l="5055" t="536" r="3119"/>
          <a:stretch/>
        </p:blipFill>
        <p:spPr bwMode="auto">
          <a:xfrm>
            <a:off x="6662368" y="4488657"/>
            <a:ext cx="3013821" cy="2199693"/>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 xmlns:a16="http://schemas.microsoft.com/office/drawing/2014/main" id="{2E85ED96-9977-4336-AB98-05D3BB08876D}"/>
              </a:ext>
            </a:extLst>
          </p:cNvPr>
          <p:cNvSpPr/>
          <p:nvPr/>
        </p:nvSpPr>
        <p:spPr>
          <a:xfrm>
            <a:off x="6662368" y="6264621"/>
            <a:ext cx="1158631" cy="2750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Lạc đà</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pic>
        <p:nvPicPr>
          <p:cNvPr id="28" name="Picture 12" descr="Đối thoại với loài chim cánh cụt">
            <a:extLst>
              <a:ext uri="{FF2B5EF4-FFF2-40B4-BE49-F238E27FC236}">
                <a16:creationId xmlns="" xmlns:a16="http://schemas.microsoft.com/office/drawing/2014/main" id="{3DE3032D-4F29-4956-A26A-8EDF5C1DEDAE}"/>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5556" b="100000" l="11875" r="93281"/>
                    </a14:imgEffect>
                  </a14:imgLayer>
                </a14:imgProps>
              </a:ext>
              <a:ext uri="{28A0092B-C50C-407E-A947-70E740481C1C}">
                <a14:useLocalDpi xmlns:a14="http://schemas.microsoft.com/office/drawing/2010/main" val="0"/>
              </a:ext>
            </a:extLst>
          </a:blip>
          <a:srcRect l="9895" t="886" r="6478"/>
          <a:stretch/>
        </p:blipFill>
        <p:spPr bwMode="auto">
          <a:xfrm>
            <a:off x="3658114" y="2424393"/>
            <a:ext cx="3013818" cy="2009214"/>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 xmlns:a16="http://schemas.microsoft.com/office/drawing/2014/main" id="{67326BD6-BD44-4A5A-A97D-909506EFD169}"/>
              </a:ext>
            </a:extLst>
          </p:cNvPr>
          <p:cNvSpPr/>
          <p:nvPr/>
        </p:nvSpPr>
        <p:spPr>
          <a:xfrm>
            <a:off x="5006356" y="4043001"/>
            <a:ext cx="1656012" cy="292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dirty="0" smtClean="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rPr>
              <a:t>Chim cánh cụt</a:t>
            </a:r>
            <a:endParaRPr lang="vi-VN" dirty="0">
              <a:solidFill>
                <a:schemeClr val="bg1"/>
              </a:solidFill>
              <a:latin typeface="#9Slide03 Roboto Condensed" panose="02000000000000000000" pitchFamily="2" charset="0"/>
              <a:ea typeface="#9Slide03 Roboto Condensed" panose="02000000000000000000" pitchFamily="2" charset="0"/>
              <a:cs typeface="Arial" panose="020B0604020202020204" pitchFamily="34" charset="0"/>
            </a:endParaRPr>
          </a:p>
        </p:txBody>
      </p:sp>
      <p:sp>
        <p:nvSpPr>
          <p:cNvPr id="8" name="Cloud Callout 7"/>
          <p:cNvSpPr/>
          <p:nvPr/>
        </p:nvSpPr>
        <p:spPr>
          <a:xfrm>
            <a:off x="8451343" y="488788"/>
            <a:ext cx="3740657" cy="1653961"/>
          </a:xfrm>
          <a:prstGeom prst="cloudCallout">
            <a:avLst>
              <a:gd name="adj1" fmla="val -50302"/>
              <a:gd name="adj2" fmla="val 67974"/>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dirty="0" smtClean="0">
                <a:solidFill>
                  <a:schemeClr val="tx1"/>
                </a:solidFill>
                <a:latin typeface="#9Slide03 Roboto Condensed" panose="02000000000000000000" pitchFamily="2" charset="0"/>
                <a:ea typeface="#9Slide03 Roboto Condensed" panose="02000000000000000000" pitchFamily="2" charset="0"/>
              </a:rPr>
              <a:t>Hãy cho biết môi trường sống của các loài sinh vật sau đây</a:t>
            </a:r>
            <a:endParaRPr lang="vi-VN" sz="2000" dirty="0">
              <a:solidFill>
                <a:schemeClr val="tx1"/>
              </a:solidFill>
              <a:latin typeface="#9Slide03 Roboto Condensed" panose="02000000000000000000" pitchFamily="2" charset="0"/>
              <a:ea typeface="#9Slide03 Roboto Condensed" panose="02000000000000000000" pitchFamily="2" charset="0"/>
            </a:endParaRPr>
          </a:p>
        </p:txBody>
      </p:sp>
    </p:spTree>
    <p:extLst>
      <p:ext uri="{BB962C8B-B14F-4D97-AF65-F5344CB8AC3E}">
        <p14:creationId xmlns:p14="http://schemas.microsoft.com/office/powerpoint/2010/main" val="302310924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Freeform 6"/>
          <p:cNvSpPr>
            <a:spLocks/>
          </p:cNvSpPr>
          <p:nvPr/>
        </p:nvSpPr>
        <p:spPr bwMode="auto">
          <a:xfrm>
            <a:off x="5745163" y="3584576"/>
            <a:ext cx="554038" cy="280988"/>
          </a:xfrm>
          <a:custGeom>
            <a:avLst/>
            <a:gdLst>
              <a:gd name="T0" fmla="*/ 131 w 133"/>
              <a:gd name="T1" fmla="*/ 64 h 64"/>
              <a:gd name="T2" fmla="*/ 133 w 133"/>
              <a:gd name="T3" fmla="*/ 55 h 64"/>
              <a:gd name="T4" fmla="*/ 132 w 133"/>
              <a:gd name="T5" fmla="*/ 46 h 64"/>
              <a:gd name="T6" fmla="*/ 128 w 133"/>
              <a:gd name="T7" fmla="*/ 38 h 64"/>
              <a:gd name="T8" fmla="*/ 118 w 133"/>
              <a:gd name="T9" fmla="*/ 28 h 64"/>
              <a:gd name="T10" fmla="*/ 104 w 133"/>
              <a:gd name="T11" fmla="*/ 24 h 64"/>
              <a:gd name="T12" fmla="*/ 90 w 133"/>
              <a:gd name="T13" fmla="*/ 28 h 64"/>
              <a:gd name="T14" fmla="*/ 90 w 133"/>
              <a:gd name="T15" fmla="*/ 28 h 64"/>
              <a:gd name="T16" fmla="*/ 89 w 133"/>
              <a:gd name="T17" fmla="*/ 27 h 64"/>
              <a:gd name="T18" fmla="*/ 89 w 133"/>
              <a:gd name="T19" fmla="*/ 22 h 64"/>
              <a:gd name="T20" fmla="*/ 76 w 133"/>
              <a:gd name="T21" fmla="*/ 5 h 64"/>
              <a:gd name="T22" fmla="*/ 54 w 133"/>
              <a:gd name="T23" fmla="*/ 2 h 64"/>
              <a:gd name="T24" fmla="*/ 34 w 133"/>
              <a:gd name="T25" fmla="*/ 23 h 64"/>
              <a:gd name="T26" fmla="*/ 33 w 133"/>
              <a:gd name="T27" fmla="*/ 34 h 64"/>
              <a:gd name="T28" fmla="*/ 33 w 133"/>
              <a:gd name="T29" fmla="*/ 34 h 64"/>
              <a:gd name="T30" fmla="*/ 14 w 133"/>
              <a:gd name="T31" fmla="*/ 37 h 64"/>
              <a:gd name="T32" fmla="*/ 4 w 133"/>
              <a:gd name="T33" fmla="*/ 47 h 64"/>
              <a:gd name="T34" fmla="*/ 4 w 133"/>
              <a:gd name="T35" fmla="*/ 46 h 64"/>
              <a:gd name="T36" fmla="*/ 4 w 133"/>
              <a:gd name="T37" fmla="*/ 46 h 64"/>
              <a:gd name="T38" fmla="*/ 1 w 133"/>
              <a:gd name="T39" fmla="*/ 64 h 64"/>
              <a:gd name="T40" fmla="*/ 131 w 133"/>
              <a:gd name="T4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3" h="64">
                <a:moveTo>
                  <a:pt x="131" y="64"/>
                </a:moveTo>
                <a:cubicBezTo>
                  <a:pt x="132" y="61"/>
                  <a:pt x="133" y="58"/>
                  <a:pt x="133" y="55"/>
                </a:cubicBezTo>
                <a:cubicBezTo>
                  <a:pt x="133" y="52"/>
                  <a:pt x="133" y="49"/>
                  <a:pt x="132" y="46"/>
                </a:cubicBezTo>
                <a:cubicBezTo>
                  <a:pt x="131" y="43"/>
                  <a:pt x="130" y="41"/>
                  <a:pt x="128" y="38"/>
                </a:cubicBezTo>
                <a:cubicBezTo>
                  <a:pt x="125" y="33"/>
                  <a:pt x="123" y="32"/>
                  <a:pt x="118" y="28"/>
                </a:cubicBezTo>
                <a:cubicBezTo>
                  <a:pt x="114" y="26"/>
                  <a:pt x="109" y="24"/>
                  <a:pt x="104" y="24"/>
                </a:cubicBezTo>
                <a:cubicBezTo>
                  <a:pt x="99" y="24"/>
                  <a:pt x="94" y="26"/>
                  <a:pt x="90" y="28"/>
                </a:cubicBezTo>
                <a:cubicBezTo>
                  <a:pt x="90" y="28"/>
                  <a:pt x="90" y="28"/>
                  <a:pt x="90" y="28"/>
                </a:cubicBezTo>
                <a:cubicBezTo>
                  <a:pt x="89" y="27"/>
                  <a:pt x="89" y="27"/>
                  <a:pt x="89" y="27"/>
                </a:cubicBezTo>
                <a:cubicBezTo>
                  <a:pt x="89" y="26"/>
                  <a:pt x="89" y="24"/>
                  <a:pt x="89" y="22"/>
                </a:cubicBezTo>
                <a:cubicBezTo>
                  <a:pt x="86" y="15"/>
                  <a:pt x="82" y="8"/>
                  <a:pt x="76" y="5"/>
                </a:cubicBezTo>
                <a:cubicBezTo>
                  <a:pt x="69" y="1"/>
                  <a:pt x="62" y="0"/>
                  <a:pt x="54" y="2"/>
                </a:cubicBezTo>
                <a:cubicBezTo>
                  <a:pt x="44" y="5"/>
                  <a:pt x="37" y="13"/>
                  <a:pt x="34" y="23"/>
                </a:cubicBezTo>
                <a:cubicBezTo>
                  <a:pt x="34" y="26"/>
                  <a:pt x="33" y="31"/>
                  <a:pt x="33" y="34"/>
                </a:cubicBezTo>
                <a:cubicBezTo>
                  <a:pt x="33" y="34"/>
                  <a:pt x="33" y="34"/>
                  <a:pt x="33" y="34"/>
                </a:cubicBezTo>
                <a:cubicBezTo>
                  <a:pt x="26" y="32"/>
                  <a:pt x="19" y="33"/>
                  <a:pt x="14" y="37"/>
                </a:cubicBezTo>
                <a:cubicBezTo>
                  <a:pt x="9" y="39"/>
                  <a:pt x="6" y="43"/>
                  <a:pt x="4" y="47"/>
                </a:cubicBezTo>
                <a:cubicBezTo>
                  <a:pt x="4" y="46"/>
                  <a:pt x="4" y="46"/>
                  <a:pt x="4" y="46"/>
                </a:cubicBezTo>
                <a:cubicBezTo>
                  <a:pt x="4" y="46"/>
                  <a:pt x="4" y="46"/>
                  <a:pt x="4" y="46"/>
                </a:cubicBezTo>
                <a:cubicBezTo>
                  <a:pt x="1" y="51"/>
                  <a:pt x="0" y="58"/>
                  <a:pt x="1" y="64"/>
                </a:cubicBezTo>
                <a:lnTo>
                  <a:pt x="131" y="6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3" name="Freeform 12"/>
          <p:cNvSpPr>
            <a:spLocks/>
          </p:cNvSpPr>
          <p:nvPr/>
        </p:nvSpPr>
        <p:spPr bwMode="auto">
          <a:xfrm>
            <a:off x="2201863" y="4457701"/>
            <a:ext cx="720725" cy="322263"/>
          </a:xfrm>
          <a:custGeom>
            <a:avLst/>
            <a:gdLst>
              <a:gd name="T0" fmla="*/ 6 w 173"/>
              <a:gd name="T1" fmla="*/ 73 h 73"/>
              <a:gd name="T2" fmla="*/ 40 w 173"/>
              <a:gd name="T3" fmla="*/ 24 h 73"/>
              <a:gd name="T4" fmla="*/ 57 w 173"/>
              <a:gd name="T5" fmla="*/ 29 h 73"/>
              <a:gd name="T6" fmla="*/ 94 w 173"/>
              <a:gd name="T7" fmla="*/ 0 h 73"/>
              <a:gd name="T8" fmla="*/ 128 w 173"/>
              <a:gd name="T9" fmla="*/ 39 h 73"/>
              <a:gd name="T10" fmla="*/ 140 w 173"/>
              <a:gd name="T11" fmla="*/ 36 h 73"/>
              <a:gd name="T12" fmla="*/ 173 w 173"/>
              <a:gd name="T13" fmla="*/ 69 h 73"/>
              <a:gd name="T14" fmla="*/ 173 w 173"/>
              <a:gd name="T15" fmla="*/ 73 h 73"/>
              <a:gd name="T16" fmla="*/ 6 w 173"/>
              <a:gd name="T17"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3" h="73">
                <a:moveTo>
                  <a:pt x="6" y="73"/>
                </a:moveTo>
                <a:cubicBezTo>
                  <a:pt x="0" y="52"/>
                  <a:pt x="11" y="24"/>
                  <a:pt x="40" y="24"/>
                </a:cubicBezTo>
                <a:cubicBezTo>
                  <a:pt x="47" y="24"/>
                  <a:pt x="52" y="26"/>
                  <a:pt x="57" y="29"/>
                </a:cubicBezTo>
                <a:cubicBezTo>
                  <a:pt x="60" y="13"/>
                  <a:pt x="72" y="0"/>
                  <a:pt x="94" y="0"/>
                </a:cubicBezTo>
                <a:cubicBezTo>
                  <a:pt x="115" y="0"/>
                  <a:pt x="129" y="20"/>
                  <a:pt x="128" y="39"/>
                </a:cubicBezTo>
                <a:cubicBezTo>
                  <a:pt x="132" y="37"/>
                  <a:pt x="136" y="36"/>
                  <a:pt x="140" y="36"/>
                </a:cubicBezTo>
                <a:cubicBezTo>
                  <a:pt x="158" y="36"/>
                  <a:pt x="173" y="51"/>
                  <a:pt x="173" y="69"/>
                </a:cubicBezTo>
                <a:cubicBezTo>
                  <a:pt x="173" y="71"/>
                  <a:pt x="173" y="72"/>
                  <a:pt x="173" y="73"/>
                </a:cubicBezTo>
                <a:lnTo>
                  <a:pt x="6" y="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nvGrpSpPr>
          <p:cNvPr id="569" name="组合 568"/>
          <p:cNvGrpSpPr/>
          <p:nvPr/>
        </p:nvGrpSpPr>
        <p:grpSpPr>
          <a:xfrm>
            <a:off x="4976813" y="3060065"/>
            <a:ext cx="2379824" cy="3704955"/>
            <a:chOff x="412751" y="3773489"/>
            <a:chExt cx="1955800" cy="3044825"/>
          </a:xfrm>
        </p:grpSpPr>
        <p:sp>
          <p:nvSpPr>
            <p:cNvPr id="361" name="Freeform 10"/>
            <p:cNvSpPr>
              <a:spLocks/>
            </p:cNvSpPr>
            <p:nvPr/>
          </p:nvSpPr>
          <p:spPr bwMode="auto">
            <a:xfrm>
              <a:off x="1430338" y="3773489"/>
              <a:ext cx="541338" cy="273050"/>
            </a:xfrm>
            <a:custGeom>
              <a:avLst/>
              <a:gdLst>
                <a:gd name="T0" fmla="*/ 118 w 130"/>
                <a:gd name="T1" fmla="*/ 62 h 62"/>
                <a:gd name="T2" fmla="*/ 100 w 130"/>
                <a:gd name="T3" fmla="*/ 18 h 62"/>
                <a:gd name="T4" fmla="*/ 85 w 130"/>
                <a:gd name="T5" fmla="*/ 21 h 62"/>
                <a:gd name="T6" fmla="*/ 58 w 130"/>
                <a:gd name="T7" fmla="*/ 0 h 62"/>
                <a:gd name="T8" fmla="*/ 33 w 130"/>
                <a:gd name="T9" fmla="*/ 28 h 62"/>
                <a:gd name="T10" fmla="*/ 24 w 130"/>
                <a:gd name="T11" fmla="*/ 26 h 62"/>
                <a:gd name="T12" fmla="*/ 0 w 130"/>
                <a:gd name="T13" fmla="*/ 50 h 62"/>
                <a:gd name="T14" fmla="*/ 3 w 130"/>
                <a:gd name="T15" fmla="*/ 62 h 62"/>
                <a:gd name="T16" fmla="*/ 118 w 130"/>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62">
                  <a:moveTo>
                    <a:pt x="118" y="62"/>
                  </a:moveTo>
                  <a:cubicBezTo>
                    <a:pt x="130" y="47"/>
                    <a:pt x="124" y="18"/>
                    <a:pt x="100" y="18"/>
                  </a:cubicBezTo>
                  <a:cubicBezTo>
                    <a:pt x="92" y="18"/>
                    <a:pt x="89" y="19"/>
                    <a:pt x="85" y="21"/>
                  </a:cubicBezTo>
                  <a:cubicBezTo>
                    <a:pt x="83" y="10"/>
                    <a:pt x="74" y="0"/>
                    <a:pt x="58" y="0"/>
                  </a:cubicBezTo>
                  <a:cubicBezTo>
                    <a:pt x="43" y="0"/>
                    <a:pt x="32" y="14"/>
                    <a:pt x="33" y="28"/>
                  </a:cubicBezTo>
                  <a:cubicBezTo>
                    <a:pt x="30" y="27"/>
                    <a:pt x="27" y="26"/>
                    <a:pt x="24" y="26"/>
                  </a:cubicBezTo>
                  <a:cubicBezTo>
                    <a:pt x="10" y="26"/>
                    <a:pt x="0" y="37"/>
                    <a:pt x="0" y="50"/>
                  </a:cubicBezTo>
                  <a:cubicBezTo>
                    <a:pt x="0" y="54"/>
                    <a:pt x="1" y="58"/>
                    <a:pt x="3" y="62"/>
                  </a:cubicBezTo>
                  <a:lnTo>
                    <a:pt x="118" y="6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3" name="Freeform 282"/>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5" name="Freeform 284"/>
            <p:cNvSpPr>
              <a:spLocks/>
            </p:cNvSpPr>
            <p:nvPr/>
          </p:nvSpPr>
          <p:spPr bwMode="auto">
            <a:xfrm>
              <a:off x="1638301" y="4705351"/>
              <a:ext cx="730250" cy="763588"/>
            </a:xfrm>
            <a:custGeom>
              <a:avLst/>
              <a:gdLst>
                <a:gd name="T0" fmla="*/ 118 w 175"/>
                <a:gd name="T1" fmla="*/ 44 h 173"/>
                <a:gd name="T2" fmla="*/ 107 w 175"/>
                <a:gd name="T3" fmla="*/ 43 h 173"/>
                <a:gd name="T4" fmla="*/ 71 w 175"/>
                <a:gd name="T5" fmla="*/ 9 h 173"/>
                <a:gd name="T6" fmla="*/ 46 w 175"/>
                <a:gd name="T7" fmla="*/ 96 h 173"/>
                <a:gd name="T8" fmla="*/ 97 w 175"/>
                <a:gd name="T9" fmla="*/ 167 h 173"/>
                <a:gd name="T10" fmla="*/ 169 w 175"/>
                <a:gd name="T11" fmla="*/ 116 h 173"/>
                <a:gd name="T12" fmla="*/ 118 w 175"/>
                <a:gd name="T13" fmla="*/ 44 h 173"/>
              </a:gdLst>
              <a:ahLst/>
              <a:cxnLst>
                <a:cxn ang="0">
                  <a:pos x="T0" y="T1"/>
                </a:cxn>
                <a:cxn ang="0">
                  <a:pos x="T2" y="T3"/>
                </a:cxn>
                <a:cxn ang="0">
                  <a:pos x="T4" y="T5"/>
                </a:cxn>
                <a:cxn ang="0">
                  <a:pos x="T6" y="T7"/>
                </a:cxn>
                <a:cxn ang="0">
                  <a:pos x="T8" y="T9"/>
                </a:cxn>
                <a:cxn ang="0">
                  <a:pos x="T10" y="T11"/>
                </a:cxn>
                <a:cxn ang="0">
                  <a:pos x="T12" y="T13"/>
                </a:cxn>
              </a:cxnLst>
              <a:rect l="0" t="0" r="r" b="b"/>
              <a:pathLst>
                <a:path w="175" h="173">
                  <a:moveTo>
                    <a:pt x="118" y="44"/>
                  </a:moveTo>
                  <a:cubicBezTo>
                    <a:pt x="114" y="43"/>
                    <a:pt x="110" y="43"/>
                    <a:pt x="107" y="43"/>
                  </a:cubicBezTo>
                  <a:cubicBezTo>
                    <a:pt x="103" y="27"/>
                    <a:pt x="92" y="12"/>
                    <a:pt x="71" y="9"/>
                  </a:cubicBezTo>
                  <a:cubicBezTo>
                    <a:pt x="17" y="0"/>
                    <a:pt x="0" y="78"/>
                    <a:pt x="46" y="96"/>
                  </a:cubicBezTo>
                  <a:cubicBezTo>
                    <a:pt x="41" y="129"/>
                    <a:pt x="64" y="162"/>
                    <a:pt x="97" y="167"/>
                  </a:cubicBezTo>
                  <a:cubicBezTo>
                    <a:pt x="131" y="173"/>
                    <a:pt x="164" y="149"/>
                    <a:pt x="169" y="116"/>
                  </a:cubicBezTo>
                  <a:cubicBezTo>
                    <a:pt x="175" y="82"/>
                    <a:pt x="151" y="49"/>
                    <a:pt x="118" y="4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6" name="Freeform 285"/>
            <p:cNvSpPr>
              <a:spLocks/>
            </p:cNvSpPr>
            <p:nvPr/>
          </p:nvSpPr>
          <p:spPr bwMode="auto">
            <a:xfrm>
              <a:off x="412751" y="4506914"/>
              <a:ext cx="738188" cy="1004888"/>
            </a:xfrm>
            <a:custGeom>
              <a:avLst/>
              <a:gdLst>
                <a:gd name="T0" fmla="*/ 157 w 177"/>
                <a:gd name="T1" fmla="*/ 80 h 228"/>
                <a:gd name="T2" fmla="*/ 169 w 177"/>
                <a:gd name="T3" fmla="*/ 60 h 228"/>
                <a:gd name="T4" fmla="*/ 169 w 177"/>
                <a:gd name="T5" fmla="*/ 35 h 228"/>
                <a:gd name="T6" fmla="*/ 156 w 177"/>
                <a:gd name="T7" fmla="*/ 13 h 228"/>
                <a:gd name="T8" fmla="*/ 136 w 177"/>
                <a:gd name="T9" fmla="*/ 2 h 228"/>
                <a:gd name="T10" fmla="*/ 112 w 177"/>
                <a:gd name="T11" fmla="*/ 2 h 228"/>
                <a:gd name="T12" fmla="*/ 92 w 177"/>
                <a:gd name="T13" fmla="*/ 13 h 228"/>
                <a:gd name="T14" fmla="*/ 80 w 177"/>
                <a:gd name="T15" fmla="*/ 35 h 228"/>
                <a:gd name="T16" fmla="*/ 78 w 177"/>
                <a:gd name="T17" fmla="*/ 52 h 228"/>
                <a:gd name="T18" fmla="*/ 45 w 177"/>
                <a:gd name="T19" fmla="*/ 119 h 228"/>
                <a:gd name="T20" fmla="*/ 68 w 177"/>
                <a:gd name="T21" fmla="*/ 221 h 228"/>
                <a:gd name="T22" fmla="*/ 91 w 177"/>
                <a:gd name="T23" fmla="*/ 217 h 228"/>
                <a:gd name="T24" fmla="*/ 120 w 177"/>
                <a:gd name="T25" fmla="*/ 228 h 228"/>
                <a:gd name="T26" fmla="*/ 120 w 177"/>
                <a:gd name="T27" fmla="*/ 140 h 228"/>
                <a:gd name="T28" fmla="*/ 115 w 177"/>
                <a:gd name="T29" fmla="*/ 140 h 228"/>
                <a:gd name="T30" fmla="*/ 134 w 177"/>
                <a:gd name="T31" fmla="*/ 93 h 228"/>
                <a:gd name="T32" fmla="*/ 156 w 177"/>
                <a:gd name="T33" fmla="*/ 81 h 228"/>
                <a:gd name="T34" fmla="*/ 157 w 177"/>
                <a:gd name="T35" fmla="*/ 80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7" h="228">
                  <a:moveTo>
                    <a:pt x="157" y="80"/>
                  </a:moveTo>
                  <a:cubicBezTo>
                    <a:pt x="162" y="74"/>
                    <a:pt x="166" y="68"/>
                    <a:pt x="169" y="60"/>
                  </a:cubicBezTo>
                  <a:cubicBezTo>
                    <a:pt x="171" y="52"/>
                    <a:pt x="171" y="43"/>
                    <a:pt x="169" y="35"/>
                  </a:cubicBezTo>
                  <a:cubicBezTo>
                    <a:pt x="165" y="27"/>
                    <a:pt x="163" y="20"/>
                    <a:pt x="156" y="13"/>
                  </a:cubicBezTo>
                  <a:cubicBezTo>
                    <a:pt x="150" y="8"/>
                    <a:pt x="144" y="4"/>
                    <a:pt x="136" y="2"/>
                  </a:cubicBezTo>
                  <a:cubicBezTo>
                    <a:pt x="127" y="0"/>
                    <a:pt x="121" y="0"/>
                    <a:pt x="112" y="2"/>
                  </a:cubicBezTo>
                  <a:cubicBezTo>
                    <a:pt x="104" y="4"/>
                    <a:pt x="98" y="8"/>
                    <a:pt x="92" y="13"/>
                  </a:cubicBezTo>
                  <a:cubicBezTo>
                    <a:pt x="85" y="20"/>
                    <a:pt x="83" y="27"/>
                    <a:pt x="80" y="35"/>
                  </a:cubicBezTo>
                  <a:cubicBezTo>
                    <a:pt x="78" y="41"/>
                    <a:pt x="78" y="47"/>
                    <a:pt x="78" y="52"/>
                  </a:cubicBezTo>
                  <a:cubicBezTo>
                    <a:pt x="46" y="58"/>
                    <a:pt x="35" y="93"/>
                    <a:pt x="45" y="119"/>
                  </a:cubicBezTo>
                  <a:cubicBezTo>
                    <a:pt x="0" y="140"/>
                    <a:pt x="8" y="221"/>
                    <a:pt x="68" y="221"/>
                  </a:cubicBezTo>
                  <a:cubicBezTo>
                    <a:pt x="77" y="221"/>
                    <a:pt x="84" y="220"/>
                    <a:pt x="91" y="217"/>
                  </a:cubicBezTo>
                  <a:cubicBezTo>
                    <a:pt x="98" y="224"/>
                    <a:pt x="107" y="228"/>
                    <a:pt x="120" y="228"/>
                  </a:cubicBezTo>
                  <a:cubicBezTo>
                    <a:pt x="177" y="228"/>
                    <a:pt x="177" y="140"/>
                    <a:pt x="120" y="140"/>
                  </a:cubicBezTo>
                  <a:cubicBezTo>
                    <a:pt x="118" y="140"/>
                    <a:pt x="117" y="140"/>
                    <a:pt x="115" y="140"/>
                  </a:cubicBezTo>
                  <a:cubicBezTo>
                    <a:pt x="130" y="130"/>
                    <a:pt x="137" y="111"/>
                    <a:pt x="134" y="93"/>
                  </a:cubicBezTo>
                  <a:cubicBezTo>
                    <a:pt x="143" y="91"/>
                    <a:pt x="150" y="87"/>
                    <a:pt x="156" y="81"/>
                  </a:cubicBezTo>
                  <a:lnTo>
                    <a:pt x="157" y="80"/>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7" name="Freeform 286"/>
            <p:cNvSpPr>
              <a:spLocks/>
            </p:cNvSpPr>
            <p:nvPr/>
          </p:nvSpPr>
          <p:spPr bwMode="auto">
            <a:xfrm>
              <a:off x="787401" y="4368801"/>
              <a:ext cx="1268413" cy="1303338"/>
            </a:xfrm>
            <a:custGeom>
              <a:avLst/>
              <a:gdLst>
                <a:gd name="T0" fmla="*/ 267 w 304"/>
                <a:gd name="T1" fmla="*/ 124 h 295"/>
                <a:gd name="T2" fmla="*/ 279 w 304"/>
                <a:gd name="T3" fmla="*/ 87 h 295"/>
                <a:gd name="T4" fmla="*/ 260 w 304"/>
                <a:gd name="T5" fmla="*/ 41 h 295"/>
                <a:gd name="T6" fmla="*/ 231 w 304"/>
                <a:gd name="T7" fmla="*/ 24 h 295"/>
                <a:gd name="T8" fmla="*/ 197 w 304"/>
                <a:gd name="T9" fmla="*/ 24 h 295"/>
                <a:gd name="T10" fmla="*/ 193 w 304"/>
                <a:gd name="T11" fmla="*/ 25 h 295"/>
                <a:gd name="T12" fmla="*/ 171 w 304"/>
                <a:gd name="T13" fmla="*/ 36 h 295"/>
                <a:gd name="T14" fmla="*/ 158 w 304"/>
                <a:gd name="T15" fmla="*/ 19 h 295"/>
                <a:gd name="T16" fmla="*/ 114 w 304"/>
                <a:gd name="T17" fmla="*/ 0 h 295"/>
                <a:gd name="T18" fmla="*/ 97 w 304"/>
                <a:gd name="T19" fmla="*/ 2 h 295"/>
                <a:gd name="T20" fmla="*/ 70 w 304"/>
                <a:gd name="T21" fmla="*/ 19 h 295"/>
                <a:gd name="T22" fmla="*/ 66 w 304"/>
                <a:gd name="T23" fmla="*/ 22 h 295"/>
                <a:gd name="T24" fmla="*/ 50 w 304"/>
                <a:gd name="T25" fmla="*/ 50 h 295"/>
                <a:gd name="T26" fmla="*/ 47 w 304"/>
                <a:gd name="T27" fmla="*/ 66 h 295"/>
                <a:gd name="T28" fmla="*/ 48 w 304"/>
                <a:gd name="T29" fmla="*/ 76 h 295"/>
                <a:gd name="T30" fmla="*/ 19 w 304"/>
                <a:gd name="T31" fmla="*/ 92 h 295"/>
                <a:gd name="T32" fmla="*/ 2 w 304"/>
                <a:gd name="T33" fmla="*/ 131 h 295"/>
                <a:gd name="T34" fmla="*/ 19 w 304"/>
                <a:gd name="T35" fmla="*/ 170 h 295"/>
                <a:gd name="T36" fmla="*/ 22 w 304"/>
                <a:gd name="T37" fmla="*/ 174 h 295"/>
                <a:gd name="T38" fmla="*/ 62 w 304"/>
                <a:gd name="T39" fmla="*/ 259 h 295"/>
                <a:gd name="T40" fmla="*/ 92 w 304"/>
                <a:gd name="T41" fmla="*/ 250 h 295"/>
                <a:gd name="T42" fmla="*/ 108 w 304"/>
                <a:gd name="T43" fmla="*/ 277 h 295"/>
                <a:gd name="T44" fmla="*/ 150 w 304"/>
                <a:gd name="T45" fmla="*/ 295 h 295"/>
                <a:gd name="T46" fmla="*/ 192 w 304"/>
                <a:gd name="T47" fmla="*/ 277 h 295"/>
                <a:gd name="T48" fmla="*/ 209 w 304"/>
                <a:gd name="T49" fmla="*/ 242 h 295"/>
                <a:gd name="T50" fmla="*/ 238 w 304"/>
                <a:gd name="T51" fmla="*/ 249 h 295"/>
                <a:gd name="T52" fmla="*/ 304 w 304"/>
                <a:gd name="T53" fmla="*/ 183 h 295"/>
                <a:gd name="T54" fmla="*/ 267 w 304"/>
                <a:gd name="T55" fmla="*/ 124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4" h="295">
                  <a:moveTo>
                    <a:pt x="267" y="124"/>
                  </a:moveTo>
                  <a:cubicBezTo>
                    <a:pt x="275" y="114"/>
                    <a:pt x="279" y="101"/>
                    <a:pt x="279" y="87"/>
                  </a:cubicBezTo>
                  <a:cubicBezTo>
                    <a:pt x="279" y="70"/>
                    <a:pt x="272" y="53"/>
                    <a:pt x="260" y="41"/>
                  </a:cubicBezTo>
                  <a:cubicBezTo>
                    <a:pt x="252" y="33"/>
                    <a:pt x="242" y="27"/>
                    <a:pt x="231" y="24"/>
                  </a:cubicBezTo>
                  <a:cubicBezTo>
                    <a:pt x="220" y="21"/>
                    <a:pt x="208" y="21"/>
                    <a:pt x="197" y="24"/>
                  </a:cubicBezTo>
                  <a:cubicBezTo>
                    <a:pt x="195" y="25"/>
                    <a:pt x="194" y="25"/>
                    <a:pt x="193" y="25"/>
                  </a:cubicBezTo>
                  <a:cubicBezTo>
                    <a:pt x="185" y="28"/>
                    <a:pt x="177" y="31"/>
                    <a:pt x="171" y="36"/>
                  </a:cubicBezTo>
                  <a:cubicBezTo>
                    <a:pt x="168" y="30"/>
                    <a:pt x="164" y="24"/>
                    <a:pt x="158" y="19"/>
                  </a:cubicBezTo>
                  <a:cubicBezTo>
                    <a:pt x="147" y="7"/>
                    <a:pt x="131" y="0"/>
                    <a:pt x="114" y="0"/>
                  </a:cubicBezTo>
                  <a:cubicBezTo>
                    <a:pt x="108" y="1"/>
                    <a:pt x="103" y="2"/>
                    <a:pt x="97" y="2"/>
                  </a:cubicBezTo>
                  <a:cubicBezTo>
                    <a:pt x="87" y="5"/>
                    <a:pt x="77" y="11"/>
                    <a:pt x="70" y="19"/>
                  </a:cubicBezTo>
                  <a:cubicBezTo>
                    <a:pt x="68" y="20"/>
                    <a:pt x="67" y="21"/>
                    <a:pt x="66" y="22"/>
                  </a:cubicBezTo>
                  <a:cubicBezTo>
                    <a:pt x="58" y="30"/>
                    <a:pt x="53" y="39"/>
                    <a:pt x="50" y="50"/>
                  </a:cubicBezTo>
                  <a:cubicBezTo>
                    <a:pt x="49" y="55"/>
                    <a:pt x="48" y="61"/>
                    <a:pt x="47" y="66"/>
                  </a:cubicBezTo>
                  <a:cubicBezTo>
                    <a:pt x="47" y="70"/>
                    <a:pt x="48" y="73"/>
                    <a:pt x="48" y="76"/>
                  </a:cubicBezTo>
                  <a:cubicBezTo>
                    <a:pt x="37" y="78"/>
                    <a:pt x="27" y="84"/>
                    <a:pt x="19" y="92"/>
                  </a:cubicBezTo>
                  <a:cubicBezTo>
                    <a:pt x="8" y="102"/>
                    <a:pt x="2" y="116"/>
                    <a:pt x="2" y="131"/>
                  </a:cubicBezTo>
                  <a:cubicBezTo>
                    <a:pt x="2" y="146"/>
                    <a:pt x="8" y="160"/>
                    <a:pt x="19" y="170"/>
                  </a:cubicBezTo>
                  <a:cubicBezTo>
                    <a:pt x="20" y="172"/>
                    <a:pt x="21" y="173"/>
                    <a:pt x="22" y="174"/>
                  </a:cubicBezTo>
                  <a:cubicBezTo>
                    <a:pt x="0" y="204"/>
                    <a:pt x="13" y="259"/>
                    <a:pt x="62" y="259"/>
                  </a:cubicBezTo>
                  <a:cubicBezTo>
                    <a:pt x="74" y="259"/>
                    <a:pt x="84" y="255"/>
                    <a:pt x="92" y="250"/>
                  </a:cubicBezTo>
                  <a:cubicBezTo>
                    <a:pt x="95" y="260"/>
                    <a:pt x="100" y="270"/>
                    <a:pt x="108" y="277"/>
                  </a:cubicBezTo>
                  <a:cubicBezTo>
                    <a:pt x="119" y="288"/>
                    <a:pt x="134" y="295"/>
                    <a:pt x="150" y="295"/>
                  </a:cubicBezTo>
                  <a:cubicBezTo>
                    <a:pt x="166" y="295"/>
                    <a:pt x="181" y="288"/>
                    <a:pt x="192" y="277"/>
                  </a:cubicBezTo>
                  <a:cubicBezTo>
                    <a:pt x="202" y="268"/>
                    <a:pt x="208" y="255"/>
                    <a:pt x="209" y="242"/>
                  </a:cubicBezTo>
                  <a:cubicBezTo>
                    <a:pt x="218" y="247"/>
                    <a:pt x="227" y="249"/>
                    <a:pt x="238" y="249"/>
                  </a:cubicBezTo>
                  <a:cubicBezTo>
                    <a:pt x="274" y="249"/>
                    <a:pt x="304" y="219"/>
                    <a:pt x="304" y="183"/>
                  </a:cubicBezTo>
                  <a:cubicBezTo>
                    <a:pt x="304" y="158"/>
                    <a:pt x="288" y="135"/>
                    <a:pt x="267" y="124"/>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8" name="Freeform 287"/>
            <p:cNvSpPr>
              <a:spLocks noEditPoints="1"/>
            </p:cNvSpPr>
            <p:nvPr/>
          </p:nvSpPr>
          <p:spPr bwMode="auto">
            <a:xfrm>
              <a:off x="1446213" y="4448176"/>
              <a:ext cx="901700" cy="1152525"/>
            </a:xfrm>
            <a:custGeom>
              <a:avLst/>
              <a:gdLst>
                <a:gd name="T0" fmla="*/ 33 w 216"/>
                <a:gd name="T1" fmla="*/ 261 h 261"/>
                <a:gd name="T2" fmla="*/ 33 w 216"/>
                <a:gd name="T3" fmla="*/ 260 h 261"/>
                <a:gd name="T4" fmla="*/ 33 w 216"/>
                <a:gd name="T5" fmla="*/ 260 h 261"/>
                <a:gd name="T6" fmla="*/ 33 w 216"/>
                <a:gd name="T7" fmla="*/ 260 h 261"/>
                <a:gd name="T8" fmla="*/ 33 w 216"/>
                <a:gd name="T9" fmla="*/ 260 h 261"/>
                <a:gd name="T10" fmla="*/ 34 w 216"/>
                <a:gd name="T11" fmla="*/ 260 h 261"/>
                <a:gd name="T12" fmla="*/ 34 w 216"/>
                <a:gd name="T13" fmla="*/ 260 h 261"/>
                <a:gd name="T14" fmla="*/ 34 w 216"/>
                <a:gd name="T15" fmla="*/ 259 h 261"/>
                <a:gd name="T16" fmla="*/ 34 w 216"/>
                <a:gd name="T17" fmla="*/ 259 h 261"/>
                <a:gd name="T18" fmla="*/ 34 w 216"/>
                <a:gd name="T19" fmla="*/ 259 h 261"/>
                <a:gd name="T20" fmla="*/ 80 w 216"/>
                <a:gd name="T21" fmla="*/ 231 h 261"/>
                <a:gd name="T22" fmla="*/ 80 w 216"/>
                <a:gd name="T23" fmla="*/ 231 h 261"/>
                <a:gd name="T24" fmla="*/ 80 w 216"/>
                <a:gd name="T25" fmla="*/ 231 h 261"/>
                <a:gd name="T26" fmla="*/ 80 w 216"/>
                <a:gd name="T27" fmla="*/ 231 h 261"/>
                <a:gd name="T28" fmla="*/ 81 w 216"/>
                <a:gd name="T29" fmla="*/ 231 h 261"/>
                <a:gd name="T30" fmla="*/ 154 w 216"/>
                <a:gd name="T31" fmla="*/ 101 h 261"/>
                <a:gd name="T32" fmla="*/ 164 w 216"/>
                <a:gd name="T33" fmla="*/ 102 h 261"/>
                <a:gd name="T34" fmla="*/ 153 w 216"/>
                <a:gd name="T35" fmla="*/ 101 h 261"/>
                <a:gd name="T36" fmla="*/ 152 w 216"/>
                <a:gd name="T37" fmla="*/ 101 h 261"/>
                <a:gd name="T38" fmla="*/ 152 w 216"/>
                <a:gd name="T39" fmla="*/ 101 h 261"/>
                <a:gd name="T40" fmla="*/ 152 w 216"/>
                <a:gd name="T41" fmla="*/ 101 h 261"/>
                <a:gd name="T42" fmla="*/ 152 w 216"/>
                <a:gd name="T43" fmla="*/ 101 h 261"/>
                <a:gd name="T44" fmla="*/ 152 w 216"/>
                <a:gd name="T45" fmla="*/ 101 h 261"/>
                <a:gd name="T46" fmla="*/ 152 w 216"/>
                <a:gd name="T47" fmla="*/ 100 h 261"/>
                <a:gd name="T48" fmla="*/ 152 w 216"/>
                <a:gd name="T49" fmla="*/ 100 h 261"/>
                <a:gd name="T50" fmla="*/ 152 w 216"/>
                <a:gd name="T51" fmla="*/ 100 h 261"/>
                <a:gd name="T52" fmla="*/ 152 w 216"/>
                <a:gd name="T53" fmla="*/ 100 h 261"/>
                <a:gd name="T54" fmla="*/ 152 w 216"/>
                <a:gd name="T55" fmla="*/ 100 h 261"/>
                <a:gd name="T56" fmla="*/ 152 w 216"/>
                <a:gd name="T57" fmla="*/ 100 h 261"/>
                <a:gd name="T58" fmla="*/ 152 w 216"/>
                <a:gd name="T59" fmla="*/ 100 h 261"/>
                <a:gd name="T60" fmla="*/ 152 w 216"/>
                <a:gd name="T61" fmla="*/ 100 h 261"/>
                <a:gd name="T62" fmla="*/ 152 w 216"/>
                <a:gd name="T63" fmla="*/ 99 h 261"/>
                <a:gd name="T64" fmla="*/ 152 w 216"/>
                <a:gd name="T65" fmla="*/ 99 h 261"/>
                <a:gd name="T66" fmla="*/ 152 w 216"/>
                <a:gd name="T67" fmla="*/ 99 h 261"/>
                <a:gd name="T68" fmla="*/ 152 w 216"/>
                <a:gd name="T69" fmla="*/ 99 h 261"/>
                <a:gd name="T70" fmla="*/ 152 w 216"/>
                <a:gd name="T71" fmla="*/ 99 h 261"/>
                <a:gd name="T72" fmla="*/ 152 w 216"/>
                <a:gd name="T73" fmla="*/ 99 h 261"/>
                <a:gd name="T74" fmla="*/ 152 w 216"/>
                <a:gd name="T75" fmla="*/ 99 h 261"/>
                <a:gd name="T76" fmla="*/ 152 w 216"/>
                <a:gd name="T77" fmla="*/ 99 h 261"/>
                <a:gd name="T78" fmla="*/ 104 w 216"/>
                <a:gd name="T79" fmla="*/ 25 h 261"/>
                <a:gd name="T80" fmla="*/ 104 w 216"/>
                <a:gd name="T81" fmla="*/ 25 h 261"/>
                <a:gd name="T82" fmla="*/ 103 w 216"/>
                <a:gd name="T83" fmla="*/ 25 h 261"/>
                <a:gd name="T84" fmla="*/ 103 w 216"/>
                <a:gd name="T85" fmla="*/ 24 h 261"/>
                <a:gd name="T86" fmla="*/ 103 w 216"/>
                <a:gd name="T87" fmla="*/ 24 h 261"/>
                <a:gd name="T88" fmla="*/ 103 w 216"/>
                <a:gd name="T89" fmla="*/ 24 h 261"/>
                <a:gd name="T90" fmla="*/ 13 w 216"/>
                <a:gd name="T91" fmla="*/ 18 h 261"/>
                <a:gd name="T92" fmla="*/ 56 w 216"/>
                <a:gd name="T93" fmla="*/ 4 h 261"/>
                <a:gd name="T94" fmla="*/ 103 w 216"/>
                <a:gd name="T95" fmla="*/ 24 h 261"/>
                <a:gd name="T96" fmla="*/ 56 w 216"/>
                <a:gd name="T97" fmla="*/ 4 h 261"/>
                <a:gd name="T98" fmla="*/ 13 w 216"/>
                <a:gd name="T99" fmla="*/ 18 h 261"/>
                <a:gd name="T100" fmla="*/ 0 w 216"/>
                <a:gd name="T101" fmla="*/ 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6" h="261">
                  <a:moveTo>
                    <a:pt x="33" y="261"/>
                  </a:moveTo>
                  <a:cubicBezTo>
                    <a:pt x="33" y="261"/>
                    <a:pt x="33" y="261"/>
                    <a:pt x="33" y="261"/>
                  </a:cubicBezTo>
                  <a:cubicBezTo>
                    <a:pt x="33" y="261"/>
                    <a:pt x="33" y="261"/>
                    <a:pt x="33" y="261"/>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3" y="260"/>
                  </a:moveTo>
                  <a:cubicBezTo>
                    <a:pt x="33" y="260"/>
                    <a:pt x="33" y="260"/>
                    <a:pt x="33" y="260"/>
                  </a:cubicBezTo>
                  <a:cubicBezTo>
                    <a:pt x="33" y="260"/>
                    <a:pt x="33" y="260"/>
                    <a:pt x="33" y="260"/>
                  </a:cubicBezTo>
                  <a:moveTo>
                    <a:pt x="34" y="260"/>
                  </a:moveTo>
                  <a:cubicBezTo>
                    <a:pt x="33" y="260"/>
                    <a:pt x="33" y="260"/>
                    <a:pt x="33" y="260"/>
                  </a:cubicBezTo>
                  <a:cubicBezTo>
                    <a:pt x="33" y="260"/>
                    <a:pt x="33" y="260"/>
                    <a:pt x="34" y="260"/>
                  </a:cubicBezTo>
                  <a:moveTo>
                    <a:pt x="34" y="260"/>
                  </a:moveTo>
                  <a:cubicBezTo>
                    <a:pt x="34" y="260"/>
                    <a:pt x="34" y="260"/>
                    <a:pt x="34" y="260"/>
                  </a:cubicBezTo>
                  <a:cubicBezTo>
                    <a:pt x="34" y="260"/>
                    <a:pt x="34" y="260"/>
                    <a:pt x="34" y="260"/>
                  </a:cubicBezTo>
                  <a:moveTo>
                    <a:pt x="34" y="259"/>
                  </a:moveTo>
                  <a:cubicBezTo>
                    <a:pt x="34" y="260"/>
                    <a:pt x="34" y="260"/>
                    <a:pt x="34" y="260"/>
                  </a:cubicBezTo>
                  <a:cubicBezTo>
                    <a:pt x="34" y="260"/>
                    <a:pt x="34" y="260"/>
                    <a:pt x="34" y="259"/>
                  </a:cubicBezTo>
                  <a:moveTo>
                    <a:pt x="34" y="259"/>
                  </a:moveTo>
                  <a:cubicBezTo>
                    <a:pt x="34" y="259"/>
                    <a:pt x="34" y="259"/>
                    <a:pt x="34" y="259"/>
                  </a:cubicBezTo>
                  <a:cubicBezTo>
                    <a:pt x="34" y="259"/>
                    <a:pt x="34" y="259"/>
                    <a:pt x="34" y="259"/>
                  </a:cubicBezTo>
                  <a:moveTo>
                    <a:pt x="34" y="259"/>
                  </a:moveTo>
                  <a:cubicBezTo>
                    <a:pt x="34" y="259"/>
                    <a:pt x="34" y="259"/>
                    <a:pt x="34" y="259"/>
                  </a:cubicBezTo>
                  <a:cubicBezTo>
                    <a:pt x="34" y="259"/>
                    <a:pt x="34" y="259"/>
                    <a:pt x="34" y="259"/>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0" y="231"/>
                  </a:moveTo>
                  <a:cubicBezTo>
                    <a:pt x="80" y="231"/>
                    <a:pt x="80" y="231"/>
                    <a:pt x="80" y="231"/>
                  </a:cubicBezTo>
                  <a:cubicBezTo>
                    <a:pt x="80" y="231"/>
                    <a:pt x="80" y="231"/>
                    <a:pt x="80" y="231"/>
                  </a:cubicBezTo>
                  <a:moveTo>
                    <a:pt x="81" y="231"/>
                  </a:moveTo>
                  <a:cubicBezTo>
                    <a:pt x="81" y="231"/>
                    <a:pt x="81" y="231"/>
                    <a:pt x="81" y="231"/>
                  </a:cubicBezTo>
                  <a:cubicBezTo>
                    <a:pt x="81" y="231"/>
                    <a:pt x="81" y="231"/>
                    <a:pt x="81" y="231"/>
                  </a:cubicBezTo>
                  <a:moveTo>
                    <a:pt x="153" y="101"/>
                  </a:moveTo>
                  <a:cubicBezTo>
                    <a:pt x="153" y="101"/>
                    <a:pt x="153" y="101"/>
                    <a:pt x="153" y="101"/>
                  </a:cubicBezTo>
                  <a:cubicBezTo>
                    <a:pt x="153" y="101"/>
                    <a:pt x="154" y="101"/>
                    <a:pt x="154" y="101"/>
                  </a:cubicBezTo>
                  <a:cubicBezTo>
                    <a:pt x="157" y="101"/>
                    <a:pt x="161" y="101"/>
                    <a:pt x="164" y="102"/>
                  </a:cubicBezTo>
                  <a:cubicBezTo>
                    <a:pt x="194" y="107"/>
                    <a:pt x="216" y="134"/>
                    <a:pt x="216" y="164"/>
                  </a:cubicBezTo>
                  <a:cubicBezTo>
                    <a:pt x="216" y="134"/>
                    <a:pt x="194" y="107"/>
                    <a:pt x="164" y="102"/>
                  </a:cubicBezTo>
                  <a:cubicBezTo>
                    <a:pt x="161" y="101"/>
                    <a:pt x="157" y="101"/>
                    <a:pt x="154" y="101"/>
                  </a:cubicBezTo>
                  <a:cubicBezTo>
                    <a:pt x="154" y="101"/>
                    <a:pt x="153" y="101"/>
                    <a:pt x="153" y="101"/>
                  </a:cubicBezTo>
                  <a:cubicBezTo>
                    <a:pt x="153" y="101"/>
                    <a:pt x="153" y="101"/>
                    <a:pt x="153"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1"/>
                  </a:moveTo>
                  <a:cubicBezTo>
                    <a:pt x="152" y="101"/>
                    <a:pt x="152" y="101"/>
                    <a:pt x="152" y="101"/>
                  </a:cubicBezTo>
                  <a:cubicBezTo>
                    <a:pt x="152" y="101"/>
                    <a:pt x="152" y="101"/>
                    <a:pt x="152" y="101"/>
                  </a:cubicBezTo>
                  <a:moveTo>
                    <a:pt x="152" y="100"/>
                  </a:moveTo>
                  <a:cubicBezTo>
                    <a:pt x="152" y="100"/>
                    <a:pt x="152" y="101"/>
                    <a:pt x="152" y="101"/>
                  </a:cubicBezTo>
                  <a:cubicBezTo>
                    <a:pt x="152" y="101"/>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100"/>
                  </a:moveTo>
                  <a:cubicBezTo>
                    <a:pt x="152" y="100"/>
                    <a:pt x="152" y="100"/>
                    <a:pt x="152" y="100"/>
                  </a:cubicBezTo>
                  <a:cubicBezTo>
                    <a:pt x="152" y="100"/>
                    <a:pt x="152" y="100"/>
                    <a:pt x="152" y="100"/>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52" y="99"/>
                  </a:moveTo>
                  <a:cubicBezTo>
                    <a:pt x="152" y="99"/>
                    <a:pt x="152" y="99"/>
                    <a:pt x="152" y="99"/>
                  </a:cubicBezTo>
                  <a:cubicBezTo>
                    <a:pt x="152" y="99"/>
                    <a:pt x="152" y="99"/>
                    <a:pt x="152" y="99"/>
                  </a:cubicBezTo>
                  <a:moveTo>
                    <a:pt x="104" y="25"/>
                  </a:moveTo>
                  <a:cubicBezTo>
                    <a:pt x="104" y="25"/>
                    <a:pt x="104" y="25"/>
                    <a:pt x="104" y="25"/>
                  </a:cubicBezTo>
                  <a:cubicBezTo>
                    <a:pt x="104" y="25"/>
                    <a:pt x="104" y="25"/>
                    <a:pt x="104" y="25"/>
                  </a:cubicBezTo>
                  <a:moveTo>
                    <a:pt x="104" y="25"/>
                  </a:moveTo>
                  <a:cubicBezTo>
                    <a:pt x="104" y="25"/>
                    <a:pt x="104" y="25"/>
                    <a:pt x="104" y="25"/>
                  </a:cubicBezTo>
                  <a:cubicBezTo>
                    <a:pt x="104" y="25"/>
                    <a:pt x="104" y="25"/>
                    <a:pt x="104" y="25"/>
                  </a:cubicBezTo>
                  <a:moveTo>
                    <a:pt x="103" y="25"/>
                  </a:moveTo>
                  <a:cubicBezTo>
                    <a:pt x="103" y="25"/>
                    <a:pt x="103" y="25"/>
                    <a:pt x="103" y="25"/>
                  </a:cubicBezTo>
                  <a:cubicBezTo>
                    <a:pt x="103" y="25"/>
                    <a:pt x="103" y="25"/>
                    <a:pt x="103" y="25"/>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103" y="24"/>
                  </a:moveTo>
                  <a:cubicBezTo>
                    <a:pt x="103" y="24"/>
                    <a:pt x="103" y="24"/>
                    <a:pt x="103" y="24"/>
                  </a:cubicBezTo>
                  <a:cubicBezTo>
                    <a:pt x="103" y="24"/>
                    <a:pt x="103" y="24"/>
                    <a:pt x="103" y="24"/>
                  </a:cubicBezTo>
                  <a:moveTo>
                    <a:pt x="0" y="0"/>
                  </a:moveTo>
                  <a:cubicBezTo>
                    <a:pt x="0" y="1"/>
                    <a:pt x="0" y="1"/>
                    <a:pt x="0" y="1"/>
                  </a:cubicBezTo>
                  <a:cubicBezTo>
                    <a:pt x="6" y="6"/>
                    <a:pt x="10" y="12"/>
                    <a:pt x="13" y="18"/>
                  </a:cubicBezTo>
                  <a:cubicBezTo>
                    <a:pt x="19" y="13"/>
                    <a:pt x="27" y="10"/>
                    <a:pt x="35" y="7"/>
                  </a:cubicBezTo>
                  <a:cubicBezTo>
                    <a:pt x="36" y="7"/>
                    <a:pt x="37" y="7"/>
                    <a:pt x="39" y="6"/>
                  </a:cubicBezTo>
                  <a:cubicBezTo>
                    <a:pt x="44" y="5"/>
                    <a:pt x="50" y="4"/>
                    <a:pt x="56" y="4"/>
                  </a:cubicBezTo>
                  <a:cubicBezTo>
                    <a:pt x="62" y="4"/>
                    <a:pt x="68" y="5"/>
                    <a:pt x="73" y="6"/>
                  </a:cubicBezTo>
                  <a:cubicBezTo>
                    <a:pt x="84" y="9"/>
                    <a:pt x="94" y="15"/>
                    <a:pt x="102" y="23"/>
                  </a:cubicBezTo>
                  <a:cubicBezTo>
                    <a:pt x="102" y="23"/>
                    <a:pt x="103" y="24"/>
                    <a:pt x="103" y="24"/>
                  </a:cubicBezTo>
                  <a:cubicBezTo>
                    <a:pt x="103" y="24"/>
                    <a:pt x="102" y="23"/>
                    <a:pt x="102" y="23"/>
                  </a:cubicBezTo>
                  <a:cubicBezTo>
                    <a:pt x="94" y="15"/>
                    <a:pt x="84" y="9"/>
                    <a:pt x="73" y="6"/>
                  </a:cubicBezTo>
                  <a:cubicBezTo>
                    <a:pt x="68" y="5"/>
                    <a:pt x="62" y="4"/>
                    <a:pt x="56" y="4"/>
                  </a:cubicBezTo>
                  <a:cubicBezTo>
                    <a:pt x="50" y="4"/>
                    <a:pt x="44" y="5"/>
                    <a:pt x="39" y="6"/>
                  </a:cubicBezTo>
                  <a:cubicBezTo>
                    <a:pt x="37" y="7"/>
                    <a:pt x="36" y="7"/>
                    <a:pt x="35" y="7"/>
                  </a:cubicBezTo>
                  <a:cubicBezTo>
                    <a:pt x="27" y="10"/>
                    <a:pt x="19" y="13"/>
                    <a:pt x="13" y="18"/>
                  </a:cubicBezTo>
                  <a:cubicBezTo>
                    <a:pt x="10" y="12"/>
                    <a:pt x="6" y="6"/>
                    <a:pt x="0" y="1"/>
                  </a:cubicBezTo>
                  <a:cubicBezTo>
                    <a:pt x="0" y="1"/>
                    <a:pt x="0" y="1"/>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9" name="Freeform 288"/>
            <p:cNvSpPr>
              <a:spLocks/>
            </p:cNvSpPr>
            <p:nvPr/>
          </p:nvSpPr>
          <p:spPr bwMode="auto">
            <a:xfrm>
              <a:off x="1379538" y="5662614"/>
              <a:ext cx="112713" cy="1155700"/>
            </a:xfrm>
            <a:custGeom>
              <a:avLst/>
              <a:gdLst>
                <a:gd name="T0" fmla="*/ 20 w 27"/>
                <a:gd name="T1" fmla="*/ 0 h 262"/>
                <a:gd name="T2" fmla="*/ 8 w 27"/>
                <a:gd name="T3" fmla="*/ 2 h 262"/>
                <a:gd name="T4" fmla="*/ 0 w 27"/>
                <a:gd name="T5" fmla="*/ 1 h 262"/>
                <a:gd name="T6" fmla="*/ 0 w 27"/>
                <a:gd name="T7" fmla="*/ 260 h 262"/>
                <a:gd name="T8" fmla="*/ 27 w 27"/>
                <a:gd name="T9" fmla="*/ 262 h 262"/>
                <a:gd name="T10" fmla="*/ 20 w 27"/>
                <a:gd name="T11" fmla="*/ 0 h 262"/>
              </a:gdLst>
              <a:ahLst/>
              <a:cxnLst>
                <a:cxn ang="0">
                  <a:pos x="T0" y="T1"/>
                </a:cxn>
                <a:cxn ang="0">
                  <a:pos x="T2" y="T3"/>
                </a:cxn>
                <a:cxn ang="0">
                  <a:pos x="T4" y="T5"/>
                </a:cxn>
                <a:cxn ang="0">
                  <a:pos x="T6" y="T7"/>
                </a:cxn>
                <a:cxn ang="0">
                  <a:pos x="T8" y="T9"/>
                </a:cxn>
                <a:cxn ang="0">
                  <a:pos x="T10" y="T11"/>
                </a:cxn>
              </a:cxnLst>
              <a:rect l="0" t="0" r="r" b="b"/>
              <a:pathLst>
                <a:path w="27" h="262">
                  <a:moveTo>
                    <a:pt x="20" y="0"/>
                  </a:moveTo>
                  <a:cubicBezTo>
                    <a:pt x="16" y="1"/>
                    <a:pt x="12" y="2"/>
                    <a:pt x="8" y="2"/>
                  </a:cubicBezTo>
                  <a:cubicBezTo>
                    <a:pt x="5" y="2"/>
                    <a:pt x="3" y="2"/>
                    <a:pt x="0" y="1"/>
                  </a:cubicBezTo>
                  <a:cubicBezTo>
                    <a:pt x="0" y="260"/>
                    <a:pt x="0" y="260"/>
                    <a:pt x="0" y="260"/>
                  </a:cubicBezTo>
                  <a:cubicBezTo>
                    <a:pt x="27" y="262"/>
                    <a:pt x="27" y="262"/>
                    <a:pt x="27" y="262"/>
                  </a:cubicBezTo>
                  <a:cubicBezTo>
                    <a:pt x="20" y="0"/>
                    <a:pt x="20" y="0"/>
                    <a:pt x="20"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0" name="Freeform 289"/>
            <p:cNvSpPr>
              <a:spLocks/>
            </p:cNvSpPr>
            <p:nvPr/>
          </p:nvSpPr>
          <p:spPr bwMode="auto">
            <a:xfrm>
              <a:off x="1901826" y="4748214"/>
              <a:ext cx="446088" cy="698500"/>
            </a:xfrm>
            <a:custGeom>
              <a:avLst/>
              <a:gdLst>
                <a:gd name="T0" fmla="*/ 12 w 107"/>
                <a:gd name="T1" fmla="*/ 0 h 158"/>
                <a:gd name="T2" fmla="*/ 12 w 107"/>
                <a:gd name="T3" fmla="*/ 1 h 158"/>
                <a:gd name="T4" fmla="*/ 0 w 107"/>
                <a:gd name="T5" fmla="*/ 38 h 158"/>
                <a:gd name="T6" fmla="*/ 37 w 107"/>
                <a:gd name="T7" fmla="*/ 97 h 158"/>
                <a:gd name="T8" fmla="*/ 12 w 107"/>
                <a:gd name="T9" fmla="*/ 148 h 158"/>
                <a:gd name="T10" fmla="*/ 34 w 107"/>
                <a:gd name="T11" fmla="*/ 157 h 158"/>
                <a:gd name="T12" fmla="*/ 44 w 107"/>
                <a:gd name="T13" fmla="*/ 158 h 158"/>
                <a:gd name="T14" fmla="*/ 106 w 107"/>
                <a:gd name="T15" fmla="*/ 106 h 158"/>
                <a:gd name="T16" fmla="*/ 107 w 107"/>
                <a:gd name="T17" fmla="*/ 96 h 158"/>
                <a:gd name="T18" fmla="*/ 55 w 107"/>
                <a:gd name="T19" fmla="*/ 34 h 158"/>
                <a:gd name="T20" fmla="*/ 45 w 107"/>
                <a:gd name="T21" fmla="*/ 33 h 158"/>
                <a:gd name="T22" fmla="*/ 44 w 107"/>
                <a:gd name="T23" fmla="*/ 33 h 158"/>
                <a:gd name="T24" fmla="*/ 44 w 107"/>
                <a:gd name="T25" fmla="*/ 33 h 158"/>
                <a:gd name="T26" fmla="*/ 43 w 107"/>
                <a:gd name="T27" fmla="*/ 33 h 158"/>
                <a:gd name="T28" fmla="*/ 43 w 107"/>
                <a:gd name="T29" fmla="*/ 33 h 158"/>
                <a:gd name="T30" fmla="*/ 43 w 107"/>
                <a:gd name="T31" fmla="*/ 33 h 158"/>
                <a:gd name="T32" fmla="*/ 43 w 107"/>
                <a:gd name="T33" fmla="*/ 33 h 158"/>
                <a:gd name="T34" fmla="*/ 43 w 107"/>
                <a:gd name="T35" fmla="*/ 33 h 158"/>
                <a:gd name="T36" fmla="*/ 43 w 107"/>
                <a:gd name="T37" fmla="*/ 33 h 158"/>
                <a:gd name="T38" fmla="*/ 43 w 107"/>
                <a:gd name="T39" fmla="*/ 33 h 158"/>
                <a:gd name="T40" fmla="*/ 43 w 107"/>
                <a:gd name="T41" fmla="*/ 33 h 158"/>
                <a:gd name="T42" fmla="*/ 43 w 107"/>
                <a:gd name="T43" fmla="*/ 33 h 158"/>
                <a:gd name="T44" fmla="*/ 43 w 107"/>
                <a:gd name="T45" fmla="*/ 33 h 158"/>
                <a:gd name="T46" fmla="*/ 43 w 107"/>
                <a:gd name="T47" fmla="*/ 33 h 158"/>
                <a:gd name="T48" fmla="*/ 43 w 107"/>
                <a:gd name="T49" fmla="*/ 32 h 158"/>
                <a:gd name="T50" fmla="*/ 43 w 107"/>
                <a:gd name="T51" fmla="*/ 32 h 158"/>
                <a:gd name="T52" fmla="*/ 43 w 107"/>
                <a:gd name="T53" fmla="*/ 32 h 158"/>
                <a:gd name="T54" fmla="*/ 43 w 107"/>
                <a:gd name="T55" fmla="*/ 32 h 158"/>
                <a:gd name="T56" fmla="*/ 43 w 107"/>
                <a:gd name="T57" fmla="*/ 32 h 158"/>
                <a:gd name="T58" fmla="*/ 43 w 107"/>
                <a:gd name="T59" fmla="*/ 32 h 158"/>
                <a:gd name="T60" fmla="*/ 43 w 107"/>
                <a:gd name="T61" fmla="*/ 32 h 158"/>
                <a:gd name="T62" fmla="*/ 43 w 107"/>
                <a:gd name="T63" fmla="*/ 32 h 158"/>
                <a:gd name="T64" fmla="*/ 43 w 107"/>
                <a:gd name="T65" fmla="*/ 32 h 158"/>
                <a:gd name="T66" fmla="*/ 43 w 107"/>
                <a:gd name="T67" fmla="*/ 32 h 158"/>
                <a:gd name="T68" fmla="*/ 43 w 107"/>
                <a:gd name="T69" fmla="*/ 32 h 158"/>
                <a:gd name="T70" fmla="*/ 43 w 107"/>
                <a:gd name="T71" fmla="*/ 32 h 158"/>
                <a:gd name="T72" fmla="*/ 43 w 107"/>
                <a:gd name="T73" fmla="*/ 32 h 158"/>
                <a:gd name="T74" fmla="*/ 43 w 107"/>
                <a:gd name="T75" fmla="*/ 32 h 158"/>
                <a:gd name="T76" fmla="*/ 43 w 107"/>
                <a:gd name="T77" fmla="*/ 32 h 158"/>
                <a:gd name="T78" fmla="*/ 43 w 107"/>
                <a:gd name="T79" fmla="*/ 31 h 158"/>
                <a:gd name="T80" fmla="*/ 43 w 107"/>
                <a:gd name="T81" fmla="*/ 31 h 158"/>
                <a:gd name="T82" fmla="*/ 43 w 107"/>
                <a:gd name="T83" fmla="*/ 31 h 158"/>
                <a:gd name="T84" fmla="*/ 43 w 107"/>
                <a:gd name="T85" fmla="*/ 31 h 158"/>
                <a:gd name="T86" fmla="*/ 43 w 107"/>
                <a:gd name="T87" fmla="*/ 31 h 158"/>
                <a:gd name="T88" fmla="*/ 43 w 107"/>
                <a:gd name="T89" fmla="*/ 31 h 158"/>
                <a:gd name="T90" fmla="*/ 43 w 107"/>
                <a:gd name="T91" fmla="*/ 31 h 158"/>
                <a:gd name="T92" fmla="*/ 43 w 107"/>
                <a:gd name="T93" fmla="*/ 31 h 158"/>
                <a:gd name="T94" fmla="*/ 43 w 107"/>
                <a:gd name="T95" fmla="*/ 31 h 158"/>
                <a:gd name="T96" fmla="*/ 43 w 107"/>
                <a:gd name="T97" fmla="*/ 31 h 158"/>
                <a:gd name="T98" fmla="*/ 43 w 107"/>
                <a:gd name="T99" fmla="*/ 31 h 158"/>
                <a:gd name="T100" fmla="*/ 43 w 107"/>
                <a:gd name="T101" fmla="*/ 31 h 158"/>
                <a:gd name="T102" fmla="*/ 43 w 107"/>
                <a:gd name="T103" fmla="*/ 31 h 158"/>
                <a:gd name="T104" fmla="*/ 43 w 107"/>
                <a:gd name="T105" fmla="*/ 31 h 158"/>
                <a:gd name="T106" fmla="*/ 43 w 107"/>
                <a:gd name="T107" fmla="*/ 31 h 158"/>
                <a:gd name="T108" fmla="*/ 43 w 107"/>
                <a:gd name="T109" fmla="*/ 31 h 158"/>
                <a:gd name="T110" fmla="*/ 12 w 107"/>
                <a:gd name="T111"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7" h="158">
                  <a:moveTo>
                    <a:pt x="12" y="0"/>
                  </a:moveTo>
                  <a:cubicBezTo>
                    <a:pt x="12" y="0"/>
                    <a:pt x="12" y="1"/>
                    <a:pt x="12" y="1"/>
                  </a:cubicBezTo>
                  <a:cubicBezTo>
                    <a:pt x="12" y="15"/>
                    <a:pt x="8" y="28"/>
                    <a:pt x="0" y="38"/>
                  </a:cubicBezTo>
                  <a:cubicBezTo>
                    <a:pt x="21" y="49"/>
                    <a:pt x="37" y="72"/>
                    <a:pt x="37" y="97"/>
                  </a:cubicBezTo>
                  <a:cubicBezTo>
                    <a:pt x="37" y="118"/>
                    <a:pt x="27" y="136"/>
                    <a:pt x="12" y="148"/>
                  </a:cubicBezTo>
                  <a:cubicBezTo>
                    <a:pt x="18" y="153"/>
                    <a:pt x="26" y="156"/>
                    <a:pt x="34" y="157"/>
                  </a:cubicBezTo>
                  <a:cubicBezTo>
                    <a:pt x="38" y="158"/>
                    <a:pt x="41" y="158"/>
                    <a:pt x="44" y="158"/>
                  </a:cubicBezTo>
                  <a:cubicBezTo>
                    <a:pt x="74" y="158"/>
                    <a:pt x="101" y="136"/>
                    <a:pt x="106" y="106"/>
                  </a:cubicBezTo>
                  <a:cubicBezTo>
                    <a:pt x="107" y="102"/>
                    <a:pt x="107" y="99"/>
                    <a:pt x="107" y="96"/>
                  </a:cubicBezTo>
                  <a:cubicBezTo>
                    <a:pt x="107" y="66"/>
                    <a:pt x="85" y="39"/>
                    <a:pt x="55" y="34"/>
                  </a:cubicBezTo>
                  <a:cubicBezTo>
                    <a:pt x="52" y="33"/>
                    <a:pt x="48" y="33"/>
                    <a:pt x="45" y="33"/>
                  </a:cubicBezTo>
                  <a:cubicBezTo>
                    <a:pt x="45" y="33"/>
                    <a:pt x="44" y="33"/>
                    <a:pt x="44" y="33"/>
                  </a:cubicBezTo>
                  <a:cubicBezTo>
                    <a:pt x="44" y="33"/>
                    <a:pt x="44" y="33"/>
                    <a:pt x="44" y="33"/>
                  </a:cubicBezTo>
                  <a:cubicBezTo>
                    <a:pt x="44" y="33"/>
                    <a:pt x="44"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3"/>
                    <a:pt x="43" y="33"/>
                  </a:cubicBezTo>
                  <a:cubicBezTo>
                    <a:pt x="43" y="33"/>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2"/>
                    <a:pt x="43" y="32"/>
                    <a:pt x="43" y="32"/>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3" y="31"/>
                    <a:pt x="43" y="31"/>
                    <a:pt x="43" y="31"/>
                  </a:cubicBezTo>
                  <a:cubicBezTo>
                    <a:pt x="40" y="17"/>
                    <a:pt x="30" y="4"/>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1" name="Freeform 290"/>
            <p:cNvSpPr>
              <a:spLocks/>
            </p:cNvSpPr>
            <p:nvPr/>
          </p:nvSpPr>
          <p:spPr bwMode="auto">
            <a:xfrm>
              <a:off x="1379538" y="4400551"/>
              <a:ext cx="676275" cy="1271588"/>
            </a:xfrm>
            <a:custGeom>
              <a:avLst/>
              <a:gdLst>
                <a:gd name="T0" fmla="*/ 0 w 162"/>
                <a:gd name="T1" fmla="*/ 287 h 288"/>
                <a:gd name="T2" fmla="*/ 20 w 162"/>
                <a:gd name="T3" fmla="*/ 286 h 288"/>
                <a:gd name="T4" fmla="*/ 49 w 162"/>
                <a:gd name="T5" fmla="*/ 272 h 288"/>
                <a:gd name="T6" fmla="*/ 49 w 162"/>
                <a:gd name="T7" fmla="*/ 271 h 288"/>
                <a:gd name="T8" fmla="*/ 49 w 162"/>
                <a:gd name="T9" fmla="*/ 271 h 288"/>
                <a:gd name="T10" fmla="*/ 49 w 162"/>
                <a:gd name="T11" fmla="*/ 271 h 288"/>
                <a:gd name="T12" fmla="*/ 49 w 162"/>
                <a:gd name="T13" fmla="*/ 271 h 288"/>
                <a:gd name="T14" fmla="*/ 49 w 162"/>
                <a:gd name="T15" fmla="*/ 271 h 288"/>
                <a:gd name="T16" fmla="*/ 50 w 162"/>
                <a:gd name="T17" fmla="*/ 271 h 288"/>
                <a:gd name="T18" fmla="*/ 50 w 162"/>
                <a:gd name="T19" fmla="*/ 271 h 288"/>
                <a:gd name="T20" fmla="*/ 50 w 162"/>
                <a:gd name="T21" fmla="*/ 270 h 288"/>
                <a:gd name="T22" fmla="*/ 50 w 162"/>
                <a:gd name="T23" fmla="*/ 270 h 288"/>
                <a:gd name="T24" fmla="*/ 50 w 162"/>
                <a:gd name="T25" fmla="*/ 270 h 288"/>
                <a:gd name="T26" fmla="*/ 96 w 162"/>
                <a:gd name="T27" fmla="*/ 242 h 288"/>
                <a:gd name="T28" fmla="*/ 96 w 162"/>
                <a:gd name="T29" fmla="*/ 242 h 288"/>
                <a:gd name="T30" fmla="*/ 96 w 162"/>
                <a:gd name="T31" fmla="*/ 242 h 288"/>
                <a:gd name="T32" fmla="*/ 96 w 162"/>
                <a:gd name="T33" fmla="*/ 242 h 288"/>
                <a:gd name="T34" fmla="*/ 96 w 162"/>
                <a:gd name="T35" fmla="*/ 242 h 288"/>
                <a:gd name="T36" fmla="*/ 97 w 162"/>
                <a:gd name="T37" fmla="*/ 242 h 288"/>
                <a:gd name="T38" fmla="*/ 137 w 162"/>
                <a:gd name="T39" fmla="*/ 227 h 288"/>
                <a:gd name="T40" fmla="*/ 125 w 162"/>
                <a:gd name="T41" fmla="*/ 117 h 288"/>
                <a:gd name="T42" fmla="*/ 137 w 162"/>
                <a:gd name="T43" fmla="*/ 79 h 288"/>
                <a:gd name="T44" fmla="*/ 120 w 162"/>
                <a:gd name="T45" fmla="*/ 36 h 288"/>
                <a:gd name="T46" fmla="*/ 120 w 162"/>
                <a:gd name="T47" fmla="*/ 36 h 288"/>
                <a:gd name="T48" fmla="*/ 119 w 162"/>
                <a:gd name="T49" fmla="*/ 36 h 288"/>
                <a:gd name="T50" fmla="*/ 119 w 162"/>
                <a:gd name="T51" fmla="*/ 35 h 288"/>
                <a:gd name="T52" fmla="*/ 119 w 162"/>
                <a:gd name="T53" fmla="*/ 35 h 288"/>
                <a:gd name="T54" fmla="*/ 119 w 162"/>
                <a:gd name="T55" fmla="*/ 35 h 288"/>
                <a:gd name="T56" fmla="*/ 119 w 162"/>
                <a:gd name="T57" fmla="*/ 35 h 288"/>
                <a:gd name="T58" fmla="*/ 89 w 162"/>
                <a:gd name="T59" fmla="*/ 17 h 288"/>
                <a:gd name="T60" fmla="*/ 55 w 162"/>
                <a:gd name="T61" fmla="*/ 17 h 288"/>
                <a:gd name="T62" fmla="*/ 29 w 162"/>
                <a:gd name="T63" fmla="*/ 29 h 288"/>
                <a:gd name="T64" fmla="*/ 16 w 162"/>
                <a:gd name="T65" fmla="*/ 11 h 288"/>
                <a:gd name="T66" fmla="*/ 16 w 162"/>
                <a:gd name="T67" fmla="*/ 11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 h="288">
                  <a:moveTo>
                    <a:pt x="0" y="0"/>
                  </a:moveTo>
                  <a:cubicBezTo>
                    <a:pt x="0" y="287"/>
                    <a:pt x="0" y="287"/>
                    <a:pt x="0" y="287"/>
                  </a:cubicBezTo>
                  <a:cubicBezTo>
                    <a:pt x="3" y="288"/>
                    <a:pt x="5" y="288"/>
                    <a:pt x="8" y="288"/>
                  </a:cubicBezTo>
                  <a:cubicBezTo>
                    <a:pt x="12" y="288"/>
                    <a:pt x="16" y="287"/>
                    <a:pt x="20" y="286"/>
                  </a:cubicBezTo>
                  <a:cubicBezTo>
                    <a:pt x="20" y="286"/>
                    <a:pt x="20" y="286"/>
                    <a:pt x="20" y="286"/>
                  </a:cubicBezTo>
                  <a:cubicBezTo>
                    <a:pt x="31" y="284"/>
                    <a:pt x="41" y="279"/>
                    <a:pt x="49" y="272"/>
                  </a:cubicBezTo>
                  <a:cubicBezTo>
                    <a:pt x="49" y="272"/>
                    <a:pt x="49" y="272"/>
                    <a:pt x="49" y="272"/>
                  </a:cubicBezTo>
                  <a:cubicBezTo>
                    <a:pt x="49" y="272"/>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49" y="271"/>
                  </a:cubicBezTo>
                  <a:cubicBezTo>
                    <a:pt x="49" y="271"/>
                    <a:pt x="49" y="271"/>
                    <a:pt x="50" y="271"/>
                  </a:cubicBezTo>
                  <a:cubicBezTo>
                    <a:pt x="50" y="271"/>
                    <a:pt x="50" y="271"/>
                    <a:pt x="50" y="271"/>
                  </a:cubicBezTo>
                  <a:cubicBezTo>
                    <a:pt x="50" y="271"/>
                    <a:pt x="50" y="271"/>
                    <a:pt x="50" y="271"/>
                  </a:cubicBezTo>
                  <a:cubicBezTo>
                    <a:pt x="50" y="271"/>
                    <a:pt x="50" y="271"/>
                    <a:pt x="50" y="271"/>
                  </a:cubicBezTo>
                  <a:cubicBezTo>
                    <a:pt x="50" y="271"/>
                    <a:pt x="50" y="271"/>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50" y="270"/>
                    <a:pt x="50" y="270"/>
                    <a:pt x="50" y="270"/>
                  </a:cubicBezTo>
                  <a:cubicBezTo>
                    <a:pt x="60" y="261"/>
                    <a:pt x="66" y="248"/>
                    <a:pt x="67" y="235"/>
                  </a:cubicBezTo>
                  <a:cubicBezTo>
                    <a:pt x="76" y="240"/>
                    <a:pt x="85"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6" y="242"/>
                    <a:pt x="96" y="242"/>
                  </a:cubicBezTo>
                  <a:cubicBezTo>
                    <a:pt x="96" y="242"/>
                    <a:pt x="97" y="242"/>
                    <a:pt x="97" y="242"/>
                  </a:cubicBezTo>
                  <a:cubicBezTo>
                    <a:pt x="97" y="242"/>
                    <a:pt x="97" y="242"/>
                    <a:pt x="97" y="242"/>
                  </a:cubicBezTo>
                  <a:cubicBezTo>
                    <a:pt x="112" y="242"/>
                    <a:pt x="125" y="236"/>
                    <a:pt x="137" y="227"/>
                  </a:cubicBezTo>
                  <a:cubicBezTo>
                    <a:pt x="137" y="227"/>
                    <a:pt x="137" y="227"/>
                    <a:pt x="137" y="227"/>
                  </a:cubicBezTo>
                  <a:cubicBezTo>
                    <a:pt x="152" y="215"/>
                    <a:pt x="162" y="197"/>
                    <a:pt x="162" y="176"/>
                  </a:cubicBezTo>
                  <a:cubicBezTo>
                    <a:pt x="162" y="151"/>
                    <a:pt x="146" y="128"/>
                    <a:pt x="125" y="117"/>
                  </a:cubicBezTo>
                  <a:cubicBezTo>
                    <a:pt x="133" y="107"/>
                    <a:pt x="137" y="94"/>
                    <a:pt x="137" y="80"/>
                  </a:cubicBezTo>
                  <a:cubicBezTo>
                    <a:pt x="137" y="80"/>
                    <a:pt x="137" y="79"/>
                    <a:pt x="137" y="79"/>
                  </a:cubicBezTo>
                  <a:cubicBezTo>
                    <a:pt x="137" y="79"/>
                    <a:pt x="137" y="79"/>
                    <a:pt x="137" y="79"/>
                  </a:cubicBezTo>
                  <a:cubicBezTo>
                    <a:pt x="137" y="63"/>
                    <a:pt x="130" y="48"/>
                    <a:pt x="120" y="36"/>
                  </a:cubicBezTo>
                  <a:cubicBezTo>
                    <a:pt x="120" y="36"/>
                    <a:pt x="120" y="36"/>
                    <a:pt x="120" y="36"/>
                  </a:cubicBezTo>
                  <a:cubicBezTo>
                    <a:pt x="120" y="36"/>
                    <a:pt x="120" y="36"/>
                    <a:pt x="120" y="36"/>
                  </a:cubicBezTo>
                  <a:cubicBezTo>
                    <a:pt x="120" y="36"/>
                    <a:pt x="120" y="36"/>
                    <a:pt x="120" y="36"/>
                  </a:cubicBezTo>
                  <a:cubicBezTo>
                    <a:pt x="120" y="36"/>
                    <a:pt x="120" y="36"/>
                    <a:pt x="119" y="36"/>
                  </a:cubicBezTo>
                  <a:cubicBezTo>
                    <a:pt x="119" y="36"/>
                    <a:pt x="119" y="36"/>
                    <a:pt x="119" y="36"/>
                  </a:cubicBezTo>
                  <a:cubicBezTo>
                    <a:pt x="119" y="36"/>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9" y="35"/>
                    <a:pt x="119" y="35"/>
                  </a:cubicBezTo>
                  <a:cubicBezTo>
                    <a:pt x="119" y="35"/>
                    <a:pt x="118" y="34"/>
                    <a:pt x="118" y="34"/>
                  </a:cubicBezTo>
                  <a:cubicBezTo>
                    <a:pt x="110" y="26"/>
                    <a:pt x="100" y="20"/>
                    <a:pt x="89" y="17"/>
                  </a:cubicBezTo>
                  <a:cubicBezTo>
                    <a:pt x="84" y="16"/>
                    <a:pt x="78" y="15"/>
                    <a:pt x="72" y="15"/>
                  </a:cubicBezTo>
                  <a:cubicBezTo>
                    <a:pt x="66" y="15"/>
                    <a:pt x="60" y="16"/>
                    <a:pt x="55" y="17"/>
                  </a:cubicBezTo>
                  <a:cubicBezTo>
                    <a:pt x="53" y="18"/>
                    <a:pt x="52" y="18"/>
                    <a:pt x="51" y="18"/>
                  </a:cubicBezTo>
                  <a:cubicBezTo>
                    <a:pt x="43" y="21"/>
                    <a:pt x="35" y="24"/>
                    <a:pt x="29" y="29"/>
                  </a:cubicBezTo>
                  <a:cubicBezTo>
                    <a:pt x="26" y="23"/>
                    <a:pt x="22" y="17"/>
                    <a:pt x="16" y="12"/>
                  </a:cubicBezTo>
                  <a:cubicBezTo>
                    <a:pt x="16" y="12"/>
                    <a:pt x="16" y="12"/>
                    <a:pt x="16" y="11"/>
                  </a:cubicBezTo>
                  <a:cubicBezTo>
                    <a:pt x="16" y="11"/>
                    <a:pt x="16" y="11"/>
                    <a:pt x="16" y="11"/>
                  </a:cubicBezTo>
                  <a:cubicBezTo>
                    <a:pt x="16" y="11"/>
                    <a:pt x="16" y="11"/>
                    <a:pt x="16" y="11"/>
                  </a:cubicBezTo>
                  <a:cubicBezTo>
                    <a:pt x="11" y="7"/>
                    <a:pt x="6"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2" name="Freeform 291"/>
            <p:cNvSpPr>
              <a:spLocks/>
            </p:cNvSpPr>
            <p:nvPr/>
          </p:nvSpPr>
          <p:spPr bwMode="auto">
            <a:xfrm>
              <a:off x="850901" y="4859339"/>
              <a:ext cx="123825"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3" name="Freeform 292"/>
            <p:cNvSpPr>
              <a:spLocks/>
            </p:cNvSpPr>
            <p:nvPr/>
          </p:nvSpPr>
          <p:spPr bwMode="auto">
            <a:xfrm>
              <a:off x="754063" y="4872039"/>
              <a:ext cx="158750"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4" name="Freeform 293"/>
            <p:cNvSpPr>
              <a:spLocks/>
            </p:cNvSpPr>
            <p:nvPr/>
          </p:nvSpPr>
          <p:spPr bwMode="auto">
            <a:xfrm>
              <a:off x="738188"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5" name="Freeform 294"/>
            <p:cNvSpPr>
              <a:spLocks/>
            </p:cNvSpPr>
            <p:nvPr/>
          </p:nvSpPr>
          <p:spPr bwMode="auto">
            <a:xfrm>
              <a:off x="754063" y="5040314"/>
              <a:ext cx="158750"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6" name="Freeform 295"/>
            <p:cNvSpPr>
              <a:spLocks/>
            </p:cNvSpPr>
            <p:nvPr/>
          </p:nvSpPr>
          <p:spPr bwMode="auto">
            <a:xfrm>
              <a:off x="850901" y="5040314"/>
              <a:ext cx="123825"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7" name="Freeform 296"/>
            <p:cNvSpPr>
              <a:spLocks/>
            </p:cNvSpPr>
            <p:nvPr/>
          </p:nvSpPr>
          <p:spPr bwMode="auto">
            <a:xfrm>
              <a:off x="912813"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8" name="Freeform 297"/>
            <p:cNvSpPr>
              <a:spLocks/>
            </p:cNvSpPr>
            <p:nvPr/>
          </p:nvSpPr>
          <p:spPr bwMode="auto">
            <a:xfrm>
              <a:off x="912813" y="4973639"/>
              <a:ext cx="174625"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9" name="Freeform 298"/>
            <p:cNvSpPr>
              <a:spLocks/>
            </p:cNvSpPr>
            <p:nvPr/>
          </p:nvSpPr>
          <p:spPr bwMode="auto">
            <a:xfrm>
              <a:off x="912813"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0" name="Oval 299"/>
            <p:cNvSpPr>
              <a:spLocks noChangeArrowheads="1"/>
            </p:cNvSpPr>
            <p:nvPr/>
          </p:nvSpPr>
          <p:spPr bwMode="auto">
            <a:xfrm>
              <a:off x="833438"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1" name="Freeform 300"/>
            <p:cNvSpPr>
              <a:spLocks/>
            </p:cNvSpPr>
            <p:nvPr/>
          </p:nvSpPr>
          <p:spPr bwMode="auto">
            <a:xfrm>
              <a:off x="1717676" y="4859339"/>
              <a:ext cx="125413" cy="180975"/>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2" name="Freeform 301"/>
            <p:cNvSpPr>
              <a:spLocks/>
            </p:cNvSpPr>
            <p:nvPr/>
          </p:nvSpPr>
          <p:spPr bwMode="auto">
            <a:xfrm>
              <a:off x="1622426" y="4872039"/>
              <a:ext cx="157163" cy="168275"/>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3" name="Freeform 302"/>
            <p:cNvSpPr>
              <a:spLocks/>
            </p:cNvSpPr>
            <p:nvPr/>
          </p:nvSpPr>
          <p:spPr bwMode="auto">
            <a:xfrm>
              <a:off x="1604963" y="4973639"/>
              <a:ext cx="174625" cy="136525"/>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4" name="Freeform 303"/>
            <p:cNvSpPr>
              <a:spLocks/>
            </p:cNvSpPr>
            <p:nvPr/>
          </p:nvSpPr>
          <p:spPr bwMode="auto">
            <a:xfrm>
              <a:off x="1622426" y="5040314"/>
              <a:ext cx="157163" cy="171450"/>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5" name="Freeform 304"/>
            <p:cNvSpPr>
              <a:spLocks/>
            </p:cNvSpPr>
            <p:nvPr/>
          </p:nvSpPr>
          <p:spPr bwMode="auto">
            <a:xfrm>
              <a:off x="1717676" y="5040314"/>
              <a:ext cx="125413" cy="185738"/>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6" name="Freeform 305"/>
            <p:cNvSpPr>
              <a:spLocks/>
            </p:cNvSpPr>
            <p:nvPr/>
          </p:nvSpPr>
          <p:spPr bwMode="auto">
            <a:xfrm>
              <a:off x="1779588" y="5040314"/>
              <a:ext cx="163513" cy="171450"/>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7" name="Freeform 306"/>
            <p:cNvSpPr>
              <a:spLocks/>
            </p:cNvSpPr>
            <p:nvPr/>
          </p:nvSpPr>
          <p:spPr bwMode="auto">
            <a:xfrm>
              <a:off x="1779588" y="4973639"/>
              <a:ext cx="176213" cy="133350"/>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8" name="Freeform 307"/>
            <p:cNvSpPr>
              <a:spLocks/>
            </p:cNvSpPr>
            <p:nvPr/>
          </p:nvSpPr>
          <p:spPr bwMode="auto">
            <a:xfrm>
              <a:off x="1779588" y="4872039"/>
              <a:ext cx="163513" cy="168275"/>
            </a:xfrm>
            <a:custGeom>
              <a:avLst/>
              <a:gdLst>
                <a:gd name="T0" fmla="*/ 35 w 39"/>
                <a:gd name="T1" fmla="*/ 15 h 38"/>
                <a:gd name="T2" fmla="*/ 26 w 39"/>
                <a:gd name="T3" fmla="*/ 13 h 38"/>
                <a:gd name="T4" fmla="*/ 24 w 39"/>
                <a:gd name="T5" fmla="*/ 3 h 38"/>
                <a:gd name="T6" fmla="*/ 0 w 39"/>
                <a:gd name="T7" fmla="*/ 38 h 38"/>
                <a:gd name="T8" fmla="*/ 35 w 39"/>
                <a:gd name="T9" fmla="*/ 15 h 38"/>
              </a:gdLst>
              <a:ahLst/>
              <a:cxnLst>
                <a:cxn ang="0">
                  <a:pos x="T0" y="T1"/>
                </a:cxn>
                <a:cxn ang="0">
                  <a:pos x="T2" y="T3"/>
                </a:cxn>
                <a:cxn ang="0">
                  <a:pos x="T4" y="T5"/>
                </a:cxn>
                <a:cxn ang="0">
                  <a:pos x="T6" y="T7"/>
                </a:cxn>
                <a:cxn ang="0">
                  <a:pos x="T8" y="T9"/>
                </a:cxn>
              </a:cxnLst>
              <a:rect l="0" t="0" r="r" b="b"/>
              <a:pathLst>
                <a:path w="39" h="38">
                  <a:moveTo>
                    <a:pt x="35" y="15"/>
                  </a:moveTo>
                  <a:cubicBezTo>
                    <a:pt x="31" y="11"/>
                    <a:pt x="28" y="15"/>
                    <a:pt x="26" y="13"/>
                  </a:cubicBezTo>
                  <a:cubicBezTo>
                    <a:pt x="23" y="10"/>
                    <a:pt x="28" y="7"/>
                    <a:pt x="24" y="3"/>
                  </a:cubicBezTo>
                  <a:cubicBezTo>
                    <a:pt x="20" y="0"/>
                    <a:pt x="11" y="5"/>
                    <a:pt x="0" y="38"/>
                  </a:cubicBezTo>
                  <a:cubicBezTo>
                    <a:pt x="34" y="26"/>
                    <a:pt x="39" y="18"/>
                    <a:pt x="35"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9" name="Oval 308"/>
            <p:cNvSpPr>
              <a:spLocks noChangeArrowheads="1"/>
            </p:cNvSpPr>
            <p:nvPr/>
          </p:nvSpPr>
          <p:spPr bwMode="auto">
            <a:xfrm>
              <a:off x="1700213" y="4956176"/>
              <a:ext cx="158750" cy="1682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0" name="Freeform 309"/>
            <p:cNvSpPr>
              <a:spLocks/>
            </p:cNvSpPr>
            <p:nvPr/>
          </p:nvSpPr>
          <p:spPr bwMode="auto">
            <a:xfrm>
              <a:off x="1266826" y="4576764"/>
              <a:ext cx="109538"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1" name="Freeform 310"/>
            <p:cNvSpPr>
              <a:spLocks/>
            </p:cNvSpPr>
            <p:nvPr/>
          </p:nvSpPr>
          <p:spPr bwMode="auto">
            <a:xfrm>
              <a:off x="1184276" y="4586289"/>
              <a:ext cx="136525" cy="144463"/>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2" name="Freeform 311"/>
            <p:cNvSpPr>
              <a:spLocks/>
            </p:cNvSpPr>
            <p:nvPr/>
          </p:nvSpPr>
          <p:spPr bwMode="auto">
            <a:xfrm>
              <a:off x="1171576" y="4673601"/>
              <a:ext cx="149225" cy="115888"/>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3" name="Freeform 312"/>
            <p:cNvSpPr>
              <a:spLocks/>
            </p:cNvSpPr>
            <p:nvPr/>
          </p:nvSpPr>
          <p:spPr bwMode="auto">
            <a:xfrm>
              <a:off x="1184276" y="4730751"/>
              <a:ext cx="136525"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4" name="Freeform 313"/>
            <p:cNvSpPr>
              <a:spLocks/>
            </p:cNvSpPr>
            <p:nvPr/>
          </p:nvSpPr>
          <p:spPr bwMode="auto">
            <a:xfrm>
              <a:off x="1266826" y="4730751"/>
              <a:ext cx="109538"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5" name="Freeform 314"/>
            <p:cNvSpPr>
              <a:spLocks/>
            </p:cNvSpPr>
            <p:nvPr/>
          </p:nvSpPr>
          <p:spPr bwMode="auto">
            <a:xfrm>
              <a:off x="1320801" y="4730751"/>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6" name="Freeform 315"/>
            <p:cNvSpPr>
              <a:spLocks/>
            </p:cNvSpPr>
            <p:nvPr/>
          </p:nvSpPr>
          <p:spPr bwMode="auto">
            <a:xfrm>
              <a:off x="1320801" y="4673601"/>
              <a:ext cx="146050" cy="115888"/>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7" name="Freeform 316"/>
            <p:cNvSpPr>
              <a:spLocks/>
            </p:cNvSpPr>
            <p:nvPr/>
          </p:nvSpPr>
          <p:spPr bwMode="auto">
            <a:xfrm>
              <a:off x="1320801" y="4586289"/>
              <a:ext cx="138113" cy="144463"/>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8" name="Oval 317"/>
            <p:cNvSpPr>
              <a:spLocks noChangeArrowheads="1"/>
            </p:cNvSpPr>
            <p:nvPr/>
          </p:nvSpPr>
          <p:spPr bwMode="auto">
            <a:xfrm>
              <a:off x="1254126" y="4660901"/>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9" name="Freeform 318"/>
            <p:cNvSpPr>
              <a:spLocks/>
            </p:cNvSpPr>
            <p:nvPr/>
          </p:nvSpPr>
          <p:spPr bwMode="auto">
            <a:xfrm>
              <a:off x="1284288" y="5106989"/>
              <a:ext cx="107950" cy="153988"/>
            </a:xfrm>
            <a:custGeom>
              <a:avLst/>
              <a:gdLst>
                <a:gd name="T0" fmla="*/ 19 w 26"/>
                <a:gd name="T1" fmla="*/ 0 h 35"/>
                <a:gd name="T2" fmla="*/ 13 w 26"/>
                <a:gd name="T3" fmla="*/ 4 h 35"/>
                <a:gd name="T4" fmla="*/ 6 w 26"/>
                <a:gd name="T5" fmla="*/ 0 h 35"/>
                <a:gd name="T6" fmla="*/ 13 w 26"/>
                <a:gd name="T7" fmla="*/ 35 h 35"/>
                <a:gd name="T8" fmla="*/ 19 w 26"/>
                <a:gd name="T9" fmla="*/ 0 h 35"/>
              </a:gdLst>
              <a:ahLst/>
              <a:cxnLst>
                <a:cxn ang="0">
                  <a:pos x="T0" y="T1"/>
                </a:cxn>
                <a:cxn ang="0">
                  <a:pos x="T2" y="T3"/>
                </a:cxn>
                <a:cxn ang="0">
                  <a:pos x="T4" y="T5"/>
                </a:cxn>
                <a:cxn ang="0">
                  <a:pos x="T6" y="T7"/>
                </a:cxn>
                <a:cxn ang="0">
                  <a:pos x="T8" y="T9"/>
                </a:cxn>
              </a:cxnLst>
              <a:rect l="0" t="0" r="r" b="b"/>
              <a:pathLst>
                <a:path w="26" h="35">
                  <a:moveTo>
                    <a:pt x="19" y="0"/>
                  </a:moveTo>
                  <a:cubicBezTo>
                    <a:pt x="15" y="0"/>
                    <a:pt x="16" y="4"/>
                    <a:pt x="13" y="4"/>
                  </a:cubicBezTo>
                  <a:cubicBezTo>
                    <a:pt x="10" y="4"/>
                    <a:pt x="11" y="0"/>
                    <a:pt x="6" y="0"/>
                  </a:cubicBezTo>
                  <a:cubicBezTo>
                    <a:pt x="2" y="0"/>
                    <a:pt x="0" y="9"/>
                    <a:pt x="13" y="35"/>
                  </a:cubicBezTo>
                  <a:cubicBezTo>
                    <a:pt x="26" y="7"/>
                    <a:pt x="24" y="0"/>
                    <a:pt x="19" y="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0" name="Freeform 319"/>
            <p:cNvSpPr>
              <a:spLocks/>
            </p:cNvSpPr>
            <p:nvPr/>
          </p:nvSpPr>
          <p:spPr bwMode="auto">
            <a:xfrm>
              <a:off x="1200151" y="5114926"/>
              <a:ext cx="138113" cy="146050"/>
            </a:xfrm>
            <a:custGeom>
              <a:avLst/>
              <a:gdLst>
                <a:gd name="T0" fmla="*/ 13 w 33"/>
                <a:gd name="T1" fmla="*/ 3 h 33"/>
                <a:gd name="T2" fmla="*/ 11 w 33"/>
                <a:gd name="T3" fmla="*/ 11 h 33"/>
                <a:gd name="T4" fmla="*/ 3 w 33"/>
                <a:gd name="T5" fmla="*/ 13 h 33"/>
                <a:gd name="T6" fmla="*/ 33 w 33"/>
                <a:gd name="T7" fmla="*/ 33 h 33"/>
                <a:gd name="T8" fmla="*/ 13 w 33"/>
                <a:gd name="T9" fmla="*/ 3 h 33"/>
              </a:gdLst>
              <a:ahLst/>
              <a:cxnLst>
                <a:cxn ang="0">
                  <a:pos x="T0" y="T1"/>
                </a:cxn>
                <a:cxn ang="0">
                  <a:pos x="T2" y="T3"/>
                </a:cxn>
                <a:cxn ang="0">
                  <a:pos x="T4" y="T5"/>
                </a:cxn>
                <a:cxn ang="0">
                  <a:pos x="T6" y="T7"/>
                </a:cxn>
                <a:cxn ang="0">
                  <a:pos x="T8" y="T9"/>
                </a:cxn>
              </a:cxnLst>
              <a:rect l="0" t="0" r="r" b="b"/>
              <a:pathLst>
                <a:path w="33" h="33">
                  <a:moveTo>
                    <a:pt x="13" y="3"/>
                  </a:moveTo>
                  <a:cubicBezTo>
                    <a:pt x="9" y="6"/>
                    <a:pt x="13" y="9"/>
                    <a:pt x="11" y="11"/>
                  </a:cubicBezTo>
                  <a:cubicBezTo>
                    <a:pt x="9" y="13"/>
                    <a:pt x="6" y="10"/>
                    <a:pt x="3" y="13"/>
                  </a:cubicBezTo>
                  <a:cubicBezTo>
                    <a:pt x="0" y="16"/>
                    <a:pt x="5" y="24"/>
                    <a:pt x="33" y="33"/>
                  </a:cubicBezTo>
                  <a:cubicBezTo>
                    <a:pt x="22" y="4"/>
                    <a:pt x="16" y="0"/>
                    <a:pt x="13" y="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1" name="Freeform 320"/>
            <p:cNvSpPr>
              <a:spLocks/>
            </p:cNvSpPr>
            <p:nvPr/>
          </p:nvSpPr>
          <p:spPr bwMode="auto">
            <a:xfrm>
              <a:off x="1187451" y="5203826"/>
              <a:ext cx="150813" cy="114300"/>
            </a:xfrm>
            <a:custGeom>
              <a:avLst/>
              <a:gdLst>
                <a:gd name="T0" fmla="*/ 0 w 36"/>
                <a:gd name="T1" fmla="*/ 6 h 26"/>
                <a:gd name="T2" fmla="*/ 5 w 36"/>
                <a:gd name="T3" fmla="*/ 13 h 26"/>
                <a:gd name="T4" fmla="*/ 0 w 36"/>
                <a:gd name="T5" fmla="*/ 20 h 26"/>
                <a:gd name="T6" fmla="*/ 36 w 36"/>
                <a:gd name="T7" fmla="*/ 13 h 26"/>
                <a:gd name="T8" fmla="*/ 0 w 36"/>
                <a:gd name="T9" fmla="*/ 6 h 26"/>
              </a:gdLst>
              <a:ahLst/>
              <a:cxnLst>
                <a:cxn ang="0">
                  <a:pos x="T0" y="T1"/>
                </a:cxn>
                <a:cxn ang="0">
                  <a:pos x="T2" y="T3"/>
                </a:cxn>
                <a:cxn ang="0">
                  <a:pos x="T4" y="T5"/>
                </a:cxn>
                <a:cxn ang="0">
                  <a:pos x="T6" y="T7"/>
                </a:cxn>
                <a:cxn ang="0">
                  <a:pos x="T8" y="T9"/>
                </a:cxn>
              </a:cxnLst>
              <a:rect l="0" t="0" r="r" b="b"/>
              <a:pathLst>
                <a:path w="36" h="26">
                  <a:moveTo>
                    <a:pt x="0" y="6"/>
                  </a:moveTo>
                  <a:cubicBezTo>
                    <a:pt x="0" y="11"/>
                    <a:pt x="5" y="10"/>
                    <a:pt x="5" y="13"/>
                  </a:cubicBezTo>
                  <a:cubicBezTo>
                    <a:pt x="5" y="16"/>
                    <a:pt x="0" y="15"/>
                    <a:pt x="0" y="20"/>
                  </a:cubicBezTo>
                  <a:cubicBezTo>
                    <a:pt x="1" y="24"/>
                    <a:pt x="9" y="26"/>
                    <a:pt x="36" y="13"/>
                  </a:cubicBezTo>
                  <a:cubicBezTo>
                    <a:pt x="8" y="0"/>
                    <a:pt x="1" y="2"/>
                    <a:pt x="0" y="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2" name="Freeform 321"/>
            <p:cNvSpPr>
              <a:spLocks/>
            </p:cNvSpPr>
            <p:nvPr/>
          </p:nvSpPr>
          <p:spPr bwMode="auto">
            <a:xfrm>
              <a:off x="1200151" y="5260976"/>
              <a:ext cx="138113" cy="146050"/>
            </a:xfrm>
            <a:custGeom>
              <a:avLst/>
              <a:gdLst>
                <a:gd name="T0" fmla="*/ 3 w 33"/>
                <a:gd name="T1" fmla="*/ 20 h 33"/>
                <a:gd name="T2" fmla="*/ 11 w 33"/>
                <a:gd name="T3" fmla="*/ 22 h 33"/>
                <a:gd name="T4" fmla="*/ 13 w 33"/>
                <a:gd name="T5" fmla="*/ 30 h 33"/>
                <a:gd name="T6" fmla="*/ 33 w 33"/>
                <a:gd name="T7" fmla="*/ 0 h 33"/>
                <a:gd name="T8" fmla="*/ 3 w 33"/>
                <a:gd name="T9" fmla="*/ 20 h 33"/>
              </a:gdLst>
              <a:ahLst/>
              <a:cxnLst>
                <a:cxn ang="0">
                  <a:pos x="T0" y="T1"/>
                </a:cxn>
                <a:cxn ang="0">
                  <a:pos x="T2" y="T3"/>
                </a:cxn>
                <a:cxn ang="0">
                  <a:pos x="T4" y="T5"/>
                </a:cxn>
                <a:cxn ang="0">
                  <a:pos x="T6" y="T7"/>
                </a:cxn>
                <a:cxn ang="0">
                  <a:pos x="T8" y="T9"/>
                </a:cxn>
              </a:cxnLst>
              <a:rect l="0" t="0" r="r" b="b"/>
              <a:pathLst>
                <a:path w="33" h="33">
                  <a:moveTo>
                    <a:pt x="3" y="20"/>
                  </a:moveTo>
                  <a:cubicBezTo>
                    <a:pt x="6" y="24"/>
                    <a:pt x="9" y="20"/>
                    <a:pt x="11" y="22"/>
                  </a:cubicBezTo>
                  <a:cubicBezTo>
                    <a:pt x="13" y="24"/>
                    <a:pt x="9" y="27"/>
                    <a:pt x="13" y="30"/>
                  </a:cubicBezTo>
                  <a:cubicBezTo>
                    <a:pt x="16" y="33"/>
                    <a:pt x="23" y="28"/>
                    <a:pt x="33" y="0"/>
                  </a:cubicBezTo>
                  <a:cubicBezTo>
                    <a:pt x="4" y="11"/>
                    <a:pt x="0" y="17"/>
                    <a:pt x="3"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3" name="Freeform 322"/>
            <p:cNvSpPr>
              <a:spLocks/>
            </p:cNvSpPr>
            <p:nvPr/>
          </p:nvSpPr>
          <p:spPr bwMode="auto">
            <a:xfrm>
              <a:off x="1284288" y="5260976"/>
              <a:ext cx="107950" cy="158750"/>
            </a:xfrm>
            <a:custGeom>
              <a:avLst/>
              <a:gdLst>
                <a:gd name="T0" fmla="*/ 6 w 26"/>
                <a:gd name="T1" fmla="*/ 36 h 36"/>
                <a:gd name="T2" fmla="*/ 13 w 26"/>
                <a:gd name="T3" fmla="*/ 31 h 36"/>
                <a:gd name="T4" fmla="*/ 19 w 26"/>
                <a:gd name="T5" fmla="*/ 36 h 36"/>
                <a:gd name="T6" fmla="*/ 13 w 26"/>
                <a:gd name="T7" fmla="*/ 0 h 36"/>
                <a:gd name="T8" fmla="*/ 6 w 26"/>
                <a:gd name="T9" fmla="*/ 36 h 36"/>
              </a:gdLst>
              <a:ahLst/>
              <a:cxnLst>
                <a:cxn ang="0">
                  <a:pos x="T0" y="T1"/>
                </a:cxn>
                <a:cxn ang="0">
                  <a:pos x="T2" y="T3"/>
                </a:cxn>
                <a:cxn ang="0">
                  <a:pos x="T4" y="T5"/>
                </a:cxn>
                <a:cxn ang="0">
                  <a:pos x="T6" y="T7"/>
                </a:cxn>
                <a:cxn ang="0">
                  <a:pos x="T8" y="T9"/>
                </a:cxn>
              </a:cxnLst>
              <a:rect l="0" t="0" r="r" b="b"/>
              <a:pathLst>
                <a:path w="26" h="36">
                  <a:moveTo>
                    <a:pt x="6" y="36"/>
                  </a:moveTo>
                  <a:cubicBezTo>
                    <a:pt x="11" y="36"/>
                    <a:pt x="10" y="31"/>
                    <a:pt x="13" y="31"/>
                  </a:cubicBezTo>
                  <a:cubicBezTo>
                    <a:pt x="16" y="31"/>
                    <a:pt x="15" y="36"/>
                    <a:pt x="19" y="36"/>
                  </a:cubicBezTo>
                  <a:cubicBezTo>
                    <a:pt x="24" y="35"/>
                    <a:pt x="26" y="27"/>
                    <a:pt x="13" y="0"/>
                  </a:cubicBezTo>
                  <a:cubicBezTo>
                    <a:pt x="0" y="28"/>
                    <a:pt x="2" y="35"/>
                    <a:pt x="6" y="3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4" name="Freeform 323"/>
            <p:cNvSpPr>
              <a:spLocks/>
            </p:cNvSpPr>
            <p:nvPr/>
          </p:nvSpPr>
          <p:spPr bwMode="auto">
            <a:xfrm>
              <a:off x="1338263" y="5260976"/>
              <a:ext cx="138113" cy="146050"/>
            </a:xfrm>
            <a:custGeom>
              <a:avLst/>
              <a:gdLst>
                <a:gd name="T0" fmla="*/ 20 w 33"/>
                <a:gd name="T1" fmla="*/ 30 h 33"/>
                <a:gd name="T2" fmla="*/ 22 w 33"/>
                <a:gd name="T3" fmla="*/ 22 h 33"/>
                <a:gd name="T4" fmla="*/ 30 w 33"/>
                <a:gd name="T5" fmla="*/ 20 h 33"/>
                <a:gd name="T6" fmla="*/ 0 w 33"/>
                <a:gd name="T7" fmla="*/ 0 h 33"/>
                <a:gd name="T8" fmla="*/ 20 w 33"/>
                <a:gd name="T9" fmla="*/ 30 h 33"/>
              </a:gdLst>
              <a:ahLst/>
              <a:cxnLst>
                <a:cxn ang="0">
                  <a:pos x="T0" y="T1"/>
                </a:cxn>
                <a:cxn ang="0">
                  <a:pos x="T2" y="T3"/>
                </a:cxn>
                <a:cxn ang="0">
                  <a:pos x="T4" y="T5"/>
                </a:cxn>
                <a:cxn ang="0">
                  <a:pos x="T6" y="T7"/>
                </a:cxn>
                <a:cxn ang="0">
                  <a:pos x="T8" y="T9"/>
                </a:cxn>
              </a:cxnLst>
              <a:rect l="0" t="0" r="r" b="b"/>
              <a:pathLst>
                <a:path w="33" h="33">
                  <a:moveTo>
                    <a:pt x="20" y="30"/>
                  </a:moveTo>
                  <a:cubicBezTo>
                    <a:pt x="23" y="27"/>
                    <a:pt x="19" y="24"/>
                    <a:pt x="22" y="22"/>
                  </a:cubicBezTo>
                  <a:cubicBezTo>
                    <a:pt x="24" y="20"/>
                    <a:pt x="26" y="24"/>
                    <a:pt x="30" y="20"/>
                  </a:cubicBezTo>
                  <a:cubicBezTo>
                    <a:pt x="33" y="17"/>
                    <a:pt x="28" y="10"/>
                    <a:pt x="0" y="0"/>
                  </a:cubicBezTo>
                  <a:cubicBezTo>
                    <a:pt x="10" y="29"/>
                    <a:pt x="17" y="33"/>
                    <a:pt x="20"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5" name="Freeform 324"/>
            <p:cNvSpPr>
              <a:spLocks/>
            </p:cNvSpPr>
            <p:nvPr/>
          </p:nvSpPr>
          <p:spPr bwMode="auto">
            <a:xfrm>
              <a:off x="1338263" y="5203826"/>
              <a:ext cx="146050" cy="114300"/>
            </a:xfrm>
            <a:custGeom>
              <a:avLst/>
              <a:gdLst>
                <a:gd name="T0" fmla="*/ 35 w 35"/>
                <a:gd name="T1" fmla="*/ 20 h 26"/>
                <a:gd name="T2" fmla="*/ 31 w 35"/>
                <a:gd name="T3" fmla="*/ 13 h 26"/>
                <a:gd name="T4" fmla="*/ 35 w 35"/>
                <a:gd name="T5" fmla="*/ 6 h 26"/>
                <a:gd name="T6" fmla="*/ 0 w 35"/>
                <a:gd name="T7" fmla="*/ 13 h 26"/>
                <a:gd name="T8" fmla="*/ 35 w 35"/>
                <a:gd name="T9" fmla="*/ 20 h 26"/>
              </a:gdLst>
              <a:ahLst/>
              <a:cxnLst>
                <a:cxn ang="0">
                  <a:pos x="T0" y="T1"/>
                </a:cxn>
                <a:cxn ang="0">
                  <a:pos x="T2" y="T3"/>
                </a:cxn>
                <a:cxn ang="0">
                  <a:pos x="T4" y="T5"/>
                </a:cxn>
                <a:cxn ang="0">
                  <a:pos x="T6" y="T7"/>
                </a:cxn>
                <a:cxn ang="0">
                  <a:pos x="T8" y="T9"/>
                </a:cxn>
              </a:cxnLst>
              <a:rect l="0" t="0" r="r" b="b"/>
              <a:pathLst>
                <a:path w="35" h="26">
                  <a:moveTo>
                    <a:pt x="35" y="20"/>
                  </a:moveTo>
                  <a:cubicBezTo>
                    <a:pt x="35" y="15"/>
                    <a:pt x="31" y="16"/>
                    <a:pt x="31" y="13"/>
                  </a:cubicBezTo>
                  <a:cubicBezTo>
                    <a:pt x="31" y="10"/>
                    <a:pt x="35" y="11"/>
                    <a:pt x="35" y="6"/>
                  </a:cubicBezTo>
                  <a:cubicBezTo>
                    <a:pt x="35" y="2"/>
                    <a:pt x="26" y="0"/>
                    <a:pt x="0" y="13"/>
                  </a:cubicBezTo>
                  <a:cubicBezTo>
                    <a:pt x="28" y="26"/>
                    <a:pt x="35" y="24"/>
                    <a:pt x="35" y="2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6" name="Freeform 325"/>
            <p:cNvSpPr>
              <a:spLocks/>
            </p:cNvSpPr>
            <p:nvPr/>
          </p:nvSpPr>
          <p:spPr bwMode="auto">
            <a:xfrm>
              <a:off x="1338263" y="5114926"/>
              <a:ext cx="138113" cy="146050"/>
            </a:xfrm>
            <a:custGeom>
              <a:avLst/>
              <a:gdLst>
                <a:gd name="T0" fmla="*/ 30 w 33"/>
                <a:gd name="T1" fmla="*/ 13 h 33"/>
                <a:gd name="T2" fmla="*/ 22 w 33"/>
                <a:gd name="T3" fmla="*/ 11 h 33"/>
                <a:gd name="T4" fmla="*/ 20 w 33"/>
                <a:gd name="T5" fmla="*/ 3 h 33"/>
                <a:gd name="T6" fmla="*/ 0 w 33"/>
                <a:gd name="T7" fmla="*/ 33 h 33"/>
                <a:gd name="T8" fmla="*/ 30 w 33"/>
                <a:gd name="T9" fmla="*/ 13 h 33"/>
              </a:gdLst>
              <a:ahLst/>
              <a:cxnLst>
                <a:cxn ang="0">
                  <a:pos x="T0" y="T1"/>
                </a:cxn>
                <a:cxn ang="0">
                  <a:pos x="T2" y="T3"/>
                </a:cxn>
                <a:cxn ang="0">
                  <a:pos x="T4" y="T5"/>
                </a:cxn>
                <a:cxn ang="0">
                  <a:pos x="T6" y="T7"/>
                </a:cxn>
                <a:cxn ang="0">
                  <a:pos x="T8" y="T9"/>
                </a:cxn>
              </a:cxnLst>
              <a:rect l="0" t="0" r="r" b="b"/>
              <a:pathLst>
                <a:path w="33" h="33">
                  <a:moveTo>
                    <a:pt x="30" y="13"/>
                  </a:moveTo>
                  <a:cubicBezTo>
                    <a:pt x="26" y="10"/>
                    <a:pt x="24" y="13"/>
                    <a:pt x="22" y="11"/>
                  </a:cubicBezTo>
                  <a:cubicBezTo>
                    <a:pt x="19" y="9"/>
                    <a:pt x="23" y="6"/>
                    <a:pt x="20" y="3"/>
                  </a:cubicBezTo>
                  <a:cubicBezTo>
                    <a:pt x="17" y="0"/>
                    <a:pt x="9" y="5"/>
                    <a:pt x="0" y="33"/>
                  </a:cubicBezTo>
                  <a:cubicBezTo>
                    <a:pt x="29" y="23"/>
                    <a:pt x="33" y="16"/>
                    <a:pt x="30" y="1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7" name="Oval 326"/>
            <p:cNvSpPr>
              <a:spLocks noChangeArrowheads="1"/>
            </p:cNvSpPr>
            <p:nvPr/>
          </p:nvSpPr>
          <p:spPr bwMode="auto">
            <a:xfrm>
              <a:off x="1271588" y="5191126"/>
              <a:ext cx="133350" cy="1397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grpSp>
        <p:nvGrpSpPr>
          <p:cNvPr id="586" name="组合 585"/>
          <p:cNvGrpSpPr/>
          <p:nvPr/>
        </p:nvGrpSpPr>
        <p:grpSpPr>
          <a:xfrm>
            <a:off x="-25400" y="5164139"/>
            <a:ext cx="12303126" cy="1743075"/>
            <a:chOff x="-25400" y="5164139"/>
            <a:chExt cx="12303126" cy="1743075"/>
          </a:xfrm>
        </p:grpSpPr>
        <p:sp>
          <p:nvSpPr>
            <p:cNvPr id="366" name="Freeform 17"/>
            <p:cNvSpPr>
              <a:spLocks/>
            </p:cNvSpPr>
            <p:nvPr/>
          </p:nvSpPr>
          <p:spPr bwMode="auto">
            <a:xfrm>
              <a:off x="9906001" y="6311901"/>
              <a:ext cx="1020763" cy="409575"/>
            </a:xfrm>
            <a:custGeom>
              <a:avLst/>
              <a:gdLst>
                <a:gd name="T0" fmla="*/ 0 w 245"/>
                <a:gd name="T1" fmla="*/ 93 h 93"/>
                <a:gd name="T2" fmla="*/ 245 w 245"/>
                <a:gd name="T3" fmla="*/ 93 h 93"/>
                <a:gd name="T4" fmla="*/ 244 w 245"/>
                <a:gd name="T5" fmla="*/ 85 h 93"/>
                <a:gd name="T6" fmla="*/ 239 w 245"/>
                <a:gd name="T7" fmla="*/ 75 h 93"/>
                <a:gd name="T8" fmla="*/ 223 w 245"/>
                <a:gd name="T9" fmla="*/ 58 h 93"/>
                <a:gd name="T10" fmla="*/ 223 w 245"/>
                <a:gd name="T11" fmla="*/ 58 h 93"/>
                <a:gd name="T12" fmla="*/ 201 w 245"/>
                <a:gd name="T13" fmla="*/ 52 h 93"/>
                <a:gd name="T14" fmla="*/ 194 w 245"/>
                <a:gd name="T15" fmla="*/ 53 h 93"/>
                <a:gd name="T16" fmla="*/ 194 w 245"/>
                <a:gd name="T17" fmla="*/ 50 h 93"/>
                <a:gd name="T18" fmla="*/ 153 w 245"/>
                <a:gd name="T19" fmla="*/ 8 h 93"/>
                <a:gd name="T20" fmla="*/ 130 w 245"/>
                <a:gd name="T21" fmla="*/ 15 h 93"/>
                <a:gd name="T22" fmla="*/ 103 w 245"/>
                <a:gd name="T23" fmla="*/ 0 h 93"/>
                <a:gd name="T24" fmla="*/ 74 w 245"/>
                <a:gd name="T25" fmla="*/ 25 h 93"/>
                <a:gd name="T26" fmla="*/ 64 w 245"/>
                <a:gd name="T27" fmla="*/ 23 h 93"/>
                <a:gd name="T28" fmla="*/ 35 w 245"/>
                <a:gd name="T29" fmla="*/ 52 h 93"/>
                <a:gd name="T30" fmla="*/ 36 w 245"/>
                <a:gd name="T31" fmla="*/ 60 h 93"/>
                <a:gd name="T32" fmla="*/ 35 w 245"/>
                <a:gd name="T33" fmla="*/ 60 h 93"/>
                <a:gd name="T34" fmla="*/ 0 w 245"/>
                <a:gd name="T35"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5" h="93">
                  <a:moveTo>
                    <a:pt x="0" y="93"/>
                  </a:moveTo>
                  <a:cubicBezTo>
                    <a:pt x="245" y="93"/>
                    <a:pt x="245" y="93"/>
                    <a:pt x="245" y="93"/>
                  </a:cubicBezTo>
                  <a:cubicBezTo>
                    <a:pt x="245" y="90"/>
                    <a:pt x="245" y="88"/>
                    <a:pt x="244" y="85"/>
                  </a:cubicBezTo>
                  <a:cubicBezTo>
                    <a:pt x="242" y="82"/>
                    <a:pt x="241" y="78"/>
                    <a:pt x="239" y="75"/>
                  </a:cubicBezTo>
                  <a:cubicBezTo>
                    <a:pt x="235" y="68"/>
                    <a:pt x="230" y="62"/>
                    <a:pt x="223" y="58"/>
                  </a:cubicBezTo>
                  <a:cubicBezTo>
                    <a:pt x="223" y="58"/>
                    <a:pt x="223" y="58"/>
                    <a:pt x="223" y="58"/>
                  </a:cubicBezTo>
                  <a:cubicBezTo>
                    <a:pt x="216" y="54"/>
                    <a:pt x="209" y="52"/>
                    <a:pt x="201" y="52"/>
                  </a:cubicBezTo>
                  <a:cubicBezTo>
                    <a:pt x="198" y="52"/>
                    <a:pt x="196" y="53"/>
                    <a:pt x="194" y="53"/>
                  </a:cubicBezTo>
                  <a:cubicBezTo>
                    <a:pt x="194" y="52"/>
                    <a:pt x="194" y="51"/>
                    <a:pt x="194" y="50"/>
                  </a:cubicBezTo>
                  <a:cubicBezTo>
                    <a:pt x="194" y="27"/>
                    <a:pt x="175" y="8"/>
                    <a:pt x="153" y="8"/>
                  </a:cubicBezTo>
                  <a:cubicBezTo>
                    <a:pt x="144" y="8"/>
                    <a:pt x="136" y="11"/>
                    <a:pt x="130" y="15"/>
                  </a:cubicBezTo>
                  <a:cubicBezTo>
                    <a:pt x="125" y="6"/>
                    <a:pt x="116" y="0"/>
                    <a:pt x="103" y="0"/>
                  </a:cubicBezTo>
                  <a:cubicBezTo>
                    <a:pt x="86" y="0"/>
                    <a:pt x="76" y="12"/>
                    <a:pt x="74" y="25"/>
                  </a:cubicBezTo>
                  <a:cubicBezTo>
                    <a:pt x="71" y="24"/>
                    <a:pt x="68" y="23"/>
                    <a:pt x="64" y="23"/>
                  </a:cubicBezTo>
                  <a:cubicBezTo>
                    <a:pt x="48" y="23"/>
                    <a:pt x="35" y="36"/>
                    <a:pt x="35" y="52"/>
                  </a:cubicBezTo>
                  <a:cubicBezTo>
                    <a:pt x="35" y="55"/>
                    <a:pt x="35" y="57"/>
                    <a:pt x="36" y="60"/>
                  </a:cubicBezTo>
                  <a:cubicBezTo>
                    <a:pt x="35" y="60"/>
                    <a:pt x="35" y="60"/>
                    <a:pt x="35" y="60"/>
                  </a:cubicBezTo>
                  <a:cubicBezTo>
                    <a:pt x="16" y="60"/>
                    <a:pt x="1" y="75"/>
                    <a:pt x="0" y="93"/>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7" name="Freeform 18"/>
            <p:cNvSpPr>
              <a:spLocks/>
            </p:cNvSpPr>
            <p:nvPr/>
          </p:nvSpPr>
          <p:spPr bwMode="auto">
            <a:xfrm>
              <a:off x="10426701" y="6346826"/>
              <a:ext cx="500063" cy="374650"/>
            </a:xfrm>
            <a:custGeom>
              <a:avLst/>
              <a:gdLst>
                <a:gd name="T0" fmla="*/ 28 w 120"/>
                <a:gd name="T1" fmla="*/ 0 h 85"/>
                <a:gd name="T2" fmla="*/ 5 w 120"/>
                <a:gd name="T3" fmla="*/ 7 h 85"/>
                <a:gd name="T4" fmla="*/ 5 w 120"/>
                <a:gd name="T5" fmla="*/ 7 h 85"/>
                <a:gd name="T6" fmla="*/ 0 w 120"/>
                <a:gd name="T7" fmla="*/ 1 h 85"/>
                <a:gd name="T8" fmla="*/ 4 w 120"/>
                <a:gd name="T9" fmla="*/ 85 h 85"/>
                <a:gd name="T10" fmla="*/ 120 w 120"/>
                <a:gd name="T11" fmla="*/ 85 h 85"/>
                <a:gd name="T12" fmla="*/ 119 w 120"/>
                <a:gd name="T13" fmla="*/ 77 h 85"/>
                <a:gd name="T14" fmla="*/ 114 w 120"/>
                <a:gd name="T15" fmla="*/ 67 h 85"/>
                <a:gd name="T16" fmla="*/ 98 w 120"/>
                <a:gd name="T17" fmla="*/ 50 h 85"/>
                <a:gd name="T18" fmla="*/ 98 w 120"/>
                <a:gd name="T19" fmla="*/ 50 h 85"/>
                <a:gd name="T20" fmla="*/ 76 w 120"/>
                <a:gd name="T21" fmla="*/ 44 h 85"/>
                <a:gd name="T22" fmla="*/ 69 w 120"/>
                <a:gd name="T23" fmla="*/ 45 h 85"/>
                <a:gd name="T24" fmla="*/ 69 w 120"/>
                <a:gd name="T25" fmla="*/ 45 h 85"/>
                <a:gd name="T26" fmla="*/ 69 w 120"/>
                <a:gd name="T27" fmla="*/ 45 h 85"/>
                <a:gd name="T28" fmla="*/ 69 w 120"/>
                <a:gd name="T29" fmla="*/ 42 h 85"/>
                <a:gd name="T30" fmla="*/ 28 w 120"/>
                <a:gd name="T31"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85">
                  <a:moveTo>
                    <a:pt x="28" y="0"/>
                  </a:moveTo>
                  <a:cubicBezTo>
                    <a:pt x="19" y="0"/>
                    <a:pt x="11" y="3"/>
                    <a:pt x="5" y="7"/>
                  </a:cubicBezTo>
                  <a:cubicBezTo>
                    <a:pt x="5" y="7"/>
                    <a:pt x="5" y="7"/>
                    <a:pt x="5" y="7"/>
                  </a:cubicBezTo>
                  <a:cubicBezTo>
                    <a:pt x="3" y="5"/>
                    <a:pt x="2" y="3"/>
                    <a:pt x="0" y="1"/>
                  </a:cubicBezTo>
                  <a:cubicBezTo>
                    <a:pt x="4" y="85"/>
                    <a:pt x="4" y="85"/>
                    <a:pt x="4" y="85"/>
                  </a:cubicBezTo>
                  <a:cubicBezTo>
                    <a:pt x="120" y="85"/>
                    <a:pt x="120" y="85"/>
                    <a:pt x="120" y="85"/>
                  </a:cubicBezTo>
                  <a:cubicBezTo>
                    <a:pt x="120" y="82"/>
                    <a:pt x="120" y="80"/>
                    <a:pt x="119" y="77"/>
                  </a:cubicBezTo>
                  <a:cubicBezTo>
                    <a:pt x="117" y="74"/>
                    <a:pt x="116" y="70"/>
                    <a:pt x="114" y="67"/>
                  </a:cubicBezTo>
                  <a:cubicBezTo>
                    <a:pt x="110" y="60"/>
                    <a:pt x="105" y="54"/>
                    <a:pt x="98" y="50"/>
                  </a:cubicBezTo>
                  <a:cubicBezTo>
                    <a:pt x="98" y="50"/>
                    <a:pt x="98" y="50"/>
                    <a:pt x="98" y="50"/>
                  </a:cubicBezTo>
                  <a:cubicBezTo>
                    <a:pt x="91" y="46"/>
                    <a:pt x="84" y="44"/>
                    <a:pt x="76" y="44"/>
                  </a:cubicBezTo>
                  <a:cubicBezTo>
                    <a:pt x="73" y="44"/>
                    <a:pt x="71" y="45"/>
                    <a:pt x="69" y="45"/>
                  </a:cubicBezTo>
                  <a:cubicBezTo>
                    <a:pt x="69" y="45"/>
                    <a:pt x="69" y="45"/>
                    <a:pt x="69" y="45"/>
                  </a:cubicBezTo>
                  <a:cubicBezTo>
                    <a:pt x="69" y="45"/>
                    <a:pt x="69" y="45"/>
                    <a:pt x="69" y="45"/>
                  </a:cubicBezTo>
                  <a:cubicBezTo>
                    <a:pt x="69" y="44"/>
                    <a:pt x="69" y="43"/>
                    <a:pt x="69" y="42"/>
                  </a:cubicBezTo>
                  <a:cubicBezTo>
                    <a:pt x="69" y="19"/>
                    <a:pt x="50" y="0"/>
                    <a:pt x="28"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0" name="Freeform 31"/>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1" name="Freeform 32"/>
            <p:cNvSpPr>
              <a:spLocks/>
            </p:cNvSpPr>
            <p:nvPr/>
          </p:nvSpPr>
          <p:spPr bwMode="auto">
            <a:xfrm>
              <a:off x="8121651" y="6778626"/>
              <a:ext cx="92075" cy="26988"/>
            </a:xfrm>
            <a:custGeom>
              <a:avLst/>
              <a:gdLst>
                <a:gd name="T0" fmla="*/ 0 w 58"/>
                <a:gd name="T1" fmla="*/ 0 h 17"/>
                <a:gd name="T2" fmla="*/ 0 w 58"/>
                <a:gd name="T3" fmla="*/ 0 h 17"/>
                <a:gd name="T4" fmla="*/ 58 w 58"/>
                <a:gd name="T5" fmla="*/ 17 h 17"/>
                <a:gd name="T6" fmla="*/ 0 w 58"/>
                <a:gd name="T7" fmla="*/ 0 h 17"/>
              </a:gdLst>
              <a:ahLst/>
              <a:cxnLst>
                <a:cxn ang="0">
                  <a:pos x="T0" y="T1"/>
                </a:cxn>
                <a:cxn ang="0">
                  <a:pos x="T2" y="T3"/>
                </a:cxn>
                <a:cxn ang="0">
                  <a:pos x="T4" y="T5"/>
                </a:cxn>
                <a:cxn ang="0">
                  <a:pos x="T6" y="T7"/>
                </a:cxn>
              </a:cxnLst>
              <a:rect l="0" t="0" r="r" b="b"/>
              <a:pathLst>
                <a:path w="58" h="17">
                  <a:moveTo>
                    <a:pt x="0" y="0"/>
                  </a:moveTo>
                  <a:lnTo>
                    <a:pt x="0" y="0"/>
                  </a:lnTo>
                  <a:lnTo>
                    <a:pt x="58" y="17"/>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3" name="Freeform 44"/>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4" name="Freeform 45"/>
            <p:cNvSpPr>
              <a:spLocks/>
            </p:cNvSpPr>
            <p:nvPr/>
          </p:nvSpPr>
          <p:spPr bwMode="auto">
            <a:xfrm>
              <a:off x="350838" y="5516564"/>
              <a:ext cx="482600" cy="1320800"/>
            </a:xfrm>
            <a:custGeom>
              <a:avLst/>
              <a:gdLst>
                <a:gd name="T0" fmla="*/ 304 w 304"/>
                <a:gd name="T1" fmla="*/ 237 h 832"/>
                <a:gd name="T2" fmla="*/ 186 w 304"/>
                <a:gd name="T3" fmla="*/ 275 h 832"/>
                <a:gd name="T4" fmla="*/ 147 w 304"/>
                <a:gd name="T5" fmla="*/ 0 h 832"/>
                <a:gd name="T6" fmla="*/ 120 w 304"/>
                <a:gd name="T7" fmla="*/ 362 h 832"/>
                <a:gd name="T8" fmla="*/ 0 w 304"/>
                <a:gd name="T9" fmla="*/ 328 h 832"/>
                <a:gd name="T10" fmla="*/ 110 w 304"/>
                <a:gd name="T11" fmla="*/ 423 h 832"/>
                <a:gd name="T12" fmla="*/ 99 w 304"/>
                <a:gd name="T13" fmla="*/ 832 h 832"/>
                <a:gd name="T14" fmla="*/ 194 w 304"/>
                <a:gd name="T15" fmla="*/ 832 h 832"/>
                <a:gd name="T16" fmla="*/ 191 w 304"/>
                <a:gd name="T17" fmla="*/ 337 h 832"/>
                <a:gd name="T18" fmla="*/ 304 w 304"/>
                <a:gd name="T19" fmla="*/ 237 h 8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4" h="832">
                  <a:moveTo>
                    <a:pt x="304" y="237"/>
                  </a:moveTo>
                  <a:lnTo>
                    <a:pt x="186" y="275"/>
                  </a:lnTo>
                  <a:lnTo>
                    <a:pt x="147" y="0"/>
                  </a:lnTo>
                  <a:lnTo>
                    <a:pt x="120" y="362"/>
                  </a:lnTo>
                  <a:lnTo>
                    <a:pt x="0" y="328"/>
                  </a:lnTo>
                  <a:lnTo>
                    <a:pt x="110" y="423"/>
                  </a:lnTo>
                  <a:lnTo>
                    <a:pt x="99" y="832"/>
                  </a:lnTo>
                  <a:lnTo>
                    <a:pt x="194" y="832"/>
                  </a:lnTo>
                  <a:lnTo>
                    <a:pt x="191" y="337"/>
                  </a:lnTo>
                  <a:lnTo>
                    <a:pt x="304" y="2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5" name="Oval 46"/>
            <p:cNvSpPr>
              <a:spLocks noChangeArrowheads="1"/>
            </p:cNvSpPr>
            <p:nvPr/>
          </p:nvSpPr>
          <p:spPr bwMode="auto">
            <a:xfrm>
              <a:off x="184150" y="5873751"/>
              <a:ext cx="290513" cy="309563"/>
            </a:xfrm>
            <a:prstGeom prst="ellipse">
              <a:avLst/>
            </a:pr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6" name="Freeform 47"/>
            <p:cNvSpPr>
              <a:spLocks/>
            </p:cNvSpPr>
            <p:nvPr/>
          </p:nvSpPr>
          <p:spPr bwMode="auto">
            <a:xfrm>
              <a:off x="774700" y="5781676"/>
              <a:ext cx="250825" cy="265113"/>
            </a:xfrm>
            <a:custGeom>
              <a:avLst/>
              <a:gdLst>
                <a:gd name="T0" fmla="*/ 60 w 60"/>
                <a:gd name="T1" fmla="*/ 29 h 60"/>
                <a:gd name="T2" fmla="*/ 31 w 60"/>
                <a:gd name="T3" fmla="*/ 60 h 60"/>
                <a:gd name="T4" fmla="*/ 1 w 60"/>
                <a:gd name="T5" fmla="*/ 30 h 60"/>
                <a:gd name="T6" fmla="*/ 30 w 60"/>
                <a:gd name="T7" fmla="*/ 0 h 60"/>
                <a:gd name="T8" fmla="*/ 60 w 60"/>
                <a:gd name="T9" fmla="*/ 29 h 60"/>
              </a:gdLst>
              <a:ahLst/>
              <a:cxnLst>
                <a:cxn ang="0">
                  <a:pos x="T0" y="T1"/>
                </a:cxn>
                <a:cxn ang="0">
                  <a:pos x="T2" y="T3"/>
                </a:cxn>
                <a:cxn ang="0">
                  <a:pos x="T4" y="T5"/>
                </a:cxn>
                <a:cxn ang="0">
                  <a:pos x="T6" y="T7"/>
                </a:cxn>
                <a:cxn ang="0">
                  <a:pos x="T8" y="T9"/>
                </a:cxn>
              </a:cxnLst>
              <a:rect l="0" t="0" r="r" b="b"/>
              <a:pathLst>
                <a:path w="60" h="60">
                  <a:moveTo>
                    <a:pt x="60" y="29"/>
                  </a:moveTo>
                  <a:cubicBezTo>
                    <a:pt x="60" y="46"/>
                    <a:pt x="47" y="59"/>
                    <a:pt x="31" y="60"/>
                  </a:cubicBezTo>
                  <a:cubicBezTo>
                    <a:pt x="14" y="60"/>
                    <a:pt x="1" y="47"/>
                    <a:pt x="1" y="30"/>
                  </a:cubicBezTo>
                  <a:cubicBezTo>
                    <a:pt x="0" y="14"/>
                    <a:pt x="13" y="0"/>
                    <a:pt x="30" y="0"/>
                  </a:cubicBezTo>
                  <a:cubicBezTo>
                    <a:pt x="46" y="0"/>
                    <a:pt x="60" y="13"/>
                    <a:pt x="60" y="29"/>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7" name="Freeform 48"/>
            <p:cNvSpPr>
              <a:spLocks/>
            </p:cNvSpPr>
            <p:nvPr/>
          </p:nvSpPr>
          <p:spPr bwMode="auto">
            <a:xfrm>
              <a:off x="274638" y="5216526"/>
              <a:ext cx="584200" cy="639763"/>
            </a:xfrm>
            <a:custGeom>
              <a:avLst/>
              <a:gdLst>
                <a:gd name="T0" fmla="*/ 140 w 140"/>
                <a:gd name="T1" fmla="*/ 71 h 145"/>
                <a:gd name="T2" fmla="*/ 71 w 140"/>
                <a:gd name="T3" fmla="*/ 144 h 145"/>
                <a:gd name="T4" fmla="*/ 1 w 140"/>
                <a:gd name="T5" fmla="*/ 74 h 145"/>
                <a:gd name="T6" fmla="*/ 69 w 140"/>
                <a:gd name="T7" fmla="*/ 0 h 145"/>
                <a:gd name="T8" fmla="*/ 140 w 140"/>
                <a:gd name="T9" fmla="*/ 71 h 145"/>
              </a:gdLst>
              <a:ahLst/>
              <a:cxnLst>
                <a:cxn ang="0">
                  <a:pos x="T0" y="T1"/>
                </a:cxn>
                <a:cxn ang="0">
                  <a:pos x="T2" y="T3"/>
                </a:cxn>
                <a:cxn ang="0">
                  <a:pos x="T4" y="T5"/>
                </a:cxn>
                <a:cxn ang="0">
                  <a:pos x="T6" y="T7"/>
                </a:cxn>
                <a:cxn ang="0">
                  <a:pos x="T8" y="T9"/>
                </a:cxn>
              </a:cxnLst>
              <a:rect l="0" t="0" r="r" b="b"/>
              <a:pathLst>
                <a:path w="140" h="145">
                  <a:moveTo>
                    <a:pt x="140" y="71"/>
                  </a:moveTo>
                  <a:cubicBezTo>
                    <a:pt x="140" y="111"/>
                    <a:pt x="110" y="144"/>
                    <a:pt x="71" y="144"/>
                  </a:cubicBezTo>
                  <a:cubicBezTo>
                    <a:pt x="33" y="145"/>
                    <a:pt x="1" y="113"/>
                    <a:pt x="1" y="74"/>
                  </a:cubicBezTo>
                  <a:cubicBezTo>
                    <a:pt x="0" y="34"/>
                    <a:pt x="31" y="1"/>
                    <a:pt x="69" y="0"/>
                  </a:cubicBezTo>
                  <a:cubicBezTo>
                    <a:pt x="107" y="0"/>
                    <a:pt x="139" y="31"/>
                    <a:pt x="140" y="7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8" name="Oval 49"/>
            <p:cNvSpPr>
              <a:spLocks noChangeArrowheads="1"/>
            </p:cNvSpPr>
            <p:nvPr/>
          </p:nvSpPr>
          <p:spPr bwMode="auto">
            <a:xfrm>
              <a:off x="850900" y="5861051"/>
              <a:ext cx="136525" cy="1508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9" name="Freeform 50"/>
            <p:cNvSpPr>
              <a:spLocks noEditPoints="1"/>
            </p:cNvSpPr>
            <p:nvPr/>
          </p:nvSpPr>
          <p:spPr bwMode="auto">
            <a:xfrm>
              <a:off x="646113" y="5481639"/>
              <a:ext cx="254000" cy="573088"/>
            </a:xfrm>
            <a:custGeom>
              <a:avLst/>
              <a:gdLst>
                <a:gd name="T0" fmla="*/ 2 w 61"/>
                <a:gd name="T1" fmla="*/ 130 h 130"/>
                <a:gd name="T2" fmla="*/ 61 w 61"/>
                <a:gd name="T3" fmla="*/ 128 h 130"/>
                <a:gd name="T4" fmla="*/ 32 w 61"/>
                <a:gd name="T5" fmla="*/ 97 h 130"/>
                <a:gd name="T6" fmla="*/ 32 w 61"/>
                <a:gd name="T7" fmla="*/ 97 h 130"/>
                <a:gd name="T8" fmla="*/ 58 w 61"/>
                <a:gd name="T9" fmla="*/ 68 h 130"/>
                <a:gd name="T10" fmla="*/ 58 w 61"/>
                <a:gd name="T11" fmla="*/ 68 h 130"/>
                <a:gd name="T12" fmla="*/ 59 w 61"/>
                <a:gd name="T13" fmla="*/ 68 h 130"/>
                <a:gd name="T14" fmla="*/ 59 w 61"/>
                <a:gd name="T15" fmla="*/ 68 h 130"/>
                <a:gd name="T16" fmla="*/ 59 w 61"/>
                <a:gd name="T17" fmla="*/ 68 h 130"/>
                <a:gd name="T18" fmla="*/ 59 w 61"/>
                <a:gd name="T19" fmla="*/ 68 h 130"/>
                <a:gd name="T20" fmla="*/ 59 w 61"/>
                <a:gd name="T21" fmla="*/ 68 h 130"/>
                <a:gd name="T22" fmla="*/ 59 w 61"/>
                <a:gd name="T23" fmla="*/ 68 h 130"/>
                <a:gd name="T24" fmla="*/ 59 w 61"/>
                <a:gd name="T25" fmla="*/ 68 h 130"/>
                <a:gd name="T26" fmla="*/ 59 w 61"/>
                <a:gd name="T27" fmla="*/ 68 h 130"/>
                <a:gd name="T28" fmla="*/ 59 w 61"/>
                <a:gd name="T29" fmla="*/ 68 h 130"/>
                <a:gd name="T30" fmla="*/ 59 w 61"/>
                <a:gd name="T31" fmla="*/ 68 h 130"/>
                <a:gd name="T32" fmla="*/ 60 w 61"/>
                <a:gd name="T33" fmla="*/ 68 h 130"/>
                <a:gd name="T34" fmla="*/ 60 w 61"/>
                <a:gd name="T35" fmla="*/ 68 h 130"/>
                <a:gd name="T36" fmla="*/ 60 w 61"/>
                <a:gd name="T37" fmla="*/ 68 h 130"/>
                <a:gd name="T38" fmla="*/ 60 w 61"/>
                <a:gd name="T39" fmla="*/ 68 h 130"/>
                <a:gd name="T40" fmla="*/ 60 w 61"/>
                <a:gd name="T41" fmla="*/ 68 h 130"/>
                <a:gd name="T42" fmla="*/ 60 w 61"/>
                <a:gd name="T43" fmla="*/ 68 h 130"/>
                <a:gd name="T44" fmla="*/ 60 w 61"/>
                <a:gd name="T45" fmla="*/ 68 h 130"/>
                <a:gd name="T46" fmla="*/ 60 w 61"/>
                <a:gd name="T47" fmla="*/ 68 h 130"/>
                <a:gd name="T48" fmla="*/ 60 w 61"/>
                <a:gd name="T49" fmla="*/ 68 h 130"/>
                <a:gd name="T50" fmla="*/ 61 w 61"/>
                <a:gd name="T51" fmla="*/ 68 h 130"/>
                <a:gd name="T52" fmla="*/ 61 w 61"/>
                <a:gd name="T53" fmla="*/ 68 h 130"/>
                <a:gd name="T54" fmla="*/ 61 w 61"/>
                <a:gd name="T55" fmla="*/ 68 h 130"/>
                <a:gd name="T56" fmla="*/ 61 w 61"/>
                <a:gd name="T57" fmla="*/ 68 h 130"/>
                <a:gd name="T58" fmla="*/ 61 w 61"/>
                <a:gd name="T59" fmla="*/ 68 h 130"/>
                <a:gd name="T60" fmla="*/ 61 w 61"/>
                <a:gd name="T61" fmla="*/ 68 h 130"/>
                <a:gd name="T62" fmla="*/ 61 w 61"/>
                <a:gd name="T63" fmla="*/ 68 h 130"/>
                <a:gd name="T64" fmla="*/ 61 w 61"/>
                <a:gd name="T65" fmla="*/ 68 h 130"/>
                <a:gd name="T66" fmla="*/ 51 w 61"/>
                <a:gd name="T67" fmla="*/ 14 h 130"/>
                <a:gd name="T68" fmla="*/ 51 w 61"/>
                <a:gd name="T69" fmla="*/ 14 h 130"/>
                <a:gd name="T70" fmla="*/ 51 w 61"/>
                <a:gd name="T71" fmla="*/ 13 h 130"/>
                <a:gd name="T72" fmla="*/ 51 w 61"/>
                <a:gd name="T73" fmla="*/ 13 h 130"/>
                <a:gd name="T74" fmla="*/ 51 w 61"/>
                <a:gd name="T75" fmla="*/ 13 h 130"/>
                <a:gd name="T76" fmla="*/ 51 w 61"/>
                <a:gd name="T77" fmla="*/ 12 h 130"/>
                <a:gd name="T78" fmla="*/ 51 w 61"/>
                <a:gd name="T79" fmla="*/ 12 h 130"/>
                <a:gd name="T80" fmla="*/ 51 w 61"/>
                <a:gd name="T81" fmla="*/ 12 h 130"/>
                <a:gd name="T82" fmla="*/ 51 w 61"/>
                <a:gd name="T83" fmla="*/ 12 h 130"/>
                <a:gd name="T84" fmla="*/ 51 w 61"/>
                <a:gd name="T85" fmla="*/ 11 h 130"/>
                <a:gd name="T86" fmla="*/ 51 w 61"/>
                <a:gd name="T87" fmla="*/ 11 h 130"/>
                <a:gd name="T88" fmla="*/ 51 w 61"/>
                <a:gd name="T89" fmla="*/ 10 h 130"/>
                <a:gd name="T90" fmla="*/ 51 w 61"/>
                <a:gd name="T91" fmla="*/ 10 h 130"/>
                <a:gd name="T92" fmla="*/ 51 w 61"/>
                <a:gd name="T93" fmla="*/ 10 h 130"/>
                <a:gd name="T94" fmla="*/ 51 w 61"/>
                <a:gd name="T95" fmla="*/ 10 h 130"/>
                <a:gd name="T96" fmla="*/ 50 w 61"/>
                <a:gd name="T97" fmla="*/ 9 h 130"/>
                <a:gd name="T98" fmla="*/ 50 w 61"/>
                <a:gd name="T99" fmla="*/ 3 h 130"/>
                <a:gd name="T100" fmla="*/ 50 w 61"/>
                <a:gd name="T101" fmla="*/ 2 h 130"/>
                <a:gd name="T102" fmla="*/ 50 w 61"/>
                <a:gd name="T103" fmla="*/ 2 h 130"/>
                <a:gd name="T104" fmla="*/ 50 w 61"/>
                <a:gd name="T105" fmla="*/ 2 h 130"/>
                <a:gd name="T106" fmla="*/ 50 w 61"/>
                <a:gd name="T107" fmla="*/ 2 h 130"/>
                <a:gd name="T108" fmla="*/ 50 w 61"/>
                <a:gd name="T109" fmla="*/ 1 h 130"/>
                <a:gd name="T110" fmla="*/ 50 w 61"/>
                <a:gd name="T111" fmla="*/ 1 h 130"/>
                <a:gd name="T112" fmla="*/ 50 w 61"/>
                <a:gd name="T113" fmla="*/ 1 h 130"/>
                <a:gd name="T114" fmla="*/ 50 w 61"/>
                <a:gd name="T115" fmla="*/ 1 h 130"/>
                <a:gd name="T116" fmla="*/ 50 w 61"/>
                <a:gd name="T117" fmla="*/ 1 h 130"/>
                <a:gd name="T118" fmla="*/ 50 w 61"/>
                <a:gd name="T119" fmla="*/ 0 h 130"/>
                <a:gd name="T120" fmla="*/ 50 w 61"/>
                <a:gd name="T121" fmla="*/ 0 h 130"/>
                <a:gd name="T122" fmla="*/ 50 w 61"/>
                <a:gd name="T123"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 h="130">
                  <a:moveTo>
                    <a:pt x="32" y="104"/>
                  </a:moveTo>
                  <a:cubicBezTo>
                    <a:pt x="2" y="129"/>
                    <a:pt x="2" y="129"/>
                    <a:pt x="2" y="129"/>
                  </a:cubicBezTo>
                  <a:cubicBezTo>
                    <a:pt x="2" y="130"/>
                    <a:pt x="2" y="130"/>
                    <a:pt x="2" y="130"/>
                  </a:cubicBezTo>
                  <a:cubicBezTo>
                    <a:pt x="32" y="104"/>
                    <a:pt x="32" y="104"/>
                    <a:pt x="32" y="104"/>
                  </a:cubicBezTo>
                  <a:cubicBezTo>
                    <a:pt x="35" y="118"/>
                    <a:pt x="47" y="128"/>
                    <a:pt x="61" y="128"/>
                  </a:cubicBezTo>
                  <a:cubicBezTo>
                    <a:pt x="61" y="128"/>
                    <a:pt x="61" y="128"/>
                    <a:pt x="61" y="128"/>
                  </a:cubicBezTo>
                  <a:cubicBezTo>
                    <a:pt x="61" y="128"/>
                    <a:pt x="61" y="128"/>
                    <a:pt x="61" y="128"/>
                  </a:cubicBezTo>
                  <a:cubicBezTo>
                    <a:pt x="47" y="128"/>
                    <a:pt x="35" y="117"/>
                    <a:pt x="32" y="104"/>
                  </a:cubicBezTo>
                  <a:moveTo>
                    <a:pt x="32" y="97"/>
                  </a:moveTo>
                  <a:cubicBezTo>
                    <a:pt x="0" y="107"/>
                    <a:pt x="0" y="107"/>
                    <a:pt x="0" y="107"/>
                  </a:cubicBezTo>
                  <a:cubicBezTo>
                    <a:pt x="32" y="97"/>
                    <a:pt x="32" y="97"/>
                    <a:pt x="32" y="97"/>
                  </a:cubicBezTo>
                  <a:cubicBezTo>
                    <a:pt x="32" y="97"/>
                    <a:pt x="32" y="97"/>
                    <a:pt x="32" y="97"/>
                  </a:cubicBezTo>
                  <a:moveTo>
                    <a:pt x="58" y="68"/>
                  </a:moveTo>
                  <a:cubicBezTo>
                    <a:pt x="58" y="68"/>
                    <a:pt x="58" y="68"/>
                    <a:pt x="58" y="68"/>
                  </a:cubicBezTo>
                  <a:cubicBezTo>
                    <a:pt x="58" y="68"/>
                    <a:pt x="58" y="68"/>
                    <a:pt x="58" y="68"/>
                  </a:cubicBezTo>
                  <a:moveTo>
                    <a:pt x="58" y="68"/>
                  </a:moveTo>
                  <a:cubicBezTo>
                    <a:pt x="58" y="68"/>
                    <a:pt x="58" y="68"/>
                    <a:pt x="58" y="68"/>
                  </a:cubicBezTo>
                  <a:cubicBezTo>
                    <a:pt x="58" y="68"/>
                    <a:pt x="58" y="68"/>
                    <a:pt x="58"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59" y="68"/>
                  </a:moveTo>
                  <a:cubicBezTo>
                    <a:pt x="59" y="68"/>
                    <a:pt x="59" y="68"/>
                    <a:pt x="59" y="68"/>
                  </a:cubicBezTo>
                  <a:cubicBezTo>
                    <a:pt x="59" y="68"/>
                    <a:pt x="59" y="68"/>
                    <a:pt x="59" y="68"/>
                  </a:cubicBezTo>
                  <a:moveTo>
                    <a:pt x="60" y="68"/>
                  </a:moveTo>
                  <a:cubicBezTo>
                    <a:pt x="60" y="68"/>
                    <a:pt x="60" y="68"/>
                    <a:pt x="59"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0" y="68"/>
                  </a:moveTo>
                  <a:cubicBezTo>
                    <a:pt x="60" y="68"/>
                    <a:pt x="60" y="68"/>
                    <a:pt x="60" y="68"/>
                  </a:cubicBezTo>
                  <a:cubicBezTo>
                    <a:pt x="60" y="68"/>
                    <a:pt x="60" y="68"/>
                    <a:pt x="60" y="68"/>
                  </a:cubicBezTo>
                  <a:moveTo>
                    <a:pt x="61" y="68"/>
                  </a:moveTo>
                  <a:cubicBezTo>
                    <a:pt x="60" y="68"/>
                    <a:pt x="60" y="68"/>
                    <a:pt x="60" y="68"/>
                  </a:cubicBezTo>
                  <a:cubicBezTo>
                    <a:pt x="60" y="68"/>
                    <a:pt x="60"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moveTo>
                    <a:pt x="61" y="68"/>
                  </a:moveTo>
                  <a:cubicBezTo>
                    <a:pt x="61" y="68"/>
                    <a:pt x="61" y="68"/>
                    <a:pt x="61" y="68"/>
                  </a:cubicBezTo>
                  <a:cubicBezTo>
                    <a:pt x="61" y="68"/>
                    <a:pt x="61" y="68"/>
                    <a:pt x="61" y="68"/>
                  </a:cubicBezTo>
                  <a:cubicBezTo>
                    <a:pt x="61" y="68"/>
                    <a:pt x="61" y="68"/>
                    <a:pt x="61" y="68"/>
                  </a:cubicBezTo>
                  <a:moveTo>
                    <a:pt x="51" y="14"/>
                  </a:moveTo>
                  <a:cubicBezTo>
                    <a:pt x="51" y="14"/>
                    <a:pt x="51" y="14"/>
                    <a:pt x="51" y="14"/>
                  </a:cubicBezTo>
                  <a:cubicBezTo>
                    <a:pt x="51" y="14"/>
                    <a:pt x="51" y="14"/>
                    <a:pt x="51" y="14"/>
                  </a:cubicBezTo>
                  <a:moveTo>
                    <a:pt x="51" y="14"/>
                  </a:moveTo>
                  <a:cubicBezTo>
                    <a:pt x="51" y="14"/>
                    <a:pt x="51" y="14"/>
                    <a:pt x="51" y="14"/>
                  </a:cubicBezTo>
                  <a:cubicBezTo>
                    <a:pt x="51" y="14"/>
                    <a:pt x="51" y="14"/>
                    <a:pt x="51" y="14"/>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3"/>
                  </a:moveTo>
                  <a:cubicBezTo>
                    <a:pt x="51" y="13"/>
                    <a:pt x="51" y="13"/>
                    <a:pt x="51" y="13"/>
                  </a:cubicBezTo>
                  <a:cubicBezTo>
                    <a:pt x="51" y="13"/>
                    <a:pt x="51" y="13"/>
                    <a:pt x="51" y="13"/>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2"/>
                  </a:moveTo>
                  <a:cubicBezTo>
                    <a:pt x="51" y="12"/>
                    <a:pt x="51" y="12"/>
                    <a:pt x="51" y="12"/>
                  </a:cubicBezTo>
                  <a:cubicBezTo>
                    <a:pt x="51" y="12"/>
                    <a:pt x="51" y="12"/>
                    <a:pt x="51" y="12"/>
                  </a:cubicBezTo>
                  <a:moveTo>
                    <a:pt x="51" y="11"/>
                  </a:moveTo>
                  <a:cubicBezTo>
                    <a:pt x="51" y="11"/>
                    <a:pt x="51" y="12"/>
                    <a:pt x="51" y="12"/>
                  </a:cubicBezTo>
                  <a:cubicBezTo>
                    <a:pt x="51" y="11"/>
                    <a:pt x="51" y="11"/>
                    <a:pt x="51" y="11"/>
                  </a:cubicBezTo>
                  <a:moveTo>
                    <a:pt x="51" y="11"/>
                  </a:moveTo>
                  <a:cubicBezTo>
                    <a:pt x="51" y="11"/>
                    <a:pt x="51" y="11"/>
                    <a:pt x="51" y="11"/>
                  </a:cubicBezTo>
                  <a:cubicBezTo>
                    <a:pt x="51" y="11"/>
                    <a:pt x="51" y="11"/>
                    <a:pt x="51" y="11"/>
                  </a:cubicBezTo>
                  <a:cubicBezTo>
                    <a:pt x="51" y="11"/>
                    <a:pt x="51" y="11"/>
                    <a:pt x="51" y="11"/>
                  </a:cubicBezTo>
                  <a:cubicBezTo>
                    <a:pt x="51" y="11"/>
                    <a:pt x="51" y="11"/>
                    <a:pt x="51" y="11"/>
                  </a:cubicBezTo>
                  <a:moveTo>
                    <a:pt x="51" y="10"/>
                  </a:moveTo>
                  <a:cubicBezTo>
                    <a:pt x="51" y="10"/>
                    <a:pt x="51" y="11"/>
                    <a:pt x="51" y="11"/>
                  </a:cubicBezTo>
                  <a:cubicBezTo>
                    <a:pt x="51" y="11"/>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1" y="10"/>
                  </a:moveTo>
                  <a:cubicBezTo>
                    <a:pt x="51" y="10"/>
                    <a:pt x="51" y="10"/>
                    <a:pt x="51" y="10"/>
                  </a:cubicBezTo>
                  <a:cubicBezTo>
                    <a:pt x="51" y="10"/>
                    <a:pt x="51" y="10"/>
                    <a:pt x="51" y="10"/>
                  </a:cubicBezTo>
                  <a:moveTo>
                    <a:pt x="50" y="9"/>
                  </a:moveTo>
                  <a:cubicBezTo>
                    <a:pt x="50" y="9"/>
                    <a:pt x="51" y="10"/>
                    <a:pt x="51" y="10"/>
                  </a:cubicBezTo>
                  <a:cubicBezTo>
                    <a:pt x="51" y="10"/>
                    <a:pt x="50" y="9"/>
                    <a:pt x="50" y="9"/>
                  </a:cubicBezTo>
                  <a:moveTo>
                    <a:pt x="50" y="3"/>
                  </a:moveTo>
                  <a:cubicBezTo>
                    <a:pt x="50" y="5"/>
                    <a:pt x="50" y="7"/>
                    <a:pt x="50" y="9"/>
                  </a:cubicBezTo>
                  <a:cubicBezTo>
                    <a:pt x="50" y="7"/>
                    <a:pt x="50" y="5"/>
                    <a:pt x="50" y="3"/>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2"/>
                  </a:moveTo>
                  <a:cubicBezTo>
                    <a:pt x="50" y="2"/>
                    <a:pt x="50" y="2"/>
                    <a:pt x="50" y="2"/>
                  </a:cubicBezTo>
                  <a:cubicBezTo>
                    <a:pt x="50" y="2"/>
                    <a:pt x="50" y="2"/>
                    <a:pt x="50" y="2"/>
                  </a:cubicBezTo>
                  <a:moveTo>
                    <a:pt x="50" y="1"/>
                  </a:moveTo>
                  <a:cubicBezTo>
                    <a:pt x="50" y="1"/>
                    <a:pt x="50" y="2"/>
                    <a:pt x="50" y="2"/>
                  </a:cubicBezTo>
                  <a:cubicBezTo>
                    <a:pt x="50" y="2"/>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1"/>
                  </a:moveTo>
                  <a:cubicBezTo>
                    <a:pt x="50" y="1"/>
                    <a:pt x="50" y="1"/>
                    <a:pt x="50" y="1"/>
                  </a:cubicBezTo>
                  <a:cubicBezTo>
                    <a:pt x="50" y="1"/>
                    <a:pt x="50" y="1"/>
                    <a:pt x="50" y="1"/>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moveTo>
                    <a:pt x="50" y="0"/>
                  </a:moveTo>
                  <a:cubicBezTo>
                    <a:pt x="50" y="0"/>
                    <a:pt x="50" y="0"/>
                    <a:pt x="50" y="0"/>
                  </a:cubicBezTo>
                  <a:cubicBezTo>
                    <a:pt x="50" y="0"/>
                    <a:pt x="50" y="0"/>
                    <a:pt x="5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0" name="Rectangle 51"/>
            <p:cNvSpPr>
              <a:spLocks noChangeArrowheads="1"/>
            </p:cNvSpPr>
            <p:nvPr/>
          </p:nvSpPr>
          <p:spPr bwMode="auto">
            <a:xfrm>
              <a:off x="584200" y="6837364"/>
              <a:ext cx="74613" cy="12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1" name="Rectangle 52"/>
            <p:cNvSpPr>
              <a:spLocks noChangeArrowheads="1"/>
            </p:cNvSpPr>
            <p:nvPr/>
          </p:nvSpPr>
          <p:spPr bwMode="auto">
            <a:xfrm>
              <a:off x="584200" y="6837364"/>
              <a:ext cx="74613" cy="1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2" name="Freeform 53"/>
            <p:cNvSpPr>
              <a:spLocks noEditPoints="1"/>
            </p:cNvSpPr>
            <p:nvPr/>
          </p:nvSpPr>
          <p:spPr bwMode="auto">
            <a:xfrm>
              <a:off x="584200" y="5848351"/>
              <a:ext cx="195263" cy="989013"/>
            </a:xfrm>
            <a:custGeom>
              <a:avLst/>
              <a:gdLst>
                <a:gd name="T0" fmla="*/ 18 w 47"/>
                <a:gd name="T1" fmla="*/ 212 h 224"/>
                <a:gd name="T2" fmla="*/ 0 w 47"/>
                <a:gd name="T3" fmla="*/ 212 h 224"/>
                <a:gd name="T4" fmla="*/ 0 w 47"/>
                <a:gd name="T5" fmla="*/ 224 h 224"/>
                <a:gd name="T6" fmla="*/ 18 w 47"/>
                <a:gd name="T7" fmla="*/ 224 h 224"/>
                <a:gd name="T8" fmla="*/ 18 w 47"/>
                <a:gd name="T9" fmla="*/ 212 h 224"/>
                <a:gd name="T10" fmla="*/ 11 w 47"/>
                <a:gd name="T11" fmla="*/ 0 h 224"/>
                <a:gd name="T12" fmla="*/ 0 w 47"/>
                <a:gd name="T13" fmla="*/ 1 h 224"/>
                <a:gd name="T14" fmla="*/ 0 w 47"/>
                <a:gd name="T15" fmla="*/ 137 h 224"/>
                <a:gd name="T16" fmla="*/ 16 w 47"/>
                <a:gd name="T17" fmla="*/ 133 h 224"/>
                <a:gd name="T18" fmla="*/ 17 w 47"/>
                <a:gd name="T19" fmla="*/ 133 h 224"/>
                <a:gd name="T20" fmla="*/ 17 w 47"/>
                <a:gd name="T21" fmla="*/ 47 h 224"/>
                <a:gd name="T22" fmla="*/ 17 w 47"/>
                <a:gd name="T23" fmla="*/ 47 h 224"/>
                <a:gd name="T24" fmla="*/ 17 w 47"/>
                <a:gd name="T25" fmla="*/ 46 h 224"/>
                <a:gd name="T26" fmla="*/ 47 w 47"/>
                <a:gd name="T27" fmla="*/ 21 h 224"/>
                <a:gd name="T28" fmla="*/ 47 w 47"/>
                <a:gd name="T29" fmla="*/ 15 h 224"/>
                <a:gd name="T30" fmla="*/ 47 w 47"/>
                <a:gd name="T31" fmla="*/ 14 h 224"/>
                <a:gd name="T32" fmla="*/ 15 w 47"/>
                <a:gd name="T33" fmla="*/ 24 h 224"/>
                <a:gd name="T34" fmla="*/ 11 w 47"/>
                <a:gd name="T35"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7" h="224">
                  <a:moveTo>
                    <a:pt x="18" y="212"/>
                  </a:moveTo>
                  <a:cubicBezTo>
                    <a:pt x="0" y="212"/>
                    <a:pt x="0" y="212"/>
                    <a:pt x="0" y="212"/>
                  </a:cubicBezTo>
                  <a:cubicBezTo>
                    <a:pt x="0" y="224"/>
                    <a:pt x="0" y="224"/>
                    <a:pt x="0" y="224"/>
                  </a:cubicBezTo>
                  <a:cubicBezTo>
                    <a:pt x="18" y="224"/>
                    <a:pt x="18" y="224"/>
                    <a:pt x="18" y="224"/>
                  </a:cubicBezTo>
                  <a:cubicBezTo>
                    <a:pt x="18" y="212"/>
                    <a:pt x="18" y="212"/>
                    <a:pt x="18" y="212"/>
                  </a:cubicBezTo>
                  <a:moveTo>
                    <a:pt x="11" y="0"/>
                  </a:moveTo>
                  <a:cubicBezTo>
                    <a:pt x="7" y="0"/>
                    <a:pt x="4" y="1"/>
                    <a:pt x="0" y="1"/>
                  </a:cubicBezTo>
                  <a:cubicBezTo>
                    <a:pt x="0" y="137"/>
                    <a:pt x="0" y="137"/>
                    <a:pt x="0" y="137"/>
                  </a:cubicBezTo>
                  <a:cubicBezTo>
                    <a:pt x="5" y="135"/>
                    <a:pt x="11" y="133"/>
                    <a:pt x="16" y="133"/>
                  </a:cubicBezTo>
                  <a:cubicBezTo>
                    <a:pt x="17" y="133"/>
                    <a:pt x="17" y="133"/>
                    <a:pt x="17" y="133"/>
                  </a:cubicBezTo>
                  <a:cubicBezTo>
                    <a:pt x="17" y="47"/>
                    <a:pt x="17" y="47"/>
                    <a:pt x="17" y="47"/>
                  </a:cubicBezTo>
                  <a:cubicBezTo>
                    <a:pt x="17" y="47"/>
                    <a:pt x="17" y="47"/>
                    <a:pt x="17" y="47"/>
                  </a:cubicBezTo>
                  <a:cubicBezTo>
                    <a:pt x="17" y="46"/>
                    <a:pt x="17" y="46"/>
                    <a:pt x="17" y="46"/>
                  </a:cubicBezTo>
                  <a:cubicBezTo>
                    <a:pt x="47" y="21"/>
                    <a:pt x="47" y="21"/>
                    <a:pt x="47" y="21"/>
                  </a:cubicBezTo>
                  <a:cubicBezTo>
                    <a:pt x="47" y="19"/>
                    <a:pt x="47" y="17"/>
                    <a:pt x="47" y="15"/>
                  </a:cubicBezTo>
                  <a:cubicBezTo>
                    <a:pt x="47" y="15"/>
                    <a:pt x="47" y="15"/>
                    <a:pt x="47" y="14"/>
                  </a:cubicBezTo>
                  <a:cubicBezTo>
                    <a:pt x="15" y="24"/>
                    <a:pt x="15" y="24"/>
                    <a:pt x="15" y="24"/>
                  </a:cubicBezTo>
                  <a:cubicBezTo>
                    <a:pt x="11" y="0"/>
                    <a:pt x="11" y="0"/>
                    <a:pt x="11" y="0"/>
                  </a:cubicBezTo>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3" name="Freeform 54"/>
            <p:cNvSpPr>
              <a:spLocks noEditPoints="1"/>
            </p:cNvSpPr>
            <p:nvPr/>
          </p:nvSpPr>
          <p:spPr bwMode="auto">
            <a:xfrm>
              <a:off x="900113" y="6046789"/>
              <a:ext cx="4763" cy="0"/>
            </a:xfrm>
            <a:custGeom>
              <a:avLst/>
              <a:gdLst>
                <a:gd name="T0" fmla="*/ 0 w 1"/>
                <a:gd name="T1" fmla="*/ 0 w 1"/>
                <a:gd name="T2" fmla="*/ 0 w 1"/>
                <a:gd name="T3" fmla="*/ 1 w 1"/>
                <a:gd name="T4" fmla="*/ 1 w 1"/>
                <a:gd name="T5" fmla="*/ 1 w 1"/>
                <a:gd name="T6" fmla="*/ 1 w 1"/>
                <a:gd name="T7" fmla="*/ 1 w 1"/>
                <a:gd name="T8"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Lst>
              <a:rect l="0" t="0" r="r" b="b"/>
              <a:pathLst>
                <a:path w="1">
                  <a:moveTo>
                    <a:pt x="0" y="0"/>
                  </a:moveTo>
                  <a:cubicBezTo>
                    <a:pt x="0" y="0"/>
                    <a:pt x="0" y="0"/>
                    <a:pt x="0" y="0"/>
                  </a:cubicBezTo>
                  <a:cubicBezTo>
                    <a:pt x="0" y="0"/>
                    <a:pt x="0" y="0"/>
                    <a:pt x="0" y="0"/>
                  </a:cubicBezTo>
                  <a:moveTo>
                    <a:pt x="1" y="0"/>
                  </a:moveTo>
                  <a:cubicBezTo>
                    <a:pt x="1" y="0"/>
                    <a:pt x="1" y="0"/>
                    <a:pt x="1" y="0"/>
                  </a:cubicBezTo>
                  <a:cubicBezTo>
                    <a:pt x="1" y="0"/>
                    <a:pt x="1" y="0"/>
                    <a:pt x="1" y="0"/>
                  </a:cubicBezTo>
                  <a:moveTo>
                    <a:pt x="1" y="0"/>
                  </a:moveTo>
                  <a:cubicBezTo>
                    <a:pt x="1" y="0"/>
                    <a:pt x="1" y="0"/>
                    <a:pt x="1" y="0"/>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4" name="Freeform 55"/>
            <p:cNvSpPr>
              <a:spLocks noEditPoints="1"/>
            </p:cNvSpPr>
            <p:nvPr/>
          </p:nvSpPr>
          <p:spPr bwMode="auto">
            <a:xfrm>
              <a:off x="779463" y="5781676"/>
              <a:ext cx="246063" cy="265113"/>
            </a:xfrm>
            <a:custGeom>
              <a:avLst/>
              <a:gdLst>
                <a:gd name="T0" fmla="*/ 17 w 59"/>
                <a:gd name="T1" fmla="*/ 35 h 60"/>
                <a:gd name="T2" fmla="*/ 50 w 59"/>
                <a:gd name="T3" fmla="*/ 35 h 60"/>
                <a:gd name="T4" fmla="*/ 29 w 59"/>
                <a:gd name="T5" fmla="*/ 0 h 60"/>
                <a:gd name="T6" fmla="*/ 29 w 59"/>
                <a:gd name="T7" fmla="*/ 0 h 60"/>
                <a:gd name="T8" fmla="*/ 29 w 59"/>
                <a:gd name="T9" fmla="*/ 0 h 60"/>
                <a:gd name="T10" fmla="*/ 29 w 59"/>
                <a:gd name="T11" fmla="*/ 0 h 60"/>
                <a:gd name="T12" fmla="*/ 29 w 59"/>
                <a:gd name="T13" fmla="*/ 0 h 60"/>
                <a:gd name="T14" fmla="*/ 29 w 59"/>
                <a:gd name="T15" fmla="*/ 0 h 60"/>
                <a:gd name="T16" fmla="*/ 29 w 59"/>
                <a:gd name="T17" fmla="*/ 0 h 60"/>
                <a:gd name="T18" fmla="*/ 28 w 59"/>
                <a:gd name="T19" fmla="*/ 0 h 60"/>
                <a:gd name="T20" fmla="*/ 28 w 59"/>
                <a:gd name="T21" fmla="*/ 0 h 60"/>
                <a:gd name="T22" fmla="*/ 28 w 59"/>
                <a:gd name="T23" fmla="*/ 0 h 60"/>
                <a:gd name="T24" fmla="*/ 28 w 59"/>
                <a:gd name="T25" fmla="*/ 0 h 60"/>
                <a:gd name="T26" fmla="*/ 28 w 59"/>
                <a:gd name="T27" fmla="*/ 0 h 60"/>
                <a:gd name="T28" fmla="*/ 28 w 59"/>
                <a:gd name="T29" fmla="*/ 0 h 60"/>
                <a:gd name="T30" fmla="*/ 28 w 59"/>
                <a:gd name="T31" fmla="*/ 0 h 60"/>
                <a:gd name="T32" fmla="*/ 28 w 59"/>
                <a:gd name="T33" fmla="*/ 0 h 60"/>
                <a:gd name="T34" fmla="*/ 28 w 59"/>
                <a:gd name="T35" fmla="*/ 0 h 60"/>
                <a:gd name="T36" fmla="*/ 27 w 59"/>
                <a:gd name="T37" fmla="*/ 0 h 60"/>
                <a:gd name="T38" fmla="*/ 27 w 59"/>
                <a:gd name="T39" fmla="*/ 0 h 60"/>
                <a:gd name="T40" fmla="*/ 27 w 59"/>
                <a:gd name="T41" fmla="*/ 0 h 60"/>
                <a:gd name="T42" fmla="*/ 27 w 59"/>
                <a:gd name="T43" fmla="*/ 0 h 60"/>
                <a:gd name="T44" fmla="*/ 27 w 59"/>
                <a:gd name="T45" fmla="*/ 0 h 60"/>
                <a:gd name="T46" fmla="*/ 27 w 59"/>
                <a:gd name="T47" fmla="*/ 0 h 60"/>
                <a:gd name="T48" fmla="*/ 27 w 59"/>
                <a:gd name="T49" fmla="*/ 0 h 60"/>
                <a:gd name="T50" fmla="*/ 27 w 59"/>
                <a:gd name="T51" fmla="*/ 0 h 60"/>
                <a:gd name="T52" fmla="*/ 27 w 59"/>
                <a:gd name="T53" fmla="*/ 0 h 60"/>
                <a:gd name="T54" fmla="*/ 27 w 59"/>
                <a:gd name="T55" fmla="*/ 0 h 60"/>
                <a:gd name="T56" fmla="*/ 26 w 59"/>
                <a:gd name="T57" fmla="*/ 0 h 60"/>
                <a:gd name="T58" fmla="*/ 26 w 59"/>
                <a:gd name="T59" fmla="*/ 0 h 60"/>
                <a:gd name="T60" fmla="*/ 0 w 59"/>
                <a:gd name="T61" fmla="*/ 29 h 60"/>
                <a:gd name="T62" fmla="*/ 0 w 59"/>
                <a:gd name="T63" fmla="*/ 29 h 60"/>
                <a:gd name="T64" fmla="*/ 0 w 59"/>
                <a:gd name="T65" fmla="*/ 36 h 60"/>
                <a:gd name="T66" fmla="*/ 29 w 59"/>
                <a:gd name="T67" fmla="*/ 60 h 60"/>
                <a:gd name="T68" fmla="*/ 29 w 59"/>
                <a:gd name="T69" fmla="*/ 60 h 60"/>
                <a:gd name="T70" fmla="*/ 30 w 59"/>
                <a:gd name="T71" fmla="*/ 60 h 60"/>
                <a:gd name="T72" fmla="*/ 30 w 59"/>
                <a:gd name="T73" fmla="*/ 60 h 60"/>
                <a:gd name="T74" fmla="*/ 59 w 59"/>
                <a:gd name="T75" fmla="*/ 30 h 60"/>
                <a:gd name="T76" fmla="*/ 59 w 59"/>
                <a:gd name="T77" fmla="*/ 29 h 60"/>
                <a:gd name="T78" fmla="*/ 29 w 59"/>
                <a:gd name="T7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 h="60">
                  <a:moveTo>
                    <a:pt x="34" y="52"/>
                  </a:moveTo>
                  <a:cubicBezTo>
                    <a:pt x="24" y="52"/>
                    <a:pt x="17" y="44"/>
                    <a:pt x="17" y="35"/>
                  </a:cubicBezTo>
                  <a:cubicBezTo>
                    <a:pt x="17" y="25"/>
                    <a:pt x="24" y="18"/>
                    <a:pt x="34" y="18"/>
                  </a:cubicBezTo>
                  <a:cubicBezTo>
                    <a:pt x="43" y="18"/>
                    <a:pt x="50" y="25"/>
                    <a:pt x="50" y="35"/>
                  </a:cubicBezTo>
                  <a:cubicBezTo>
                    <a:pt x="50" y="44"/>
                    <a:pt x="43" y="52"/>
                    <a:pt x="34" y="52"/>
                  </a:cubicBezTo>
                  <a:moveTo>
                    <a:pt x="29" y="0"/>
                  </a:move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9" y="0"/>
                    <a:pt x="29" y="0"/>
                    <a:pt x="29"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8" y="0"/>
                  </a:cubicBezTo>
                  <a:cubicBezTo>
                    <a:pt x="28" y="0"/>
                    <a:pt x="28"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7" y="0"/>
                  </a:cubicBezTo>
                  <a:cubicBezTo>
                    <a:pt x="27" y="0"/>
                    <a:pt x="27" y="0"/>
                    <a:pt x="26" y="0"/>
                  </a:cubicBezTo>
                  <a:cubicBezTo>
                    <a:pt x="26" y="0"/>
                    <a:pt x="26" y="0"/>
                    <a:pt x="26" y="0"/>
                  </a:cubicBezTo>
                  <a:cubicBezTo>
                    <a:pt x="26" y="0"/>
                    <a:pt x="26" y="0"/>
                    <a:pt x="26" y="0"/>
                  </a:cubicBezTo>
                  <a:cubicBezTo>
                    <a:pt x="26" y="0"/>
                    <a:pt x="26" y="0"/>
                    <a:pt x="26" y="0"/>
                  </a:cubicBezTo>
                  <a:cubicBezTo>
                    <a:pt x="11" y="2"/>
                    <a:pt x="0" y="14"/>
                    <a:pt x="0" y="29"/>
                  </a:cubicBezTo>
                  <a:cubicBezTo>
                    <a:pt x="0" y="29"/>
                    <a:pt x="0" y="29"/>
                    <a:pt x="0" y="29"/>
                  </a:cubicBezTo>
                  <a:cubicBezTo>
                    <a:pt x="0" y="29"/>
                    <a:pt x="0" y="29"/>
                    <a:pt x="0" y="29"/>
                  </a:cubicBezTo>
                  <a:cubicBezTo>
                    <a:pt x="0" y="30"/>
                    <a:pt x="0" y="30"/>
                    <a:pt x="0" y="30"/>
                  </a:cubicBezTo>
                  <a:cubicBezTo>
                    <a:pt x="0" y="32"/>
                    <a:pt x="0" y="34"/>
                    <a:pt x="0" y="36"/>
                  </a:cubicBezTo>
                  <a:cubicBezTo>
                    <a:pt x="3" y="49"/>
                    <a:pt x="15" y="60"/>
                    <a:pt x="29" y="60"/>
                  </a:cubicBezTo>
                  <a:cubicBezTo>
                    <a:pt x="29" y="60"/>
                    <a:pt x="29" y="60"/>
                    <a:pt x="29" y="60"/>
                  </a:cubicBezTo>
                  <a:cubicBezTo>
                    <a:pt x="29" y="60"/>
                    <a:pt x="29" y="60"/>
                    <a:pt x="29" y="60"/>
                  </a:cubicBezTo>
                  <a:cubicBezTo>
                    <a:pt x="29" y="60"/>
                    <a:pt x="29" y="60"/>
                    <a:pt x="29" y="60"/>
                  </a:cubicBezTo>
                  <a:cubicBezTo>
                    <a:pt x="29" y="60"/>
                    <a:pt x="30" y="60"/>
                    <a:pt x="30" y="60"/>
                  </a:cubicBezTo>
                  <a:cubicBezTo>
                    <a:pt x="30" y="60"/>
                    <a:pt x="30" y="60"/>
                    <a:pt x="30" y="60"/>
                  </a:cubicBezTo>
                  <a:cubicBezTo>
                    <a:pt x="30" y="60"/>
                    <a:pt x="30" y="60"/>
                    <a:pt x="30" y="60"/>
                  </a:cubicBezTo>
                  <a:cubicBezTo>
                    <a:pt x="30" y="60"/>
                    <a:pt x="30" y="60"/>
                    <a:pt x="30" y="60"/>
                  </a:cubicBezTo>
                  <a:cubicBezTo>
                    <a:pt x="30" y="60"/>
                    <a:pt x="30" y="60"/>
                    <a:pt x="30" y="60"/>
                  </a:cubicBezTo>
                  <a:cubicBezTo>
                    <a:pt x="46" y="59"/>
                    <a:pt x="59" y="46"/>
                    <a:pt x="59" y="30"/>
                  </a:cubicBezTo>
                  <a:cubicBezTo>
                    <a:pt x="59" y="30"/>
                    <a:pt x="59" y="29"/>
                    <a:pt x="59" y="29"/>
                  </a:cubicBezTo>
                  <a:cubicBezTo>
                    <a:pt x="59" y="29"/>
                    <a:pt x="59" y="29"/>
                    <a:pt x="59" y="29"/>
                  </a:cubicBezTo>
                  <a:cubicBezTo>
                    <a:pt x="59" y="13"/>
                    <a:pt x="46" y="0"/>
                    <a:pt x="29" y="0"/>
                  </a:cubicBezTo>
                  <a:cubicBezTo>
                    <a:pt x="29" y="0"/>
                    <a:pt x="29" y="0"/>
                    <a:pt x="2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5" name="Freeform 56"/>
            <p:cNvSpPr>
              <a:spLocks/>
            </p:cNvSpPr>
            <p:nvPr/>
          </p:nvSpPr>
          <p:spPr bwMode="auto">
            <a:xfrm>
              <a:off x="584200" y="5221289"/>
              <a:ext cx="274638" cy="631825"/>
            </a:xfrm>
            <a:custGeom>
              <a:avLst/>
              <a:gdLst>
                <a:gd name="T0" fmla="*/ 0 w 66"/>
                <a:gd name="T1" fmla="*/ 143 h 143"/>
                <a:gd name="T2" fmla="*/ 11 w 66"/>
                <a:gd name="T3" fmla="*/ 142 h 143"/>
                <a:gd name="T4" fmla="*/ 66 w 66"/>
                <a:gd name="T5" fmla="*/ 73 h 143"/>
                <a:gd name="T6" fmla="*/ 66 w 66"/>
                <a:gd name="T7" fmla="*/ 73 h 143"/>
                <a:gd name="T8" fmla="*/ 66 w 66"/>
                <a:gd name="T9" fmla="*/ 72 h 143"/>
                <a:gd name="T10" fmla="*/ 66 w 66"/>
                <a:gd name="T11" fmla="*/ 72 h 143"/>
                <a:gd name="T12" fmla="*/ 66 w 66"/>
                <a:gd name="T13" fmla="*/ 72 h 143"/>
                <a:gd name="T14" fmla="*/ 66 w 66"/>
                <a:gd name="T15" fmla="*/ 71 h 143"/>
                <a:gd name="T16" fmla="*/ 66 w 66"/>
                <a:gd name="T17" fmla="*/ 71 h 143"/>
                <a:gd name="T18" fmla="*/ 66 w 66"/>
                <a:gd name="T19" fmla="*/ 71 h 143"/>
                <a:gd name="T20" fmla="*/ 66 w 66"/>
                <a:gd name="T21" fmla="*/ 71 h 143"/>
                <a:gd name="T22" fmla="*/ 66 w 66"/>
                <a:gd name="T23" fmla="*/ 70 h 143"/>
                <a:gd name="T24" fmla="*/ 66 w 66"/>
                <a:gd name="T25" fmla="*/ 70 h 143"/>
                <a:gd name="T26" fmla="*/ 66 w 66"/>
                <a:gd name="T27" fmla="*/ 70 h 143"/>
                <a:gd name="T28" fmla="*/ 66 w 66"/>
                <a:gd name="T29" fmla="*/ 69 h 143"/>
                <a:gd name="T30" fmla="*/ 66 w 66"/>
                <a:gd name="T31" fmla="*/ 69 h 143"/>
                <a:gd name="T32" fmla="*/ 66 w 66"/>
                <a:gd name="T33" fmla="*/ 69 h 143"/>
                <a:gd name="T34" fmla="*/ 66 w 66"/>
                <a:gd name="T35" fmla="*/ 69 h 143"/>
                <a:gd name="T36" fmla="*/ 65 w 66"/>
                <a:gd name="T37" fmla="*/ 68 h 143"/>
                <a:gd name="T38" fmla="*/ 65 w 66"/>
                <a:gd name="T39" fmla="*/ 61 h 143"/>
                <a:gd name="T40" fmla="*/ 65 w 66"/>
                <a:gd name="T41" fmla="*/ 61 h 143"/>
                <a:gd name="T42" fmla="*/ 65 w 66"/>
                <a:gd name="T43" fmla="*/ 61 h 143"/>
                <a:gd name="T44" fmla="*/ 65 w 66"/>
                <a:gd name="T45" fmla="*/ 61 h 143"/>
                <a:gd name="T46" fmla="*/ 65 w 66"/>
                <a:gd name="T47" fmla="*/ 61 h 143"/>
                <a:gd name="T48" fmla="*/ 65 w 66"/>
                <a:gd name="T49" fmla="*/ 60 h 143"/>
                <a:gd name="T50" fmla="*/ 65 w 66"/>
                <a:gd name="T51" fmla="*/ 60 h 143"/>
                <a:gd name="T52" fmla="*/ 65 w 66"/>
                <a:gd name="T53" fmla="*/ 60 h 143"/>
                <a:gd name="T54" fmla="*/ 65 w 66"/>
                <a:gd name="T55" fmla="*/ 60 h 143"/>
                <a:gd name="T56" fmla="*/ 65 w 66"/>
                <a:gd name="T57" fmla="*/ 59 h 143"/>
                <a:gd name="T58" fmla="*/ 65 w 66"/>
                <a:gd name="T59" fmla="*/ 59 h 143"/>
                <a:gd name="T60" fmla="*/ 65 w 66"/>
                <a:gd name="T61" fmla="*/ 59 h 143"/>
                <a:gd name="T62" fmla="*/ 0 w 66"/>
                <a:gd name="T6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6" h="143">
                  <a:moveTo>
                    <a:pt x="0" y="0"/>
                  </a:moveTo>
                  <a:cubicBezTo>
                    <a:pt x="0" y="143"/>
                    <a:pt x="0" y="143"/>
                    <a:pt x="0" y="143"/>
                  </a:cubicBezTo>
                  <a:cubicBezTo>
                    <a:pt x="4" y="143"/>
                    <a:pt x="7" y="142"/>
                    <a:pt x="11" y="142"/>
                  </a:cubicBezTo>
                  <a:cubicBezTo>
                    <a:pt x="11" y="142"/>
                    <a:pt x="11" y="142"/>
                    <a:pt x="11" y="142"/>
                  </a:cubicBezTo>
                  <a:cubicBezTo>
                    <a:pt x="42" y="135"/>
                    <a:pt x="65" y="106"/>
                    <a:pt x="66" y="73"/>
                  </a:cubicBezTo>
                  <a:cubicBezTo>
                    <a:pt x="66" y="73"/>
                    <a:pt x="66" y="73"/>
                    <a:pt x="66" y="73"/>
                  </a:cubicBezTo>
                  <a:cubicBezTo>
                    <a:pt x="66" y="73"/>
                    <a:pt x="66" y="73"/>
                    <a:pt x="66" y="73"/>
                  </a:cubicBezTo>
                  <a:cubicBezTo>
                    <a:pt x="66" y="73"/>
                    <a:pt x="66" y="73"/>
                    <a:pt x="66" y="73"/>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2"/>
                    <a:pt x="66" y="72"/>
                    <a:pt x="66" y="72"/>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1"/>
                    <a:pt x="66" y="71"/>
                  </a:cubicBezTo>
                  <a:cubicBezTo>
                    <a:pt x="66" y="71"/>
                    <a:pt x="66" y="70"/>
                    <a:pt x="66" y="70"/>
                  </a:cubicBezTo>
                  <a:cubicBezTo>
                    <a:pt x="66" y="70"/>
                    <a:pt x="66" y="70"/>
                    <a:pt x="66" y="70"/>
                  </a:cubicBezTo>
                  <a:cubicBezTo>
                    <a:pt x="66" y="70"/>
                    <a:pt x="66" y="70"/>
                    <a:pt x="66" y="70"/>
                  </a:cubicBezTo>
                  <a:cubicBezTo>
                    <a:pt x="66" y="70"/>
                    <a:pt x="66" y="70"/>
                    <a:pt x="66" y="70"/>
                  </a:cubicBezTo>
                  <a:cubicBezTo>
                    <a:pt x="66" y="70"/>
                    <a:pt x="66" y="70"/>
                    <a:pt x="66" y="70"/>
                  </a:cubicBezTo>
                  <a:cubicBezTo>
                    <a:pt x="66" y="70"/>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6" y="69"/>
                    <a:pt x="66" y="69"/>
                  </a:cubicBezTo>
                  <a:cubicBezTo>
                    <a:pt x="66" y="69"/>
                    <a:pt x="65" y="68"/>
                    <a:pt x="65" y="68"/>
                  </a:cubicBezTo>
                  <a:cubicBezTo>
                    <a:pt x="65" y="68"/>
                    <a:pt x="65" y="68"/>
                    <a:pt x="65" y="68"/>
                  </a:cubicBezTo>
                  <a:cubicBezTo>
                    <a:pt x="65" y="66"/>
                    <a:pt x="65" y="64"/>
                    <a:pt x="65" y="62"/>
                  </a:cubicBezTo>
                  <a:cubicBezTo>
                    <a:pt x="65" y="62"/>
                    <a:pt x="65" y="62"/>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1"/>
                    <a:pt x="65" y="61"/>
                  </a:cubicBezTo>
                  <a:cubicBezTo>
                    <a:pt x="65" y="61"/>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60"/>
                  </a:cubicBezTo>
                  <a:cubicBezTo>
                    <a:pt x="65" y="60"/>
                    <a:pt x="65" y="60"/>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65" y="59"/>
                    <a:pt x="65" y="59"/>
                    <a:pt x="65" y="59"/>
                  </a:cubicBezTo>
                  <a:cubicBezTo>
                    <a:pt x="59" y="26"/>
                    <a:pt x="33"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6" name="Oval 57"/>
            <p:cNvSpPr>
              <a:spLocks noChangeArrowheads="1"/>
            </p:cNvSpPr>
            <p:nvPr/>
          </p:nvSpPr>
          <p:spPr bwMode="auto">
            <a:xfrm>
              <a:off x="850900" y="5861051"/>
              <a:ext cx="136525" cy="150813"/>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9" name="Freeform 60"/>
            <p:cNvSpPr>
              <a:spLocks/>
            </p:cNvSpPr>
            <p:nvPr/>
          </p:nvSpPr>
          <p:spPr bwMode="auto">
            <a:xfrm>
              <a:off x="10042526" y="5295901"/>
              <a:ext cx="614363" cy="1504950"/>
            </a:xfrm>
            <a:custGeom>
              <a:avLst/>
              <a:gdLst>
                <a:gd name="T0" fmla="*/ 387 w 387"/>
                <a:gd name="T1" fmla="*/ 167 h 948"/>
                <a:gd name="T2" fmla="*/ 218 w 387"/>
                <a:gd name="T3" fmla="*/ 270 h 948"/>
                <a:gd name="T4" fmla="*/ 195 w 387"/>
                <a:gd name="T5" fmla="*/ 0 h 948"/>
                <a:gd name="T6" fmla="*/ 169 w 387"/>
                <a:gd name="T7" fmla="*/ 270 h 948"/>
                <a:gd name="T8" fmla="*/ 0 w 387"/>
                <a:gd name="T9" fmla="*/ 167 h 948"/>
                <a:gd name="T10" fmla="*/ 155 w 387"/>
                <a:gd name="T11" fmla="*/ 359 h 948"/>
                <a:gd name="T12" fmla="*/ 127 w 387"/>
                <a:gd name="T13" fmla="*/ 948 h 948"/>
                <a:gd name="T14" fmla="*/ 250 w 387"/>
                <a:gd name="T15" fmla="*/ 948 h 948"/>
                <a:gd name="T16" fmla="*/ 229 w 387"/>
                <a:gd name="T17" fmla="*/ 359 h 948"/>
                <a:gd name="T18" fmla="*/ 387 w 387"/>
                <a:gd name="T19" fmla="*/ 167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7" h="948">
                  <a:moveTo>
                    <a:pt x="387" y="167"/>
                  </a:moveTo>
                  <a:lnTo>
                    <a:pt x="218" y="270"/>
                  </a:lnTo>
                  <a:lnTo>
                    <a:pt x="195" y="0"/>
                  </a:lnTo>
                  <a:lnTo>
                    <a:pt x="169" y="270"/>
                  </a:lnTo>
                  <a:lnTo>
                    <a:pt x="0" y="167"/>
                  </a:lnTo>
                  <a:lnTo>
                    <a:pt x="155" y="359"/>
                  </a:lnTo>
                  <a:lnTo>
                    <a:pt x="127" y="948"/>
                  </a:lnTo>
                  <a:lnTo>
                    <a:pt x="250" y="948"/>
                  </a:lnTo>
                  <a:lnTo>
                    <a:pt x="229" y="359"/>
                  </a:lnTo>
                  <a:lnTo>
                    <a:pt x="387" y="16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0" name="Freeform 61"/>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1" name="Freeform 62"/>
            <p:cNvSpPr>
              <a:spLocks/>
            </p:cNvSpPr>
            <p:nvPr/>
          </p:nvSpPr>
          <p:spPr bwMode="auto">
            <a:xfrm>
              <a:off x="10334626" y="6765926"/>
              <a:ext cx="109538" cy="34925"/>
            </a:xfrm>
            <a:custGeom>
              <a:avLst/>
              <a:gdLst>
                <a:gd name="T0" fmla="*/ 69 w 69"/>
                <a:gd name="T1" fmla="*/ 0 h 22"/>
                <a:gd name="T2" fmla="*/ 63 w 69"/>
                <a:gd name="T3" fmla="*/ 0 h 22"/>
                <a:gd name="T4" fmla="*/ 66 w 69"/>
                <a:gd name="T5" fmla="*/ 22 h 22"/>
                <a:gd name="T6" fmla="*/ 0 w 69"/>
                <a:gd name="T7" fmla="*/ 22 h 22"/>
                <a:gd name="T8" fmla="*/ 0 w 69"/>
                <a:gd name="T9" fmla="*/ 22 h 22"/>
                <a:gd name="T10" fmla="*/ 69 w 69"/>
                <a:gd name="T11" fmla="*/ 22 h 22"/>
                <a:gd name="T12" fmla="*/ 69 w 6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69" h="22">
                  <a:moveTo>
                    <a:pt x="69" y="0"/>
                  </a:moveTo>
                  <a:lnTo>
                    <a:pt x="63" y="0"/>
                  </a:lnTo>
                  <a:lnTo>
                    <a:pt x="66" y="22"/>
                  </a:lnTo>
                  <a:lnTo>
                    <a:pt x="0" y="22"/>
                  </a:lnTo>
                  <a:lnTo>
                    <a:pt x="0" y="22"/>
                  </a:lnTo>
                  <a:lnTo>
                    <a:pt x="69" y="22"/>
                  </a:lnTo>
                  <a:lnTo>
                    <a:pt x="6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2" name="Freeform 63"/>
            <p:cNvSpPr>
              <a:spLocks noEditPoints="1"/>
            </p:cNvSpPr>
            <p:nvPr/>
          </p:nvSpPr>
          <p:spPr bwMode="auto">
            <a:xfrm>
              <a:off x="10410826" y="6019801"/>
              <a:ext cx="33338" cy="746125"/>
            </a:xfrm>
            <a:custGeom>
              <a:avLst/>
              <a:gdLst>
                <a:gd name="T0" fmla="*/ 8 w 8"/>
                <a:gd name="T1" fmla="*/ 159 h 169"/>
                <a:gd name="T2" fmla="*/ 6 w 8"/>
                <a:gd name="T3" fmla="*/ 159 h 169"/>
                <a:gd name="T4" fmla="*/ 6 w 8"/>
                <a:gd name="T5" fmla="*/ 169 h 169"/>
                <a:gd name="T6" fmla="*/ 8 w 8"/>
                <a:gd name="T7" fmla="*/ 169 h 169"/>
                <a:gd name="T8" fmla="*/ 8 w 8"/>
                <a:gd name="T9" fmla="*/ 159 h 169"/>
                <a:gd name="T10" fmla="*/ 1 w 8"/>
                <a:gd name="T11" fmla="*/ 0 h 169"/>
                <a:gd name="T12" fmla="*/ 0 w 8"/>
                <a:gd name="T13" fmla="*/ 0 h 169"/>
                <a:gd name="T14" fmla="*/ 3 w 8"/>
                <a:gd name="T15" fmla="*/ 73 h 169"/>
                <a:gd name="T16" fmla="*/ 4 w 8"/>
                <a:gd name="T17" fmla="*/ 75 h 169"/>
                <a:gd name="T18" fmla="*/ 1 w 8"/>
                <a:gd name="T19" fmla="*/ 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169">
                  <a:moveTo>
                    <a:pt x="8" y="159"/>
                  </a:moveTo>
                  <a:cubicBezTo>
                    <a:pt x="6" y="159"/>
                    <a:pt x="6" y="159"/>
                    <a:pt x="6" y="159"/>
                  </a:cubicBezTo>
                  <a:cubicBezTo>
                    <a:pt x="6" y="169"/>
                    <a:pt x="6" y="169"/>
                    <a:pt x="6" y="169"/>
                  </a:cubicBezTo>
                  <a:cubicBezTo>
                    <a:pt x="8" y="169"/>
                    <a:pt x="8" y="169"/>
                    <a:pt x="8" y="169"/>
                  </a:cubicBezTo>
                  <a:cubicBezTo>
                    <a:pt x="8" y="159"/>
                    <a:pt x="8" y="159"/>
                    <a:pt x="8" y="159"/>
                  </a:cubicBezTo>
                  <a:moveTo>
                    <a:pt x="1" y="0"/>
                  </a:moveTo>
                  <a:cubicBezTo>
                    <a:pt x="0" y="0"/>
                    <a:pt x="0" y="0"/>
                    <a:pt x="0" y="0"/>
                  </a:cubicBezTo>
                  <a:cubicBezTo>
                    <a:pt x="3" y="73"/>
                    <a:pt x="3" y="73"/>
                    <a:pt x="3" y="73"/>
                  </a:cubicBezTo>
                  <a:cubicBezTo>
                    <a:pt x="3" y="74"/>
                    <a:pt x="4" y="74"/>
                    <a:pt x="4" y="75"/>
                  </a:cubicBezTo>
                  <a:cubicBezTo>
                    <a:pt x="1" y="0"/>
                    <a:pt x="1" y="0"/>
                    <a:pt x="1"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3" name="Freeform 64"/>
            <p:cNvSpPr>
              <a:spLocks/>
            </p:cNvSpPr>
            <p:nvPr/>
          </p:nvSpPr>
          <p:spPr bwMode="auto">
            <a:xfrm>
              <a:off x="10421938" y="6342064"/>
              <a:ext cx="4763" cy="9525"/>
            </a:xfrm>
            <a:custGeom>
              <a:avLst/>
              <a:gdLst>
                <a:gd name="T0" fmla="*/ 0 w 1"/>
                <a:gd name="T1" fmla="*/ 0 h 2"/>
                <a:gd name="T2" fmla="*/ 0 w 1"/>
                <a:gd name="T3" fmla="*/ 0 h 2"/>
                <a:gd name="T4" fmla="*/ 1 w 1"/>
                <a:gd name="T5" fmla="*/ 2 h 2"/>
                <a:gd name="T6" fmla="*/ 1 w 1"/>
                <a:gd name="T7" fmla="*/ 2 h 2"/>
                <a:gd name="T8" fmla="*/ 0 w 1"/>
                <a:gd name="T9" fmla="*/ 0 h 2"/>
              </a:gdLst>
              <a:ahLst/>
              <a:cxnLst>
                <a:cxn ang="0">
                  <a:pos x="T0" y="T1"/>
                </a:cxn>
                <a:cxn ang="0">
                  <a:pos x="T2" y="T3"/>
                </a:cxn>
                <a:cxn ang="0">
                  <a:pos x="T4" y="T5"/>
                </a:cxn>
                <a:cxn ang="0">
                  <a:pos x="T6" y="T7"/>
                </a:cxn>
                <a:cxn ang="0">
                  <a:pos x="T8" y="T9"/>
                </a:cxn>
              </a:cxnLst>
              <a:rect l="0" t="0" r="r" b="b"/>
              <a:pathLst>
                <a:path w="1" h="2">
                  <a:moveTo>
                    <a:pt x="0" y="0"/>
                  </a:moveTo>
                  <a:cubicBezTo>
                    <a:pt x="0" y="0"/>
                    <a:pt x="0" y="0"/>
                    <a:pt x="0" y="0"/>
                  </a:cubicBezTo>
                  <a:cubicBezTo>
                    <a:pt x="0" y="1"/>
                    <a:pt x="1" y="1"/>
                    <a:pt x="1" y="2"/>
                  </a:cubicBezTo>
                  <a:cubicBezTo>
                    <a:pt x="1" y="2"/>
                    <a:pt x="1" y="2"/>
                    <a:pt x="1" y="2"/>
                  </a:cubicBezTo>
                  <a:cubicBezTo>
                    <a:pt x="1" y="1"/>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4" name="Freeform 65"/>
            <p:cNvSpPr>
              <a:spLocks/>
            </p:cNvSpPr>
            <p:nvPr/>
          </p:nvSpPr>
          <p:spPr bwMode="auto">
            <a:xfrm>
              <a:off x="10421938" y="6342064"/>
              <a:ext cx="22225" cy="379413"/>
            </a:xfrm>
            <a:custGeom>
              <a:avLst/>
              <a:gdLst>
                <a:gd name="T0" fmla="*/ 0 w 5"/>
                <a:gd name="T1" fmla="*/ 0 h 86"/>
                <a:gd name="T2" fmla="*/ 3 w 5"/>
                <a:gd name="T3" fmla="*/ 86 h 86"/>
                <a:gd name="T4" fmla="*/ 5 w 5"/>
                <a:gd name="T5" fmla="*/ 86 h 86"/>
                <a:gd name="T6" fmla="*/ 1 w 5"/>
                <a:gd name="T7" fmla="*/ 2 h 86"/>
                <a:gd name="T8" fmla="*/ 0 w 5"/>
                <a:gd name="T9" fmla="*/ 0 h 86"/>
              </a:gdLst>
              <a:ahLst/>
              <a:cxnLst>
                <a:cxn ang="0">
                  <a:pos x="T0" y="T1"/>
                </a:cxn>
                <a:cxn ang="0">
                  <a:pos x="T2" y="T3"/>
                </a:cxn>
                <a:cxn ang="0">
                  <a:pos x="T4" y="T5"/>
                </a:cxn>
                <a:cxn ang="0">
                  <a:pos x="T6" y="T7"/>
                </a:cxn>
                <a:cxn ang="0">
                  <a:pos x="T8" y="T9"/>
                </a:cxn>
              </a:cxnLst>
              <a:rect l="0" t="0" r="r" b="b"/>
              <a:pathLst>
                <a:path w="5" h="86">
                  <a:moveTo>
                    <a:pt x="0" y="0"/>
                  </a:moveTo>
                  <a:cubicBezTo>
                    <a:pt x="3" y="86"/>
                    <a:pt x="3" y="86"/>
                    <a:pt x="3" y="86"/>
                  </a:cubicBezTo>
                  <a:cubicBezTo>
                    <a:pt x="5" y="86"/>
                    <a:pt x="5" y="86"/>
                    <a:pt x="5" y="86"/>
                  </a:cubicBezTo>
                  <a:cubicBezTo>
                    <a:pt x="1" y="2"/>
                    <a:pt x="1" y="2"/>
                    <a:pt x="1" y="2"/>
                  </a:cubicBezTo>
                  <a:cubicBezTo>
                    <a:pt x="1" y="1"/>
                    <a:pt x="0" y="1"/>
                    <a:pt x="0" y="0"/>
                  </a:cubicBezTo>
                </a:path>
              </a:pathLst>
            </a:custGeom>
            <a:solidFill>
              <a:srgbClr val="A5D55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7" name="Freeform 68"/>
            <p:cNvSpPr>
              <a:spLocks/>
            </p:cNvSpPr>
            <p:nvPr/>
          </p:nvSpPr>
          <p:spPr bwMode="auto">
            <a:xfrm>
              <a:off x="10334626" y="5295901"/>
              <a:ext cx="322263" cy="1504950"/>
            </a:xfrm>
            <a:custGeom>
              <a:avLst/>
              <a:gdLst>
                <a:gd name="T0" fmla="*/ 11 w 203"/>
                <a:gd name="T1" fmla="*/ 0 h 948"/>
                <a:gd name="T2" fmla="*/ 0 w 203"/>
                <a:gd name="T3" fmla="*/ 103 h 948"/>
                <a:gd name="T4" fmla="*/ 0 w 203"/>
                <a:gd name="T5" fmla="*/ 948 h 948"/>
                <a:gd name="T6" fmla="*/ 66 w 203"/>
                <a:gd name="T7" fmla="*/ 948 h 948"/>
                <a:gd name="T8" fmla="*/ 63 w 203"/>
                <a:gd name="T9" fmla="*/ 926 h 948"/>
                <a:gd name="T10" fmla="*/ 63 w 203"/>
                <a:gd name="T11" fmla="*/ 898 h 948"/>
                <a:gd name="T12" fmla="*/ 55 w 203"/>
                <a:gd name="T13" fmla="*/ 659 h 948"/>
                <a:gd name="T14" fmla="*/ 55 w 203"/>
                <a:gd name="T15" fmla="*/ 659 h 948"/>
                <a:gd name="T16" fmla="*/ 48 w 203"/>
                <a:gd name="T17" fmla="*/ 456 h 948"/>
                <a:gd name="T18" fmla="*/ 45 w 203"/>
                <a:gd name="T19" fmla="*/ 359 h 948"/>
                <a:gd name="T20" fmla="*/ 203 w 203"/>
                <a:gd name="T21" fmla="*/ 167 h 948"/>
                <a:gd name="T22" fmla="*/ 34 w 203"/>
                <a:gd name="T23" fmla="*/ 270 h 948"/>
                <a:gd name="T24" fmla="*/ 11 w 203"/>
                <a:gd name="T25" fmla="*/ 0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 h="948">
                  <a:moveTo>
                    <a:pt x="11" y="0"/>
                  </a:moveTo>
                  <a:lnTo>
                    <a:pt x="0" y="103"/>
                  </a:lnTo>
                  <a:lnTo>
                    <a:pt x="0" y="948"/>
                  </a:lnTo>
                  <a:lnTo>
                    <a:pt x="66" y="948"/>
                  </a:lnTo>
                  <a:lnTo>
                    <a:pt x="63" y="926"/>
                  </a:lnTo>
                  <a:lnTo>
                    <a:pt x="63" y="898"/>
                  </a:lnTo>
                  <a:lnTo>
                    <a:pt x="55" y="659"/>
                  </a:lnTo>
                  <a:lnTo>
                    <a:pt x="55" y="659"/>
                  </a:lnTo>
                  <a:lnTo>
                    <a:pt x="48" y="456"/>
                  </a:lnTo>
                  <a:lnTo>
                    <a:pt x="45" y="359"/>
                  </a:lnTo>
                  <a:lnTo>
                    <a:pt x="203" y="167"/>
                  </a:lnTo>
                  <a:lnTo>
                    <a:pt x="34" y="270"/>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9" name="Freeform 70"/>
            <p:cNvSpPr>
              <a:spLocks/>
            </p:cNvSpPr>
            <p:nvPr/>
          </p:nvSpPr>
          <p:spPr bwMode="auto">
            <a:xfrm>
              <a:off x="6616701" y="5583239"/>
              <a:ext cx="666750" cy="1254125"/>
            </a:xfrm>
            <a:custGeom>
              <a:avLst/>
              <a:gdLst>
                <a:gd name="T0" fmla="*/ 420 w 420"/>
                <a:gd name="T1" fmla="*/ 156 h 790"/>
                <a:gd name="T2" fmla="*/ 241 w 420"/>
                <a:gd name="T3" fmla="*/ 203 h 790"/>
                <a:gd name="T4" fmla="*/ 202 w 420"/>
                <a:gd name="T5" fmla="*/ 0 h 790"/>
                <a:gd name="T6" fmla="*/ 170 w 420"/>
                <a:gd name="T7" fmla="*/ 203 h 790"/>
                <a:gd name="T8" fmla="*/ 0 w 420"/>
                <a:gd name="T9" fmla="*/ 153 h 790"/>
                <a:gd name="T10" fmla="*/ 176 w 420"/>
                <a:gd name="T11" fmla="*/ 278 h 790"/>
                <a:gd name="T12" fmla="*/ 163 w 420"/>
                <a:gd name="T13" fmla="*/ 790 h 790"/>
                <a:gd name="T14" fmla="*/ 244 w 420"/>
                <a:gd name="T15" fmla="*/ 790 h 790"/>
                <a:gd name="T16" fmla="*/ 231 w 420"/>
                <a:gd name="T17" fmla="*/ 278 h 790"/>
                <a:gd name="T18" fmla="*/ 420 w 420"/>
                <a:gd name="T19" fmla="*/ 156 h 7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0" h="790">
                  <a:moveTo>
                    <a:pt x="420" y="156"/>
                  </a:moveTo>
                  <a:lnTo>
                    <a:pt x="241" y="203"/>
                  </a:lnTo>
                  <a:lnTo>
                    <a:pt x="202" y="0"/>
                  </a:lnTo>
                  <a:lnTo>
                    <a:pt x="170" y="203"/>
                  </a:lnTo>
                  <a:lnTo>
                    <a:pt x="0" y="153"/>
                  </a:lnTo>
                  <a:lnTo>
                    <a:pt x="176" y="278"/>
                  </a:lnTo>
                  <a:lnTo>
                    <a:pt x="163" y="790"/>
                  </a:lnTo>
                  <a:lnTo>
                    <a:pt x="244" y="790"/>
                  </a:lnTo>
                  <a:lnTo>
                    <a:pt x="231" y="278"/>
                  </a:lnTo>
                  <a:lnTo>
                    <a:pt x="420" y="156"/>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7" name="Rectangle 78"/>
            <p:cNvSpPr>
              <a:spLocks noChangeArrowheads="1"/>
            </p:cNvSpPr>
            <p:nvPr/>
          </p:nvSpPr>
          <p:spPr bwMode="auto">
            <a:xfrm>
              <a:off x="6937376" y="6837364"/>
              <a:ext cx="66675" cy="31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8" name="Rectangle 79"/>
            <p:cNvSpPr>
              <a:spLocks noChangeArrowheads="1"/>
            </p:cNvSpPr>
            <p:nvPr/>
          </p:nvSpPr>
          <p:spPr bwMode="auto">
            <a:xfrm>
              <a:off x="6937376" y="6837364"/>
              <a:ext cx="66675" cy="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9" name="Freeform 80"/>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close/>
                </a:path>
              </a:pathLst>
            </a:custGeom>
            <a:solidFill>
              <a:srgbClr val="D18A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0" name="Freeform 81"/>
            <p:cNvSpPr>
              <a:spLocks/>
            </p:cNvSpPr>
            <p:nvPr/>
          </p:nvSpPr>
          <p:spPr bwMode="auto">
            <a:xfrm>
              <a:off x="6937376" y="6761164"/>
              <a:ext cx="66675" cy="76200"/>
            </a:xfrm>
            <a:custGeom>
              <a:avLst/>
              <a:gdLst>
                <a:gd name="T0" fmla="*/ 39 w 42"/>
                <a:gd name="T1" fmla="*/ 0 h 48"/>
                <a:gd name="T2" fmla="*/ 0 w 42"/>
                <a:gd name="T3" fmla="*/ 0 h 48"/>
                <a:gd name="T4" fmla="*/ 0 w 42"/>
                <a:gd name="T5" fmla="*/ 48 h 48"/>
                <a:gd name="T6" fmla="*/ 42 w 42"/>
                <a:gd name="T7" fmla="*/ 48 h 48"/>
                <a:gd name="T8" fmla="*/ 39 w 42"/>
                <a:gd name="T9" fmla="*/ 0 h 48"/>
              </a:gdLst>
              <a:ahLst/>
              <a:cxnLst>
                <a:cxn ang="0">
                  <a:pos x="T0" y="T1"/>
                </a:cxn>
                <a:cxn ang="0">
                  <a:pos x="T2" y="T3"/>
                </a:cxn>
                <a:cxn ang="0">
                  <a:pos x="T4" y="T5"/>
                </a:cxn>
                <a:cxn ang="0">
                  <a:pos x="T6" y="T7"/>
                </a:cxn>
                <a:cxn ang="0">
                  <a:pos x="T8" y="T9"/>
                </a:cxn>
              </a:cxnLst>
              <a:rect l="0" t="0" r="r" b="b"/>
              <a:pathLst>
                <a:path w="42" h="48">
                  <a:moveTo>
                    <a:pt x="39" y="0"/>
                  </a:moveTo>
                  <a:lnTo>
                    <a:pt x="0" y="0"/>
                  </a:lnTo>
                  <a:lnTo>
                    <a:pt x="0" y="48"/>
                  </a:lnTo>
                  <a:lnTo>
                    <a:pt x="42" y="48"/>
                  </a:lnTo>
                  <a:lnTo>
                    <a:pt x="3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3" name="Freeform 84"/>
            <p:cNvSpPr>
              <a:spLocks/>
            </p:cNvSpPr>
            <p:nvPr/>
          </p:nvSpPr>
          <p:spPr bwMode="auto">
            <a:xfrm>
              <a:off x="11160126" y="6453189"/>
              <a:ext cx="458788" cy="307975"/>
            </a:xfrm>
            <a:custGeom>
              <a:avLst/>
              <a:gdLst>
                <a:gd name="T0" fmla="*/ 108 w 110"/>
                <a:gd name="T1" fmla="*/ 70 h 70"/>
                <a:gd name="T2" fmla="*/ 110 w 110"/>
                <a:gd name="T3" fmla="*/ 55 h 70"/>
                <a:gd name="T4" fmla="*/ 55 w 110"/>
                <a:gd name="T5" fmla="*/ 0 h 70"/>
                <a:gd name="T6" fmla="*/ 0 w 110"/>
                <a:gd name="T7" fmla="*/ 55 h 70"/>
                <a:gd name="T8" fmla="*/ 2 w 110"/>
                <a:gd name="T9" fmla="*/ 70 h 70"/>
                <a:gd name="T10" fmla="*/ 108 w 110"/>
                <a:gd name="T11" fmla="*/ 70 h 70"/>
              </a:gdLst>
              <a:ahLst/>
              <a:cxnLst>
                <a:cxn ang="0">
                  <a:pos x="T0" y="T1"/>
                </a:cxn>
                <a:cxn ang="0">
                  <a:pos x="T2" y="T3"/>
                </a:cxn>
                <a:cxn ang="0">
                  <a:pos x="T4" y="T5"/>
                </a:cxn>
                <a:cxn ang="0">
                  <a:pos x="T6" y="T7"/>
                </a:cxn>
                <a:cxn ang="0">
                  <a:pos x="T8" y="T9"/>
                </a:cxn>
                <a:cxn ang="0">
                  <a:pos x="T10" y="T11"/>
                </a:cxn>
              </a:cxnLst>
              <a:rect l="0" t="0" r="r" b="b"/>
              <a:pathLst>
                <a:path w="110" h="70">
                  <a:moveTo>
                    <a:pt x="108" y="70"/>
                  </a:moveTo>
                  <a:cubicBezTo>
                    <a:pt x="110" y="65"/>
                    <a:pt x="110" y="60"/>
                    <a:pt x="110" y="55"/>
                  </a:cubicBezTo>
                  <a:cubicBezTo>
                    <a:pt x="110"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4" name="Freeform 85"/>
            <p:cNvSpPr>
              <a:spLocks/>
            </p:cNvSpPr>
            <p:nvPr/>
          </p:nvSpPr>
          <p:spPr bwMode="auto">
            <a:xfrm>
              <a:off x="11749088" y="6453189"/>
              <a:ext cx="461963" cy="307975"/>
            </a:xfrm>
            <a:custGeom>
              <a:avLst/>
              <a:gdLst>
                <a:gd name="T0" fmla="*/ 108 w 111"/>
                <a:gd name="T1" fmla="*/ 70 h 70"/>
                <a:gd name="T2" fmla="*/ 111 w 111"/>
                <a:gd name="T3" fmla="*/ 55 h 70"/>
                <a:gd name="T4" fmla="*/ 55 w 111"/>
                <a:gd name="T5" fmla="*/ 0 h 70"/>
                <a:gd name="T6" fmla="*/ 0 w 111"/>
                <a:gd name="T7" fmla="*/ 55 h 70"/>
                <a:gd name="T8" fmla="*/ 2 w 111"/>
                <a:gd name="T9" fmla="*/ 70 h 70"/>
                <a:gd name="T10" fmla="*/ 108 w 111"/>
                <a:gd name="T11" fmla="*/ 70 h 70"/>
              </a:gdLst>
              <a:ahLst/>
              <a:cxnLst>
                <a:cxn ang="0">
                  <a:pos x="T0" y="T1"/>
                </a:cxn>
                <a:cxn ang="0">
                  <a:pos x="T2" y="T3"/>
                </a:cxn>
                <a:cxn ang="0">
                  <a:pos x="T4" y="T5"/>
                </a:cxn>
                <a:cxn ang="0">
                  <a:pos x="T6" y="T7"/>
                </a:cxn>
                <a:cxn ang="0">
                  <a:pos x="T8" y="T9"/>
                </a:cxn>
                <a:cxn ang="0">
                  <a:pos x="T10" y="T11"/>
                </a:cxn>
              </a:cxnLst>
              <a:rect l="0" t="0" r="r" b="b"/>
              <a:pathLst>
                <a:path w="111" h="70">
                  <a:moveTo>
                    <a:pt x="108" y="70"/>
                  </a:moveTo>
                  <a:cubicBezTo>
                    <a:pt x="110" y="65"/>
                    <a:pt x="111" y="60"/>
                    <a:pt x="111" y="55"/>
                  </a:cubicBezTo>
                  <a:cubicBezTo>
                    <a:pt x="111" y="24"/>
                    <a:pt x="86" y="0"/>
                    <a:pt x="55" y="0"/>
                  </a:cubicBezTo>
                  <a:cubicBezTo>
                    <a:pt x="25" y="0"/>
                    <a:pt x="0" y="24"/>
                    <a:pt x="0" y="55"/>
                  </a:cubicBezTo>
                  <a:cubicBezTo>
                    <a:pt x="0" y="60"/>
                    <a:pt x="1" y="65"/>
                    <a:pt x="2" y="70"/>
                  </a:cubicBezTo>
                  <a:cubicBezTo>
                    <a:pt x="108" y="70"/>
                    <a:pt x="108" y="70"/>
                    <a:pt x="108" y="70"/>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5" name="Freeform 86"/>
            <p:cNvSpPr>
              <a:spLocks/>
            </p:cNvSpPr>
            <p:nvPr/>
          </p:nvSpPr>
          <p:spPr bwMode="auto">
            <a:xfrm>
              <a:off x="11380788" y="6138864"/>
              <a:ext cx="609600" cy="622300"/>
            </a:xfrm>
            <a:custGeom>
              <a:avLst/>
              <a:gdLst>
                <a:gd name="T0" fmla="*/ 47 w 146"/>
                <a:gd name="T1" fmla="*/ 141 h 141"/>
                <a:gd name="T2" fmla="*/ 99 w 146"/>
                <a:gd name="T3" fmla="*/ 141 h 141"/>
                <a:gd name="T4" fmla="*/ 146 w 146"/>
                <a:gd name="T5" fmla="*/ 73 h 141"/>
                <a:gd name="T6" fmla="*/ 73 w 146"/>
                <a:gd name="T7" fmla="*/ 0 h 141"/>
                <a:gd name="T8" fmla="*/ 0 w 146"/>
                <a:gd name="T9" fmla="*/ 73 h 141"/>
                <a:gd name="T10" fmla="*/ 47 w 146"/>
                <a:gd name="T11" fmla="*/ 141 h 141"/>
              </a:gdLst>
              <a:ahLst/>
              <a:cxnLst>
                <a:cxn ang="0">
                  <a:pos x="T0" y="T1"/>
                </a:cxn>
                <a:cxn ang="0">
                  <a:pos x="T2" y="T3"/>
                </a:cxn>
                <a:cxn ang="0">
                  <a:pos x="T4" y="T5"/>
                </a:cxn>
                <a:cxn ang="0">
                  <a:pos x="T6" y="T7"/>
                </a:cxn>
                <a:cxn ang="0">
                  <a:pos x="T8" y="T9"/>
                </a:cxn>
                <a:cxn ang="0">
                  <a:pos x="T10" y="T11"/>
                </a:cxn>
              </a:cxnLst>
              <a:rect l="0" t="0" r="r" b="b"/>
              <a:pathLst>
                <a:path w="146" h="141">
                  <a:moveTo>
                    <a:pt x="47" y="141"/>
                  </a:moveTo>
                  <a:cubicBezTo>
                    <a:pt x="99" y="141"/>
                    <a:pt x="99" y="141"/>
                    <a:pt x="99" y="141"/>
                  </a:cubicBezTo>
                  <a:cubicBezTo>
                    <a:pt x="126" y="131"/>
                    <a:pt x="146" y="104"/>
                    <a:pt x="146" y="73"/>
                  </a:cubicBezTo>
                  <a:cubicBezTo>
                    <a:pt x="146" y="33"/>
                    <a:pt x="113" y="0"/>
                    <a:pt x="73" y="0"/>
                  </a:cubicBezTo>
                  <a:cubicBezTo>
                    <a:pt x="33" y="0"/>
                    <a:pt x="0" y="33"/>
                    <a:pt x="0" y="73"/>
                  </a:cubicBezTo>
                  <a:cubicBezTo>
                    <a:pt x="0" y="104"/>
                    <a:pt x="20" y="131"/>
                    <a:pt x="47" y="141"/>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6" name="Oval 87"/>
            <p:cNvSpPr>
              <a:spLocks noChangeArrowheads="1"/>
            </p:cNvSpPr>
            <p:nvPr/>
          </p:nvSpPr>
          <p:spPr bwMode="auto">
            <a:xfrm>
              <a:off x="11226801" y="6616701"/>
              <a:ext cx="125413"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7" name="Oval 88"/>
            <p:cNvSpPr>
              <a:spLocks noChangeArrowheads="1"/>
            </p:cNvSpPr>
            <p:nvPr/>
          </p:nvSpPr>
          <p:spPr bwMode="auto">
            <a:xfrm>
              <a:off x="11464926" y="62849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8" name="Oval 89"/>
            <p:cNvSpPr>
              <a:spLocks noChangeArrowheads="1"/>
            </p:cNvSpPr>
            <p:nvPr/>
          </p:nvSpPr>
          <p:spPr bwMode="auto">
            <a:xfrm>
              <a:off x="11649076" y="6188076"/>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9" name="Freeform 90"/>
            <p:cNvSpPr>
              <a:spLocks/>
            </p:cNvSpPr>
            <p:nvPr/>
          </p:nvSpPr>
          <p:spPr bwMode="auto">
            <a:xfrm>
              <a:off x="11610976" y="6399214"/>
              <a:ext cx="133350" cy="141288"/>
            </a:xfrm>
            <a:custGeom>
              <a:avLst/>
              <a:gdLst>
                <a:gd name="T0" fmla="*/ 31 w 32"/>
                <a:gd name="T1" fmla="*/ 17 h 32"/>
                <a:gd name="T2" fmla="*/ 15 w 32"/>
                <a:gd name="T3" fmla="*/ 32 h 32"/>
                <a:gd name="T4" fmla="*/ 0 w 32"/>
                <a:gd name="T5" fmla="*/ 15 h 32"/>
                <a:gd name="T6" fmla="*/ 17 w 32"/>
                <a:gd name="T7" fmla="*/ 1 h 32"/>
                <a:gd name="T8" fmla="*/ 31 w 32"/>
                <a:gd name="T9" fmla="*/ 17 h 32"/>
              </a:gdLst>
              <a:ahLst/>
              <a:cxnLst>
                <a:cxn ang="0">
                  <a:pos x="T0" y="T1"/>
                </a:cxn>
                <a:cxn ang="0">
                  <a:pos x="T2" y="T3"/>
                </a:cxn>
                <a:cxn ang="0">
                  <a:pos x="T4" y="T5"/>
                </a:cxn>
                <a:cxn ang="0">
                  <a:pos x="T6" y="T7"/>
                </a:cxn>
                <a:cxn ang="0">
                  <a:pos x="T8" y="T9"/>
                </a:cxn>
              </a:cxnLst>
              <a:rect l="0" t="0" r="r" b="b"/>
              <a:pathLst>
                <a:path w="32" h="32">
                  <a:moveTo>
                    <a:pt x="31" y="17"/>
                  </a:moveTo>
                  <a:cubicBezTo>
                    <a:pt x="31" y="26"/>
                    <a:pt x="23" y="32"/>
                    <a:pt x="15" y="32"/>
                  </a:cubicBezTo>
                  <a:cubicBezTo>
                    <a:pt x="6" y="31"/>
                    <a:pt x="0" y="24"/>
                    <a:pt x="0" y="15"/>
                  </a:cubicBezTo>
                  <a:cubicBezTo>
                    <a:pt x="1" y="7"/>
                    <a:pt x="8" y="0"/>
                    <a:pt x="17" y="1"/>
                  </a:cubicBezTo>
                  <a:cubicBezTo>
                    <a:pt x="25" y="1"/>
                    <a:pt x="32" y="8"/>
                    <a:pt x="31" y="17"/>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0" name="Oval 91"/>
            <p:cNvSpPr>
              <a:spLocks noChangeArrowheads="1"/>
            </p:cNvSpPr>
            <p:nvPr/>
          </p:nvSpPr>
          <p:spPr bwMode="auto">
            <a:xfrm>
              <a:off x="11390313" y="6500814"/>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1" name="Freeform 92"/>
            <p:cNvSpPr>
              <a:spLocks/>
            </p:cNvSpPr>
            <p:nvPr/>
          </p:nvSpPr>
          <p:spPr bwMode="auto">
            <a:xfrm>
              <a:off x="11369676" y="6721476"/>
              <a:ext cx="115888" cy="39688"/>
            </a:xfrm>
            <a:custGeom>
              <a:avLst/>
              <a:gdLst>
                <a:gd name="T0" fmla="*/ 28 w 28"/>
                <a:gd name="T1" fmla="*/ 9 h 9"/>
                <a:gd name="T2" fmla="*/ 14 w 28"/>
                <a:gd name="T3" fmla="*/ 0 h 9"/>
                <a:gd name="T4" fmla="*/ 0 w 28"/>
                <a:gd name="T5" fmla="*/ 9 h 9"/>
                <a:gd name="T6" fmla="*/ 28 w 28"/>
                <a:gd name="T7" fmla="*/ 9 h 9"/>
              </a:gdLst>
              <a:ahLst/>
              <a:cxnLst>
                <a:cxn ang="0">
                  <a:pos x="T0" y="T1"/>
                </a:cxn>
                <a:cxn ang="0">
                  <a:pos x="T2" y="T3"/>
                </a:cxn>
                <a:cxn ang="0">
                  <a:pos x="T4" y="T5"/>
                </a:cxn>
                <a:cxn ang="0">
                  <a:pos x="T6" y="T7"/>
                </a:cxn>
              </a:cxnLst>
              <a:rect l="0" t="0" r="r" b="b"/>
              <a:pathLst>
                <a:path w="28" h="9">
                  <a:moveTo>
                    <a:pt x="28" y="9"/>
                  </a:moveTo>
                  <a:cubicBezTo>
                    <a:pt x="25" y="4"/>
                    <a:pt x="20" y="0"/>
                    <a:pt x="14" y="0"/>
                  </a:cubicBezTo>
                  <a:cubicBezTo>
                    <a:pt x="8" y="0"/>
                    <a:pt x="3" y="4"/>
                    <a:pt x="0" y="9"/>
                  </a:cubicBezTo>
                  <a:lnTo>
                    <a:pt x="28" y="9"/>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2" name="Oval 93"/>
            <p:cNvSpPr>
              <a:spLocks noChangeArrowheads="1"/>
            </p:cNvSpPr>
            <p:nvPr/>
          </p:nvSpPr>
          <p:spPr bwMode="auto">
            <a:xfrm>
              <a:off x="11572876" y="6575426"/>
              <a:ext cx="130175" cy="13811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3" name="Oval 94"/>
            <p:cNvSpPr>
              <a:spLocks noChangeArrowheads="1"/>
            </p:cNvSpPr>
            <p:nvPr/>
          </p:nvSpPr>
          <p:spPr bwMode="auto">
            <a:xfrm>
              <a:off x="11793538" y="6589714"/>
              <a:ext cx="130175" cy="131763"/>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4" name="Freeform 95"/>
            <p:cNvSpPr>
              <a:spLocks/>
            </p:cNvSpPr>
            <p:nvPr/>
          </p:nvSpPr>
          <p:spPr bwMode="auto">
            <a:xfrm>
              <a:off x="11926888" y="6735764"/>
              <a:ext cx="104775" cy="25400"/>
            </a:xfrm>
            <a:custGeom>
              <a:avLst/>
              <a:gdLst>
                <a:gd name="T0" fmla="*/ 25 w 25"/>
                <a:gd name="T1" fmla="*/ 6 h 6"/>
                <a:gd name="T2" fmla="*/ 12 w 25"/>
                <a:gd name="T3" fmla="*/ 0 h 6"/>
                <a:gd name="T4" fmla="*/ 0 w 25"/>
                <a:gd name="T5" fmla="*/ 6 h 6"/>
                <a:gd name="T6" fmla="*/ 25 w 25"/>
                <a:gd name="T7" fmla="*/ 6 h 6"/>
              </a:gdLst>
              <a:ahLst/>
              <a:cxnLst>
                <a:cxn ang="0">
                  <a:pos x="T0" y="T1"/>
                </a:cxn>
                <a:cxn ang="0">
                  <a:pos x="T2" y="T3"/>
                </a:cxn>
                <a:cxn ang="0">
                  <a:pos x="T4" y="T5"/>
                </a:cxn>
                <a:cxn ang="0">
                  <a:pos x="T6" y="T7"/>
                </a:cxn>
              </a:cxnLst>
              <a:rect l="0" t="0" r="r" b="b"/>
              <a:pathLst>
                <a:path w="25" h="6">
                  <a:moveTo>
                    <a:pt x="25" y="6"/>
                  </a:moveTo>
                  <a:cubicBezTo>
                    <a:pt x="22" y="2"/>
                    <a:pt x="17" y="0"/>
                    <a:pt x="12" y="0"/>
                  </a:cubicBezTo>
                  <a:cubicBezTo>
                    <a:pt x="7" y="0"/>
                    <a:pt x="3" y="2"/>
                    <a:pt x="0" y="6"/>
                  </a:cubicBezTo>
                  <a:cubicBezTo>
                    <a:pt x="25" y="6"/>
                    <a:pt x="25" y="6"/>
                    <a:pt x="25" y="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5" name="Oval 96"/>
            <p:cNvSpPr>
              <a:spLocks noChangeArrowheads="1"/>
            </p:cNvSpPr>
            <p:nvPr/>
          </p:nvSpPr>
          <p:spPr bwMode="auto">
            <a:xfrm>
              <a:off x="12044363" y="6567489"/>
              <a:ext cx="128588" cy="1365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6" name="Freeform 97"/>
            <p:cNvSpPr>
              <a:spLocks/>
            </p:cNvSpPr>
            <p:nvPr/>
          </p:nvSpPr>
          <p:spPr bwMode="auto">
            <a:xfrm>
              <a:off x="11798301" y="6337301"/>
              <a:ext cx="141288" cy="150813"/>
            </a:xfrm>
            <a:custGeom>
              <a:avLst/>
              <a:gdLst>
                <a:gd name="T0" fmla="*/ 32 w 34"/>
                <a:gd name="T1" fmla="*/ 13 h 34"/>
                <a:gd name="T2" fmla="*/ 21 w 34"/>
                <a:gd name="T3" fmla="*/ 32 h 34"/>
                <a:gd name="T4" fmla="*/ 2 w 34"/>
                <a:gd name="T5" fmla="*/ 21 h 34"/>
                <a:gd name="T6" fmla="*/ 13 w 34"/>
                <a:gd name="T7" fmla="*/ 2 h 34"/>
                <a:gd name="T8" fmla="*/ 32 w 34"/>
                <a:gd name="T9" fmla="*/ 13 h 34"/>
              </a:gdLst>
              <a:ahLst/>
              <a:cxnLst>
                <a:cxn ang="0">
                  <a:pos x="T0" y="T1"/>
                </a:cxn>
                <a:cxn ang="0">
                  <a:pos x="T2" y="T3"/>
                </a:cxn>
                <a:cxn ang="0">
                  <a:pos x="T4" y="T5"/>
                </a:cxn>
                <a:cxn ang="0">
                  <a:pos x="T6" y="T7"/>
                </a:cxn>
                <a:cxn ang="0">
                  <a:pos x="T8" y="T9"/>
                </a:cxn>
              </a:cxnLst>
              <a:rect l="0" t="0" r="r" b="b"/>
              <a:pathLst>
                <a:path w="34" h="34">
                  <a:moveTo>
                    <a:pt x="32" y="13"/>
                  </a:moveTo>
                  <a:cubicBezTo>
                    <a:pt x="34" y="21"/>
                    <a:pt x="29" y="30"/>
                    <a:pt x="21" y="32"/>
                  </a:cubicBezTo>
                  <a:cubicBezTo>
                    <a:pt x="13" y="34"/>
                    <a:pt x="4" y="29"/>
                    <a:pt x="2" y="21"/>
                  </a:cubicBezTo>
                  <a:cubicBezTo>
                    <a:pt x="0" y="12"/>
                    <a:pt x="5" y="4"/>
                    <a:pt x="13" y="2"/>
                  </a:cubicBezTo>
                  <a:cubicBezTo>
                    <a:pt x="21" y="0"/>
                    <a:pt x="30" y="5"/>
                    <a:pt x="32" y="13"/>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7" name="Freeform 98"/>
            <p:cNvSpPr>
              <a:spLocks noEditPoints="1"/>
            </p:cNvSpPr>
            <p:nvPr/>
          </p:nvSpPr>
          <p:spPr bwMode="auto">
            <a:xfrm>
              <a:off x="12206288" y="6677026"/>
              <a:ext cx="4763" cy="19050"/>
            </a:xfrm>
            <a:custGeom>
              <a:avLst/>
              <a:gdLst>
                <a:gd name="T0" fmla="*/ 1 w 1"/>
                <a:gd name="T1" fmla="*/ 4 h 4"/>
                <a:gd name="T2" fmla="*/ 1 w 1"/>
                <a:gd name="T3" fmla="*/ 4 h 4"/>
                <a:gd name="T4" fmla="*/ 1 w 1"/>
                <a:gd name="T5" fmla="*/ 4 h 4"/>
                <a:gd name="T6" fmla="*/ 1 w 1"/>
                <a:gd name="T7" fmla="*/ 3 h 4"/>
                <a:gd name="T8" fmla="*/ 1 w 1"/>
                <a:gd name="T9" fmla="*/ 3 h 4"/>
                <a:gd name="T10" fmla="*/ 1 w 1"/>
                <a:gd name="T11" fmla="*/ 3 h 4"/>
                <a:gd name="T12" fmla="*/ 1 w 1"/>
                <a:gd name="T13" fmla="*/ 3 h 4"/>
                <a:gd name="T14" fmla="*/ 1 w 1"/>
                <a:gd name="T15" fmla="*/ 3 h 4"/>
                <a:gd name="T16" fmla="*/ 1 w 1"/>
                <a:gd name="T17" fmla="*/ 3 h 4"/>
                <a:gd name="T18" fmla="*/ 1 w 1"/>
                <a:gd name="T19" fmla="*/ 3 h 4"/>
                <a:gd name="T20" fmla="*/ 1 w 1"/>
                <a:gd name="T21" fmla="*/ 3 h 4"/>
                <a:gd name="T22" fmla="*/ 1 w 1"/>
                <a:gd name="T23" fmla="*/ 3 h 4"/>
                <a:gd name="T24" fmla="*/ 1 w 1"/>
                <a:gd name="T25" fmla="*/ 2 h 4"/>
                <a:gd name="T26" fmla="*/ 1 w 1"/>
                <a:gd name="T27" fmla="*/ 2 h 4"/>
                <a:gd name="T28" fmla="*/ 1 w 1"/>
                <a:gd name="T29" fmla="*/ 2 h 4"/>
                <a:gd name="T30" fmla="*/ 1 w 1"/>
                <a:gd name="T31" fmla="*/ 2 h 4"/>
                <a:gd name="T32" fmla="*/ 1 w 1"/>
                <a:gd name="T33" fmla="*/ 2 h 4"/>
                <a:gd name="T34" fmla="*/ 1 w 1"/>
                <a:gd name="T35" fmla="*/ 2 h 4"/>
                <a:gd name="T36" fmla="*/ 0 w 1"/>
                <a:gd name="T37" fmla="*/ 2 h 4"/>
                <a:gd name="T38" fmla="*/ 0 w 1"/>
                <a:gd name="T39" fmla="*/ 2 h 4"/>
                <a:gd name="T40" fmla="*/ 0 w 1"/>
                <a:gd name="T41" fmla="*/ 1 h 4"/>
                <a:gd name="T42" fmla="*/ 0 w 1"/>
                <a:gd name="T43" fmla="*/ 1 h 4"/>
                <a:gd name="T44" fmla="*/ 0 w 1"/>
                <a:gd name="T45" fmla="*/ 1 h 4"/>
                <a:gd name="T46" fmla="*/ 0 w 1"/>
                <a:gd name="T47" fmla="*/ 1 h 4"/>
                <a:gd name="T48" fmla="*/ 0 w 1"/>
                <a:gd name="T49" fmla="*/ 1 h 4"/>
                <a:gd name="T50" fmla="*/ 0 w 1"/>
                <a:gd name="T51" fmla="*/ 1 h 4"/>
                <a:gd name="T52" fmla="*/ 0 w 1"/>
                <a:gd name="T53" fmla="*/ 1 h 4"/>
                <a:gd name="T54" fmla="*/ 0 w 1"/>
                <a:gd name="T55" fmla="*/ 1 h 4"/>
                <a:gd name="T56" fmla="*/ 0 w 1"/>
                <a:gd name="T57" fmla="*/ 1 h 4"/>
                <a:gd name="T58" fmla="*/ 0 w 1"/>
                <a:gd name="T59" fmla="*/ 0 h 4"/>
                <a:gd name="T60" fmla="*/ 0 w 1"/>
                <a:gd name="T61" fmla="*/ 0 h 4"/>
                <a:gd name="T62" fmla="*/ 0 w 1"/>
                <a:gd name="T63" fmla="*/ 0 h 4"/>
                <a:gd name="T64" fmla="*/ 0 w 1"/>
                <a:gd name="T65" fmla="*/ 0 h 4"/>
                <a:gd name="T66" fmla="*/ 0 w 1"/>
                <a:gd name="T67" fmla="*/ 0 h 4"/>
                <a:gd name="T68" fmla="*/ 0 w 1"/>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 h="4">
                  <a:moveTo>
                    <a:pt x="1" y="4"/>
                  </a:moveTo>
                  <a:cubicBezTo>
                    <a:pt x="1" y="4"/>
                    <a:pt x="1" y="4"/>
                    <a:pt x="1" y="4"/>
                  </a:cubicBez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3"/>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8" name="Freeform 99"/>
            <p:cNvSpPr>
              <a:spLocks noEditPoints="1"/>
            </p:cNvSpPr>
            <p:nvPr/>
          </p:nvSpPr>
          <p:spPr bwMode="auto">
            <a:xfrm>
              <a:off x="11793538" y="6453189"/>
              <a:ext cx="417513" cy="307975"/>
            </a:xfrm>
            <a:custGeom>
              <a:avLst/>
              <a:gdLst>
                <a:gd name="T0" fmla="*/ 75 w 100"/>
                <a:gd name="T1" fmla="*/ 57 h 70"/>
                <a:gd name="T2" fmla="*/ 60 w 100"/>
                <a:gd name="T3" fmla="*/ 42 h 70"/>
                <a:gd name="T4" fmla="*/ 75 w 100"/>
                <a:gd name="T5" fmla="*/ 26 h 70"/>
                <a:gd name="T6" fmla="*/ 91 w 100"/>
                <a:gd name="T7" fmla="*/ 42 h 70"/>
                <a:gd name="T8" fmla="*/ 75 w 100"/>
                <a:gd name="T9" fmla="*/ 57 h 70"/>
                <a:gd name="T10" fmla="*/ 47 w 100"/>
                <a:gd name="T11" fmla="*/ 0 h 70"/>
                <a:gd name="T12" fmla="*/ 47 w 100"/>
                <a:gd name="T13" fmla="*/ 2 h 70"/>
                <a:gd name="T14" fmla="*/ 31 w 100"/>
                <a:gd name="T15" fmla="*/ 47 h 70"/>
                <a:gd name="T16" fmla="*/ 16 w 100"/>
                <a:gd name="T17" fmla="*/ 61 h 70"/>
                <a:gd name="T18" fmla="*/ 16 w 100"/>
                <a:gd name="T19" fmla="*/ 61 h 70"/>
                <a:gd name="T20" fmla="*/ 0 w 100"/>
                <a:gd name="T21" fmla="*/ 70 h 70"/>
                <a:gd name="T22" fmla="*/ 32 w 100"/>
                <a:gd name="T23" fmla="*/ 70 h 70"/>
                <a:gd name="T24" fmla="*/ 44 w 100"/>
                <a:gd name="T25" fmla="*/ 64 h 70"/>
                <a:gd name="T26" fmla="*/ 57 w 100"/>
                <a:gd name="T27" fmla="*/ 70 h 70"/>
                <a:gd name="T28" fmla="*/ 97 w 100"/>
                <a:gd name="T29" fmla="*/ 70 h 70"/>
                <a:gd name="T30" fmla="*/ 100 w 100"/>
                <a:gd name="T31" fmla="*/ 55 h 70"/>
                <a:gd name="T32" fmla="*/ 100 w 100"/>
                <a:gd name="T33" fmla="*/ 55 h 70"/>
                <a:gd name="T34" fmla="*/ 100 w 100"/>
                <a:gd name="T35" fmla="*/ 55 h 70"/>
                <a:gd name="T36" fmla="*/ 100 w 100"/>
                <a:gd name="T37" fmla="*/ 55 h 70"/>
                <a:gd name="T38" fmla="*/ 100 w 100"/>
                <a:gd name="T39" fmla="*/ 54 h 70"/>
                <a:gd name="T40" fmla="*/ 100 w 100"/>
                <a:gd name="T41" fmla="*/ 54 h 70"/>
                <a:gd name="T42" fmla="*/ 100 w 100"/>
                <a:gd name="T43" fmla="*/ 54 h 70"/>
                <a:gd name="T44" fmla="*/ 100 w 100"/>
                <a:gd name="T45" fmla="*/ 54 h 70"/>
                <a:gd name="T46" fmla="*/ 100 w 100"/>
                <a:gd name="T47" fmla="*/ 54 h 70"/>
                <a:gd name="T48" fmla="*/ 100 w 100"/>
                <a:gd name="T49" fmla="*/ 54 h 70"/>
                <a:gd name="T50" fmla="*/ 100 w 100"/>
                <a:gd name="T51" fmla="*/ 54 h 70"/>
                <a:gd name="T52" fmla="*/ 100 w 100"/>
                <a:gd name="T53" fmla="*/ 54 h 70"/>
                <a:gd name="T54" fmla="*/ 100 w 100"/>
                <a:gd name="T55" fmla="*/ 54 h 70"/>
                <a:gd name="T56" fmla="*/ 100 w 100"/>
                <a:gd name="T57" fmla="*/ 54 h 70"/>
                <a:gd name="T58" fmla="*/ 100 w 100"/>
                <a:gd name="T59" fmla="*/ 54 h 70"/>
                <a:gd name="T60" fmla="*/ 100 w 100"/>
                <a:gd name="T61" fmla="*/ 53 h 70"/>
                <a:gd name="T62" fmla="*/ 100 w 100"/>
                <a:gd name="T63" fmla="*/ 53 h 70"/>
                <a:gd name="T64" fmla="*/ 100 w 100"/>
                <a:gd name="T65" fmla="*/ 53 h 70"/>
                <a:gd name="T66" fmla="*/ 100 w 100"/>
                <a:gd name="T67" fmla="*/ 53 h 70"/>
                <a:gd name="T68" fmla="*/ 100 w 100"/>
                <a:gd name="T69" fmla="*/ 53 h 70"/>
                <a:gd name="T70" fmla="*/ 100 w 100"/>
                <a:gd name="T71" fmla="*/ 53 h 70"/>
                <a:gd name="T72" fmla="*/ 100 w 100"/>
                <a:gd name="T73" fmla="*/ 53 h 70"/>
                <a:gd name="T74" fmla="*/ 100 w 100"/>
                <a:gd name="T75" fmla="*/ 53 h 70"/>
                <a:gd name="T76" fmla="*/ 100 w 100"/>
                <a:gd name="T77" fmla="*/ 53 h 70"/>
                <a:gd name="T78" fmla="*/ 99 w 100"/>
                <a:gd name="T79" fmla="*/ 53 h 70"/>
                <a:gd name="T80" fmla="*/ 99 w 100"/>
                <a:gd name="T81" fmla="*/ 53 h 70"/>
                <a:gd name="T82" fmla="*/ 99 w 100"/>
                <a:gd name="T83" fmla="*/ 52 h 70"/>
                <a:gd name="T84" fmla="*/ 99 w 100"/>
                <a:gd name="T85" fmla="*/ 52 h 70"/>
                <a:gd name="T86" fmla="*/ 99 w 100"/>
                <a:gd name="T87" fmla="*/ 52 h 70"/>
                <a:gd name="T88" fmla="*/ 99 w 100"/>
                <a:gd name="T89" fmla="*/ 52 h 70"/>
                <a:gd name="T90" fmla="*/ 99 w 100"/>
                <a:gd name="T91" fmla="*/ 52 h 70"/>
                <a:gd name="T92" fmla="*/ 99 w 100"/>
                <a:gd name="T93" fmla="*/ 52 h 70"/>
                <a:gd name="T94" fmla="*/ 99 w 100"/>
                <a:gd name="T95" fmla="*/ 52 h 70"/>
                <a:gd name="T96" fmla="*/ 99 w 100"/>
                <a:gd name="T97" fmla="*/ 52 h 70"/>
                <a:gd name="T98" fmla="*/ 99 w 100"/>
                <a:gd name="T99" fmla="*/ 52 h 70"/>
                <a:gd name="T100" fmla="*/ 99 w 100"/>
                <a:gd name="T101" fmla="*/ 52 h 70"/>
                <a:gd name="T102" fmla="*/ 99 w 100"/>
                <a:gd name="T103" fmla="*/ 52 h 70"/>
                <a:gd name="T104" fmla="*/ 99 w 100"/>
                <a:gd name="T105" fmla="*/ 52 h 70"/>
                <a:gd name="T106" fmla="*/ 99 w 100"/>
                <a:gd name="T107" fmla="*/ 51 h 70"/>
                <a:gd name="T108" fmla="*/ 99 w 100"/>
                <a:gd name="T109" fmla="*/ 51 h 70"/>
                <a:gd name="T110" fmla="*/ 99 w 100"/>
                <a:gd name="T111" fmla="*/ 51 h 70"/>
                <a:gd name="T112" fmla="*/ 99 w 100"/>
                <a:gd name="T113" fmla="*/ 51 h 70"/>
                <a:gd name="T114" fmla="*/ 99 w 100"/>
                <a:gd name="T115" fmla="*/ 51 h 70"/>
                <a:gd name="T116" fmla="*/ 99 w 100"/>
                <a:gd name="T117" fmla="*/ 51 h 70"/>
                <a:gd name="T118" fmla="*/ 99 w 100"/>
                <a:gd name="T119" fmla="*/ 51 h 70"/>
                <a:gd name="T120" fmla="*/ 99 w 100"/>
                <a:gd name="T121" fmla="*/ 51 h 70"/>
                <a:gd name="T122" fmla="*/ 47 w 100"/>
                <a:gd name="T123"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00" h="70">
                  <a:moveTo>
                    <a:pt x="75" y="57"/>
                  </a:moveTo>
                  <a:cubicBezTo>
                    <a:pt x="67" y="57"/>
                    <a:pt x="60" y="50"/>
                    <a:pt x="60" y="42"/>
                  </a:cubicBezTo>
                  <a:cubicBezTo>
                    <a:pt x="60" y="33"/>
                    <a:pt x="67" y="26"/>
                    <a:pt x="75" y="26"/>
                  </a:cubicBezTo>
                  <a:cubicBezTo>
                    <a:pt x="84" y="26"/>
                    <a:pt x="91" y="33"/>
                    <a:pt x="91" y="42"/>
                  </a:cubicBezTo>
                  <a:cubicBezTo>
                    <a:pt x="91" y="50"/>
                    <a:pt x="84" y="57"/>
                    <a:pt x="75" y="57"/>
                  </a:cubicBezTo>
                  <a:moveTo>
                    <a:pt x="47" y="0"/>
                  </a:moveTo>
                  <a:cubicBezTo>
                    <a:pt x="47" y="0"/>
                    <a:pt x="47" y="1"/>
                    <a:pt x="47" y="2"/>
                  </a:cubicBezTo>
                  <a:cubicBezTo>
                    <a:pt x="47" y="19"/>
                    <a:pt x="41" y="34"/>
                    <a:pt x="31" y="47"/>
                  </a:cubicBezTo>
                  <a:cubicBezTo>
                    <a:pt x="31" y="55"/>
                    <a:pt x="24" y="61"/>
                    <a:pt x="16" y="61"/>
                  </a:cubicBezTo>
                  <a:cubicBezTo>
                    <a:pt x="16" y="61"/>
                    <a:pt x="16" y="61"/>
                    <a:pt x="16" y="61"/>
                  </a:cubicBezTo>
                  <a:cubicBezTo>
                    <a:pt x="11" y="65"/>
                    <a:pt x="5" y="68"/>
                    <a:pt x="0" y="70"/>
                  </a:cubicBezTo>
                  <a:cubicBezTo>
                    <a:pt x="32" y="70"/>
                    <a:pt x="32" y="70"/>
                    <a:pt x="32" y="70"/>
                  </a:cubicBezTo>
                  <a:cubicBezTo>
                    <a:pt x="35" y="66"/>
                    <a:pt x="39" y="64"/>
                    <a:pt x="44" y="64"/>
                  </a:cubicBezTo>
                  <a:cubicBezTo>
                    <a:pt x="49" y="64"/>
                    <a:pt x="54" y="66"/>
                    <a:pt x="57" y="70"/>
                  </a:cubicBezTo>
                  <a:cubicBezTo>
                    <a:pt x="97" y="70"/>
                    <a:pt x="97" y="70"/>
                    <a:pt x="97" y="70"/>
                  </a:cubicBezTo>
                  <a:cubicBezTo>
                    <a:pt x="99" y="65"/>
                    <a:pt x="100" y="60"/>
                    <a:pt x="100" y="55"/>
                  </a:cubicBezTo>
                  <a:cubicBezTo>
                    <a:pt x="100" y="55"/>
                    <a:pt x="100" y="55"/>
                    <a:pt x="100" y="55"/>
                  </a:cubicBezTo>
                  <a:cubicBezTo>
                    <a:pt x="100" y="55"/>
                    <a:pt x="100" y="55"/>
                    <a:pt x="100" y="55"/>
                  </a:cubicBezTo>
                  <a:cubicBezTo>
                    <a:pt x="100" y="55"/>
                    <a:pt x="100" y="55"/>
                    <a:pt x="100" y="55"/>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4"/>
                    <a:pt x="100" y="54"/>
                    <a:pt x="100" y="54"/>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100" y="53"/>
                  </a:cubicBezTo>
                  <a:cubicBezTo>
                    <a:pt x="100" y="53"/>
                    <a:pt x="100" y="53"/>
                    <a:pt x="99" y="53"/>
                  </a:cubicBezTo>
                  <a:cubicBezTo>
                    <a:pt x="99" y="53"/>
                    <a:pt x="99" y="53"/>
                    <a:pt x="99" y="53"/>
                  </a:cubicBezTo>
                  <a:cubicBezTo>
                    <a:pt x="99" y="53"/>
                    <a:pt x="99" y="53"/>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2"/>
                    <a:pt x="99" y="52"/>
                  </a:cubicBezTo>
                  <a:cubicBezTo>
                    <a:pt x="99" y="52"/>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9" y="51"/>
                    <a:pt x="99" y="51"/>
                    <a:pt x="99" y="51"/>
                  </a:cubicBezTo>
                  <a:cubicBezTo>
                    <a:pt x="97" y="23"/>
                    <a:pt x="75" y="1"/>
                    <a:pt x="47"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9" name="Freeform 100"/>
            <p:cNvSpPr>
              <a:spLocks noEditPoints="1"/>
            </p:cNvSpPr>
            <p:nvPr/>
          </p:nvSpPr>
          <p:spPr bwMode="auto">
            <a:xfrm>
              <a:off x="11706226" y="6138864"/>
              <a:ext cx="284163" cy="622300"/>
            </a:xfrm>
            <a:custGeom>
              <a:avLst/>
              <a:gdLst>
                <a:gd name="T0" fmla="*/ 39 w 68"/>
                <a:gd name="T1" fmla="*/ 77 h 141"/>
                <a:gd name="T2" fmla="*/ 24 w 68"/>
                <a:gd name="T3" fmla="*/ 66 h 141"/>
                <a:gd name="T4" fmla="*/ 35 w 68"/>
                <a:gd name="T5" fmla="*/ 47 h 141"/>
                <a:gd name="T6" fmla="*/ 39 w 68"/>
                <a:gd name="T7" fmla="*/ 46 h 141"/>
                <a:gd name="T8" fmla="*/ 54 w 68"/>
                <a:gd name="T9" fmla="*/ 58 h 141"/>
                <a:gd name="T10" fmla="*/ 43 w 68"/>
                <a:gd name="T11" fmla="*/ 77 h 141"/>
                <a:gd name="T12" fmla="*/ 39 w 68"/>
                <a:gd name="T13" fmla="*/ 77 h 141"/>
                <a:gd name="T14" fmla="*/ 0 w 68"/>
                <a:gd name="T15" fmla="*/ 0 h 141"/>
                <a:gd name="T16" fmla="*/ 0 w 68"/>
                <a:gd name="T17" fmla="*/ 11 h 141"/>
                <a:gd name="T18" fmla="*/ 1 w 68"/>
                <a:gd name="T19" fmla="*/ 11 h 141"/>
                <a:gd name="T20" fmla="*/ 17 w 68"/>
                <a:gd name="T21" fmla="*/ 27 h 141"/>
                <a:gd name="T22" fmla="*/ 1 w 68"/>
                <a:gd name="T23" fmla="*/ 42 h 141"/>
                <a:gd name="T24" fmla="*/ 0 w 68"/>
                <a:gd name="T25" fmla="*/ 42 h 141"/>
                <a:gd name="T26" fmla="*/ 0 w 68"/>
                <a:gd name="T27" fmla="*/ 62 h 141"/>
                <a:gd name="T28" fmla="*/ 8 w 68"/>
                <a:gd name="T29" fmla="*/ 76 h 141"/>
                <a:gd name="T30" fmla="*/ 0 w 68"/>
                <a:gd name="T31" fmla="*/ 89 h 141"/>
                <a:gd name="T32" fmla="*/ 0 w 68"/>
                <a:gd name="T33" fmla="*/ 141 h 141"/>
                <a:gd name="T34" fmla="*/ 21 w 68"/>
                <a:gd name="T35" fmla="*/ 141 h 141"/>
                <a:gd name="T36" fmla="*/ 37 w 68"/>
                <a:gd name="T37" fmla="*/ 132 h 141"/>
                <a:gd name="T38" fmla="*/ 21 w 68"/>
                <a:gd name="T39" fmla="*/ 117 h 141"/>
                <a:gd name="T40" fmla="*/ 37 w 68"/>
                <a:gd name="T41" fmla="*/ 102 h 141"/>
                <a:gd name="T42" fmla="*/ 52 w 68"/>
                <a:gd name="T43" fmla="*/ 117 h 141"/>
                <a:gd name="T44" fmla="*/ 52 w 68"/>
                <a:gd name="T45" fmla="*/ 118 h 141"/>
                <a:gd name="T46" fmla="*/ 68 w 68"/>
                <a:gd name="T47" fmla="*/ 73 h 141"/>
                <a:gd name="T48" fmla="*/ 68 w 68"/>
                <a:gd name="T49" fmla="*/ 71 h 141"/>
                <a:gd name="T50" fmla="*/ 68 w 68"/>
                <a:gd name="T51" fmla="*/ 71 h 141"/>
                <a:gd name="T52" fmla="*/ 0 w 68"/>
                <a:gd name="T53"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1">
                  <a:moveTo>
                    <a:pt x="39" y="77"/>
                  </a:moveTo>
                  <a:cubicBezTo>
                    <a:pt x="32" y="77"/>
                    <a:pt x="26" y="73"/>
                    <a:pt x="24" y="66"/>
                  </a:cubicBezTo>
                  <a:cubicBezTo>
                    <a:pt x="22" y="57"/>
                    <a:pt x="27" y="49"/>
                    <a:pt x="35" y="47"/>
                  </a:cubicBezTo>
                  <a:cubicBezTo>
                    <a:pt x="36" y="47"/>
                    <a:pt x="38" y="46"/>
                    <a:pt x="39" y="46"/>
                  </a:cubicBezTo>
                  <a:cubicBezTo>
                    <a:pt x="46" y="46"/>
                    <a:pt x="52" y="51"/>
                    <a:pt x="54" y="58"/>
                  </a:cubicBezTo>
                  <a:cubicBezTo>
                    <a:pt x="56" y="66"/>
                    <a:pt x="51" y="75"/>
                    <a:pt x="43" y="77"/>
                  </a:cubicBezTo>
                  <a:cubicBezTo>
                    <a:pt x="42" y="77"/>
                    <a:pt x="40" y="77"/>
                    <a:pt x="39" y="77"/>
                  </a:cubicBezTo>
                  <a:moveTo>
                    <a:pt x="0" y="0"/>
                  </a:moveTo>
                  <a:cubicBezTo>
                    <a:pt x="0" y="11"/>
                    <a:pt x="0" y="11"/>
                    <a:pt x="0" y="11"/>
                  </a:cubicBezTo>
                  <a:cubicBezTo>
                    <a:pt x="1" y="11"/>
                    <a:pt x="1" y="11"/>
                    <a:pt x="1" y="11"/>
                  </a:cubicBezTo>
                  <a:cubicBezTo>
                    <a:pt x="10" y="11"/>
                    <a:pt x="17" y="18"/>
                    <a:pt x="17" y="27"/>
                  </a:cubicBezTo>
                  <a:cubicBezTo>
                    <a:pt x="17" y="35"/>
                    <a:pt x="10" y="42"/>
                    <a:pt x="1" y="42"/>
                  </a:cubicBezTo>
                  <a:cubicBezTo>
                    <a:pt x="1" y="42"/>
                    <a:pt x="1" y="42"/>
                    <a:pt x="0" y="42"/>
                  </a:cubicBezTo>
                  <a:cubicBezTo>
                    <a:pt x="0" y="62"/>
                    <a:pt x="0" y="62"/>
                    <a:pt x="0" y="62"/>
                  </a:cubicBezTo>
                  <a:cubicBezTo>
                    <a:pt x="5" y="64"/>
                    <a:pt x="8" y="70"/>
                    <a:pt x="8" y="76"/>
                  </a:cubicBezTo>
                  <a:cubicBezTo>
                    <a:pt x="8" y="81"/>
                    <a:pt x="5" y="86"/>
                    <a:pt x="0" y="89"/>
                  </a:cubicBezTo>
                  <a:cubicBezTo>
                    <a:pt x="0" y="141"/>
                    <a:pt x="0" y="141"/>
                    <a:pt x="0" y="141"/>
                  </a:cubicBezTo>
                  <a:cubicBezTo>
                    <a:pt x="21" y="141"/>
                    <a:pt x="21" y="141"/>
                    <a:pt x="21" y="141"/>
                  </a:cubicBezTo>
                  <a:cubicBezTo>
                    <a:pt x="26" y="139"/>
                    <a:pt x="32" y="136"/>
                    <a:pt x="37" y="132"/>
                  </a:cubicBezTo>
                  <a:cubicBezTo>
                    <a:pt x="28" y="132"/>
                    <a:pt x="21" y="126"/>
                    <a:pt x="21" y="117"/>
                  </a:cubicBezTo>
                  <a:cubicBezTo>
                    <a:pt x="21" y="109"/>
                    <a:pt x="28" y="102"/>
                    <a:pt x="37" y="102"/>
                  </a:cubicBezTo>
                  <a:cubicBezTo>
                    <a:pt x="45" y="102"/>
                    <a:pt x="52" y="109"/>
                    <a:pt x="52" y="117"/>
                  </a:cubicBezTo>
                  <a:cubicBezTo>
                    <a:pt x="52" y="117"/>
                    <a:pt x="52" y="117"/>
                    <a:pt x="52" y="118"/>
                  </a:cubicBezTo>
                  <a:cubicBezTo>
                    <a:pt x="62" y="105"/>
                    <a:pt x="68" y="90"/>
                    <a:pt x="68" y="73"/>
                  </a:cubicBezTo>
                  <a:cubicBezTo>
                    <a:pt x="68" y="72"/>
                    <a:pt x="68" y="71"/>
                    <a:pt x="68" y="71"/>
                  </a:cubicBezTo>
                  <a:cubicBezTo>
                    <a:pt x="68" y="71"/>
                    <a:pt x="68" y="71"/>
                    <a:pt x="68" y="71"/>
                  </a:cubicBezTo>
                  <a:cubicBezTo>
                    <a:pt x="66" y="33"/>
                    <a:pt x="37"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0" name="Freeform 101"/>
            <p:cNvSpPr>
              <a:spLocks/>
            </p:cNvSpPr>
            <p:nvPr/>
          </p:nvSpPr>
          <p:spPr bwMode="auto">
            <a:xfrm>
              <a:off x="11706226" y="6188076"/>
              <a:ext cx="71438" cy="136525"/>
            </a:xfrm>
            <a:custGeom>
              <a:avLst/>
              <a:gdLst>
                <a:gd name="T0" fmla="*/ 1 w 17"/>
                <a:gd name="T1" fmla="*/ 0 h 31"/>
                <a:gd name="T2" fmla="*/ 0 w 17"/>
                <a:gd name="T3" fmla="*/ 0 h 31"/>
                <a:gd name="T4" fmla="*/ 0 w 17"/>
                <a:gd name="T5" fmla="*/ 31 h 31"/>
                <a:gd name="T6" fmla="*/ 1 w 17"/>
                <a:gd name="T7" fmla="*/ 31 h 31"/>
                <a:gd name="T8" fmla="*/ 17 w 17"/>
                <a:gd name="T9" fmla="*/ 16 h 31"/>
                <a:gd name="T10" fmla="*/ 1 w 17"/>
                <a:gd name="T11" fmla="*/ 0 h 31"/>
              </a:gdLst>
              <a:ahLst/>
              <a:cxnLst>
                <a:cxn ang="0">
                  <a:pos x="T0" y="T1"/>
                </a:cxn>
                <a:cxn ang="0">
                  <a:pos x="T2" y="T3"/>
                </a:cxn>
                <a:cxn ang="0">
                  <a:pos x="T4" y="T5"/>
                </a:cxn>
                <a:cxn ang="0">
                  <a:pos x="T6" y="T7"/>
                </a:cxn>
                <a:cxn ang="0">
                  <a:pos x="T8" y="T9"/>
                </a:cxn>
                <a:cxn ang="0">
                  <a:pos x="T10" y="T11"/>
                </a:cxn>
              </a:cxnLst>
              <a:rect l="0" t="0" r="r" b="b"/>
              <a:pathLst>
                <a:path w="17" h="31">
                  <a:moveTo>
                    <a:pt x="1" y="0"/>
                  </a:moveTo>
                  <a:cubicBezTo>
                    <a:pt x="1" y="0"/>
                    <a:pt x="1" y="0"/>
                    <a:pt x="0" y="0"/>
                  </a:cubicBezTo>
                  <a:cubicBezTo>
                    <a:pt x="0" y="31"/>
                    <a:pt x="0" y="31"/>
                    <a:pt x="0" y="31"/>
                  </a:cubicBezTo>
                  <a:cubicBezTo>
                    <a:pt x="1" y="31"/>
                    <a:pt x="1" y="31"/>
                    <a:pt x="1" y="31"/>
                  </a:cubicBezTo>
                  <a:cubicBezTo>
                    <a:pt x="10" y="31"/>
                    <a:pt x="17" y="24"/>
                    <a:pt x="17" y="16"/>
                  </a:cubicBezTo>
                  <a:cubicBezTo>
                    <a:pt x="17" y="7"/>
                    <a:pt x="10"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1" name="Freeform 102"/>
            <p:cNvSpPr>
              <a:spLocks/>
            </p:cNvSpPr>
            <p:nvPr/>
          </p:nvSpPr>
          <p:spPr bwMode="auto">
            <a:xfrm>
              <a:off x="11706226" y="6413501"/>
              <a:ext cx="33338" cy="119063"/>
            </a:xfrm>
            <a:custGeom>
              <a:avLst/>
              <a:gdLst>
                <a:gd name="T0" fmla="*/ 0 w 8"/>
                <a:gd name="T1" fmla="*/ 0 h 27"/>
                <a:gd name="T2" fmla="*/ 0 w 8"/>
                <a:gd name="T3" fmla="*/ 27 h 27"/>
                <a:gd name="T4" fmla="*/ 8 w 8"/>
                <a:gd name="T5" fmla="*/ 14 h 27"/>
                <a:gd name="T6" fmla="*/ 0 w 8"/>
                <a:gd name="T7" fmla="*/ 0 h 27"/>
              </a:gdLst>
              <a:ahLst/>
              <a:cxnLst>
                <a:cxn ang="0">
                  <a:pos x="T0" y="T1"/>
                </a:cxn>
                <a:cxn ang="0">
                  <a:pos x="T2" y="T3"/>
                </a:cxn>
                <a:cxn ang="0">
                  <a:pos x="T4" y="T5"/>
                </a:cxn>
                <a:cxn ang="0">
                  <a:pos x="T6" y="T7"/>
                </a:cxn>
              </a:cxnLst>
              <a:rect l="0" t="0" r="r" b="b"/>
              <a:pathLst>
                <a:path w="8" h="27">
                  <a:moveTo>
                    <a:pt x="0" y="0"/>
                  </a:moveTo>
                  <a:cubicBezTo>
                    <a:pt x="0" y="27"/>
                    <a:pt x="0" y="27"/>
                    <a:pt x="0" y="27"/>
                  </a:cubicBezTo>
                  <a:cubicBezTo>
                    <a:pt x="5" y="24"/>
                    <a:pt x="8" y="19"/>
                    <a:pt x="8" y="14"/>
                  </a:cubicBezTo>
                  <a:cubicBezTo>
                    <a:pt x="8" y="8"/>
                    <a:pt x="5"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2" name="Freeform 103"/>
            <p:cNvSpPr>
              <a:spLocks/>
            </p:cNvSpPr>
            <p:nvPr/>
          </p:nvSpPr>
          <p:spPr bwMode="auto">
            <a:xfrm>
              <a:off x="11793538" y="6589714"/>
              <a:ext cx="130175" cy="131763"/>
            </a:xfrm>
            <a:custGeom>
              <a:avLst/>
              <a:gdLst>
                <a:gd name="T0" fmla="*/ 16 w 31"/>
                <a:gd name="T1" fmla="*/ 0 h 30"/>
                <a:gd name="T2" fmla="*/ 0 w 31"/>
                <a:gd name="T3" fmla="*/ 15 h 30"/>
                <a:gd name="T4" fmla="*/ 16 w 31"/>
                <a:gd name="T5" fmla="*/ 30 h 30"/>
                <a:gd name="T6" fmla="*/ 16 w 31"/>
                <a:gd name="T7" fmla="*/ 30 h 30"/>
                <a:gd name="T8" fmla="*/ 31 w 31"/>
                <a:gd name="T9" fmla="*/ 16 h 30"/>
                <a:gd name="T10" fmla="*/ 31 w 31"/>
                <a:gd name="T11" fmla="*/ 15 h 30"/>
                <a:gd name="T12" fmla="*/ 16 w 31"/>
                <a:gd name="T13" fmla="*/ 0 h 30"/>
              </a:gdLst>
              <a:ahLst/>
              <a:cxnLst>
                <a:cxn ang="0">
                  <a:pos x="T0" y="T1"/>
                </a:cxn>
                <a:cxn ang="0">
                  <a:pos x="T2" y="T3"/>
                </a:cxn>
                <a:cxn ang="0">
                  <a:pos x="T4" y="T5"/>
                </a:cxn>
                <a:cxn ang="0">
                  <a:pos x="T6" y="T7"/>
                </a:cxn>
                <a:cxn ang="0">
                  <a:pos x="T8" y="T9"/>
                </a:cxn>
                <a:cxn ang="0">
                  <a:pos x="T10" y="T11"/>
                </a:cxn>
                <a:cxn ang="0">
                  <a:pos x="T12" y="T13"/>
                </a:cxn>
              </a:cxnLst>
              <a:rect l="0" t="0" r="r" b="b"/>
              <a:pathLst>
                <a:path w="31" h="30">
                  <a:moveTo>
                    <a:pt x="16" y="0"/>
                  </a:moveTo>
                  <a:cubicBezTo>
                    <a:pt x="7" y="0"/>
                    <a:pt x="0" y="7"/>
                    <a:pt x="0" y="15"/>
                  </a:cubicBezTo>
                  <a:cubicBezTo>
                    <a:pt x="0" y="24"/>
                    <a:pt x="7" y="30"/>
                    <a:pt x="16" y="30"/>
                  </a:cubicBezTo>
                  <a:cubicBezTo>
                    <a:pt x="16" y="30"/>
                    <a:pt x="16" y="30"/>
                    <a:pt x="16" y="30"/>
                  </a:cubicBezTo>
                  <a:cubicBezTo>
                    <a:pt x="24" y="30"/>
                    <a:pt x="31" y="24"/>
                    <a:pt x="31" y="16"/>
                  </a:cubicBezTo>
                  <a:cubicBezTo>
                    <a:pt x="31" y="15"/>
                    <a:pt x="31" y="15"/>
                    <a:pt x="31" y="15"/>
                  </a:cubicBezTo>
                  <a:cubicBezTo>
                    <a:pt x="31" y="7"/>
                    <a:pt x="24" y="0"/>
                    <a:pt x="16"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3" name="Freeform 104"/>
            <p:cNvSpPr>
              <a:spLocks/>
            </p:cNvSpPr>
            <p:nvPr/>
          </p:nvSpPr>
          <p:spPr bwMode="auto">
            <a:xfrm>
              <a:off x="11926888" y="6735764"/>
              <a:ext cx="104775" cy="25400"/>
            </a:xfrm>
            <a:custGeom>
              <a:avLst/>
              <a:gdLst>
                <a:gd name="T0" fmla="*/ 12 w 25"/>
                <a:gd name="T1" fmla="*/ 0 h 6"/>
                <a:gd name="T2" fmla="*/ 0 w 25"/>
                <a:gd name="T3" fmla="*/ 6 h 6"/>
                <a:gd name="T4" fmla="*/ 25 w 25"/>
                <a:gd name="T5" fmla="*/ 6 h 6"/>
                <a:gd name="T6" fmla="*/ 12 w 25"/>
                <a:gd name="T7" fmla="*/ 0 h 6"/>
              </a:gdLst>
              <a:ahLst/>
              <a:cxnLst>
                <a:cxn ang="0">
                  <a:pos x="T0" y="T1"/>
                </a:cxn>
                <a:cxn ang="0">
                  <a:pos x="T2" y="T3"/>
                </a:cxn>
                <a:cxn ang="0">
                  <a:pos x="T4" y="T5"/>
                </a:cxn>
                <a:cxn ang="0">
                  <a:pos x="T6" y="T7"/>
                </a:cxn>
              </a:cxnLst>
              <a:rect l="0" t="0" r="r" b="b"/>
              <a:pathLst>
                <a:path w="25" h="6">
                  <a:moveTo>
                    <a:pt x="12" y="0"/>
                  </a:moveTo>
                  <a:cubicBezTo>
                    <a:pt x="7" y="0"/>
                    <a:pt x="3" y="2"/>
                    <a:pt x="0" y="6"/>
                  </a:cubicBezTo>
                  <a:cubicBezTo>
                    <a:pt x="25" y="6"/>
                    <a:pt x="25" y="6"/>
                    <a:pt x="25" y="6"/>
                  </a:cubicBezTo>
                  <a:cubicBezTo>
                    <a:pt x="22" y="2"/>
                    <a:pt x="17" y="0"/>
                    <a:pt x="12"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4" name="Oval 105"/>
            <p:cNvSpPr>
              <a:spLocks noChangeArrowheads="1"/>
            </p:cNvSpPr>
            <p:nvPr/>
          </p:nvSpPr>
          <p:spPr bwMode="auto">
            <a:xfrm>
              <a:off x="12044363" y="6567489"/>
              <a:ext cx="128588" cy="1365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5" name="Freeform 106"/>
            <p:cNvSpPr>
              <a:spLocks/>
            </p:cNvSpPr>
            <p:nvPr/>
          </p:nvSpPr>
          <p:spPr bwMode="auto">
            <a:xfrm>
              <a:off x="11798301" y="6342064"/>
              <a:ext cx="141288" cy="136525"/>
            </a:xfrm>
            <a:custGeom>
              <a:avLst/>
              <a:gdLst>
                <a:gd name="T0" fmla="*/ 17 w 34"/>
                <a:gd name="T1" fmla="*/ 0 h 31"/>
                <a:gd name="T2" fmla="*/ 13 w 34"/>
                <a:gd name="T3" fmla="*/ 1 h 31"/>
                <a:gd name="T4" fmla="*/ 2 w 34"/>
                <a:gd name="T5" fmla="*/ 20 h 31"/>
                <a:gd name="T6" fmla="*/ 17 w 34"/>
                <a:gd name="T7" fmla="*/ 31 h 31"/>
                <a:gd name="T8" fmla="*/ 21 w 34"/>
                <a:gd name="T9" fmla="*/ 31 h 31"/>
                <a:gd name="T10" fmla="*/ 32 w 34"/>
                <a:gd name="T11" fmla="*/ 12 h 31"/>
                <a:gd name="T12" fmla="*/ 17 w 34"/>
                <a:gd name="T13" fmla="*/ 0 h 31"/>
              </a:gdLst>
              <a:ahLst/>
              <a:cxnLst>
                <a:cxn ang="0">
                  <a:pos x="T0" y="T1"/>
                </a:cxn>
                <a:cxn ang="0">
                  <a:pos x="T2" y="T3"/>
                </a:cxn>
                <a:cxn ang="0">
                  <a:pos x="T4" y="T5"/>
                </a:cxn>
                <a:cxn ang="0">
                  <a:pos x="T6" y="T7"/>
                </a:cxn>
                <a:cxn ang="0">
                  <a:pos x="T8" y="T9"/>
                </a:cxn>
                <a:cxn ang="0">
                  <a:pos x="T10" y="T11"/>
                </a:cxn>
                <a:cxn ang="0">
                  <a:pos x="T12" y="T13"/>
                </a:cxn>
              </a:cxnLst>
              <a:rect l="0" t="0" r="r" b="b"/>
              <a:pathLst>
                <a:path w="34" h="31">
                  <a:moveTo>
                    <a:pt x="17" y="0"/>
                  </a:moveTo>
                  <a:cubicBezTo>
                    <a:pt x="16" y="0"/>
                    <a:pt x="14" y="1"/>
                    <a:pt x="13" y="1"/>
                  </a:cubicBezTo>
                  <a:cubicBezTo>
                    <a:pt x="5" y="3"/>
                    <a:pt x="0" y="11"/>
                    <a:pt x="2" y="20"/>
                  </a:cubicBezTo>
                  <a:cubicBezTo>
                    <a:pt x="4" y="27"/>
                    <a:pt x="10" y="31"/>
                    <a:pt x="17" y="31"/>
                  </a:cubicBezTo>
                  <a:cubicBezTo>
                    <a:pt x="18" y="31"/>
                    <a:pt x="20" y="31"/>
                    <a:pt x="21" y="31"/>
                  </a:cubicBezTo>
                  <a:cubicBezTo>
                    <a:pt x="29" y="29"/>
                    <a:pt x="34" y="20"/>
                    <a:pt x="32" y="12"/>
                  </a:cubicBezTo>
                  <a:cubicBezTo>
                    <a:pt x="30" y="5"/>
                    <a:pt x="24" y="0"/>
                    <a:pt x="17"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6" name="Freeform 107"/>
            <p:cNvSpPr>
              <a:spLocks/>
            </p:cNvSpPr>
            <p:nvPr/>
          </p:nvSpPr>
          <p:spPr bwMode="auto">
            <a:xfrm>
              <a:off x="6191250" y="6505576"/>
              <a:ext cx="382588"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lnTo>
                    <a:pt x="90" y="5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7" name="Freeform 108"/>
            <p:cNvSpPr>
              <a:spLocks/>
            </p:cNvSpPr>
            <p:nvPr/>
          </p:nvSpPr>
          <p:spPr bwMode="auto">
            <a:xfrm>
              <a:off x="6678613" y="6505576"/>
              <a:ext cx="384175" cy="255588"/>
            </a:xfrm>
            <a:custGeom>
              <a:avLst/>
              <a:gdLst>
                <a:gd name="T0" fmla="*/ 90 w 92"/>
                <a:gd name="T1" fmla="*/ 58 h 58"/>
                <a:gd name="T2" fmla="*/ 92 w 92"/>
                <a:gd name="T3" fmla="*/ 45 h 58"/>
                <a:gd name="T4" fmla="*/ 46 w 92"/>
                <a:gd name="T5" fmla="*/ 0 h 58"/>
                <a:gd name="T6" fmla="*/ 0 w 92"/>
                <a:gd name="T7" fmla="*/ 45 h 58"/>
                <a:gd name="T8" fmla="*/ 2 w 92"/>
                <a:gd name="T9" fmla="*/ 58 h 58"/>
                <a:gd name="T10" fmla="*/ 90 w 92"/>
                <a:gd name="T11" fmla="*/ 58 h 58"/>
              </a:gdLst>
              <a:ahLst/>
              <a:cxnLst>
                <a:cxn ang="0">
                  <a:pos x="T0" y="T1"/>
                </a:cxn>
                <a:cxn ang="0">
                  <a:pos x="T2" y="T3"/>
                </a:cxn>
                <a:cxn ang="0">
                  <a:pos x="T4" y="T5"/>
                </a:cxn>
                <a:cxn ang="0">
                  <a:pos x="T6" y="T7"/>
                </a:cxn>
                <a:cxn ang="0">
                  <a:pos x="T8" y="T9"/>
                </a:cxn>
                <a:cxn ang="0">
                  <a:pos x="T10" y="T11"/>
                </a:cxn>
              </a:cxnLst>
              <a:rect l="0" t="0" r="r" b="b"/>
              <a:pathLst>
                <a:path w="92" h="58">
                  <a:moveTo>
                    <a:pt x="90" y="58"/>
                  </a:moveTo>
                  <a:cubicBezTo>
                    <a:pt x="91" y="54"/>
                    <a:pt x="92" y="50"/>
                    <a:pt x="92" y="45"/>
                  </a:cubicBezTo>
                  <a:cubicBezTo>
                    <a:pt x="92" y="20"/>
                    <a:pt x="71" y="0"/>
                    <a:pt x="46" y="0"/>
                  </a:cubicBezTo>
                  <a:cubicBezTo>
                    <a:pt x="21" y="0"/>
                    <a:pt x="0" y="20"/>
                    <a:pt x="0" y="45"/>
                  </a:cubicBezTo>
                  <a:cubicBezTo>
                    <a:pt x="0" y="50"/>
                    <a:pt x="1" y="54"/>
                    <a:pt x="2" y="58"/>
                  </a:cubicBezTo>
                  <a:cubicBezTo>
                    <a:pt x="90" y="58"/>
                    <a:pt x="90" y="58"/>
                    <a:pt x="90" y="58"/>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8" name="Freeform 109"/>
            <p:cNvSpPr>
              <a:spLocks/>
            </p:cNvSpPr>
            <p:nvPr/>
          </p:nvSpPr>
          <p:spPr bwMode="auto">
            <a:xfrm>
              <a:off x="6373813" y="6245226"/>
              <a:ext cx="504825" cy="515938"/>
            </a:xfrm>
            <a:custGeom>
              <a:avLst/>
              <a:gdLst>
                <a:gd name="T0" fmla="*/ 39 w 121"/>
                <a:gd name="T1" fmla="*/ 117 h 117"/>
                <a:gd name="T2" fmla="*/ 82 w 121"/>
                <a:gd name="T3" fmla="*/ 117 h 117"/>
                <a:gd name="T4" fmla="*/ 121 w 121"/>
                <a:gd name="T5" fmla="*/ 61 h 117"/>
                <a:gd name="T6" fmla="*/ 60 w 121"/>
                <a:gd name="T7" fmla="*/ 0 h 117"/>
                <a:gd name="T8" fmla="*/ 0 w 121"/>
                <a:gd name="T9" fmla="*/ 61 h 117"/>
                <a:gd name="T10" fmla="*/ 39 w 121"/>
                <a:gd name="T11" fmla="*/ 117 h 117"/>
              </a:gdLst>
              <a:ahLst/>
              <a:cxnLst>
                <a:cxn ang="0">
                  <a:pos x="T0" y="T1"/>
                </a:cxn>
                <a:cxn ang="0">
                  <a:pos x="T2" y="T3"/>
                </a:cxn>
                <a:cxn ang="0">
                  <a:pos x="T4" y="T5"/>
                </a:cxn>
                <a:cxn ang="0">
                  <a:pos x="T6" y="T7"/>
                </a:cxn>
                <a:cxn ang="0">
                  <a:pos x="T8" y="T9"/>
                </a:cxn>
                <a:cxn ang="0">
                  <a:pos x="T10" y="T11"/>
                </a:cxn>
              </a:cxnLst>
              <a:rect l="0" t="0" r="r" b="b"/>
              <a:pathLst>
                <a:path w="121" h="117">
                  <a:moveTo>
                    <a:pt x="39" y="117"/>
                  </a:moveTo>
                  <a:cubicBezTo>
                    <a:pt x="82" y="117"/>
                    <a:pt x="82" y="117"/>
                    <a:pt x="82" y="117"/>
                  </a:cubicBezTo>
                  <a:cubicBezTo>
                    <a:pt x="105" y="108"/>
                    <a:pt x="121" y="86"/>
                    <a:pt x="121" y="61"/>
                  </a:cubicBezTo>
                  <a:cubicBezTo>
                    <a:pt x="121" y="27"/>
                    <a:pt x="94" y="0"/>
                    <a:pt x="60" y="0"/>
                  </a:cubicBezTo>
                  <a:cubicBezTo>
                    <a:pt x="27" y="0"/>
                    <a:pt x="0" y="27"/>
                    <a:pt x="0" y="61"/>
                  </a:cubicBezTo>
                  <a:cubicBezTo>
                    <a:pt x="0" y="86"/>
                    <a:pt x="16" y="108"/>
                    <a:pt x="39" y="11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9" name="Oval 110"/>
            <p:cNvSpPr>
              <a:spLocks noChangeArrowheads="1"/>
            </p:cNvSpPr>
            <p:nvPr/>
          </p:nvSpPr>
          <p:spPr bwMode="auto">
            <a:xfrm>
              <a:off x="6245226" y="6642101"/>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0" name="Oval 111"/>
            <p:cNvSpPr>
              <a:spLocks noChangeArrowheads="1"/>
            </p:cNvSpPr>
            <p:nvPr/>
          </p:nvSpPr>
          <p:spPr bwMode="auto">
            <a:xfrm>
              <a:off x="6445251" y="6369051"/>
              <a:ext cx="104775" cy="109538"/>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1" name="Oval 112"/>
            <p:cNvSpPr>
              <a:spLocks noChangeArrowheads="1"/>
            </p:cNvSpPr>
            <p:nvPr/>
          </p:nvSpPr>
          <p:spPr bwMode="auto">
            <a:xfrm>
              <a:off x="6596063" y="6284914"/>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2" name="Freeform 113"/>
            <p:cNvSpPr>
              <a:spLocks/>
            </p:cNvSpPr>
            <p:nvPr/>
          </p:nvSpPr>
          <p:spPr bwMode="auto">
            <a:xfrm>
              <a:off x="6562726" y="6461126"/>
              <a:ext cx="111125" cy="119063"/>
            </a:xfrm>
            <a:custGeom>
              <a:avLst/>
              <a:gdLst>
                <a:gd name="T0" fmla="*/ 26 w 27"/>
                <a:gd name="T1" fmla="*/ 14 h 27"/>
                <a:gd name="T2" fmla="*/ 13 w 27"/>
                <a:gd name="T3" fmla="*/ 26 h 27"/>
                <a:gd name="T4" fmla="*/ 1 w 27"/>
                <a:gd name="T5" fmla="*/ 13 h 27"/>
                <a:gd name="T6" fmla="*/ 14 w 27"/>
                <a:gd name="T7" fmla="*/ 1 h 27"/>
                <a:gd name="T8" fmla="*/ 26 w 27"/>
                <a:gd name="T9" fmla="*/ 14 h 27"/>
              </a:gdLst>
              <a:ahLst/>
              <a:cxnLst>
                <a:cxn ang="0">
                  <a:pos x="T0" y="T1"/>
                </a:cxn>
                <a:cxn ang="0">
                  <a:pos x="T2" y="T3"/>
                </a:cxn>
                <a:cxn ang="0">
                  <a:pos x="T4" y="T5"/>
                </a:cxn>
                <a:cxn ang="0">
                  <a:pos x="T6" y="T7"/>
                </a:cxn>
                <a:cxn ang="0">
                  <a:pos x="T8" y="T9"/>
                </a:cxn>
              </a:cxnLst>
              <a:rect l="0" t="0" r="r" b="b"/>
              <a:pathLst>
                <a:path w="27" h="27">
                  <a:moveTo>
                    <a:pt x="26" y="14"/>
                  </a:moveTo>
                  <a:cubicBezTo>
                    <a:pt x="26" y="21"/>
                    <a:pt x="20" y="27"/>
                    <a:pt x="13" y="26"/>
                  </a:cubicBezTo>
                  <a:cubicBezTo>
                    <a:pt x="6" y="26"/>
                    <a:pt x="0" y="20"/>
                    <a:pt x="1" y="13"/>
                  </a:cubicBezTo>
                  <a:cubicBezTo>
                    <a:pt x="1" y="6"/>
                    <a:pt x="7" y="0"/>
                    <a:pt x="14" y="1"/>
                  </a:cubicBezTo>
                  <a:cubicBezTo>
                    <a:pt x="21" y="1"/>
                    <a:pt x="27" y="7"/>
                    <a:pt x="26" y="14"/>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3" name="Oval 114"/>
            <p:cNvSpPr>
              <a:spLocks noChangeArrowheads="1"/>
            </p:cNvSpPr>
            <p:nvPr/>
          </p:nvSpPr>
          <p:spPr bwMode="auto">
            <a:xfrm>
              <a:off x="6383338" y="6545264"/>
              <a:ext cx="107950"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4" name="Freeform 115"/>
            <p:cNvSpPr>
              <a:spLocks/>
            </p:cNvSpPr>
            <p:nvPr/>
          </p:nvSpPr>
          <p:spPr bwMode="auto">
            <a:xfrm>
              <a:off x="6365876" y="6731001"/>
              <a:ext cx="96838" cy="30163"/>
            </a:xfrm>
            <a:custGeom>
              <a:avLst/>
              <a:gdLst>
                <a:gd name="T0" fmla="*/ 23 w 23"/>
                <a:gd name="T1" fmla="*/ 7 h 7"/>
                <a:gd name="T2" fmla="*/ 11 w 23"/>
                <a:gd name="T3" fmla="*/ 0 h 7"/>
                <a:gd name="T4" fmla="*/ 0 w 23"/>
                <a:gd name="T5" fmla="*/ 7 h 7"/>
                <a:gd name="T6" fmla="*/ 23 w 23"/>
                <a:gd name="T7" fmla="*/ 7 h 7"/>
              </a:gdLst>
              <a:ahLst/>
              <a:cxnLst>
                <a:cxn ang="0">
                  <a:pos x="T0" y="T1"/>
                </a:cxn>
                <a:cxn ang="0">
                  <a:pos x="T2" y="T3"/>
                </a:cxn>
                <a:cxn ang="0">
                  <a:pos x="T4" y="T5"/>
                </a:cxn>
                <a:cxn ang="0">
                  <a:pos x="T6" y="T7"/>
                </a:cxn>
              </a:cxnLst>
              <a:rect l="0" t="0" r="r" b="b"/>
              <a:pathLst>
                <a:path w="23" h="7">
                  <a:moveTo>
                    <a:pt x="23" y="7"/>
                  </a:moveTo>
                  <a:cubicBezTo>
                    <a:pt x="20" y="3"/>
                    <a:pt x="16" y="0"/>
                    <a:pt x="11" y="0"/>
                  </a:cubicBezTo>
                  <a:cubicBezTo>
                    <a:pt x="6" y="0"/>
                    <a:pt x="2" y="3"/>
                    <a:pt x="0" y="7"/>
                  </a:cubicBezTo>
                  <a:lnTo>
                    <a:pt x="23" y="7"/>
                  </a:ln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5" name="Oval 116"/>
            <p:cNvSpPr>
              <a:spLocks noChangeArrowheads="1"/>
            </p:cNvSpPr>
            <p:nvPr/>
          </p:nvSpPr>
          <p:spPr bwMode="auto">
            <a:xfrm>
              <a:off x="6532563" y="6607176"/>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6" name="Oval 117"/>
            <p:cNvSpPr>
              <a:spLocks noChangeArrowheads="1"/>
            </p:cNvSpPr>
            <p:nvPr/>
          </p:nvSpPr>
          <p:spPr bwMode="auto">
            <a:xfrm>
              <a:off x="6716713" y="6616701"/>
              <a:ext cx="107950" cy="114300"/>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7" name="Freeform 118"/>
            <p:cNvSpPr>
              <a:spLocks/>
            </p:cNvSpPr>
            <p:nvPr/>
          </p:nvSpPr>
          <p:spPr bwMode="auto">
            <a:xfrm>
              <a:off x="6829426" y="6738939"/>
              <a:ext cx="82550" cy="22225"/>
            </a:xfrm>
            <a:custGeom>
              <a:avLst/>
              <a:gdLst>
                <a:gd name="T0" fmla="*/ 20 w 20"/>
                <a:gd name="T1" fmla="*/ 5 h 5"/>
                <a:gd name="T2" fmla="*/ 10 w 20"/>
                <a:gd name="T3" fmla="*/ 0 h 5"/>
                <a:gd name="T4" fmla="*/ 0 w 20"/>
                <a:gd name="T5" fmla="*/ 5 h 5"/>
                <a:gd name="T6" fmla="*/ 20 w 20"/>
                <a:gd name="T7" fmla="*/ 5 h 5"/>
              </a:gdLst>
              <a:ahLst/>
              <a:cxnLst>
                <a:cxn ang="0">
                  <a:pos x="T0" y="T1"/>
                </a:cxn>
                <a:cxn ang="0">
                  <a:pos x="T2" y="T3"/>
                </a:cxn>
                <a:cxn ang="0">
                  <a:pos x="T4" y="T5"/>
                </a:cxn>
                <a:cxn ang="0">
                  <a:pos x="T6" y="T7"/>
                </a:cxn>
              </a:cxnLst>
              <a:rect l="0" t="0" r="r" b="b"/>
              <a:pathLst>
                <a:path w="20" h="5">
                  <a:moveTo>
                    <a:pt x="20" y="5"/>
                  </a:moveTo>
                  <a:cubicBezTo>
                    <a:pt x="18" y="2"/>
                    <a:pt x="14" y="0"/>
                    <a:pt x="10" y="0"/>
                  </a:cubicBezTo>
                  <a:cubicBezTo>
                    <a:pt x="6" y="0"/>
                    <a:pt x="2" y="2"/>
                    <a:pt x="0" y="5"/>
                  </a:cubicBezTo>
                  <a:cubicBezTo>
                    <a:pt x="20" y="5"/>
                    <a:pt x="20" y="5"/>
                    <a:pt x="20" y="5"/>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8" name="Oval 119"/>
            <p:cNvSpPr>
              <a:spLocks noChangeArrowheads="1"/>
            </p:cNvSpPr>
            <p:nvPr/>
          </p:nvSpPr>
          <p:spPr bwMode="auto">
            <a:xfrm>
              <a:off x="6924676" y="6602414"/>
              <a:ext cx="104775" cy="111125"/>
            </a:xfrm>
            <a:prstGeom prst="ellipse">
              <a:avLst/>
            </a:pr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9" name="Freeform 120"/>
            <p:cNvSpPr>
              <a:spLocks/>
            </p:cNvSpPr>
            <p:nvPr/>
          </p:nvSpPr>
          <p:spPr bwMode="auto">
            <a:xfrm>
              <a:off x="6719888" y="6408739"/>
              <a:ext cx="117475" cy="127000"/>
            </a:xfrm>
            <a:custGeom>
              <a:avLst/>
              <a:gdLst>
                <a:gd name="T0" fmla="*/ 26 w 28"/>
                <a:gd name="T1" fmla="*/ 11 h 29"/>
                <a:gd name="T2" fmla="*/ 17 w 28"/>
                <a:gd name="T3" fmla="*/ 27 h 29"/>
                <a:gd name="T4" fmla="*/ 2 w 28"/>
                <a:gd name="T5" fmla="*/ 18 h 29"/>
                <a:gd name="T6" fmla="*/ 11 w 28"/>
                <a:gd name="T7" fmla="*/ 2 h 29"/>
                <a:gd name="T8" fmla="*/ 26 w 28"/>
                <a:gd name="T9" fmla="*/ 11 h 29"/>
              </a:gdLst>
              <a:ahLst/>
              <a:cxnLst>
                <a:cxn ang="0">
                  <a:pos x="T0" y="T1"/>
                </a:cxn>
                <a:cxn ang="0">
                  <a:pos x="T2" y="T3"/>
                </a:cxn>
                <a:cxn ang="0">
                  <a:pos x="T4" y="T5"/>
                </a:cxn>
                <a:cxn ang="0">
                  <a:pos x="T6" y="T7"/>
                </a:cxn>
                <a:cxn ang="0">
                  <a:pos x="T8" y="T9"/>
                </a:cxn>
              </a:cxnLst>
              <a:rect l="0" t="0" r="r" b="b"/>
              <a:pathLst>
                <a:path w="28" h="29">
                  <a:moveTo>
                    <a:pt x="26" y="11"/>
                  </a:moveTo>
                  <a:cubicBezTo>
                    <a:pt x="28" y="18"/>
                    <a:pt x="24" y="25"/>
                    <a:pt x="17" y="27"/>
                  </a:cubicBezTo>
                  <a:cubicBezTo>
                    <a:pt x="10" y="29"/>
                    <a:pt x="3" y="24"/>
                    <a:pt x="2" y="18"/>
                  </a:cubicBezTo>
                  <a:cubicBezTo>
                    <a:pt x="0" y="11"/>
                    <a:pt x="4" y="4"/>
                    <a:pt x="11" y="2"/>
                  </a:cubicBezTo>
                  <a:cubicBezTo>
                    <a:pt x="18" y="0"/>
                    <a:pt x="25" y="4"/>
                    <a:pt x="26" y="11"/>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0" name="Freeform 121"/>
            <p:cNvSpPr>
              <a:spLocks noEditPoints="1"/>
            </p:cNvSpPr>
            <p:nvPr/>
          </p:nvSpPr>
          <p:spPr bwMode="auto">
            <a:xfrm>
              <a:off x="7062788" y="6691314"/>
              <a:ext cx="0" cy="12700"/>
            </a:xfrm>
            <a:custGeom>
              <a:avLst/>
              <a:gdLst>
                <a:gd name="T0" fmla="*/ 3 h 3"/>
                <a:gd name="T1" fmla="*/ 3 h 3"/>
                <a:gd name="T2" fmla="*/ 3 h 3"/>
                <a:gd name="T3" fmla="*/ 3 h 3"/>
                <a:gd name="T4" fmla="*/ 3 h 3"/>
                <a:gd name="T5" fmla="*/ 3 h 3"/>
                <a:gd name="T6" fmla="*/ 3 h 3"/>
                <a:gd name="T7" fmla="*/ 3 h 3"/>
                <a:gd name="T8" fmla="*/ 3 h 3"/>
                <a:gd name="T9" fmla="*/ 2 h 3"/>
                <a:gd name="T10" fmla="*/ 2 h 3"/>
                <a:gd name="T11" fmla="*/ 2 h 3"/>
                <a:gd name="T12" fmla="*/ 2 h 3"/>
                <a:gd name="T13" fmla="*/ 2 h 3"/>
                <a:gd name="T14" fmla="*/ 2 h 3"/>
                <a:gd name="T15" fmla="*/ 2 h 3"/>
                <a:gd name="T16" fmla="*/ 2 h 3"/>
                <a:gd name="T17" fmla="*/ 2 h 3"/>
                <a:gd name="T18" fmla="*/ 2 h 3"/>
                <a:gd name="T19" fmla="*/ 2 h 3"/>
                <a:gd name="T20" fmla="*/ 1 h 3"/>
                <a:gd name="T21" fmla="*/ 1 h 3"/>
                <a:gd name="T22" fmla="*/ 1 h 3"/>
                <a:gd name="T23" fmla="*/ 1 h 3"/>
                <a:gd name="T24" fmla="*/ 1 h 3"/>
                <a:gd name="T25" fmla="*/ 1 h 3"/>
                <a:gd name="T26" fmla="*/ 1 h 3"/>
                <a:gd name="T27" fmla="*/ 1 h 3"/>
                <a:gd name="T28" fmla="*/ 1 h 3"/>
                <a:gd name="T29" fmla="*/ 1 h 3"/>
                <a:gd name="T30" fmla="*/ 0 h 3"/>
                <a:gd name="T31" fmla="*/ 0 h 3"/>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Lst>
              <a:rect l="0" t="0" r="r" b="b"/>
              <a:pathLst>
                <a:path h="3">
                  <a:moveTo>
                    <a:pt x="0" y="3"/>
                  </a:moveTo>
                  <a:cubicBezTo>
                    <a:pt x="0" y="3"/>
                    <a:pt x="0" y="3"/>
                    <a:pt x="0" y="3"/>
                  </a:cubicBez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1" name="Freeform 122"/>
            <p:cNvSpPr>
              <a:spLocks noEditPoints="1"/>
            </p:cNvSpPr>
            <p:nvPr/>
          </p:nvSpPr>
          <p:spPr bwMode="auto">
            <a:xfrm>
              <a:off x="6716713" y="6505576"/>
              <a:ext cx="346075" cy="255588"/>
            </a:xfrm>
            <a:custGeom>
              <a:avLst/>
              <a:gdLst>
                <a:gd name="T0" fmla="*/ 63 w 83"/>
                <a:gd name="T1" fmla="*/ 47 h 58"/>
                <a:gd name="T2" fmla="*/ 50 w 83"/>
                <a:gd name="T3" fmla="*/ 34 h 58"/>
                <a:gd name="T4" fmla="*/ 63 w 83"/>
                <a:gd name="T5" fmla="*/ 22 h 58"/>
                <a:gd name="T6" fmla="*/ 75 w 83"/>
                <a:gd name="T7" fmla="*/ 34 h 58"/>
                <a:gd name="T8" fmla="*/ 63 w 83"/>
                <a:gd name="T9" fmla="*/ 47 h 58"/>
                <a:gd name="T10" fmla="*/ 39 w 83"/>
                <a:gd name="T11" fmla="*/ 0 h 58"/>
                <a:gd name="T12" fmla="*/ 39 w 83"/>
                <a:gd name="T13" fmla="*/ 2 h 58"/>
                <a:gd name="T14" fmla="*/ 26 w 83"/>
                <a:gd name="T15" fmla="*/ 39 h 58"/>
                <a:gd name="T16" fmla="*/ 13 w 83"/>
                <a:gd name="T17" fmla="*/ 51 h 58"/>
                <a:gd name="T18" fmla="*/ 13 w 83"/>
                <a:gd name="T19" fmla="*/ 51 h 58"/>
                <a:gd name="T20" fmla="*/ 0 w 83"/>
                <a:gd name="T21" fmla="*/ 58 h 58"/>
                <a:gd name="T22" fmla="*/ 27 w 83"/>
                <a:gd name="T23" fmla="*/ 58 h 58"/>
                <a:gd name="T24" fmla="*/ 37 w 83"/>
                <a:gd name="T25" fmla="*/ 53 h 58"/>
                <a:gd name="T26" fmla="*/ 47 w 83"/>
                <a:gd name="T27" fmla="*/ 58 h 58"/>
                <a:gd name="T28" fmla="*/ 81 w 83"/>
                <a:gd name="T29" fmla="*/ 58 h 58"/>
                <a:gd name="T30" fmla="*/ 83 w 83"/>
                <a:gd name="T31" fmla="*/ 45 h 58"/>
                <a:gd name="T32" fmla="*/ 83 w 83"/>
                <a:gd name="T33" fmla="*/ 45 h 58"/>
                <a:gd name="T34" fmla="*/ 83 w 83"/>
                <a:gd name="T35" fmla="*/ 45 h 58"/>
                <a:gd name="T36" fmla="*/ 83 w 83"/>
                <a:gd name="T37" fmla="*/ 45 h 58"/>
                <a:gd name="T38" fmla="*/ 83 w 83"/>
                <a:gd name="T39" fmla="*/ 45 h 58"/>
                <a:gd name="T40" fmla="*/ 83 w 83"/>
                <a:gd name="T41" fmla="*/ 45 h 58"/>
                <a:gd name="T42" fmla="*/ 83 w 83"/>
                <a:gd name="T43" fmla="*/ 45 h 58"/>
                <a:gd name="T44" fmla="*/ 83 w 83"/>
                <a:gd name="T45" fmla="*/ 45 h 58"/>
                <a:gd name="T46" fmla="*/ 83 w 83"/>
                <a:gd name="T47" fmla="*/ 45 h 58"/>
                <a:gd name="T48" fmla="*/ 83 w 83"/>
                <a:gd name="T49" fmla="*/ 45 h 58"/>
                <a:gd name="T50" fmla="*/ 83 w 83"/>
                <a:gd name="T51" fmla="*/ 45 h 58"/>
                <a:gd name="T52" fmla="*/ 83 w 83"/>
                <a:gd name="T53" fmla="*/ 45 h 58"/>
                <a:gd name="T54" fmla="*/ 83 w 83"/>
                <a:gd name="T55" fmla="*/ 44 h 58"/>
                <a:gd name="T56" fmla="*/ 83 w 83"/>
                <a:gd name="T57" fmla="*/ 44 h 58"/>
                <a:gd name="T58" fmla="*/ 83 w 83"/>
                <a:gd name="T59" fmla="*/ 44 h 58"/>
                <a:gd name="T60" fmla="*/ 83 w 83"/>
                <a:gd name="T61" fmla="*/ 44 h 58"/>
                <a:gd name="T62" fmla="*/ 83 w 83"/>
                <a:gd name="T63" fmla="*/ 44 h 58"/>
                <a:gd name="T64" fmla="*/ 83 w 83"/>
                <a:gd name="T65" fmla="*/ 44 h 58"/>
                <a:gd name="T66" fmla="*/ 83 w 83"/>
                <a:gd name="T67" fmla="*/ 44 h 58"/>
                <a:gd name="T68" fmla="*/ 83 w 83"/>
                <a:gd name="T69" fmla="*/ 44 h 58"/>
                <a:gd name="T70" fmla="*/ 83 w 83"/>
                <a:gd name="T71" fmla="*/ 44 h 58"/>
                <a:gd name="T72" fmla="*/ 83 w 83"/>
                <a:gd name="T73" fmla="*/ 44 h 58"/>
                <a:gd name="T74" fmla="*/ 83 w 83"/>
                <a:gd name="T75" fmla="*/ 44 h 58"/>
                <a:gd name="T76" fmla="*/ 83 w 83"/>
                <a:gd name="T77" fmla="*/ 44 h 58"/>
                <a:gd name="T78" fmla="*/ 83 w 83"/>
                <a:gd name="T79" fmla="*/ 44 h 58"/>
                <a:gd name="T80" fmla="*/ 83 w 83"/>
                <a:gd name="T81" fmla="*/ 44 h 58"/>
                <a:gd name="T82" fmla="*/ 83 w 83"/>
                <a:gd name="T83" fmla="*/ 43 h 58"/>
                <a:gd name="T84" fmla="*/ 83 w 83"/>
                <a:gd name="T85" fmla="*/ 43 h 58"/>
                <a:gd name="T86" fmla="*/ 83 w 83"/>
                <a:gd name="T87" fmla="*/ 43 h 58"/>
                <a:gd name="T88" fmla="*/ 83 w 83"/>
                <a:gd name="T89" fmla="*/ 43 h 58"/>
                <a:gd name="T90" fmla="*/ 83 w 83"/>
                <a:gd name="T91" fmla="*/ 43 h 58"/>
                <a:gd name="T92" fmla="*/ 83 w 83"/>
                <a:gd name="T93" fmla="*/ 43 h 58"/>
                <a:gd name="T94" fmla="*/ 83 w 83"/>
                <a:gd name="T95" fmla="*/ 43 h 58"/>
                <a:gd name="T96" fmla="*/ 83 w 83"/>
                <a:gd name="T97" fmla="*/ 43 h 58"/>
                <a:gd name="T98" fmla="*/ 83 w 83"/>
                <a:gd name="T99" fmla="*/ 43 h 58"/>
                <a:gd name="T100" fmla="*/ 83 w 83"/>
                <a:gd name="T101" fmla="*/ 43 h 58"/>
                <a:gd name="T102" fmla="*/ 83 w 83"/>
                <a:gd name="T103" fmla="*/ 43 h 58"/>
                <a:gd name="T104" fmla="*/ 83 w 83"/>
                <a:gd name="T105" fmla="*/ 43 h 58"/>
                <a:gd name="T106" fmla="*/ 83 w 83"/>
                <a:gd name="T107" fmla="*/ 43 h 58"/>
                <a:gd name="T108" fmla="*/ 83 w 83"/>
                <a:gd name="T109" fmla="*/ 43 h 58"/>
                <a:gd name="T110" fmla="*/ 83 w 83"/>
                <a:gd name="T111" fmla="*/ 42 h 58"/>
                <a:gd name="T112" fmla="*/ 83 w 83"/>
                <a:gd name="T113" fmla="*/ 42 h 58"/>
                <a:gd name="T114" fmla="*/ 39 w 83"/>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3" h="58">
                  <a:moveTo>
                    <a:pt x="63" y="47"/>
                  </a:moveTo>
                  <a:cubicBezTo>
                    <a:pt x="56" y="47"/>
                    <a:pt x="50" y="42"/>
                    <a:pt x="50" y="34"/>
                  </a:cubicBezTo>
                  <a:cubicBezTo>
                    <a:pt x="50" y="27"/>
                    <a:pt x="56" y="22"/>
                    <a:pt x="63" y="22"/>
                  </a:cubicBezTo>
                  <a:cubicBezTo>
                    <a:pt x="70" y="22"/>
                    <a:pt x="75" y="27"/>
                    <a:pt x="75" y="34"/>
                  </a:cubicBezTo>
                  <a:cubicBezTo>
                    <a:pt x="75" y="42"/>
                    <a:pt x="70" y="47"/>
                    <a:pt x="63" y="47"/>
                  </a:cubicBezTo>
                  <a:moveTo>
                    <a:pt x="39" y="0"/>
                  </a:moveTo>
                  <a:cubicBezTo>
                    <a:pt x="39" y="0"/>
                    <a:pt x="39" y="1"/>
                    <a:pt x="39" y="2"/>
                  </a:cubicBezTo>
                  <a:cubicBezTo>
                    <a:pt x="39" y="16"/>
                    <a:pt x="34" y="28"/>
                    <a:pt x="26" y="39"/>
                  </a:cubicBezTo>
                  <a:cubicBezTo>
                    <a:pt x="26" y="45"/>
                    <a:pt x="20" y="51"/>
                    <a:pt x="13" y="51"/>
                  </a:cubicBezTo>
                  <a:cubicBezTo>
                    <a:pt x="13" y="51"/>
                    <a:pt x="13" y="51"/>
                    <a:pt x="13" y="51"/>
                  </a:cubicBezTo>
                  <a:cubicBezTo>
                    <a:pt x="9" y="54"/>
                    <a:pt x="5" y="56"/>
                    <a:pt x="0" y="58"/>
                  </a:cubicBezTo>
                  <a:cubicBezTo>
                    <a:pt x="27" y="58"/>
                    <a:pt x="27" y="58"/>
                    <a:pt x="27" y="58"/>
                  </a:cubicBezTo>
                  <a:cubicBezTo>
                    <a:pt x="29" y="55"/>
                    <a:pt x="33" y="53"/>
                    <a:pt x="37" y="53"/>
                  </a:cubicBezTo>
                  <a:cubicBezTo>
                    <a:pt x="41" y="53"/>
                    <a:pt x="45" y="55"/>
                    <a:pt x="47" y="58"/>
                  </a:cubicBezTo>
                  <a:cubicBezTo>
                    <a:pt x="81" y="58"/>
                    <a:pt x="81" y="58"/>
                    <a:pt x="81" y="58"/>
                  </a:cubicBezTo>
                  <a:cubicBezTo>
                    <a:pt x="82" y="54"/>
                    <a:pt x="83" y="50"/>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5"/>
                    <a:pt x="83" y="45"/>
                  </a:cubicBezTo>
                  <a:cubicBezTo>
                    <a:pt x="83" y="45"/>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4"/>
                    <a:pt x="83" y="44"/>
                  </a:cubicBezTo>
                  <a:cubicBezTo>
                    <a:pt x="83" y="44"/>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3"/>
                    <a:pt x="83" y="43"/>
                  </a:cubicBezTo>
                  <a:cubicBezTo>
                    <a:pt x="83" y="43"/>
                    <a:pt x="83" y="42"/>
                    <a:pt x="83" y="42"/>
                  </a:cubicBezTo>
                  <a:cubicBezTo>
                    <a:pt x="83" y="42"/>
                    <a:pt x="83" y="42"/>
                    <a:pt x="83" y="42"/>
                  </a:cubicBezTo>
                  <a:cubicBezTo>
                    <a:pt x="81" y="19"/>
                    <a:pt x="62" y="1"/>
                    <a:pt x="39"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2" name="Freeform 123"/>
            <p:cNvSpPr>
              <a:spLocks noEditPoints="1"/>
            </p:cNvSpPr>
            <p:nvPr/>
          </p:nvSpPr>
          <p:spPr bwMode="auto">
            <a:xfrm>
              <a:off x="6645276" y="6245226"/>
              <a:ext cx="233363" cy="515938"/>
            </a:xfrm>
            <a:custGeom>
              <a:avLst/>
              <a:gdLst>
                <a:gd name="T0" fmla="*/ 32 w 56"/>
                <a:gd name="T1" fmla="*/ 64 h 117"/>
                <a:gd name="T2" fmla="*/ 20 w 56"/>
                <a:gd name="T3" fmla="*/ 55 h 117"/>
                <a:gd name="T4" fmla="*/ 29 w 56"/>
                <a:gd name="T5" fmla="*/ 39 h 117"/>
                <a:gd name="T6" fmla="*/ 32 w 56"/>
                <a:gd name="T7" fmla="*/ 39 h 117"/>
                <a:gd name="T8" fmla="*/ 44 w 56"/>
                <a:gd name="T9" fmla="*/ 48 h 117"/>
                <a:gd name="T10" fmla="*/ 35 w 56"/>
                <a:gd name="T11" fmla="*/ 64 h 117"/>
                <a:gd name="T12" fmla="*/ 32 w 56"/>
                <a:gd name="T13" fmla="*/ 64 h 117"/>
                <a:gd name="T14" fmla="*/ 0 w 56"/>
                <a:gd name="T15" fmla="*/ 0 h 117"/>
                <a:gd name="T16" fmla="*/ 0 w 56"/>
                <a:gd name="T17" fmla="*/ 9 h 117"/>
                <a:gd name="T18" fmla="*/ 1 w 56"/>
                <a:gd name="T19" fmla="*/ 9 h 117"/>
                <a:gd name="T20" fmla="*/ 14 w 56"/>
                <a:gd name="T21" fmla="*/ 22 h 117"/>
                <a:gd name="T22" fmla="*/ 1 w 56"/>
                <a:gd name="T23" fmla="*/ 35 h 117"/>
                <a:gd name="T24" fmla="*/ 0 w 56"/>
                <a:gd name="T25" fmla="*/ 35 h 117"/>
                <a:gd name="T26" fmla="*/ 0 w 56"/>
                <a:gd name="T27" fmla="*/ 51 h 117"/>
                <a:gd name="T28" fmla="*/ 6 w 56"/>
                <a:gd name="T29" fmla="*/ 63 h 117"/>
                <a:gd name="T30" fmla="*/ 0 w 56"/>
                <a:gd name="T31" fmla="*/ 74 h 117"/>
                <a:gd name="T32" fmla="*/ 0 w 56"/>
                <a:gd name="T33" fmla="*/ 117 h 117"/>
                <a:gd name="T34" fmla="*/ 17 w 56"/>
                <a:gd name="T35" fmla="*/ 117 h 117"/>
                <a:gd name="T36" fmla="*/ 30 w 56"/>
                <a:gd name="T37" fmla="*/ 110 h 117"/>
                <a:gd name="T38" fmla="*/ 17 w 56"/>
                <a:gd name="T39" fmla="*/ 97 h 117"/>
                <a:gd name="T40" fmla="*/ 30 w 56"/>
                <a:gd name="T41" fmla="*/ 84 h 117"/>
                <a:gd name="T42" fmla="*/ 43 w 56"/>
                <a:gd name="T43" fmla="*/ 97 h 117"/>
                <a:gd name="T44" fmla="*/ 43 w 56"/>
                <a:gd name="T45" fmla="*/ 98 h 117"/>
                <a:gd name="T46" fmla="*/ 56 w 56"/>
                <a:gd name="T47" fmla="*/ 61 h 117"/>
                <a:gd name="T48" fmla="*/ 56 w 56"/>
                <a:gd name="T49" fmla="*/ 59 h 117"/>
                <a:gd name="T50" fmla="*/ 56 w 56"/>
                <a:gd name="T51" fmla="*/ 59 h 117"/>
                <a:gd name="T52" fmla="*/ 0 w 56"/>
                <a:gd name="T53" fmla="*/ 0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 h="117">
                  <a:moveTo>
                    <a:pt x="32" y="64"/>
                  </a:moveTo>
                  <a:cubicBezTo>
                    <a:pt x="26" y="64"/>
                    <a:pt x="21" y="60"/>
                    <a:pt x="20" y="55"/>
                  </a:cubicBezTo>
                  <a:cubicBezTo>
                    <a:pt x="18" y="48"/>
                    <a:pt x="22" y="41"/>
                    <a:pt x="29" y="39"/>
                  </a:cubicBezTo>
                  <a:cubicBezTo>
                    <a:pt x="30" y="39"/>
                    <a:pt x="31" y="39"/>
                    <a:pt x="32" y="39"/>
                  </a:cubicBezTo>
                  <a:cubicBezTo>
                    <a:pt x="38" y="39"/>
                    <a:pt x="43" y="42"/>
                    <a:pt x="44" y="48"/>
                  </a:cubicBezTo>
                  <a:cubicBezTo>
                    <a:pt x="46" y="55"/>
                    <a:pt x="42" y="62"/>
                    <a:pt x="35" y="64"/>
                  </a:cubicBezTo>
                  <a:cubicBezTo>
                    <a:pt x="34" y="64"/>
                    <a:pt x="33" y="64"/>
                    <a:pt x="32" y="64"/>
                  </a:cubicBezTo>
                  <a:moveTo>
                    <a:pt x="0" y="0"/>
                  </a:moveTo>
                  <a:cubicBezTo>
                    <a:pt x="0" y="9"/>
                    <a:pt x="0" y="9"/>
                    <a:pt x="0" y="9"/>
                  </a:cubicBezTo>
                  <a:cubicBezTo>
                    <a:pt x="0" y="9"/>
                    <a:pt x="1" y="9"/>
                    <a:pt x="1" y="9"/>
                  </a:cubicBezTo>
                  <a:cubicBezTo>
                    <a:pt x="8" y="9"/>
                    <a:pt x="14" y="15"/>
                    <a:pt x="14" y="22"/>
                  </a:cubicBezTo>
                  <a:cubicBezTo>
                    <a:pt x="14" y="29"/>
                    <a:pt x="8" y="35"/>
                    <a:pt x="1" y="35"/>
                  </a:cubicBezTo>
                  <a:cubicBezTo>
                    <a:pt x="1" y="35"/>
                    <a:pt x="0" y="35"/>
                    <a:pt x="0" y="35"/>
                  </a:cubicBezTo>
                  <a:cubicBezTo>
                    <a:pt x="0" y="51"/>
                    <a:pt x="0" y="51"/>
                    <a:pt x="0" y="51"/>
                  </a:cubicBezTo>
                  <a:cubicBezTo>
                    <a:pt x="4" y="53"/>
                    <a:pt x="7" y="58"/>
                    <a:pt x="6" y="63"/>
                  </a:cubicBezTo>
                  <a:cubicBezTo>
                    <a:pt x="6" y="68"/>
                    <a:pt x="4" y="71"/>
                    <a:pt x="0" y="74"/>
                  </a:cubicBezTo>
                  <a:cubicBezTo>
                    <a:pt x="0" y="117"/>
                    <a:pt x="0" y="117"/>
                    <a:pt x="0" y="117"/>
                  </a:cubicBezTo>
                  <a:cubicBezTo>
                    <a:pt x="17" y="117"/>
                    <a:pt x="17" y="117"/>
                    <a:pt x="17" y="117"/>
                  </a:cubicBezTo>
                  <a:cubicBezTo>
                    <a:pt x="22" y="115"/>
                    <a:pt x="26" y="113"/>
                    <a:pt x="30" y="110"/>
                  </a:cubicBezTo>
                  <a:cubicBezTo>
                    <a:pt x="23" y="110"/>
                    <a:pt x="17" y="104"/>
                    <a:pt x="17" y="97"/>
                  </a:cubicBezTo>
                  <a:cubicBezTo>
                    <a:pt x="17" y="90"/>
                    <a:pt x="23" y="84"/>
                    <a:pt x="30" y="84"/>
                  </a:cubicBezTo>
                  <a:cubicBezTo>
                    <a:pt x="37" y="84"/>
                    <a:pt x="43" y="90"/>
                    <a:pt x="43" y="97"/>
                  </a:cubicBezTo>
                  <a:cubicBezTo>
                    <a:pt x="43" y="97"/>
                    <a:pt x="43" y="97"/>
                    <a:pt x="43" y="98"/>
                  </a:cubicBezTo>
                  <a:cubicBezTo>
                    <a:pt x="51" y="87"/>
                    <a:pt x="56" y="75"/>
                    <a:pt x="56" y="61"/>
                  </a:cubicBezTo>
                  <a:cubicBezTo>
                    <a:pt x="56" y="60"/>
                    <a:pt x="56" y="59"/>
                    <a:pt x="56" y="59"/>
                  </a:cubicBezTo>
                  <a:cubicBezTo>
                    <a:pt x="56" y="59"/>
                    <a:pt x="56" y="59"/>
                    <a:pt x="56" y="59"/>
                  </a:cubicBezTo>
                  <a:cubicBezTo>
                    <a:pt x="55" y="28"/>
                    <a:pt x="31"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3" name="Freeform 124"/>
            <p:cNvSpPr>
              <a:spLocks/>
            </p:cNvSpPr>
            <p:nvPr/>
          </p:nvSpPr>
          <p:spPr bwMode="auto">
            <a:xfrm>
              <a:off x="6645276" y="6284914"/>
              <a:ext cx="58738" cy="114300"/>
            </a:xfrm>
            <a:custGeom>
              <a:avLst/>
              <a:gdLst>
                <a:gd name="T0" fmla="*/ 1 w 14"/>
                <a:gd name="T1" fmla="*/ 0 h 26"/>
                <a:gd name="T2" fmla="*/ 0 w 14"/>
                <a:gd name="T3" fmla="*/ 0 h 26"/>
                <a:gd name="T4" fmla="*/ 0 w 14"/>
                <a:gd name="T5" fmla="*/ 26 h 26"/>
                <a:gd name="T6" fmla="*/ 1 w 14"/>
                <a:gd name="T7" fmla="*/ 26 h 26"/>
                <a:gd name="T8" fmla="*/ 14 w 14"/>
                <a:gd name="T9" fmla="*/ 13 h 26"/>
                <a:gd name="T10" fmla="*/ 1 w 14"/>
                <a:gd name="T11" fmla="*/ 0 h 26"/>
              </a:gdLst>
              <a:ahLst/>
              <a:cxnLst>
                <a:cxn ang="0">
                  <a:pos x="T0" y="T1"/>
                </a:cxn>
                <a:cxn ang="0">
                  <a:pos x="T2" y="T3"/>
                </a:cxn>
                <a:cxn ang="0">
                  <a:pos x="T4" y="T5"/>
                </a:cxn>
                <a:cxn ang="0">
                  <a:pos x="T6" y="T7"/>
                </a:cxn>
                <a:cxn ang="0">
                  <a:pos x="T8" y="T9"/>
                </a:cxn>
                <a:cxn ang="0">
                  <a:pos x="T10" y="T11"/>
                </a:cxn>
              </a:cxnLst>
              <a:rect l="0" t="0" r="r" b="b"/>
              <a:pathLst>
                <a:path w="14" h="26">
                  <a:moveTo>
                    <a:pt x="1" y="0"/>
                  </a:moveTo>
                  <a:cubicBezTo>
                    <a:pt x="1" y="0"/>
                    <a:pt x="0" y="0"/>
                    <a:pt x="0" y="0"/>
                  </a:cubicBezTo>
                  <a:cubicBezTo>
                    <a:pt x="0" y="26"/>
                    <a:pt x="0" y="26"/>
                    <a:pt x="0" y="26"/>
                  </a:cubicBezTo>
                  <a:cubicBezTo>
                    <a:pt x="0" y="26"/>
                    <a:pt x="1" y="26"/>
                    <a:pt x="1" y="26"/>
                  </a:cubicBezTo>
                  <a:cubicBezTo>
                    <a:pt x="8" y="26"/>
                    <a:pt x="14" y="20"/>
                    <a:pt x="14" y="13"/>
                  </a:cubicBezTo>
                  <a:cubicBezTo>
                    <a:pt x="14" y="6"/>
                    <a:pt x="8" y="0"/>
                    <a:pt x="1"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4" name="Freeform 125"/>
            <p:cNvSpPr>
              <a:spLocks/>
            </p:cNvSpPr>
            <p:nvPr/>
          </p:nvSpPr>
          <p:spPr bwMode="auto">
            <a:xfrm>
              <a:off x="6645276" y="6470651"/>
              <a:ext cx="28575" cy="101600"/>
            </a:xfrm>
            <a:custGeom>
              <a:avLst/>
              <a:gdLst>
                <a:gd name="T0" fmla="*/ 0 w 7"/>
                <a:gd name="T1" fmla="*/ 0 h 23"/>
                <a:gd name="T2" fmla="*/ 0 w 7"/>
                <a:gd name="T3" fmla="*/ 23 h 23"/>
                <a:gd name="T4" fmla="*/ 6 w 7"/>
                <a:gd name="T5" fmla="*/ 12 h 23"/>
                <a:gd name="T6" fmla="*/ 0 w 7"/>
                <a:gd name="T7" fmla="*/ 0 h 23"/>
              </a:gdLst>
              <a:ahLst/>
              <a:cxnLst>
                <a:cxn ang="0">
                  <a:pos x="T0" y="T1"/>
                </a:cxn>
                <a:cxn ang="0">
                  <a:pos x="T2" y="T3"/>
                </a:cxn>
                <a:cxn ang="0">
                  <a:pos x="T4" y="T5"/>
                </a:cxn>
                <a:cxn ang="0">
                  <a:pos x="T6" y="T7"/>
                </a:cxn>
              </a:cxnLst>
              <a:rect l="0" t="0" r="r" b="b"/>
              <a:pathLst>
                <a:path w="7" h="23">
                  <a:moveTo>
                    <a:pt x="0" y="0"/>
                  </a:moveTo>
                  <a:cubicBezTo>
                    <a:pt x="0" y="23"/>
                    <a:pt x="0" y="23"/>
                    <a:pt x="0" y="23"/>
                  </a:cubicBezTo>
                  <a:cubicBezTo>
                    <a:pt x="4" y="20"/>
                    <a:pt x="6" y="17"/>
                    <a:pt x="6" y="12"/>
                  </a:cubicBezTo>
                  <a:cubicBezTo>
                    <a:pt x="7" y="7"/>
                    <a:pt x="4" y="2"/>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5" name="Freeform 126"/>
            <p:cNvSpPr>
              <a:spLocks/>
            </p:cNvSpPr>
            <p:nvPr/>
          </p:nvSpPr>
          <p:spPr bwMode="auto">
            <a:xfrm>
              <a:off x="6716713" y="6616701"/>
              <a:ext cx="107950" cy="114300"/>
            </a:xfrm>
            <a:custGeom>
              <a:avLst/>
              <a:gdLst>
                <a:gd name="T0" fmla="*/ 13 w 26"/>
                <a:gd name="T1" fmla="*/ 0 h 26"/>
                <a:gd name="T2" fmla="*/ 0 w 26"/>
                <a:gd name="T3" fmla="*/ 13 h 26"/>
                <a:gd name="T4" fmla="*/ 13 w 26"/>
                <a:gd name="T5" fmla="*/ 26 h 26"/>
                <a:gd name="T6" fmla="*/ 13 w 26"/>
                <a:gd name="T7" fmla="*/ 26 h 26"/>
                <a:gd name="T8" fmla="*/ 26 w 26"/>
                <a:gd name="T9" fmla="*/ 14 h 26"/>
                <a:gd name="T10" fmla="*/ 26 w 26"/>
                <a:gd name="T11" fmla="*/ 13 h 26"/>
                <a:gd name="T12" fmla="*/ 13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13" y="0"/>
                  </a:moveTo>
                  <a:cubicBezTo>
                    <a:pt x="6" y="0"/>
                    <a:pt x="0" y="6"/>
                    <a:pt x="0" y="13"/>
                  </a:cubicBezTo>
                  <a:cubicBezTo>
                    <a:pt x="0" y="20"/>
                    <a:pt x="6" y="26"/>
                    <a:pt x="13" y="26"/>
                  </a:cubicBezTo>
                  <a:cubicBezTo>
                    <a:pt x="13" y="26"/>
                    <a:pt x="13" y="26"/>
                    <a:pt x="13" y="26"/>
                  </a:cubicBezTo>
                  <a:cubicBezTo>
                    <a:pt x="20" y="26"/>
                    <a:pt x="26" y="20"/>
                    <a:pt x="26" y="14"/>
                  </a:cubicBezTo>
                  <a:cubicBezTo>
                    <a:pt x="26" y="13"/>
                    <a:pt x="26" y="13"/>
                    <a:pt x="26" y="13"/>
                  </a:cubicBezTo>
                  <a:cubicBezTo>
                    <a:pt x="26" y="6"/>
                    <a:pt x="20" y="0"/>
                    <a:pt x="13"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6" name="Freeform 127"/>
            <p:cNvSpPr>
              <a:spLocks/>
            </p:cNvSpPr>
            <p:nvPr/>
          </p:nvSpPr>
          <p:spPr bwMode="auto">
            <a:xfrm>
              <a:off x="6829426" y="6738939"/>
              <a:ext cx="82550" cy="22225"/>
            </a:xfrm>
            <a:custGeom>
              <a:avLst/>
              <a:gdLst>
                <a:gd name="T0" fmla="*/ 10 w 20"/>
                <a:gd name="T1" fmla="*/ 0 h 5"/>
                <a:gd name="T2" fmla="*/ 0 w 20"/>
                <a:gd name="T3" fmla="*/ 5 h 5"/>
                <a:gd name="T4" fmla="*/ 20 w 20"/>
                <a:gd name="T5" fmla="*/ 5 h 5"/>
                <a:gd name="T6" fmla="*/ 10 w 20"/>
                <a:gd name="T7" fmla="*/ 0 h 5"/>
              </a:gdLst>
              <a:ahLst/>
              <a:cxnLst>
                <a:cxn ang="0">
                  <a:pos x="T0" y="T1"/>
                </a:cxn>
                <a:cxn ang="0">
                  <a:pos x="T2" y="T3"/>
                </a:cxn>
                <a:cxn ang="0">
                  <a:pos x="T4" y="T5"/>
                </a:cxn>
                <a:cxn ang="0">
                  <a:pos x="T6" y="T7"/>
                </a:cxn>
              </a:cxnLst>
              <a:rect l="0" t="0" r="r" b="b"/>
              <a:pathLst>
                <a:path w="20" h="5">
                  <a:moveTo>
                    <a:pt x="10" y="0"/>
                  </a:moveTo>
                  <a:cubicBezTo>
                    <a:pt x="6" y="0"/>
                    <a:pt x="2" y="2"/>
                    <a:pt x="0" y="5"/>
                  </a:cubicBezTo>
                  <a:cubicBezTo>
                    <a:pt x="20" y="5"/>
                    <a:pt x="20" y="5"/>
                    <a:pt x="20" y="5"/>
                  </a:cubicBezTo>
                  <a:cubicBezTo>
                    <a:pt x="18" y="2"/>
                    <a:pt x="14" y="0"/>
                    <a:pt x="1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7" name="Oval 128"/>
            <p:cNvSpPr>
              <a:spLocks noChangeArrowheads="1"/>
            </p:cNvSpPr>
            <p:nvPr/>
          </p:nvSpPr>
          <p:spPr bwMode="auto">
            <a:xfrm>
              <a:off x="6924676" y="6602414"/>
              <a:ext cx="104775" cy="111125"/>
            </a:xfrm>
            <a:prstGeom prst="ellipse">
              <a:avLst/>
            </a:pr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8" name="Freeform 129"/>
            <p:cNvSpPr>
              <a:spLocks/>
            </p:cNvSpPr>
            <p:nvPr/>
          </p:nvSpPr>
          <p:spPr bwMode="auto">
            <a:xfrm>
              <a:off x="6719888" y="6416676"/>
              <a:ext cx="117475" cy="111125"/>
            </a:xfrm>
            <a:custGeom>
              <a:avLst/>
              <a:gdLst>
                <a:gd name="T0" fmla="*/ 14 w 28"/>
                <a:gd name="T1" fmla="*/ 0 h 25"/>
                <a:gd name="T2" fmla="*/ 11 w 28"/>
                <a:gd name="T3" fmla="*/ 0 h 25"/>
                <a:gd name="T4" fmla="*/ 2 w 28"/>
                <a:gd name="T5" fmla="*/ 16 h 25"/>
                <a:gd name="T6" fmla="*/ 14 w 28"/>
                <a:gd name="T7" fmla="*/ 25 h 25"/>
                <a:gd name="T8" fmla="*/ 17 w 28"/>
                <a:gd name="T9" fmla="*/ 25 h 25"/>
                <a:gd name="T10" fmla="*/ 26 w 28"/>
                <a:gd name="T11" fmla="*/ 9 h 25"/>
                <a:gd name="T12" fmla="*/ 14 w 28"/>
                <a:gd name="T13" fmla="*/ 0 h 25"/>
              </a:gdLst>
              <a:ahLst/>
              <a:cxnLst>
                <a:cxn ang="0">
                  <a:pos x="T0" y="T1"/>
                </a:cxn>
                <a:cxn ang="0">
                  <a:pos x="T2" y="T3"/>
                </a:cxn>
                <a:cxn ang="0">
                  <a:pos x="T4" y="T5"/>
                </a:cxn>
                <a:cxn ang="0">
                  <a:pos x="T6" y="T7"/>
                </a:cxn>
                <a:cxn ang="0">
                  <a:pos x="T8" y="T9"/>
                </a:cxn>
                <a:cxn ang="0">
                  <a:pos x="T10" y="T11"/>
                </a:cxn>
                <a:cxn ang="0">
                  <a:pos x="T12" y="T13"/>
                </a:cxn>
              </a:cxnLst>
              <a:rect l="0" t="0" r="r" b="b"/>
              <a:pathLst>
                <a:path w="28" h="25">
                  <a:moveTo>
                    <a:pt x="14" y="0"/>
                  </a:moveTo>
                  <a:cubicBezTo>
                    <a:pt x="13" y="0"/>
                    <a:pt x="12" y="0"/>
                    <a:pt x="11" y="0"/>
                  </a:cubicBezTo>
                  <a:cubicBezTo>
                    <a:pt x="4" y="2"/>
                    <a:pt x="0" y="9"/>
                    <a:pt x="2" y="16"/>
                  </a:cubicBezTo>
                  <a:cubicBezTo>
                    <a:pt x="3" y="21"/>
                    <a:pt x="8" y="25"/>
                    <a:pt x="14" y="25"/>
                  </a:cubicBezTo>
                  <a:cubicBezTo>
                    <a:pt x="15" y="25"/>
                    <a:pt x="16" y="25"/>
                    <a:pt x="17" y="25"/>
                  </a:cubicBezTo>
                  <a:cubicBezTo>
                    <a:pt x="24" y="23"/>
                    <a:pt x="28" y="16"/>
                    <a:pt x="26" y="9"/>
                  </a:cubicBezTo>
                  <a:cubicBezTo>
                    <a:pt x="25" y="3"/>
                    <a:pt x="20" y="0"/>
                    <a:pt x="14"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9" name="Freeform 130"/>
            <p:cNvSpPr>
              <a:spLocks/>
            </p:cNvSpPr>
            <p:nvPr/>
          </p:nvSpPr>
          <p:spPr bwMode="auto">
            <a:xfrm>
              <a:off x="350838" y="6319839"/>
              <a:ext cx="1154113" cy="463550"/>
            </a:xfrm>
            <a:custGeom>
              <a:avLst/>
              <a:gdLst>
                <a:gd name="T0" fmla="*/ 0 w 277"/>
                <a:gd name="T1" fmla="*/ 105 h 105"/>
                <a:gd name="T2" fmla="*/ 277 w 277"/>
                <a:gd name="T3" fmla="*/ 105 h 105"/>
                <a:gd name="T4" fmla="*/ 275 w 277"/>
                <a:gd name="T5" fmla="*/ 96 h 105"/>
                <a:gd name="T6" fmla="*/ 270 w 277"/>
                <a:gd name="T7" fmla="*/ 84 h 105"/>
                <a:gd name="T8" fmla="*/ 252 w 277"/>
                <a:gd name="T9" fmla="*/ 66 h 105"/>
                <a:gd name="T10" fmla="*/ 252 w 277"/>
                <a:gd name="T11" fmla="*/ 66 h 105"/>
                <a:gd name="T12" fmla="*/ 227 w 277"/>
                <a:gd name="T13" fmla="*/ 59 h 105"/>
                <a:gd name="T14" fmla="*/ 219 w 277"/>
                <a:gd name="T15" fmla="*/ 60 h 105"/>
                <a:gd name="T16" fmla="*/ 219 w 277"/>
                <a:gd name="T17" fmla="*/ 56 h 105"/>
                <a:gd name="T18" fmla="*/ 172 w 277"/>
                <a:gd name="T19" fmla="*/ 9 h 105"/>
                <a:gd name="T20" fmla="*/ 146 w 277"/>
                <a:gd name="T21" fmla="*/ 18 h 105"/>
                <a:gd name="T22" fmla="*/ 117 w 277"/>
                <a:gd name="T23" fmla="*/ 0 h 105"/>
                <a:gd name="T24" fmla="*/ 84 w 277"/>
                <a:gd name="T25" fmla="*/ 28 h 105"/>
                <a:gd name="T26" fmla="*/ 72 w 277"/>
                <a:gd name="T27" fmla="*/ 26 h 105"/>
                <a:gd name="T28" fmla="*/ 39 w 277"/>
                <a:gd name="T29" fmla="*/ 59 h 105"/>
                <a:gd name="T30" fmla="*/ 41 w 277"/>
                <a:gd name="T31" fmla="*/ 68 h 105"/>
                <a:gd name="T32" fmla="*/ 40 w 277"/>
                <a:gd name="T33" fmla="*/ 67 h 105"/>
                <a:gd name="T34" fmla="*/ 0 w 277"/>
                <a:gd name="T35"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7" h="105">
                  <a:moveTo>
                    <a:pt x="0" y="105"/>
                  </a:moveTo>
                  <a:cubicBezTo>
                    <a:pt x="277" y="105"/>
                    <a:pt x="277" y="105"/>
                    <a:pt x="277" y="105"/>
                  </a:cubicBezTo>
                  <a:cubicBezTo>
                    <a:pt x="277" y="102"/>
                    <a:pt x="276" y="99"/>
                    <a:pt x="275" y="96"/>
                  </a:cubicBezTo>
                  <a:cubicBezTo>
                    <a:pt x="274" y="92"/>
                    <a:pt x="272" y="88"/>
                    <a:pt x="270" y="84"/>
                  </a:cubicBezTo>
                  <a:cubicBezTo>
                    <a:pt x="266" y="77"/>
                    <a:pt x="260" y="71"/>
                    <a:pt x="252" y="66"/>
                  </a:cubicBezTo>
                  <a:cubicBezTo>
                    <a:pt x="252" y="66"/>
                    <a:pt x="252" y="66"/>
                    <a:pt x="252" y="66"/>
                  </a:cubicBezTo>
                  <a:cubicBezTo>
                    <a:pt x="244" y="61"/>
                    <a:pt x="236" y="59"/>
                    <a:pt x="227" y="59"/>
                  </a:cubicBezTo>
                  <a:cubicBezTo>
                    <a:pt x="224" y="59"/>
                    <a:pt x="222" y="60"/>
                    <a:pt x="219" y="60"/>
                  </a:cubicBezTo>
                  <a:cubicBezTo>
                    <a:pt x="219" y="59"/>
                    <a:pt x="219" y="58"/>
                    <a:pt x="219" y="56"/>
                  </a:cubicBezTo>
                  <a:cubicBezTo>
                    <a:pt x="219" y="31"/>
                    <a:pt x="198" y="9"/>
                    <a:pt x="172" y="9"/>
                  </a:cubicBezTo>
                  <a:cubicBezTo>
                    <a:pt x="163" y="9"/>
                    <a:pt x="154" y="12"/>
                    <a:pt x="146" y="18"/>
                  </a:cubicBezTo>
                  <a:cubicBezTo>
                    <a:pt x="141" y="7"/>
                    <a:pt x="132" y="0"/>
                    <a:pt x="117" y="0"/>
                  </a:cubicBezTo>
                  <a:cubicBezTo>
                    <a:pt x="97" y="0"/>
                    <a:pt x="86" y="13"/>
                    <a:pt x="84" y="28"/>
                  </a:cubicBezTo>
                  <a:cubicBezTo>
                    <a:pt x="80" y="27"/>
                    <a:pt x="76" y="26"/>
                    <a:pt x="72" y="26"/>
                  </a:cubicBezTo>
                  <a:cubicBezTo>
                    <a:pt x="54" y="26"/>
                    <a:pt x="39" y="41"/>
                    <a:pt x="39" y="59"/>
                  </a:cubicBezTo>
                  <a:cubicBezTo>
                    <a:pt x="39" y="62"/>
                    <a:pt x="40" y="65"/>
                    <a:pt x="41" y="68"/>
                  </a:cubicBezTo>
                  <a:cubicBezTo>
                    <a:pt x="40" y="67"/>
                    <a:pt x="40" y="67"/>
                    <a:pt x="40" y="67"/>
                  </a:cubicBezTo>
                  <a:cubicBezTo>
                    <a:pt x="19" y="67"/>
                    <a:pt x="1" y="84"/>
                    <a:pt x="0" y="105"/>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0" name="Freeform 131"/>
            <p:cNvSpPr>
              <a:spLocks noEditPoints="1"/>
            </p:cNvSpPr>
            <p:nvPr/>
          </p:nvSpPr>
          <p:spPr bwMode="auto">
            <a:xfrm>
              <a:off x="958850" y="6359526"/>
              <a:ext cx="304800" cy="207963"/>
            </a:xfrm>
            <a:custGeom>
              <a:avLst/>
              <a:gdLst>
                <a:gd name="T0" fmla="*/ 0 w 73"/>
                <a:gd name="T1" fmla="*/ 8 h 47"/>
                <a:gd name="T2" fmla="*/ 0 w 73"/>
                <a:gd name="T3" fmla="*/ 8 h 47"/>
                <a:gd name="T4" fmla="*/ 0 w 73"/>
                <a:gd name="T5" fmla="*/ 8 h 47"/>
                <a:gd name="T6" fmla="*/ 26 w 73"/>
                <a:gd name="T7" fmla="*/ 0 h 47"/>
                <a:gd name="T8" fmla="*/ 0 w 73"/>
                <a:gd name="T9" fmla="*/ 9 h 47"/>
                <a:gd name="T10" fmla="*/ 0 w 73"/>
                <a:gd name="T11" fmla="*/ 8 h 47"/>
                <a:gd name="T12" fmla="*/ 0 w 73"/>
                <a:gd name="T13" fmla="*/ 9 h 47"/>
                <a:gd name="T14" fmla="*/ 26 w 73"/>
                <a:gd name="T15" fmla="*/ 0 h 47"/>
                <a:gd name="T16" fmla="*/ 73 w 73"/>
                <a:gd name="T17" fmla="*/ 47 h 47"/>
                <a:gd name="T18" fmla="*/ 73 w 73"/>
                <a:gd name="T19" fmla="*/ 47 h 47"/>
                <a:gd name="T20" fmla="*/ 26 w 73"/>
                <a:gd name="T21"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3" h="47">
                  <a:moveTo>
                    <a:pt x="0" y="8"/>
                  </a:moveTo>
                  <a:cubicBezTo>
                    <a:pt x="0" y="8"/>
                    <a:pt x="0" y="8"/>
                    <a:pt x="0" y="8"/>
                  </a:cubicBezTo>
                  <a:cubicBezTo>
                    <a:pt x="0" y="8"/>
                    <a:pt x="0" y="8"/>
                    <a:pt x="0" y="8"/>
                  </a:cubicBezTo>
                  <a:moveTo>
                    <a:pt x="26" y="0"/>
                  </a:moveTo>
                  <a:cubicBezTo>
                    <a:pt x="17" y="0"/>
                    <a:pt x="8" y="3"/>
                    <a:pt x="0" y="9"/>
                  </a:cubicBezTo>
                  <a:cubicBezTo>
                    <a:pt x="0" y="8"/>
                    <a:pt x="0" y="8"/>
                    <a:pt x="0" y="8"/>
                  </a:cubicBezTo>
                  <a:cubicBezTo>
                    <a:pt x="0" y="8"/>
                    <a:pt x="0" y="8"/>
                    <a:pt x="0" y="9"/>
                  </a:cubicBezTo>
                  <a:cubicBezTo>
                    <a:pt x="8" y="3"/>
                    <a:pt x="17" y="0"/>
                    <a:pt x="26" y="0"/>
                  </a:cubicBezTo>
                  <a:cubicBezTo>
                    <a:pt x="52" y="0"/>
                    <a:pt x="73" y="22"/>
                    <a:pt x="73" y="47"/>
                  </a:cubicBezTo>
                  <a:cubicBezTo>
                    <a:pt x="73" y="47"/>
                    <a:pt x="73" y="47"/>
                    <a:pt x="73" y="47"/>
                  </a:cubicBezTo>
                  <a:cubicBezTo>
                    <a:pt x="73" y="22"/>
                    <a:pt x="52" y="0"/>
                    <a:pt x="26"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1" name="Freeform 132"/>
            <p:cNvSpPr>
              <a:spLocks/>
            </p:cNvSpPr>
            <p:nvPr/>
          </p:nvSpPr>
          <p:spPr bwMode="auto">
            <a:xfrm>
              <a:off x="930275" y="6354764"/>
              <a:ext cx="369888" cy="428625"/>
            </a:xfrm>
            <a:custGeom>
              <a:avLst/>
              <a:gdLst>
                <a:gd name="T0" fmla="*/ 0 w 89"/>
                <a:gd name="T1" fmla="*/ 0 h 97"/>
                <a:gd name="T2" fmla="*/ 0 w 89"/>
                <a:gd name="T3" fmla="*/ 97 h 97"/>
                <a:gd name="T4" fmla="*/ 88 w 89"/>
                <a:gd name="T5" fmla="*/ 97 h 97"/>
                <a:gd name="T6" fmla="*/ 89 w 89"/>
                <a:gd name="T7" fmla="*/ 51 h 97"/>
                <a:gd name="T8" fmla="*/ 88 w 89"/>
                <a:gd name="T9" fmla="*/ 51 h 97"/>
                <a:gd name="T10" fmla="*/ 80 w 89"/>
                <a:gd name="T11" fmla="*/ 52 h 97"/>
                <a:gd name="T12" fmla="*/ 80 w 89"/>
                <a:gd name="T13" fmla="*/ 52 h 97"/>
                <a:gd name="T14" fmla="*/ 80 w 89"/>
                <a:gd name="T15" fmla="*/ 52 h 97"/>
                <a:gd name="T16" fmla="*/ 80 w 89"/>
                <a:gd name="T17" fmla="*/ 48 h 97"/>
                <a:gd name="T18" fmla="*/ 33 w 89"/>
                <a:gd name="T19" fmla="*/ 1 h 97"/>
                <a:gd name="T20" fmla="*/ 7 w 89"/>
                <a:gd name="T21" fmla="*/ 10 h 97"/>
                <a:gd name="T22" fmla="*/ 7 w 89"/>
                <a:gd name="T23" fmla="*/ 9 h 97"/>
                <a:gd name="T24" fmla="*/ 7 w 89"/>
                <a:gd name="T25" fmla="*/ 9 h 97"/>
                <a:gd name="T26" fmla="*/ 7 w 89"/>
                <a:gd name="T27" fmla="*/ 9 h 97"/>
                <a:gd name="T28" fmla="*/ 0 w 89"/>
                <a:gd name="T29"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9" h="97">
                  <a:moveTo>
                    <a:pt x="0" y="0"/>
                  </a:moveTo>
                  <a:cubicBezTo>
                    <a:pt x="0" y="97"/>
                    <a:pt x="0" y="97"/>
                    <a:pt x="0" y="97"/>
                  </a:cubicBezTo>
                  <a:cubicBezTo>
                    <a:pt x="88" y="97"/>
                    <a:pt x="88" y="97"/>
                    <a:pt x="88" y="97"/>
                  </a:cubicBezTo>
                  <a:cubicBezTo>
                    <a:pt x="89" y="51"/>
                    <a:pt x="89" y="51"/>
                    <a:pt x="89" y="51"/>
                  </a:cubicBezTo>
                  <a:cubicBezTo>
                    <a:pt x="89" y="51"/>
                    <a:pt x="88" y="51"/>
                    <a:pt x="88" y="51"/>
                  </a:cubicBezTo>
                  <a:cubicBezTo>
                    <a:pt x="85" y="51"/>
                    <a:pt x="83" y="52"/>
                    <a:pt x="80" y="52"/>
                  </a:cubicBezTo>
                  <a:cubicBezTo>
                    <a:pt x="80" y="52"/>
                    <a:pt x="80" y="52"/>
                    <a:pt x="80" y="52"/>
                  </a:cubicBezTo>
                  <a:cubicBezTo>
                    <a:pt x="80" y="52"/>
                    <a:pt x="80" y="52"/>
                    <a:pt x="80" y="52"/>
                  </a:cubicBezTo>
                  <a:cubicBezTo>
                    <a:pt x="80" y="51"/>
                    <a:pt x="80" y="50"/>
                    <a:pt x="80" y="48"/>
                  </a:cubicBezTo>
                  <a:cubicBezTo>
                    <a:pt x="80" y="23"/>
                    <a:pt x="59" y="1"/>
                    <a:pt x="33" y="1"/>
                  </a:cubicBezTo>
                  <a:cubicBezTo>
                    <a:pt x="24" y="1"/>
                    <a:pt x="15" y="4"/>
                    <a:pt x="7" y="10"/>
                  </a:cubicBezTo>
                  <a:cubicBezTo>
                    <a:pt x="7" y="9"/>
                    <a:pt x="7" y="9"/>
                    <a:pt x="7" y="9"/>
                  </a:cubicBezTo>
                  <a:cubicBezTo>
                    <a:pt x="7" y="9"/>
                    <a:pt x="7" y="9"/>
                    <a:pt x="7" y="9"/>
                  </a:cubicBezTo>
                  <a:cubicBezTo>
                    <a:pt x="7" y="9"/>
                    <a:pt x="7" y="9"/>
                    <a:pt x="7" y="9"/>
                  </a:cubicBezTo>
                  <a:cubicBezTo>
                    <a:pt x="6" y="6"/>
                    <a:pt x="3" y="3"/>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2" name="Freeform 133"/>
            <p:cNvSpPr>
              <a:spLocks/>
            </p:cNvSpPr>
            <p:nvPr/>
          </p:nvSpPr>
          <p:spPr bwMode="auto">
            <a:xfrm>
              <a:off x="1492250" y="6726239"/>
              <a:ext cx="12700" cy="57150"/>
            </a:xfrm>
            <a:custGeom>
              <a:avLst/>
              <a:gdLst>
                <a:gd name="T0" fmla="*/ 0 w 3"/>
                <a:gd name="T1" fmla="*/ 0 h 13"/>
                <a:gd name="T2" fmla="*/ 0 w 3"/>
                <a:gd name="T3" fmla="*/ 13 h 13"/>
                <a:gd name="T4" fmla="*/ 3 w 3"/>
                <a:gd name="T5" fmla="*/ 13 h 13"/>
                <a:gd name="T6" fmla="*/ 1 w 3"/>
                <a:gd name="T7" fmla="*/ 4 h 13"/>
                <a:gd name="T8" fmla="*/ 0 w 3"/>
                <a:gd name="T9" fmla="*/ 0 h 13"/>
              </a:gdLst>
              <a:ahLst/>
              <a:cxnLst>
                <a:cxn ang="0">
                  <a:pos x="T0" y="T1"/>
                </a:cxn>
                <a:cxn ang="0">
                  <a:pos x="T2" y="T3"/>
                </a:cxn>
                <a:cxn ang="0">
                  <a:pos x="T4" y="T5"/>
                </a:cxn>
                <a:cxn ang="0">
                  <a:pos x="T6" y="T7"/>
                </a:cxn>
                <a:cxn ang="0">
                  <a:pos x="T8" y="T9"/>
                </a:cxn>
              </a:cxnLst>
              <a:rect l="0" t="0" r="r" b="b"/>
              <a:pathLst>
                <a:path w="3" h="13">
                  <a:moveTo>
                    <a:pt x="0" y="0"/>
                  </a:moveTo>
                  <a:cubicBezTo>
                    <a:pt x="0" y="13"/>
                    <a:pt x="0" y="13"/>
                    <a:pt x="0" y="13"/>
                  </a:cubicBezTo>
                  <a:cubicBezTo>
                    <a:pt x="3" y="13"/>
                    <a:pt x="3" y="13"/>
                    <a:pt x="3" y="13"/>
                  </a:cubicBezTo>
                  <a:cubicBezTo>
                    <a:pt x="3" y="10"/>
                    <a:pt x="2" y="7"/>
                    <a:pt x="1" y="4"/>
                  </a:cubicBezTo>
                  <a:cubicBezTo>
                    <a:pt x="1" y="3"/>
                    <a:pt x="0" y="1"/>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6" name="Freeform 147"/>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7" name="Freeform 148"/>
            <p:cNvSpPr>
              <a:spLocks/>
            </p:cNvSpPr>
            <p:nvPr/>
          </p:nvSpPr>
          <p:spPr bwMode="auto">
            <a:xfrm>
              <a:off x="5507038" y="6792914"/>
              <a:ext cx="100013" cy="30163"/>
            </a:xfrm>
            <a:custGeom>
              <a:avLst/>
              <a:gdLst>
                <a:gd name="T0" fmla="*/ 0 w 63"/>
                <a:gd name="T1" fmla="*/ 0 h 19"/>
                <a:gd name="T2" fmla="*/ 0 w 63"/>
                <a:gd name="T3" fmla="*/ 0 h 19"/>
                <a:gd name="T4" fmla="*/ 63 w 63"/>
                <a:gd name="T5" fmla="*/ 19 h 19"/>
                <a:gd name="T6" fmla="*/ 0 w 63"/>
                <a:gd name="T7" fmla="*/ 0 h 19"/>
              </a:gdLst>
              <a:ahLst/>
              <a:cxnLst>
                <a:cxn ang="0">
                  <a:pos x="T0" y="T1"/>
                </a:cxn>
                <a:cxn ang="0">
                  <a:pos x="T2" y="T3"/>
                </a:cxn>
                <a:cxn ang="0">
                  <a:pos x="T4" y="T5"/>
                </a:cxn>
                <a:cxn ang="0">
                  <a:pos x="T6" y="T7"/>
                </a:cxn>
              </a:cxnLst>
              <a:rect l="0" t="0" r="r" b="b"/>
              <a:pathLst>
                <a:path w="63" h="19">
                  <a:moveTo>
                    <a:pt x="0" y="0"/>
                  </a:moveTo>
                  <a:lnTo>
                    <a:pt x="0" y="0"/>
                  </a:lnTo>
                  <a:lnTo>
                    <a:pt x="63" y="19"/>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0" name="Freeform 161"/>
            <p:cNvSpPr>
              <a:spLocks/>
            </p:cNvSpPr>
            <p:nvPr/>
          </p:nvSpPr>
          <p:spPr bwMode="auto">
            <a:xfrm>
              <a:off x="4386263" y="6196014"/>
              <a:ext cx="228600" cy="658813"/>
            </a:xfrm>
            <a:custGeom>
              <a:avLst/>
              <a:gdLst>
                <a:gd name="T0" fmla="*/ 5 w 55"/>
                <a:gd name="T1" fmla="*/ 149 h 149"/>
                <a:gd name="T2" fmla="*/ 5 w 55"/>
                <a:gd name="T3" fmla="*/ 147 h 149"/>
                <a:gd name="T4" fmla="*/ 4 w 55"/>
                <a:gd name="T5" fmla="*/ 141 h 149"/>
                <a:gd name="T6" fmla="*/ 1 w 55"/>
                <a:gd name="T7" fmla="*/ 122 h 149"/>
                <a:gd name="T8" fmla="*/ 1 w 55"/>
                <a:gd name="T9" fmla="*/ 95 h 149"/>
                <a:gd name="T10" fmla="*/ 5 w 55"/>
                <a:gd name="T11" fmla="*/ 64 h 149"/>
                <a:gd name="T12" fmla="*/ 11 w 55"/>
                <a:gd name="T13" fmla="*/ 49 h 149"/>
                <a:gd name="T14" fmla="*/ 14 w 55"/>
                <a:gd name="T15" fmla="*/ 42 h 149"/>
                <a:gd name="T16" fmla="*/ 17 w 55"/>
                <a:gd name="T17" fmla="*/ 35 h 149"/>
                <a:gd name="T18" fmla="*/ 26 w 55"/>
                <a:gd name="T19" fmla="*/ 24 h 149"/>
                <a:gd name="T20" fmla="*/ 34 w 55"/>
                <a:gd name="T21" fmla="*/ 15 h 149"/>
                <a:gd name="T22" fmla="*/ 42 w 55"/>
                <a:gd name="T23" fmla="*/ 8 h 149"/>
                <a:gd name="T24" fmla="*/ 49 w 55"/>
                <a:gd name="T25" fmla="*/ 4 h 149"/>
                <a:gd name="T26" fmla="*/ 55 w 55"/>
                <a:gd name="T27" fmla="*/ 0 h 149"/>
                <a:gd name="T28" fmla="*/ 50 w 55"/>
                <a:gd name="T29" fmla="*/ 4 h 149"/>
                <a:gd name="T30" fmla="*/ 44 w 55"/>
                <a:gd name="T31" fmla="*/ 10 h 149"/>
                <a:gd name="T32" fmla="*/ 37 w 55"/>
                <a:gd name="T33" fmla="*/ 17 h 149"/>
                <a:gd name="T34" fmla="*/ 30 w 55"/>
                <a:gd name="T35" fmla="*/ 27 h 149"/>
                <a:gd name="T36" fmla="*/ 24 w 55"/>
                <a:gd name="T37" fmla="*/ 39 h 149"/>
                <a:gd name="T38" fmla="*/ 21 w 55"/>
                <a:gd name="T39" fmla="*/ 45 h 149"/>
                <a:gd name="T40" fmla="*/ 19 w 55"/>
                <a:gd name="T41" fmla="*/ 52 h 149"/>
                <a:gd name="T42" fmla="*/ 17 w 55"/>
                <a:gd name="T43" fmla="*/ 66 h 149"/>
                <a:gd name="T44" fmla="*/ 20 w 55"/>
                <a:gd name="T45" fmla="*/ 119 h 149"/>
                <a:gd name="T46" fmla="*/ 25 w 55"/>
                <a:gd name="T47" fmla="*/ 136 h 149"/>
                <a:gd name="T48" fmla="*/ 27 w 55"/>
                <a:gd name="T49" fmla="*/ 140 h 149"/>
                <a:gd name="T50" fmla="*/ 27 w 55"/>
                <a:gd name="T51" fmla="*/ 142 h 149"/>
                <a:gd name="T52" fmla="*/ 5 w 55"/>
                <a:gd name="T53" fmla="*/ 149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149">
                  <a:moveTo>
                    <a:pt x="5" y="149"/>
                  </a:moveTo>
                  <a:cubicBezTo>
                    <a:pt x="5" y="149"/>
                    <a:pt x="5" y="148"/>
                    <a:pt x="5" y="147"/>
                  </a:cubicBezTo>
                  <a:cubicBezTo>
                    <a:pt x="5" y="146"/>
                    <a:pt x="4" y="144"/>
                    <a:pt x="4" y="141"/>
                  </a:cubicBezTo>
                  <a:cubicBezTo>
                    <a:pt x="3" y="137"/>
                    <a:pt x="2" y="130"/>
                    <a:pt x="1" y="122"/>
                  </a:cubicBezTo>
                  <a:cubicBezTo>
                    <a:pt x="1" y="114"/>
                    <a:pt x="0" y="105"/>
                    <a:pt x="1" y="95"/>
                  </a:cubicBezTo>
                  <a:cubicBezTo>
                    <a:pt x="1" y="85"/>
                    <a:pt x="3" y="74"/>
                    <a:pt x="5" y="64"/>
                  </a:cubicBezTo>
                  <a:cubicBezTo>
                    <a:pt x="7" y="59"/>
                    <a:pt x="9" y="54"/>
                    <a:pt x="11" y="49"/>
                  </a:cubicBezTo>
                  <a:cubicBezTo>
                    <a:pt x="12" y="47"/>
                    <a:pt x="13" y="44"/>
                    <a:pt x="14" y="42"/>
                  </a:cubicBezTo>
                  <a:cubicBezTo>
                    <a:pt x="15" y="40"/>
                    <a:pt x="16" y="38"/>
                    <a:pt x="17" y="35"/>
                  </a:cubicBezTo>
                  <a:cubicBezTo>
                    <a:pt x="20" y="31"/>
                    <a:pt x="23" y="27"/>
                    <a:pt x="26" y="24"/>
                  </a:cubicBezTo>
                  <a:cubicBezTo>
                    <a:pt x="29" y="20"/>
                    <a:pt x="31" y="17"/>
                    <a:pt x="34" y="15"/>
                  </a:cubicBezTo>
                  <a:cubicBezTo>
                    <a:pt x="37" y="12"/>
                    <a:pt x="40" y="10"/>
                    <a:pt x="42" y="8"/>
                  </a:cubicBezTo>
                  <a:cubicBezTo>
                    <a:pt x="45" y="6"/>
                    <a:pt x="47" y="5"/>
                    <a:pt x="49" y="4"/>
                  </a:cubicBezTo>
                  <a:cubicBezTo>
                    <a:pt x="53" y="1"/>
                    <a:pt x="55" y="0"/>
                    <a:pt x="55" y="0"/>
                  </a:cubicBezTo>
                  <a:cubicBezTo>
                    <a:pt x="55" y="0"/>
                    <a:pt x="53" y="2"/>
                    <a:pt x="50" y="4"/>
                  </a:cubicBezTo>
                  <a:cubicBezTo>
                    <a:pt x="48" y="6"/>
                    <a:pt x="46" y="8"/>
                    <a:pt x="44" y="10"/>
                  </a:cubicBezTo>
                  <a:cubicBezTo>
                    <a:pt x="42" y="12"/>
                    <a:pt x="39" y="14"/>
                    <a:pt x="37" y="17"/>
                  </a:cubicBezTo>
                  <a:cubicBezTo>
                    <a:pt x="35" y="20"/>
                    <a:pt x="32" y="23"/>
                    <a:pt x="30" y="27"/>
                  </a:cubicBezTo>
                  <a:cubicBezTo>
                    <a:pt x="28" y="31"/>
                    <a:pt x="26" y="34"/>
                    <a:pt x="24" y="39"/>
                  </a:cubicBezTo>
                  <a:cubicBezTo>
                    <a:pt x="23" y="41"/>
                    <a:pt x="22" y="43"/>
                    <a:pt x="21" y="45"/>
                  </a:cubicBezTo>
                  <a:cubicBezTo>
                    <a:pt x="21" y="47"/>
                    <a:pt x="20" y="50"/>
                    <a:pt x="19" y="52"/>
                  </a:cubicBezTo>
                  <a:cubicBezTo>
                    <a:pt x="18" y="57"/>
                    <a:pt x="17" y="62"/>
                    <a:pt x="17" y="66"/>
                  </a:cubicBezTo>
                  <a:cubicBezTo>
                    <a:pt x="15" y="86"/>
                    <a:pt x="17" y="105"/>
                    <a:pt x="20" y="119"/>
                  </a:cubicBezTo>
                  <a:cubicBezTo>
                    <a:pt x="22" y="126"/>
                    <a:pt x="24" y="132"/>
                    <a:pt x="25" y="136"/>
                  </a:cubicBezTo>
                  <a:cubicBezTo>
                    <a:pt x="26" y="138"/>
                    <a:pt x="26" y="139"/>
                    <a:pt x="27" y="140"/>
                  </a:cubicBezTo>
                  <a:cubicBezTo>
                    <a:pt x="27" y="141"/>
                    <a:pt x="27" y="142"/>
                    <a:pt x="27" y="142"/>
                  </a:cubicBezTo>
                  <a:lnTo>
                    <a:pt x="5" y="14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1" name="Freeform 162"/>
            <p:cNvSpPr>
              <a:spLocks/>
            </p:cNvSpPr>
            <p:nvPr/>
          </p:nvSpPr>
          <p:spPr bwMode="auto">
            <a:xfrm>
              <a:off x="4106863" y="6249989"/>
              <a:ext cx="379413" cy="533400"/>
            </a:xfrm>
            <a:custGeom>
              <a:avLst/>
              <a:gdLst>
                <a:gd name="T0" fmla="*/ 78 w 91"/>
                <a:gd name="T1" fmla="*/ 121 h 121"/>
                <a:gd name="T2" fmla="*/ 0 w 91"/>
                <a:gd name="T3" fmla="*/ 0 h 121"/>
                <a:gd name="T4" fmla="*/ 36 w 91"/>
                <a:gd name="T5" fmla="*/ 56 h 121"/>
                <a:gd name="T6" fmla="*/ 78 w 91"/>
                <a:gd name="T7" fmla="*/ 121 h 121"/>
              </a:gdLst>
              <a:ahLst/>
              <a:cxnLst>
                <a:cxn ang="0">
                  <a:pos x="T0" y="T1"/>
                </a:cxn>
                <a:cxn ang="0">
                  <a:pos x="T2" y="T3"/>
                </a:cxn>
                <a:cxn ang="0">
                  <a:pos x="T4" y="T5"/>
                </a:cxn>
                <a:cxn ang="0">
                  <a:pos x="T6" y="T7"/>
                </a:cxn>
              </a:cxnLst>
              <a:rect l="0" t="0" r="r" b="b"/>
              <a:pathLst>
                <a:path w="91" h="121">
                  <a:moveTo>
                    <a:pt x="78" y="121"/>
                  </a:moveTo>
                  <a:cubicBezTo>
                    <a:pt x="78" y="121"/>
                    <a:pt x="91" y="40"/>
                    <a:pt x="0" y="0"/>
                  </a:cubicBezTo>
                  <a:cubicBezTo>
                    <a:pt x="0" y="0"/>
                    <a:pt x="34" y="20"/>
                    <a:pt x="36" y="56"/>
                  </a:cubicBezTo>
                  <a:cubicBezTo>
                    <a:pt x="38" y="93"/>
                    <a:pt x="78" y="121"/>
                    <a:pt x="78" y="121"/>
                  </a:cubicBezTo>
                  <a:close/>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1" name="Freeform 172"/>
            <p:cNvSpPr>
              <a:spLocks/>
            </p:cNvSpPr>
            <p:nvPr/>
          </p:nvSpPr>
          <p:spPr bwMode="auto">
            <a:xfrm>
              <a:off x="9480551"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2" name="Freeform 173"/>
            <p:cNvSpPr>
              <a:spLocks/>
            </p:cNvSpPr>
            <p:nvPr/>
          </p:nvSpPr>
          <p:spPr bwMode="auto">
            <a:xfrm>
              <a:off x="93551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3" name="Oval 174"/>
            <p:cNvSpPr>
              <a:spLocks noChangeArrowheads="1"/>
            </p:cNvSpPr>
            <p:nvPr/>
          </p:nvSpPr>
          <p:spPr bwMode="auto">
            <a:xfrm>
              <a:off x="94853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4" name="Oval 175"/>
            <p:cNvSpPr>
              <a:spLocks noChangeArrowheads="1"/>
            </p:cNvSpPr>
            <p:nvPr/>
          </p:nvSpPr>
          <p:spPr bwMode="auto">
            <a:xfrm>
              <a:off x="9505951" y="6227764"/>
              <a:ext cx="90488"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5" name="Freeform 176"/>
            <p:cNvSpPr>
              <a:spLocks/>
            </p:cNvSpPr>
            <p:nvPr/>
          </p:nvSpPr>
          <p:spPr bwMode="auto">
            <a:xfrm>
              <a:off x="9701213" y="6364289"/>
              <a:ext cx="207963"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59A4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6" name="Freeform 177"/>
            <p:cNvSpPr>
              <a:spLocks/>
            </p:cNvSpPr>
            <p:nvPr/>
          </p:nvSpPr>
          <p:spPr bwMode="auto">
            <a:xfrm>
              <a:off x="3409950" y="6257926"/>
              <a:ext cx="271463" cy="490538"/>
            </a:xfrm>
            <a:custGeom>
              <a:avLst/>
              <a:gdLst>
                <a:gd name="T0" fmla="*/ 46 w 65"/>
                <a:gd name="T1" fmla="*/ 109 h 111"/>
                <a:gd name="T2" fmla="*/ 46 w 65"/>
                <a:gd name="T3" fmla="*/ 108 h 111"/>
                <a:gd name="T4" fmla="*/ 46 w 65"/>
                <a:gd name="T5" fmla="*/ 104 h 111"/>
                <a:gd name="T6" fmla="*/ 47 w 65"/>
                <a:gd name="T7" fmla="*/ 90 h 111"/>
                <a:gd name="T8" fmla="*/ 42 w 65"/>
                <a:gd name="T9" fmla="*/ 47 h 111"/>
                <a:gd name="T10" fmla="*/ 37 w 65"/>
                <a:gd name="T11" fmla="*/ 35 h 111"/>
                <a:gd name="T12" fmla="*/ 31 w 65"/>
                <a:gd name="T13" fmla="*/ 25 h 111"/>
                <a:gd name="T14" fmla="*/ 17 w 65"/>
                <a:gd name="T15" fmla="*/ 10 h 111"/>
                <a:gd name="T16" fmla="*/ 11 w 65"/>
                <a:gd name="T17" fmla="*/ 5 h 111"/>
                <a:gd name="T18" fmla="*/ 5 w 65"/>
                <a:gd name="T19" fmla="*/ 2 h 111"/>
                <a:gd name="T20" fmla="*/ 0 w 65"/>
                <a:gd name="T21" fmla="*/ 0 h 111"/>
                <a:gd name="T22" fmla="*/ 5 w 65"/>
                <a:gd name="T23" fmla="*/ 1 h 111"/>
                <a:gd name="T24" fmla="*/ 11 w 65"/>
                <a:gd name="T25" fmla="*/ 4 h 111"/>
                <a:gd name="T26" fmla="*/ 19 w 65"/>
                <a:gd name="T27" fmla="*/ 8 h 111"/>
                <a:gd name="T28" fmla="*/ 36 w 65"/>
                <a:gd name="T29" fmla="*/ 22 h 111"/>
                <a:gd name="T30" fmla="*/ 44 w 65"/>
                <a:gd name="T31" fmla="*/ 32 h 111"/>
                <a:gd name="T32" fmla="*/ 50 w 65"/>
                <a:gd name="T33" fmla="*/ 43 h 111"/>
                <a:gd name="T34" fmla="*/ 64 w 65"/>
                <a:gd name="T35" fmla="*/ 89 h 111"/>
                <a:gd name="T36" fmla="*/ 65 w 65"/>
                <a:gd name="T37" fmla="*/ 105 h 111"/>
                <a:gd name="T38" fmla="*/ 65 w 65"/>
                <a:gd name="T39" fmla="*/ 110 h 111"/>
                <a:gd name="T40" fmla="*/ 65 w 65"/>
                <a:gd name="T41" fmla="*/ 111 h 111"/>
                <a:gd name="T42" fmla="*/ 46 w 65"/>
                <a:gd name="T43" fmla="*/ 109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5" h="111">
                  <a:moveTo>
                    <a:pt x="46" y="109"/>
                  </a:moveTo>
                  <a:cubicBezTo>
                    <a:pt x="46" y="109"/>
                    <a:pt x="46" y="109"/>
                    <a:pt x="46" y="108"/>
                  </a:cubicBezTo>
                  <a:cubicBezTo>
                    <a:pt x="46" y="107"/>
                    <a:pt x="46" y="106"/>
                    <a:pt x="46" y="104"/>
                  </a:cubicBezTo>
                  <a:cubicBezTo>
                    <a:pt x="47" y="101"/>
                    <a:pt x="47" y="96"/>
                    <a:pt x="47" y="90"/>
                  </a:cubicBezTo>
                  <a:cubicBezTo>
                    <a:pt x="48" y="78"/>
                    <a:pt x="47" y="62"/>
                    <a:pt x="42" y="47"/>
                  </a:cubicBezTo>
                  <a:cubicBezTo>
                    <a:pt x="40" y="43"/>
                    <a:pt x="39" y="39"/>
                    <a:pt x="37" y="35"/>
                  </a:cubicBezTo>
                  <a:cubicBezTo>
                    <a:pt x="36" y="32"/>
                    <a:pt x="34" y="29"/>
                    <a:pt x="31" y="25"/>
                  </a:cubicBezTo>
                  <a:cubicBezTo>
                    <a:pt x="27" y="19"/>
                    <a:pt x="22" y="14"/>
                    <a:pt x="17" y="10"/>
                  </a:cubicBezTo>
                  <a:cubicBezTo>
                    <a:pt x="15" y="8"/>
                    <a:pt x="13" y="7"/>
                    <a:pt x="11" y="5"/>
                  </a:cubicBezTo>
                  <a:cubicBezTo>
                    <a:pt x="8" y="4"/>
                    <a:pt x="7" y="3"/>
                    <a:pt x="5" y="2"/>
                  </a:cubicBezTo>
                  <a:cubicBezTo>
                    <a:pt x="2" y="0"/>
                    <a:pt x="0" y="0"/>
                    <a:pt x="0" y="0"/>
                  </a:cubicBezTo>
                  <a:cubicBezTo>
                    <a:pt x="0" y="0"/>
                    <a:pt x="2" y="0"/>
                    <a:pt x="5" y="1"/>
                  </a:cubicBezTo>
                  <a:cubicBezTo>
                    <a:pt x="7" y="2"/>
                    <a:pt x="9" y="3"/>
                    <a:pt x="11" y="4"/>
                  </a:cubicBezTo>
                  <a:cubicBezTo>
                    <a:pt x="14" y="5"/>
                    <a:pt x="16" y="6"/>
                    <a:pt x="19" y="8"/>
                  </a:cubicBezTo>
                  <a:cubicBezTo>
                    <a:pt x="25" y="11"/>
                    <a:pt x="31" y="16"/>
                    <a:pt x="36" y="22"/>
                  </a:cubicBezTo>
                  <a:cubicBezTo>
                    <a:pt x="39" y="25"/>
                    <a:pt x="42" y="28"/>
                    <a:pt x="44" y="32"/>
                  </a:cubicBezTo>
                  <a:cubicBezTo>
                    <a:pt x="46" y="35"/>
                    <a:pt x="48" y="39"/>
                    <a:pt x="50" y="43"/>
                  </a:cubicBezTo>
                  <a:cubicBezTo>
                    <a:pt x="58" y="59"/>
                    <a:pt x="62" y="76"/>
                    <a:pt x="64" y="89"/>
                  </a:cubicBezTo>
                  <a:cubicBezTo>
                    <a:pt x="64" y="96"/>
                    <a:pt x="65" y="101"/>
                    <a:pt x="65" y="105"/>
                  </a:cubicBezTo>
                  <a:cubicBezTo>
                    <a:pt x="65" y="107"/>
                    <a:pt x="65" y="109"/>
                    <a:pt x="65" y="110"/>
                  </a:cubicBezTo>
                  <a:cubicBezTo>
                    <a:pt x="65" y="111"/>
                    <a:pt x="65" y="111"/>
                    <a:pt x="65" y="111"/>
                  </a:cubicBezTo>
                  <a:lnTo>
                    <a:pt x="46" y="109"/>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7" name="Freeform 178"/>
            <p:cNvSpPr>
              <a:spLocks/>
            </p:cNvSpPr>
            <p:nvPr/>
          </p:nvSpPr>
          <p:spPr bwMode="auto">
            <a:xfrm>
              <a:off x="3284538" y="6069014"/>
              <a:ext cx="392113" cy="409575"/>
            </a:xfrm>
            <a:custGeom>
              <a:avLst/>
              <a:gdLst>
                <a:gd name="T0" fmla="*/ 0 w 94"/>
                <a:gd name="T1" fmla="*/ 44 h 93"/>
                <a:gd name="T2" fmla="*/ 24 w 94"/>
                <a:gd name="T3" fmla="*/ 35 h 93"/>
                <a:gd name="T4" fmla="*/ 16 w 94"/>
                <a:gd name="T5" fmla="*/ 12 h 93"/>
                <a:gd name="T6" fmla="*/ 39 w 94"/>
                <a:gd name="T7" fmla="*/ 22 h 93"/>
                <a:gd name="T8" fmla="*/ 49 w 94"/>
                <a:gd name="T9" fmla="*/ 0 h 93"/>
                <a:gd name="T10" fmla="*/ 59 w 94"/>
                <a:gd name="T11" fmla="*/ 24 h 93"/>
                <a:gd name="T12" fmla="*/ 82 w 94"/>
                <a:gd name="T13" fmla="*/ 15 h 93"/>
                <a:gd name="T14" fmla="*/ 72 w 94"/>
                <a:gd name="T15" fmla="*/ 39 h 93"/>
                <a:gd name="T16" fmla="*/ 94 w 94"/>
                <a:gd name="T17" fmla="*/ 49 h 93"/>
                <a:gd name="T18" fmla="*/ 70 w 94"/>
                <a:gd name="T19" fmla="*/ 59 h 93"/>
                <a:gd name="T20" fmla="*/ 78 w 94"/>
                <a:gd name="T21" fmla="*/ 81 h 93"/>
                <a:gd name="T22" fmla="*/ 55 w 94"/>
                <a:gd name="T23" fmla="*/ 71 h 93"/>
                <a:gd name="T24" fmla="*/ 45 w 94"/>
                <a:gd name="T25" fmla="*/ 93 h 93"/>
                <a:gd name="T26" fmla="*/ 35 w 94"/>
                <a:gd name="T27" fmla="*/ 70 h 93"/>
                <a:gd name="T28" fmla="*/ 12 w 94"/>
                <a:gd name="T29" fmla="*/ 78 h 93"/>
                <a:gd name="T30" fmla="*/ 22 w 94"/>
                <a:gd name="T31" fmla="*/ 54 h 93"/>
                <a:gd name="T32" fmla="*/ 0 w 94"/>
                <a:gd name="T33" fmla="*/ 44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4" h="93">
                  <a:moveTo>
                    <a:pt x="0" y="44"/>
                  </a:moveTo>
                  <a:cubicBezTo>
                    <a:pt x="9" y="37"/>
                    <a:pt x="17" y="34"/>
                    <a:pt x="24" y="35"/>
                  </a:cubicBezTo>
                  <a:cubicBezTo>
                    <a:pt x="15" y="24"/>
                    <a:pt x="16" y="12"/>
                    <a:pt x="16" y="12"/>
                  </a:cubicBezTo>
                  <a:cubicBezTo>
                    <a:pt x="27" y="13"/>
                    <a:pt x="35" y="17"/>
                    <a:pt x="39" y="22"/>
                  </a:cubicBezTo>
                  <a:cubicBezTo>
                    <a:pt x="40" y="8"/>
                    <a:pt x="49" y="0"/>
                    <a:pt x="49" y="0"/>
                  </a:cubicBezTo>
                  <a:cubicBezTo>
                    <a:pt x="57" y="9"/>
                    <a:pt x="59" y="17"/>
                    <a:pt x="59" y="24"/>
                  </a:cubicBezTo>
                  <a:cubicBezTo>
                    <a:pt x="69" y="15"/>
                    <a:pt x="82" y="15"/>
                    <a:pt x="82" y="15"/>
                  </a:cubicBezTo>
                  <a:cubicBezTo>
                    <a:pt x="81" y="27"/>
                    <a:pt x="77" y="34"/>
                    <a:pt x="72" y="39"/>
                  </a:cubicBezTo>
                  <a:cubicBezTo>
                    <a:pt x="85" y="40"/>
                    <a:pt x="94" y="49"/>
                    <a:pt x="94" y="49"/>
                  </a:cubicBezTo>
                  <a:cubicBezTo>
                    <a:pt x="85" y="56"/>
                    <a:pt x="77" y="59"/>
                    <a:pt x="70" y="59"/>
                  </a:cubicBezTo>
                  <a:cubicBezTo>
                    <a:pt x="79" y="69"/>
                    <a:pt x="78" y="81"/>
                    <a:pt x="78" y="81"/>
                  </a:cubicBezTo>
                  <a:cubicBezTo>
                    <a:pt x="67" y="80"/>
                    <a:pt x="59" y="76"/>
                    <a:pt x="55" y="71"/>
                  </a:cubicBezTo>
                  <a:cubicBezTo>
                    <a:pt x="54" y="85"/>
                    <a:pt x="45" y="93"/>
                    <a:pt x="45" y="93"/>
                  </a:cubicBezTo>
                  <a:cubicBezTo>
                    <a:pt x="37" y="84"/>
                    <a:pt x="35" y="76"/>
                    <a:pt x="35" y="70"/>
                  </a:cubicBezTo>
                  <a:cubicBezTo>
                    <a:pt x="25" y="79"/>
                    <a:pt x="12" y="78"/>
                    <a:pt x="12" y="78"/>
                  </a:cubicBezTo>
                  <a:cubicBezTo>
                    <a:pt x="13" y="66"/>
                    <a:pt x="17" y="59"/>
                    <a:pt x="22" y="54"/>
                  </a:cubicBezTo>
                  <a:cubicBezTo>
                    <a:pt x="9" y="53"/>
                    <a:pt x="0" y="44"/>
                    <a:pt x="0" y="44"/>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8" name="Oval 179"/>
            <p:cNvSpPr>
              <a:spLocks noChangeArrowheads="1"/>
            </p:cNvSpPr>
            <p:nvPr/>
          </p:nvSpPr>
          <p:spPr bwMode="auto">
            <a:xfrm>
              <a:off x="3414713" y="6200776"/>
              <a:ext cx="133350" cy="1460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9" name="Oval 180"/>
            <p:cNvSpPr>
              <a:spLocks noChangeArrowheads="1"/>
            </p:cNvSpPr>
            <p:nvPr/>
          </p:nvSpPr>
          <p:spPr bwMode="auto">
            <a:xfrm>
              <a:off x="3435350" y="6227764"/>
              <a:ext cx="92075"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0" name="Freeform 181"/>
            <p:cNvSpPr>
              <a:spLocks/>
            </p:cNvSpPr>
            <p:nvPr/>
          </p:nvSpPr>
          <p:spPr bwMode="auto">
            <a:xfrm>
              <a:off x="3630613" y="6364289"/>
              <a:ext cx="209550" cy="203200"/>
            </a:xfrm>
            <a:custGeom>
              <a:avLst/>
              <a:gdLst>
                <a:gd name="T0" fmla="*/ 1 w 50"/>
                <a:gd name="T1" fmla="*/ 44 h 46"/>
                <a:gd name="T2" fmla="*/ 43 w 50"/>
                <a:gd name="T3" fmla="*/ 0 h 46"/>
                <a:gd name="T4" fmla="*/ 4 w 50"/>
                <a:gd name="T5" fmla="*/ 46 h 46"/>
              </a:gdLst>
              <a:ahLst/>
              <a:cxnLst>
                <a:cxn ang="0">
                  <a:pos x="T0" y="T1"/>
                </a:cxn>
                <a:cxn ang="0">
                  <a:pos x="T2" y="T3"/>
                </a:cxn>
                <a:cxn ang="0">
                  <a:pos x="T4" y="T5"/>
                </a:cxn>
              </a:cxnLst>
              <a:rect l="0" t="0" r="r" b="b"/>
              <a:pathLst>
                <a:path w="50" h="46">
                  <a:moveTo>
                    <a:pt x="1" y="44"/>
                  </a:moveTo>
                  <a:cubicBezTo>
                    <a:pt x="1" y="44"/>
                    <a:pt x="0" y="10"/>
                    <a:pt x="43" y="0"/>
                  </a:cubicBezTo>
                  <a:cubicBezTo>
                    <a:pt x="43" y="0"/>
                    <a:pt x="50" y="42"/>
                    <a:pt x="4" y="46"/>
                  </a:cubicBezTo>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1" name="Freeform 182"/>
            <p:cNvSpPr>
              <a:spLocks/>
            </p:cNvSpPr>
            <p:nvPr/>
          </p:nvSpPr>
          <p:spPr bwMode="auto">
            <a:xfrm>
              <a:off x="5849938" y="64484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2" name="Freeform 183"/>
            <p:cNvSpPr>
              <a:spLocks/>
            </p:cNvSpPr>
            <p:nvPr/>
          </p:nvSpPr>
          <p:spPr bwMode="auto">
            <a:xfrm>
              <a:off x="5691188" y="64484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5"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3" name="Freeform 184"/>
            <p:cNvSpPr>
              <a:spLocks/>
            </p:cNvSpPr>
            <p:nvPr/>
          </p:nvSpPr>
          <p:spPr bwMode="auto">
            <a:xfrm>
              <a:off x="5861050" y="6413501"/>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4" name="Freeform 185"/>
            <p:cNvSpPr>
              <a:spLocks/>
            </p:cNvSpPr>
            <p:nvPr/>
          </p:nvSpPr>
          <p:spPr bwMode="auto">
            <a:xfrm>
              <a:off x="1630363" y="6359526"/>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5" name="Freeform 186"/>
            <p:cNvSpPr>
              <a:spLocks/>
            </p:cNvSpPr>
            <p:nvPr/>
          </p:nvSpPr>
          <p:spPr bwMode="auto">
            <a:xfrm>
              <a:off x="1471613" y="6359526"/>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9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5"/>
                    <a:pt x="40" y="43"/>
                    <a:pt x="39" y="40"/>
                  </a:cubicBezTo>
                  <a:cubicBezTo>
                    <a:pt x="38" y="37"/>
                    <a:pt x="37" y="35"/>
                    <a:pt x="36" y="32"/>
                  </a:cubicBezTo>
                  <a:cubicBezTo>
                    <a:pt x="34" y="29"/>
                    <a:pt x="33" y="27"/>
                    <a:pt x="31" y="24"/>
                  </a:cubicBezTo>
                  <a:cubicBezTo>
                    <a:pt x="30" y="23"/>
                    <a:pt x="29" y="22"/>
                    <a:pt x="29" y="21"/>
                  </a:cubicBezTo>
                  <a:cubicBezTo>
                    <a:pt x="28" y="19"/>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9"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cubicBezTo>
                    <a:pt x="45" y="77"/>
                    <a:pt x="45" y="77"/>
                    <a:pt x="45" y="77"/>
                  </a:cubicBezTo>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6" name="Freeform 187"/>
            <p:cNvSpPr>
              <a:spLocks/>
            </p:cNvSpPr>
            <p:nvPr/>
          </p:nvSpPr>
          <p:spPr bwMode="auto">
            <a:xfrm>
              <a:off x="1643063" y="6324601"/>
              <a:ext cx="103188"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7" name="Freeform 188"/>
            <p:cNvSpPr>
              <a:spLocks/>
            </p:cNvSpPr>
            <p:nvPr/>
          </p:nvSpPr>
          <p:spPr bwMode="auto">
            <a:xfrm>
              <a:off x="7583488" y="6483351"/>
              <a:ext cx="295275" cy="339725"/>
            </a:xfrm>
            <a:custGeom>
              <a:avLst/>
              <a:gdLst>
                <a:gd name="T0" fmla="*/ 0 w 71"/>
                <a:gd name="T1" fmla="*/ 75 h 77"/>
                <a:gd name="T2" fmla="*/ 1 w 71"/>
                <a:gd name="T3" fmla="*/ 74 h 77"/>
                <a:gd name="T4" fmla="*/ 1 w 71"/>
                <a:gd name="T5" fmla="*/ 70 h 77"/>
                <a:gd name="T6" fmla="*/ 5 w 71"/>
                <a:gd name="T7" fmla="*/ 58 h 77"/>
                <a:gd name="T8" fmla="*/ 9 w 71"/>
                <a:gd name="T9" fmla="*/ 50 h 77"/>
                <a:gd name="T10" fmla="*/ 11 w 71"/>
                <a:gd name="T11" fmla="*/ 46 h 77"/>
                <a:gd name="T12" fmla="*/ 13 w 71"/>
                <a:gd name="T13" fmla="*/ 42 h 77"/>
                <a:gd name="T14" fmla="*/ 18 w 71"/>
                <a:gd name="T15" fmla="*/ 33 h 77"/>
                <a:gd name="T16" fmla="*/ 24 w 71"/>
                <a:gd name="T17" fmla="*/ 25 h 77"/>
                <a:gd name="T18" fmla="*/ 32 w 71"/>
                <a:gd name="T19" fmla="*/ 17 h 77"/>
                <a:gd name="T20" fmla="*/ 36 w 71"/>
                <a:gd name="T21" fmla="*/ 14 h 77"/>
                <a:gd name="T22" fmla="*/ 40 w 71"/>
                <a:gd name="T23" fmla="*/ 11 h 77"/>
                <a:gd name="T24" fmla="*/ 43 w 71"/>
                <a:gd name="T25" fmla="*/ 9 h 77"/>
                <a:gd name="T26" fmla="*/ 47 w 71"/>
                <a:gd name="T27" fmla="*/ 7 h 77"/>
                <a:gd name="T28" fmla="*/ 51 w 71"/>
                <a:gd name="T29" fmla="*/ 5 h 77"/>
                <a:gd name="T30" fmla="*/ 55 w 71"/>
                <a:gd name="T31" fmla="*/ 4 h 77"/>
                <a:gd name="T32" fmla="*/ 61 w 71"/>
                <a:gd name="T33" fmla="*/ 2 h 77"/>
                <a:gd name="T34" fmla="*/ 66 w 71"/>
                <a:gd name="T35" fmla="*/ 1 h 77"/>
                <a:gd name="T36" fmla="*/ 71 w 71"/>
                <a:gd name="T37" fmla="*/ 0 h 77"/>
                <a:gd name="T38" fmla="*/ 67 w 71"/>
                <a:gd name="T39" fmla="*/ 2 h 77"/>
                <a:gd name="T40" fmla="*/ 62 w 71"/>
                <a:gd name="T41" fmla="*/ 4 h 77"/>
                <a:gd name="T42" fmla="*/ 57 w 71"/>
                <a:gd name="T43" fmla="*/ 7 h 77"/>
                <a:gd name="T44" fmla="*/ 54 w 71"/>
                <a:gd name="T45" fmla="*/ 9 h 77"/>
                <a:gd name="T46" fmla="*/ 51 w 71"/>
                <a:gd name="T47" fmla="*/ 12 h 77"/>
                <a:gd name="T48" fmla="*/ 48 w 71"/>
                <a:gd name="T49" fmla="*/ 14 h 77"/>
                <a:gd name="T50" fmla="*/ 45 w 71"/>
                <a:gd name="T51" fmla="*/ 17 h 77"/>
                <a:gd name="T52" fmla="*/ 42 w 71"/>
                <a:gd name="T53" fmla="*/ 21 h 77"/>
                <a:gd name="T54" fmla="*/ 40 w 71"/>
                <a:gd name="T55" fmla="*/ 24 h 77"/>
                <a:gd name="T56" fmla="*/ 35 w 71"/>
                <a:gd name="T57" fmla="*/ 32 h 77"/>
                <a:gd name="T58" fmla="*/ 32 w 71"/>
                <a:gd name="T59" fmla="*/ 40 h 77"/>
                <a:gd name="T60" fmla="*/ 29 w 71"/>
                <a:gd name="T61" fmla="*/ 48 h 77"/>
                <a:gd name="T62" fmla="*/ 28 w 71"/>
                <a:gd name="T63" fmla="*/ 52 h 77"/>
                <a:gd name="T64" fmla="*/ 27 w 71"/>
                <a:gd name="T65" fmla="*/ 56 h 77"/>
                <a:gd name="T66" fmla="*/ 26 w 71"/>
                <a:gd name="T67" fmla="*/ 63 h 77"/>
                <a:gd name="T68" fmla="*/ 26 w 71"/>
                <a:gd name="T69" fmla="*/ 73 h 77"/>
                <a:gd name="T70" fmla="*/ 26 w 71"/>
                <a:gd name="T71" fmla="*/ 76 h 77"/>
                <a:gd name="T72" fmla="*/ 26 w 71"/>
                <a:gd name="T73" fmla="*/ 77 h 77"/>
                <a:gd name="T74" fmla="*/ 0 w 71"/>
                <a:gd name="T75" fmla="*/ 75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1" h="77">
                  <a:moveTo>
                    <a:pt x="0" y="75"/>
                  </a:moveTo>
                  <a:cubicBezTo>
                    <a:pt x="0" y="75"/>
                    <a:pt x="0" y="75"/>
                    <a:pt x="1" y="74"/>
                  </a:cubicBezTo>
                  <a:cubicBezTo>
                    <a:pt x="1" y="73"/>
                    <a:pt x="1" y="71"/>
                    <a:pt x="1" y="70"/>
                  </a:cubicBezTo>
                  <a:cubicBezTo>
                    <a:pt x="2" y="67"/>
                    <a:pt x="4" y="63"/>
                    <a:pt x="5" y="58"/>
                  </a:cubicBezTo>
                  <a:cubicBezTo>
                    <a:pt x="6" y="55"/>
                    <a:pt x="7" y="53"/>
                    <a:pt x="9" y="50"/>
                  </a:cubicBezTo>
                  <a:cubicBezTo>
                    <a:pt x="9" y="49"/>
                    <a:pt x="10" y="47"/>
                    <a:pt x="11" y="46"/>
                  </a:cubicBezTo>
                  <a:cubicBezTo>
                    <a:pt x="11" y="44"/>
                    <a:pt x="12" y="43"/>
                    <a:pt x="13" y="42"/>
                  </a:cubicBezTo>
                  <a:cubicBezTo>
                    <a:pt x="14" y="39"/>
                    <a:pt x="16" y="36"/>
                    <a:pt x="18" y="33"/>
                  </a:cubicBezTo>
                  <a:cubicBezTo>
                    <a:pt x="20" y="30"/>
                    <a:pt x="22" y="27"/>
                    <a:pt x="24" y="25"/>
                  </a:cubicBezTo>
                  <a:cubicBezTo>
                    <a:pt x="27" y="22"/>
                    <a:pt x="29" y="20"/>
                    <a:pt x="32" y="17"/>
                  </a:cubicBezTo>
                  <a:cubicBezTo>
                    <a:pt x="33" y="16"/>
                    <a:pt x="34" y="15"/>
                    <a:pt x="36" y="14"/>
                  </a:cubicBezTo>
                  <a:cubicBezTo>
                    <a:pt x="37" y="13"/>
                    <a:pt x="38" y="12"/>
                    <a:pt x="40" y="11"/>
                  </a:cubicBezTo>
                  <a:cubicBezTo>
                    <a:pt x="41" y="10"/>
                    <a:pt x="42" y="10"/>
                    <a:pt x="43" y="9"/>
                  </a:cubicBezTo>
                  <a:cubicBezTo>
                    <a:pt x="45" y="8"/>
                    <a:pt x="46" y="7"/>
                    <a:pt x="47" y="7"/>
                  </a:cubicBezTo>
                  <a:cubicBezTo>
                    <a:pt x="49" y="6"/>
                    <a:pt x="50" y="5"/>
                    <a:pt x="51" y="5"/>
                  </a:cubicBezTo>
                  <a:cubicBezTo>
                    <a:pt x="52" y="4"/>
                    <a:pt x="54" y="4"/>
                    <a:pt x="55" y="4"/>
                  </a:cubicBezTo>
                  <a:cubicBezTo>
                    <a:pt x="57" y="3"/>
                    <a:pt x="59" y="2"/>
                    <a:pt x="61" y="2"/>
                  </a:cubicBezTo>
                  <a:cubicBezTo>
                    <a:pt x="63" y="1"/>
                    <a:pt x="65" y="1"/>
                    <a:pt x="66" y="1"/>
                  </a:cubicBezTo>
                  <a:cubicBezTo>
                    <a:pt x="69" y="0"/>
                    <a:pt x="71" y="0"/>
                    <a:pt x="71" y="0"/>
                  </a:cubicBezTo>
                  <a:cubicBezTo>
                    <a:pt x="71" y="0"/>
                    <a:pt x="69" y="1"/>
                    <a:pt x="67" y="2"/>
                  </a:cubicBezTo>
                  <a:cubicBezTo>
                    <a:pt x="65" y="2"/>
                    <a:pt x="64" y="3"/>
                    <a:pt x="62" y="4"/>
                  </a:cubicBezTo>
                  <a:cubicBezTo>
                    <a:pt x="60" y="5"/>
                    <a:pt x="59" y="6"/>
                    <a:pt x="57" y="7"/>
                  </a:cubicBezTo>
                  <a:cubicBezTo>
                    <a:pt x="56" y="8"/>
                    <a:pt x="55" y="8"/>
                    <a:pt x="54" y="9"/>
                  </a:cubicBezTo>
                  <a:cubicBezTo>
                    <a:pt x="53" y="10"/>
                    <a:pt x="52" y="11"/>
                    <a:pt x="51" y="12"/>
                  </a:cubicBezTo>
                  <a:cubicBezTo>
                    <a:pt x="50" y="13"/>
                    <a:pt x="49" y="13"/>
                    <a:pt x="48" y="14"/>
                  </a:cubicBezTo>
                  <a:cubicBezTo>
                    <a:pt x="47" y="15"/>
                    <a:pt x="46" y="16"/>
                    <a:pt x="45" y="17"/>
                  </a:cubicBezTo>
                  <a:cubicBezTo>
                    <a:pt x="44" y="19"/>
                    <a:pt x="43" y="20"/>
                    <a:pt x="42" y="21"/>
                  </a:cubicBezTo>
                  <a:cubicBezTo>
                    <a:pt x="41" y="22"/>
                    <a:pt x="40" y="23"/>
                    <a:pt x="40" y="24"/>
                  </a:cubicBezTo>
                  <a:cubicBezTo>
                    <a:pt x="38" y="27"/>
                    <a:pt x="37" y="29"/>
                    <a:pt x="35" y="32"/>
                  </a:cubicBezTo>
                  <a:cubicBezTo>
                    <a:pt x="34" y="35"/>
                    <a:pt x="33" y="37"/>
                    <a:pt x="32" y="40"/>
                  </a:cubicBezTo>
                  <a:cubicBezTo>
                    <a:pt x="31" y="43"/>
                    <a:pt x="30" y="46"/>
                    <a:pt x="29" y="48"/>
                  </a:cubicBezTo>
                  <a:cubicBezTo>
                    <a:pt x="29" y="50"/>
                    <a:pt x="29" y="51"/>
                    <a:pt x="28" y="52"/>
                  </a:cubicBezTo>
                  <a:cubicBezTo>
                    <a:pt x="28" y="53"/>
                    <a:pt x="28" y="55"/>
                    <a:pt x="27" y="56"/>
                  </a:cubicBezTo>
                  <a:cubicBezTo>
                    <a:pt x="27" y="58"/>
                    <a:pt x="27" y="61"/>
                    <a:pt x="26" y="63"/>
                  </a:cubicBezTo>
                  <a:cubicBezTo>
                    <a:pt x="26" y="67"/>
                    <a:pt x="26" y="71"/>
                    <a:pt x="26" y="73"/>
                  </a:cubicBezTo>
                  <a:cubicBezTo>
                    <a:pt x="26" y="75"/>
                    <a:pt x="26" y="76"/>
                    <a:pt x="26" y="76"/>
                  </a:cubicBezTo>
                  <a:cubicBezTo>
                    <a:pt x="26" y="77"/>
                    <a:pt x="26" y="77"/>
                    <a:pt x="26" y="77"/>
                  </a:cubicBezTo>
                  <a:lnTo>
                    <a:pt x="0" y="75"/>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8" name="Freeform 189"/>
            <p:cNvSpPr>
              <a:spLocks/>
            </p:cNvSpPr>
            <p:nvPr/>
          </p:nvSpPr>
          <p:spPr bwMode="auto">
            <a:xfrm>
              <a:off x="7424738" y="6483351"/>
              <a:ext cx="292100" cy="339725"/>
            </a:xfrm>
            <a:custGeom>
              <a:avLst/>
              <a:gdLst>
                <a:gd name="T0" fmla="*/ 45 w 70"/>
                <a:gd name="T1" fmla="*/ 77 h 77"/>
                <a:gd name="T2" fmla="*/ 45 w 70"/>
                <a:gd name="T3" fmla="*/ 76 h 77"/>
                <a:gd name="T4" fmla="*/ 45 w 70"/>
                <a:gd name="T5" fmla="*/ 73 h 77"/>
                <a:gd name="T6" fmla="*/ 44 w 70"/>
                <a:gd name="T7" fmla="*/ 63 h 77"/>
                <a:gd name="T8" fmla="*/ 43 w 70"/>
                <a:gd name="T9" fmla="*/ 56 h 77"/>
                <a:gd name="T10" fmla="*/ 42 w 70"/>
                <a:gd name="T11" fmla="*/ 52 h 77"/>
                <a:gd name="T12" fmla="*/ 41 w 70"/>
                <a:gd name="T13" fmla="*/ 48 h 77"/>
                <a:gd name="T14" fmla="*/ 39 w 70"/>
                <a:gd name="T15" fmla="*/ 40 h 77"/>
                <a:gd name="T16" fmla="*/ 36 w 70"/>
                <a:gd name="T17" fmla="*/ 32 h 77"/>
                <a:gd name="T18" fmla="*/ 31 w 70"/>
                <a:gd name="T19" fmla="*/ 24 h 77"/>
                <a:gd name="T20" fmla="*/ 29 w 70"/>
                <a:gd name="T21" fmla="*/ 21 h 77"/>
                <a:gd name="T22" fmla="*/ 26 w 70"/>
                <a:gd name="T23" fmla="*/ 17 h 77"/>
                <a:gd name="T24" fmla="*/ 23 w 70"/>
                <a:gd name="T25" fmla="*/ 14 h 77"/>
                <a:gd name="T26" fmla="*/ 20 w 70"/>
                <a:gd name="T27" fmla="*/ 12 h 77"/>
                <a:gd name="T28" fmla="*/ 17 w 70"/>
                <a:gd name="T29" fmla="*/ 9 h 77"/>
                <a:gd name="T30" fmla="*/ 14 w 70"/>
                <a:gd name="T31" fmla="*/ 7 h 77"/>
                <a:gd name="T32" fmla="*/ 8 w 70"/>
                <a:gd name="T33" fmla="*/ 4 h 77"/>
                <a:gd name="T34" fmla="*/ 4 w 70"/>
                <a:gd name="T35" fmla="*/ 2 h 77"/>
                <a:gd name="T36" fmla="*/ 0 w 70"/>
                <a:gd name="T37" fmla="*/ 0 h 77"/>
                <a:gd name="T38" fmla="*/ 4 w 70"/>
                <a:gd name="T39" fmla="*/ 1 h 77"/>
                <a:gd name="T40" fmla="*/ 9 w 70"/>
                <a:gd name="T41" fmla="*/ 2 h 77"/>
                <a:gd name="T42" fmla="*/ 16 w 70"/>
                <a:gd name="T43" fmla="*/ 4 h 77"/>
                <a:gd name="T44" fmla="*/ 19 w 70"/>
                <a:gd name="T45" fmla="*/ 5 h 77"/>
                <a:gd name="T46" fmla="*/ 23 w 70"/>
                <a:gd name="T47" fmla="*/ 7 h 77"/>
                <a:gd name="T48" fmla="*/ 27 w 70"/>
                <a:gd name="T49" fmla="*/ 9 h 77"/>
                <a:gd name="T50" fmla="*/ 31 w 70"/>
                <a:gd name="T51" fmla="*/ 11 h 77"/>
                <a:gd name="T52" fmla="*/ 35 w 70"/>
                <a:gd name="T53" fmla="*/ 14 h 77"/>
                <a:gd name="T54" fmla="*/ 39 w 70"/>
                <a:gd name="T55" fmla="*/ 17 h 77"/>
                <a:gd name="T56" fmla="*/ 46 w 70"/>
                <a:gd name="T57" fmla="*/ 25 h 77"/>
                <a:gd name="T58" fmla="*/ 53 w 70"/>
                <a:gd name="T59" fmla="*/ 33 h 77"/>
                <a:gd name="T60" fmla="*/ 58 w 70"/>
                <a:gd name="T61" fmla="*/ 42 h 77"/>
                <a:gd name="T62" fmla="*/ 60 w 70"/>
                <a:gd name="T63" fmla="*/ 46 h 77"/>
                <a:gd name="T64" fmla="*/ 62 w 70"/>
                <a:gd name="T65" fmla="*/ 50 h 77"/>
                <a:gd name="T66" fmla="*/ 65 w 70"/>
                <a:gd name="T67" fmla="*/ 58 h 77"/>
                <a:gd name="T68" fmla="*/ 69 w 70"/>
                <a:gd name="T69" fmla="*/ 70 h 77"/>
                <a:gd name="T70" fmla="*/ 70 w 70"/>
                <a:gd name="T71" fmla="*/ 74 h 77"/>
                <a:gd name="T72" fmla="*/ 70 w 70"/>
                <a:gd name="T73" fmla="*/ 75 h 77"/>
                <a:gd name="T74" fmla="*/ 45 w 70"/>
                <a:gd name="T75" fmla="*/ 77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77">
                  <a:moveTo>
                    <a:pt x="45" y="77"/>
                  </a:moveTo>
                  <a:cubicBezTo>
                    <a:pt x="45" y="77"/>
                    <a:pt x="45" y="77"/>
                    <a:pt x="45" y="76"/>
                  </a:cubicBezTo>
                  <a:cubicBezTo>
                    <a:pt x="45" y="76"/>
                    <a:pt x="45" y="75"/>
                    <a:pt x="45" y="73"/>
                  </a:cubicBezTo>
                  <a:cubicBezTo>
                    <a:pt x="45" y="71"/>
                    <a:pt x="45" y="67"/>
                    <a:pt x="44" y="63"/>
                  </a:cubicBezTo>
                  <a:cubicBezTo>
                    <a:pt x="44" y="61"/>
                    <a:pt x="44" y="58"/>
                    <a:pt x="43" y="56"/>
                  </a:cubicBezTo>
                  <a:cubicBezTo>
                    <a:pt x="43" y="55"/>
                    <a:pt x="43" y="53"/>
                    <a:pt x="42" y="52"/>
                  </a:cubicBezTo>
                  <a:cubicBezTo>
                    <a:pt x="42" y="51"/>
                    <a:pt x="42" y="50"/>
                    <a:pt x="41" y="48"/>
                  </a:cubicBezTo>
                  <a:cubicBezTo>
                    <a:pt x="41" y="46"/>
                    <a:pt x="40" y="43"/>
                    <a:pt x="39" y="40"/>
                  </a:cubicBezTo>
                  <a:cubicBezTo>
                    <a:pt x="38" y="37"/>
                    <a:pt x="37" y="35"/>
                    <a:pt x="36" y="32"/>
                  </a:cubicBezTo>
                  <a:cubicBezTo>
                    <a:pt x="34" y="29"/>
                    <a:pt x="33" y="27"/>
                    <a:pt x="31" y="24"/>
                  </a:cubicBezTo>
                  <a:cubicBezTo>
                    <a:pt x="30" y="23"/>
                    <a:pt x="29" y="22"/>
                    <a:pt x="29" y="21"/>
                  </a:cubicBezTo>
                  <a:cubicBezTo>
                    <a:pt x="28" y="20"/>
                    <a:pt x="27" y="19"/>
                    <a:pt x="26" y="17"/>
                  </a:cubicBezTo>
                  <a:cubicBezTo>
                    <a:pt x="25" y="16"/>
                    <a:pt x="24" y="15"/>
                    <a:pt x="23" y="14"/>
                  </a:cubicBezTo>
                  <a:cubicBezTo>
                    <a:pt x="22" y="13"/>
                    <a:pt x="21" y="13"/>
                    <a:pt x="20" y="12"/>
                  </a:cubicBezTo>
                  <a:cubicBezTo>
                    <a:pt x="19" y="11"/>
                    <a:pt x="18" y="10"/>
                    <a:pt x="17" y="9"/>
                  </a:cubicBezTo>
                  <a:cubicBezTo>
                    <a:pt x="16" y="8"/>
                    <a:pt x="15" y="8"/>
                    <a:pt x="14" y="7"/>
                  </a:cubicBezTo>
                  <a:cubicBezTo>
                    <a:pt x="12" y="6"/>
                    <a:pt x="10" y="5"/>
                    <a:pt x="8" y="4"/>
                  </a:cubicBezTo>
                  <a:cubicBezTo>
                    <a:pt x="7" y="3"/>
                    <a:pt x="5" y="2"/>
                    <a:pt x="4" y="2"/>
                  </a:cubicBezTo>
                  <a:cubicBezTo>
                    <a:pt x="1" y="1"/>
                    <a:pt x="0" y="0"/>
                    <a:pt x="0" y="0"/>
                  </a:cubicBezTo>
                  <a:cubicBezTo>
                    <a:pt x="0" y="0"/>
                    <a:pt x="1" y="0"/>
                    <a:pt x="4" y="1"/>
                  </a:cubicBezTo>
                  <a:cubicBezTo>
                    <a:pt x="6" y="1"/>
                    <a:pt x="7" y="1"/>
                    <a:pt x="9" y="2"/>
                  </a:cubicBezTo>
                  <a:cubicBezTo>
                    <a:pt x="11" y="2"/>
                    <a:pt x="13" y="3"/>
                    <a:pt x="16" y="4"/>
                  </a:cubicBezTo>
                  <a:cubicBezTo>
                    <a:pt x="17" y="4"/>
                    <a:pt x="18" y="4"/>
                    <a:pt x="19" y="5"/>
                  </a:cubicBezTo>
                  <a:cubicBezTo>
                    <a:pt x="21" y="5"/>
                    <a:pt x="22" y="6"/>
                    <a:pt x="23" y="7"/>
                  </a:cubicBezTo>
                  <a:cubicBezTo>
                    <a:pt x="24" y="7"/>
                    <a:pt x="26" y="8"/>
                    <a:pt x="27" y="9"/>
                  </a:cubicBezTo>
                  <a:cubicBezTo>
                    <a:pt x="28" y="10"/>
                    <a:pt x="30" y="10"/>
                    <a:pt x="31" y="11"/>
                  </a:cubicBezTo>
                  <a:cubicBezTo>
                    <a:pt x="32" y="12"/>
                    <a:pt x="34" y="13"/>
                    <a:pt x="35" y="14"/>
                  </a:cubicBezTo>
                  <a:cubicBezTo>
                    <a:pt x="36" y="15"/>
                    <a:pt x="38" y="16"/>
                    <a:pt x="39" y="17"/>
                  </a:cubicBezTo>
                  <a:cubicBezTo>
                    <a:pt x="42" y="20"/>
                    <a:pt x="44" y="22"/>
                    <a:pt x="46" y="25"/>
                  </a:cubicBezTo>
                  <a:cubicBezTo>
                    <a:pt x="48" y="27"/>
                    <a:pt x="51" y="30"/>
                    <a:pt x="53" y="33"/>
                  </a:cubicBezTo>
                  <a:cubicBezTo>
                    <a:pt x="54" y="36"/>
                    <a:pt x="56" y="39"/>
                    <a:pt x="58" y="42"/>
                  </a:cubicBezTo>
                  <a:cubicBezTo>
                    <a:pt x="59" y="43"/>
                    <a:pt x="59" y="44"/>
                    <a:pt x="60" y="46"/>
                  </a:cubicBezTo>
                  <a:cubicBezTo>
                    <a:pt x="61" y="47"/>
                    <a:pt x="61" y="49"/>
                    <a:pt x="62" y="50"/>
                  </a:cubicBezTo>
                  <a:cubicBezTo>
                    <a:pt x="63" y="53"/>
                    <a:pt x="64" y="55"/>
                    <a:pt x="65" y="58"/>
                  </a:cubicBezTo>
                  <a:cubicBezTo>
                    <a:pt x="67" y="63"/>
                    <a:pt x="68" y="67"/>
                    <a:pt x="69" y="70"/>
                  </a:cubicBezTo>
                  <a:cubicBezTo>
                    <a:pt x="70" y="71"/>
                    <a:pt x="70" y="73"/>
                    <a:pt x="70" y="74"/>
                  </a:cubicBezTo>
                  <a:cubicBezTo>
                    <a:pt x="70" y="75"/>
                    <a:pt x="70" y="75"/>
                    <a:pt x="70" y="75"/>
                  </a:cubicBezTo>
                  <a:lnTo>
                    <a:pt x="45" y="77"/>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9" name="Freeform 190"/>
            <p:cNvSpPr>
              <a:spLocks/>
            </p:cNvSpPr>
            <p:nvPr/>
          </p:nvSpPr>
          <p:spPr bwMode="auto">
            <a:xfrm>
              <a:off x="7596188" y="6448426"/>
              <a:ext cx="104775" cy="322263"/>
            </a:xfrm>
            <a:custGeom>
              <a:avLst/>
              <a:gdLst>
                <a:gd name="T0" fmla="*/ 0 w 25"/>
                <a:gd name="T1" fmla="*/ 73 h 73"/>
                <a:gd name="T2" fmla="*/ 0 w 25"/>
                <a:gd name="T3" fmla="*/ 70 h 73"/>
                <a:gd name="T4" fmla="*/ 1 w 25"/>
                <a:gd name="T5" fmla="*/ 61 h 73"/>
                <a:gd name="T6" fmla="*/ 5 w 25"/>
                <a:gd name="T7" fmla="*/ 34 h 73"/>
                <a:gd name="T8" fmla="*/ 9 w 25"/>
                <a:gd name="T9" fmla="*/ 20 h 73"/>
                <a:gd name="T10" fmla="*/ 12 w 25"/>
                <a:gd name="T11" fmla="*/ 14 h 73"/>
                <a:gd name="T12" fmla="*/ 15 w 25"/>
                <a:gd name="T13" fmla="*/ 9 h 73"/>
                <a:gd name="T14" fmla="*/ 18 w 25"/>
                <a:gd name="T15" fmla="*/ 5 h 73"/>
                <a:gd name="T16" fmla="*/ 20 w 25"/>
                <a:gd name="T17" fmla="*/ 2 h 73"/>
                <a:gd name="T18" fmla="*/ 23 w 25"/>
                <a:gd name="T19" fmla="*/ 0 h 73"/>
                <a:gd name="T20" fmla="*/ 21 w 25"/>
                <a:gd name="T21" fmla="*/ 3 h 73"/>
                <a:gd name="T22" fmla="*/ 20 w 25"/>
                <a:gd name="T23" fmla="*/ 6 h 73"/>
                <a:gd name="T24" fmla="*/ 19 w 25"/>
                <a:gd name="T25" fmla="*/ 11 h 73"/>
                <a:gd name="T26" fmla="*/ 18 w 25"/>
                <a:gd name="T27" fmla="*/ 16 h 73"/>
                <a:gd name="T28" fmla="*/ 17 w 25"/>
                <a:gd name="T29" fmla="*/ 22 h 73"/>
                <a:gd name="T30" fmla="*/ 18 w 25"/>
                <a:gd name="T31" fmla="*/ 35 h 73"/>
                <a:gd name="T32" fmla="*/ 22 w 25"/>
                <a:gd name="T33" fmla="*/ 60 h 73"/>
                <a:gd name="T34" fmla="*/ 24 w 25"/>
                <a:gd name="T35" fmla="*/ 67 h 73"/>
                <a:gd name="T36" fmla="*/ 25 w 25"/>
                <a:gd name="T37" fmla="*/ 70 h 73"/>
                <a:gd name="T38" fmla="*/ 0 w 25"/>
                <a:gd name="T3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5" h="73">
                  <a:moveTo>
                    <a:pt x="0" y="73"/>
                  </a:moveTo>
                  <a:cubicBezTo>
                    <a:pt x="0" y="73"/>
                    <a:pt x="0" y="72"/>
                    <a:pt x="0" y="70"/>
                  </a:cubicBezTo>
                  <a:cubicBezTo>
                    <a:pt x="0" y="67"/>
                    <a:pt x="0" y="64"/>
                    <a:pt x="1" y="61"/>
                  </a:cubicBezTo>
                  <a:cubicBezTo>
                    <a:pt x="1" y="53"/>
                    <a:pt x="3" y="44"/>
                    <a:pt x="5" y="34"/>
                  </a:cubicBezTo>
                  <a:cubicBezTo>
                    <a:pt x="6" y="29"/>
                    <a:pt x="8" y="25"/>
                    <a:pt x="9" y="20"/>
                  </a:cubicBezTo>
                  <a:cubicBezTo>
                    <a:pt x="10" y="18"/>
                    <a:pt x="11" y="16"/>
                    <a:pt x="12" y="14"/>
                  </a:cubicBezTo>
                  <a:cubicBezTo>
                    <a:pt x="13" y="12"/>
                    <a:pt x="14" y="11"/>
                    <a:pt x="15" y="9"/>
                  </a:cubicBezTo>
                  <a:cubicBezTo>
                    <a:pt x="16" y="7"/>
                    <a:pt x="17" y="6"/>
                    <a:pt x="18" y="5"/>
                  </a:cubicBezTo>
                  <a:cubicBezTo>
                    <a:pt x="19" y="4"/>
                    <a:pt x="20" y="3"/>
                    <a:pt x="20" y="2"/>
                  </a:cubicBezTo>
                  <a:cubicBezTo>
                    <a:pt x="22" y="1"/>
                    <a:pt x="23" y="0"/>
                    <a:pt x="23" y="0"/>
                  </a:cubicBezTo>
                  <a:cubicBezTo>
                    <a:pt x="23" y="0"/>
                    <a:pt x="22" y="1"/>
                    <a:pt x="21" y="3"/>
                  </a:cubicBezTo>
                  <a:cubicBezTo>
                    <a:pt x="21" y="4"/>
                    <a:pt x="20" y="5"/>
                    <a:pt x="20" y="6"/>
                  </a:cubicBezTo>
                  <a:cubicBezTo>
                    <a:pt x="19" y="7"/>
                    <a:pt x="19" y="9"/>
                    <a:pt x="19" y="11"/>
                  </a:cubicBezTo>
                  <a:cubicBezTo>
                    <a:pt x="18" y="12"/>
                    <a:pt x="18" y="14"/>
                    <a:pt x="18" y="16"/>
                  </a:cubicBezTo>
                  <a:cubicBezTo>
                    <a:pt x="18" y="18"/>
                    <a:pt x="17" y="20"/>
                    <a:pt x="17" y="22"/>
                  </a:cubicBezTo>
                  <a:cubicBezTo>
                    <a:pt x="17" y="26"/>
                    <a:pt x="18" y="31"/>
                    <a:pt x="18" y="35"/>
                  </a:cubicBezTo>
                  <a:cubicBezTo>
                    <a:pt x="19" y="44"/>
                    <a:pt x="21" y="53"/>
                    <a:pt x="22" y="60"/>
                  </a:cubicBezTo>
                  <a:cubicBezTo>
                    <a:pt x="23" y="63"/>
                    <a:pt x="24" y="65"/>
                    <a:pt x="24" y="67"/>
                  </a:cubicBezTo>
                  <a:cubicBezTo>
                    <a:pt x="25" y="69"/>
                    <a:pt x="25" y="70"/>
                    <a:pt x="25" y="70"/>
                  </a:cubicBezTo>
                  <a:lnTo>
                    <a:pt x="0" y="73"/>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0" name="Freeform 191"/>
            <p:cNvSpPr>
              <a:spLocks/>
            </p:cNvSpPr>
            <p:nvPr/>
          </p:nvSpPr>
          <p:spPr bwMode="auto">
            <a:xfrm>
              <a:off x="10601326" y="6223001"/>
              <a:ext cx="430213" cy="498475"/>
            </a:xfrm>
            <a:custGeom>
              <a:avLst/>
              <a:gdLst>
                <a:gd name="T0" fmla="*/ 0 w 103"/>
                <a:gd name="T1" fmla="*/ 110 h 113"/>
                <a:gd name="T2" fmla="*/ 0 w 103"/>
                <a:gd name="T3" fmla="*/ 108 h 113"/>
                <a:gd name="T4" fmla="*/ 1 w 103"/>
                <a:gd name="T5" fmla="*/ 102 h 113"/>
                <a:gd name="T6" fmla="*/ 7 w 103"/>
                <a:gd name="T7" fmla="*/ 85 h 113"/>
                <a:gd name="T8" fmla="*/ 18 w 103"/>
                <a:gd name="T9" fmla="*/ 61 h 113"/>
                <a:gd name="T10" fmla="*/ 35 w 103"/>
                <a:gd name="T11" fmla="*/ 36 h 113"/>
                <a:gd name="T12" fmla="*/ 46 w 103"/>
                <a:gd name="T13" fmla="*/ 25 h 113"/>
                <a:gd name="T14" fmla="*/ 57 w 103"/>
                <a:gd name="T15" fmla="*/ 16 h 113"/>
                <a:gd name="T16" fmla="*/ 63 w 103"/>
                <a:gd name="T17" fmla="*/ 13 h 113"/>
                <a:gd name="T18" fmla="*/ 69 w 103"/>
                <a:gd name="T19" fmla="*/ 10 h 113"/>
                <a:gd name="T20" fmla="*/ 80 w 103"/>
                <a:gd name="T21" fmla="*/ 5 h 113"/>
                <a:gd name="T22" fmla="*/ 89 w 103"/>
                <a:gd name="T23" fmla="*/ 2 h 113"/>
                <a:gd name="T24" fmla="*/ 96 w 103"/>
                <a:gd name="T25" fmla="*/ 1 h 113"/>
                <a:gd name="T26" fmla="*/ 103 w 103"/>
                <a:gd name="T27" fmla="*/ 0 h 113"/>
                <a:gd name="T28" fmla="*/ 97 w 103"/>
                <a:gd name="T29" fmla="*/ 2 h 113"/>
                <a:gd name="T30" fmla="*/ 90 w 103"/>
                <a:gd name="T31" fmla="*/ 5 h 113"/>
                <a:gd name="T32" fmla="*/ 82 w 103"/>
                <a:gd name="T33" fmla="*/ 10 h 113"/>
                <a:gd name="T34" fmla="*/ 73 w 103"/>
                <a:gd name="T35" fmla="*/ 17 h 113"/>
                <a:gd name="T36" fmla="*/ 69 w 103"/>
                <a:gd name="T37" fmla="*/ 21 h 113"/>
                <a:gd name="T38" fmla="*/ 65 w 103"/>
                <a:gd name="T39" fmla="*/ 25 h 113"/>
                <a:gd name="T40" fmla="*/ 57 w 103"/>
                <a:gd name="T41" fmla="*/ 35 h 113"/>
                <a:gd name="T42" fmla="*/ 51 w 103"/>
                <a:gd name="T43" fmla="*/ 47 h 113"/>
                <a:gd name="T44" fmla="*/ 38 w 103"/>
                <a:gd name="T45" fmla="*/ 92 h 113"/>
                <a:gd name="T46" fmla="*/ 37 w 103"/>
                <a:gd name="T47" fmla="*/ 108 h 113"/>
                <a:gd name="T48" fmla="*/ 37 w 103"/>
                <a:gd name="T49" fmla="*/ 112 h 113"/>
                <a:gd name="T50" fmla="*/ 37 w 103"/>
                <a:gd name="T51" fmla="*/ 112 h 113"/>
                <a:gd name="T52" fmla="*/ 37 w 103"/>
                <a:gd name="T53" fmla="*/ 113 h 113"/>
                <a:gd name="T54" fmla="*/ 0 w 103"/>
                <a:gd name="T55" fmla="*/ 11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3" h="113">
                  <a:moveTo>
                    <a:pt x="0" y="110"/>
                  </a:moveTo>
                  <a:cubicBezTo>
                    <a:pt x="0" y="110"/>
                    <a:pt x="0" y="109"/>
                    <a:pt x="0" y="108"/>
                  </a:cubicBezTo>
                  <a:cubicBezTo>
                    <a:pt x="0" y="106"/>
                    <a:pt x="1" y="105"/>
                    <a:pt x="1" y="102"/>
                  </a:cubicBezTo>
                  <a:cubicBezTo>
                    <a:pt x="3" y="98"/>
                    <a:pt x="4" y="92"/>
                    <a:pt x="7" y="85"/>
                  </a:cubicBezTo>
                  <a:cubicBezTo>
                    <a:pt x="10" y="77"/>
                    <a:pt x="13" y="69"/>
                    <a:pt x="18" y="61"/>
                  </a:cubicBezTo>
                  <a:cubicBezTo>
                    <a:pt x="23" y="52"/>
                    <a:pt x="28" y="44"/>
                    <a:pt x="35" y="36"/>
                  </a:cubicBezTo>
                  <a:cubicBezTo>
                    <a:pt x="38" y="32"/>
                    <a:pt x="42" y="29"/>
                    <a:pt x="46" y="25"/>
                  </a:cubicBezTo>
                  <a:cubicBezTo>
                    <a:pt x="49" y="22"/>
                    <a:pt x="53" y="19"/>
                    <a:pt x="57" y="16"/>
                  </a:cubicBezTo>
                  <a:cubicBezTo>
                    <a:pt x="59" y="15"/>
                    <a:pt x="61" y="14"/>
                    <a:pt x="63" y="13"/>
                  </a:cubicBezTo>
                  <a:cubicBezTo>
                    <a:pt x="65" y="12"/>
                    <a:pt x="67" y="11"/>
                    <a:pt x="69" y="10"/>
                  </a:cubicBezTo>
                  <a:cubicBezTo>
                    <a:pt x="73" y="8"/>
                    <a:pt x="76" y="6"/>
                    <a:pt x="80" y="5"/>
                  </a:cubicBezTo>
                  <a:cubicBezTo>
                    <a:pt x="83" y="4"/>
                    <a:pt x="86" y="3"/>
                    <a:pt x="89" y="2"/>
                  </a:cubicBezTo>
                  <a:cubicBezTo>
                    <a:pt x="92" y="2"/>
                    <a:pt x="94" y="1"/>
                    <a:pt x="96" y="1"/>
                  </a:cubicBezTo>
                  <a:cubicBezTo>
                    <a:pt x="101" y="0"/>
                    <a:pt x="103" y="0"/>
                    <a:pt x="103" y="0"/>
                  </a:cubicBezTo>
                  <a:cubicBezTo>
                    <a:pt x="103" y="0"/>
                    <a:pt x="101" y="1"/>
                    <a:pt x="97" y="2"/>
                  </a:cubicBezTo>
                  <a:cubicBezTo>
                    <a:pt x="95" y="3"/>
                    <a:pt x="93" y="4"/>
                    <a:pt x="90" y="5"/>
                  </a:cubicBezTo>
                  <a:cubicBezTo>
                    <a:pt x="88" y="7"/>
                    <a:pt x="85" y="8"/>
                    <a:pt x="82" y="10"/>
                  </a:cubicBezTo>
                  <a:cubicBezTo>
                    <a:pt x="79" y="12"/>
                    <a:pt x="76" y="14"/>
                    <a:pt x="73" y="17"/>
                  </a:cubicBezTo>
                  <a:cubicBezTo>
                    <a:pt x="72" y="18"/>
                    <a:pt x="71" y="20"/>
                    <a:pt x="69" y="21"/>
                  </a:cubicBezTo>
                  <a:cubicBezTo>
                    <a:pt x="68" y="22"/>
                    <a:pt x="66" y="24"/>
                    <a:pt x="65" y="25"/>
                  </a:cubicBezTo>
                  <a:cubicBezTo>
                    <a:pt x="62" y="28"/>
                    <a:pt x="60" y="32"/>
                    <a:pt x="57" y="35"/>
                  </a:cubicBezTo>
                  <a:cubicBezTo>
                    <a:pt x="55" y="39"/>
                    <a:pt x="53" y="43"/>
                    <a:pt x="51" y="47"/>
                  </a:cubicBezTo>
                  <a:cubicBezTo>
                    <a:pt x="43" y="62"/>
                    <a:pt x="39" y="79"/>
                    <a:pt x="38" y="92"/>
                  </a:cubicBezTo>
                  <a:cubicBezTo>
                    <a:pt x="37" y="99"/>
                    <a:pt x="37" y="104"/>
                    <a:pt x="37" y="108"/>
                  </a:cubicBezTo>
                  <a:cubicBezTo>
                    <a:pt x="37" y="109"/>
                    <a:pt x="37" y="111"/>
                    <a:pt x="37" y="112"/>
                  </a:cubicBezTo>
                  <a:cubicBezTo>
                    <a:pt x="37" y="112"/>
                    <a:pt x="37" y="112"/>
                    <a:pt x="37" y="112"/>
                  </a:cubicBezTo>
                  <a:cubicBezTo>
                    <a:pt x="37" y="113"/>
                    <a:pt x="37" y="113"/>
                    <a:pt x="37" y="113"/>
                  </a:cubicBezTo>
                  <a:lnTo>
                    <a:pt x="0" y="11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1" name="Freeform 192"/>
            <p:cNvSpPr>
              <a:spLocks/>
            </p:cNvSpPr>
            <p:nvPr/>
          </p:nvSpPr>
          <p:spPr bwMode="auto">
            <a:xfrm>
              <a:off x="10364788" y="6223001"/>
              <a:ext cx="433388" cy="498475"/>
            </a:xfrm>
            <a:custGeom>
              <a:avLst/>
              <a:gdLst>
                <a:gd name="T0" fmla="*/ 66 w 104"/>
                <a:gd name="T1" fmla="*/ 113 h 113"/>
                <a:gd name="T2" fmla="*/ 66 w 104"/>
                <a:gd name="T3" fmla="*/ 112 h 113"/>
                <a:gd name="T4" fmla="*/ 66 w 104"/>
                <a:gd name="T5" fmla="*/ 112 h 113"/>
                <a:gd name="T6" fmla="*/ 66 w 104"/>
                <a:gd name="T7" fmla="*/ 108 h 113"/>
                <a:gd name="T8" fmla="*/ 65 w 104"/>
                <a:gd name="T9" fmla="*/ 92 h 113"/>
                <a:gd name="T10" fmla="*/ 53 w 104"/>
                <a:gd name="T11" fmla="*/ 47 h 113"/>
                <a:gd name="T12" fmla="*/ 46 w 104"/>
                <a:gd name="T13" fmla="*/ 35 h 113"/>
                <a:gd name="T14" fmla="*/ 38 w 104"/>
                <a:gd name="T15" fmla="*/ 25 h 113"/>
                <a:gd name="T16" fmla="*/ 34 w 104"/>
                <a:gd name="T17" fmla="*/ 21 h 113"/>
                <a:gd name="T18" fmla="*/ 30 w 104"/>
                <a:gd name="T19" fmla="*/ 17 h 113"/>
                <a:gd name="T20" fmla="*/ 21 w 104"/>
                <a:gd name="T21" fmla="*/ 10 h 113"/>
                <a:gd name="T22" fmla="*/ 13 w 104"/>
                <a:gd name="T23" fmla="*/ 5 h 113"/>
                <a:gd name="T24" fmla="*/ 6 w 104"/>
                <a:gd name="T25" fmla="*/ 2 h 113"/>
                <a:gd name="T26" fmla="*/ 0 w 104"/>
                <a:gd name="T27" fmla="*/ 0 h 113"/>
                <a:gd name="T28" fmla="*/ 7 w 104"/>
                <a:gd name="T29" fmla="*/ 1 h 113"/>
                <a:gd name="T30" fmla="*/ 14 w 104"/>
                <a:gd name="T31" fmla="*/ 2 h 113"/>
                <a:gd name="T32" fmla="*/ 24 w 104"/>
                <a:gd name="T33" fmla="*/ 5 h 113"/>
                <a:gd name="T34" fmla="*/ 35 w 104"/>
                <a:gd name="T35" fmla="*/ 10 h 113"/>
                <a:gd name="T36" fmla="*/ 40 w 104"/>
                <a:gd name="T37" fmla="*/ 13 h 113"/>
                <a:gd name="T38" fmla="*/ 46 w 104"/>
                <a:gd name="T39" fmla="*/ 16 h 113"/>
                <a:gd name="T40" fmla="*/ 58 w 104"/>
                <a:gd name="T41" fmla="*/ 25 h 113"/>
                <a:gd name="T42" fmla="*/ 68 w 104"/>
                <a:gd name="T43" fmla="*/ 36 h 113"/>
                <a:gd name="T44" fmla="*/ 85 w 104"/>
                <a:gd name="T45" fmla="*/ 61 h 113"/>
                <a:gd name="T46" fmla="*/ 96 w 104"/>
                <a:gd name="T47" fmla="*/ 85 h 113"/>
                <a:gd name="T48" fmla="*/ 102 w 104"/>
                <a:gd name="T49" fmla="*/ 102 h 113"/>
                <a:gd name="T50" fmla="*/ 103 w 104"/>
                <a:gd name="T51" fmla="*/ 108 h 113"/>
                <a:gd name="T52" fmla="*/ 104 w 104"/>
                <a:gd name="T53" fmla="*/ 110 h 113"/>
                <a:gd name="T54" fmla="*/ 66 w 104"/>
                <a:gd name="T55"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4" h="113">
                  <a:moveTo>
                    <a:pt x="66" y="113"/>
                  </a:moveTo>
                  <a:cubicBezTo>
                    <a:pt x="66" y="112"/>
                    <a:pt x="66" y="112"/>
                    <a:pt x="66" y="112"/>
                  </a:cubicBezTo>
                  <a:cubicBezTo>
                    <a:pt x="66" y="112"/>
                    <a:pt x="66" y="112"/>
                    <a:pt x="66" y="112"/>
                  </a:cubicBezTo>
                  <a:cubicBezTo>
                    <a:pt x="66" y="111"/>
                    <a:pt x="66" y="109"/>
                    <a:pt x="66" y="108"/>
                  </a:cubicBezTo>
                  <a:cubicBezTo>
                    <a:pt x="66" y="104"/>
                    <a:pt x="66" y="99"/>
                    <a:pt x="65" y="92"/>
                  </a:cubicBezTo>
                  <a:cubicBezTo>
                    <a:pt x="64" y="79"/>
                    <a:pt x="60" y="62"/>
                    <a:pt x="53" y="47"/>
                  </a:cubicBezTo>
                  <a:cubicBezTo>
                    <a:pt x="51" y="43"/>
                    <a:pt x="49" y="39"/>
                    <a:pt x="46" y="35"/>
                  </a:cubicBezTo>
                  <a:cubicBezTo>
                    <a:pt x="44" y="32"/>
                    <a:pt x="41" y="28"/>
                    <a:pt x="38" y="25"/>
                  </a:cubicBezTo>
                  <a:cubicBezTo>
                    <a:pt x="37" y="24"/>
                    <a:pt x="36" y="22"/>
                    <a:pt x="34" y="21"/>
                  </a:cubicBezTo>
                  <a:cubicBezTo>
                    <a:pt x="33" y="20"/>
                    <a:pt x="31" y="18"/>
                    <a:pt x="30" y="17"/>
                  </a:cubicBezTo>
                  <a:cubicBezTo>
                    <a:pt x="27" y="14"/>
                    <a:pt x="24" y="12"/>
                    <a:pt x="21" y="10"/>
                  </a:cubicBezTo>
                  <a:cubicBezTo>
                    <a:pt x="18" y="8"/>
                    <a:pt x="15" y="7"/>
                    <a:pt x="13" y="5"/>
                  </a:cubicBezTo>
                  <a:cubicBezTo>
                    <a:pt x="10" y="4"/>
                    <a:pt x="8" y="3"/>
                    <a:pt x="6" y="2"/>
                  </a:cubicBezTo>
                  <a:cubicBezTo>
                    <a:pt x="3" y="1"/>
                    <a:pt x="0" y="0"/>
                    <a:pt x="0" y="0"/>
                  </a:cubicBezTo>
                  <a:cubicBezTo>
                    <a:pt x="0" y="0"/>
                    <a:pt x="3" y="0"/>
                    <a:pt x="7" y="1"/>
                  </a:cubicBezTo>
                  <a:cubicBezTo>
                    <a:pt x="9" y="1"/>
                    <a:pt x="11" y="2"/>
                    <a:pt x="14" y="2"/>
                  </a:cubicBezTo>
                  <a:cubicBezTo>
                    <a:pt x="17" y="3"/>
                    <a:pt x="20" y="4"/>
                    <a:pt x="24" y="5"/>
                  </a:cubicBezTo>
                  <a:cubicBezTo>
                    <a:pt x="27" y="6"/>
                    <a:pt x="31" y="8"/>
                    <a:pt x="35" y="10"/>
                  </a:cubicBezTo>
                  <a:cubicBezTo>
                    <a:pt x="37" y="11"/>
                    <a:pt x="38" y="12"/>
                    <a:pt x="40" y="13"/>
                  </a:cubicBezTo>
                  <a:cubicBezTo>
                    <a:pt x="42" y="14"/>
                    <a:pt x="44" y="15"/>
                    <a:pt x="46" y="16"/>
                  </a:cubicBezTo>
                  <a:cubicBezTo>
                    <a:pt x="50" y="19"/>
                    <a:pt x="54" y="22"/>
                    <a:pt x="58" y="25"/>
                  </a:cubicBezTo>
                  <a:cubicBezTo>
                    <a:pt x="61" y="29"/>
                    <a:pt x="65" y="32"/>
                    <a:pt x="68" y="36"/>
                  </a:cubicBezTo>
                  <a:cubicBezTo>
                    <a:pt x="75" y="44"/>
                    <a:pt x="81" y="52"/>
                    <a:pt x="85" y="61"/>
                  </a:cubicBezTo>
                  <a:cubicBezTo>
                    <a:pt x="90" y="69"/>
                    <a:pt x="94" y="77"/>
                    <a:pt x="96" y="85"/>
                  </a:cubicBezTo>
                  <a:cubicBezTo>
                    <a:pt x="99" y="92"/>
                    <a:pt x="101" y="98"/>
                    <a:pt x="102" y="102"/>
                  </a:cubicBezTo>
                  <a:cubicBezTo>
                    <a:pt x="103" y="105"/>
                    <a:pt x="103" y="106"/>
                    <a:pt x="103" y="108"/>
                  </a:cubicBezTo>
                  <a:cubicBezTo>
                    <a:pt x="104" y="109"/>
                    <a:pt x="104" y="110"/>
                    <a:pt x="104" y="110"/>
                  </a:cubicBezTo>
                  <a:lnTo>
                    <a:pt x="66" y="113"/>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2" name="Freeform 193"/>
            <p:cNvSpPr>
              <a:spLocks/>
            </p:cNvSpPr>
            <p:nvPr/>
          </p:nvSpPr>
          <p:spPr bwMode="auto">
            <a:xfrm>
              <a:off x="10618788" y="6438901"/>
              <a:ext cx="441325" cy="282575"/>
            </a:xfrm>
            <a:custGeom>
              <a:avLst/>
              <a:gdLst>
                <a:gd name="T0" fmla="*/ 0 w 106"/>
                <a:gd name="T1" fmla="*/ 58 h 64"/>
                <a:gd name="T2" fmla="*/ 0 w 106"/>
                <a:gd name="T3" fmla="*/ 57 h 64"/>
                <a:gd name="T4" fmla="*/ 1 w 106"/>
                <a:gd name="T5" fmla="*/ 56 h 64"/>
                <a:gd name="T6" fmla="*/ 2 w 106"/>
                <a:gd name="T7" fmla="*/ 54 h 64"/>
                <a:gd name="T8" fmla="*/ 3 w 106"/>
                <a:gd name="T9" fmla="*/ 51 h 64"/>
                <a:gd name="T10" fmla="*/ 6 w 106"/>
                <a:gd name="T11" fmla="*/ 45 h 64"/>
                <a:gd name="T12" fmla="*/ 11 w 106"/>
                <a:gd name="T13" fmla="*/ 37 h 64"/>
                <a:gd name="T14" fmla="*/ 17 w 106"/>
                <a:gd name="T15" fmla="*/ 29 h 64"/>
                <a:gd name="T16" fmla="*/ 25 w 106"/>
                <a:gd name="T17" fmla="*/ 20 h 64"/>
                <a:gd name="T18" fmla="*/ 30 w 106"/>
                <a:gd name="T19" fmla="*/ 17 h 64"/>
                <a:gd name="T20" fmla="*/ 35 w 106"/>
                <a:gd name="T21" fmla="*/ 13 h 64"/>
                <a:gd name="T22" fmla="*/ 40 w 106"/>
                <a:gd name="T23" fmla="*/ 10 h 64"/>
                <a:gd name="T24" fmla="*/ 46 w 106"/>
                <a:gd name="T25" fmla="*/ 7 h 64"/>
                <a:gd name="T26" fmla="*/ 57 w 106"/>
                <a:gd name="T27" fmla="*/ 3 h 64"/>
                <a:gd name="T28" fmla="*/ 68 w 106"/>
                <a:gd name="T29" fmla="*/ 1 h 64"/>
                <a:gd name="T30" fmla="*/ 78 w 106"/>
                <a:gd name="T31" fmla="*/ 0 h 64"/>
                <a:gd name="T32" fmla="*/ 87 w 106"/>
                <a:gd name="T33" fmla="*/ 0 h 64"/>
                <a:gd name="T34" fmla="*/ 91 w 106"/>
                <a:gd name="T35" fmla="*/ 0 h 64"/>
                <a:gd name="T36" fmla="*/ 95 w 106"/>
                <a:gd name="T37" fmla="*/ 0 h 64"/>
                <a:gd name="T38" fmla="*/ 101 w 106"/>
                <a:gd name="T39" fmla="*/ 1 h 64"/>
                <a:gd name="T40" fmla="*/ 106 w 106"/>
                <a:gd name="T41" fmla="*/ 1 h 64"/>
                <a:gd name="T42" fmla="*/ 101 w 106"/>
                <a:gd name="T43" fmla="*/ 2 h 64"/>
                <a:gd name="T44" fmla="*/ 95 w 106"/>
                <a:gd name="T45" fmla="*/ 4 h 64"/>
                <a:gd name="T46" fmla="*/ 92 w 106"/>
                <a:gd name="T47" fmla="*/ 4 h 64"/>
                <a:gd name="T48" fmla="*/ 88 w 106"/>
                <a:gd name="T49" fmla="*/ 6 h 64"/>
                <a:gd name="T50" fmla="*/ 80 w 106"/>
                <a:gd name="T51" fmla="*/ 8 h 64"/>
                <a:gd name="T52" fmla="*/ 72 w 106"/>
                <a:gd name="T53" fmla="*/ 12 h 64"/>
                <a:gd name="T54" fmla="*/ 64 w 106"/>
                <a:gd name="T55" fmla="*/ 17 h 64"/>
                <a:gd name="T56" fmla="*/ 56 w 106"/>
                <a:gd name="T57" fmla="*/ 23 h 64"/>
                <a:gd name="T58" fmla="*/ 53 w 106"/>
                <a:gd name="T59" fmla="*/ 27 h 64"/>
                <a:gd name="T60" fmla="*/ 50 w 106"/>
                <a:gd name="T61" fmla="*/ 30 h 64"/>
                <a:gd name="T62" fmla="*/ 47 w 106"/>
                <a:gd name="T63" fmla="*/ 34 h 64"/>
                <a:gd name="T64" fmla="*/ 45 w 106"/>
                <a:gd name="T65" fmla="*/ 37 h 64"/>
                <a:gd name="T66" fmla="*/ 41 w 106"/>
                <a:gd name="T67" fmla="*/ 45 h 64"/>
                <a:gd name="T68" fmla="*/ 39 w 106"/>
                <a:gd name="T69" fmla="*/ 51 h 64"/>
                <a:gd name="T70" fmla="*/ 38 w 106"/>
                <a:gd name="T71" fmla="*/ 57 h 64"/>
                <a:gd name="T72" fmla="*/ 37 w 106"/>
                <a:gd name="T73" fmla="*/ 61 h 64"/>
                <a:gd name="T74" fmla="*/ 37 w 106"/>
                <a:gd name="T75" fmla="*/ 63 h 64"/>
                <a:gd name="T76" fmla="*/ 37 w 106"/>
                <a:gd name="T77" fmla="*/ 63 h 64"/>
                <a:gd name="T78" fmla="*/ 36 w 106"/>
                <a:gd name="T79" fmla="*/ 64 h 64"/>
                <a:gd name="T80" fmla="*/ 36 w 106"/>
                <a:gd name="T81" fmla="*/ 64 h 64"/>
                <a:gd name="T82" fmla="*/ 0 w 106"/>
                <a:gd name="T83" fmla="*/ 5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0" y="58"/>
                  </a:moveTo>
                  <a:cubicBezTo>
                    <a:pt x="0" y="57"/>
                    <a:pt x="0" y="57"/>
                    <a:pt x="0" y="57"/>
                  </a:cubicBezTo>
                  <a:cubicBezTo>
                    <a:pt x="0" y="57"/>
                    <a:pt x="0" y="57"/>
                    <a:pt x="1" y="56"/>
                  </a:cubicBezTo>
                  <a:cubicBezTo>
                    <a:pt x="1" y="55"/>
                    <a:pt x="1" y="54"/>
                    <a:pt x="2" y="54"/>
                  </a:cubicBezTo>
                  <a:cubicBezTo>
                    <a:pt x="2" y="53"/>
                    <a:pt x="2" y="52"/>
                    <a:pt x="3" y="51"/>
                  </a:cubicBezTo>
                  <a:cubicBezTo>
                    <a:pt x="3" y="49"/>
                    <a:pt x="5" y="47"/>
                    <a:pt x="6" y="45"/>
                  </a:cubicBezTo>
                  <a:cubicBezTo>
                    <a:pt x="7" y="42"/>
                    <a:pt x="9" y="40"/>
                    <a:pt x="11" y="37"/>
                  </a:cubicBezTo>
                  <a:cubicBezTo>
                    <a:pt x="12" y="34"/>
                    <a:pt x="15" y="31"/>
                    <a:pt x="17" y="29"/>
                  </a:cubicBezTo>
                  <a:cubicBezTo>
                    <a:pt x="20" y="26"/>
                    <a:pt x="22" y="23"/>
                    <a:pt x="25" y="20"/>
                  </a:cubicBezTo>
                  <a:cubicBezTo>
                    <a:pt x="27" y="19"/>
                    <a:pt x="28" y="18"/>
                    <a:pt x="30" y="17"/>
                  </a:cubicBezTo>
                  <a:cubicBezTo>
                    <a:pt x="32" y="15"/>
                    <a:pt x="33" y="14"/>
                    <a:pt x="35" y="13"/>
                  </a:cubicBezTo>
                  <a:cubicBezTo>
                    <a:pt x="37" y="12"/>
                    <a:pt x="39" y="11"/>
                    <a:pt x="40" y="10"/>
                  </a:cubicBezTo>
                  <a:cubicBezTo>
                    <a:pt x="46" y="7"/>
                    <a:pt x="46" y="7"/>
                    <a:pt x="46" y="7"/>
                  </a:cubicBezTo>
                  <a:cubicBezTo>
                    <a:pt x="50" y="6"/>
                    <a:pt x="53" y="4"/>
                    <a:pt x="57" y="3"/>
                  </a:cubicBezTo>
                  <a:cubicBezTo>
                    <a:pt x="61" y="2"/>
                    <a:pt x="65" y="1"/>
                    <a:pt x="68" y="1"/>
                  </a:cubicBezTo>
                  <a:cubicBezTo>
                    <a:pt x="72" y="0"/>
                    <a:pt x="75" y="0"/>
                    <a:pt x="78" y="0"/>
                  </a:cubicBezTo>
                  <a:cubicBezTo>
                    <a:pt x="82" y="0"/>
                    <a:pt x="85" y="0"/>
                    <a:pt x="87" y="0"/>
                  </a:cubicBezTo>
                  <a:cubicBezTo>
                    <a:pt x="89" y="0"/>
                    <a:pt x="90" y="0"/>
                    <a:pt x="91" y="0"/>
                  </a:cubicBezTo>
                  <a:cubicBezTo>
                    <a:pt x="93" y="0"/>
                    <a:pt x="94" y="0"/>
                    <a:pt x="95" y="0"/>
                  </a:cubicBezTo>
                  <a:cubicBezTo>
                    <a:pt x="97" y="0"/>
                    <a:pt x="99" y="1"/>
                    <a:pt x="101" y="1"/>
                  </a:cubicBezTo>
                  <a:cubicBezTo>
                    <a:pt x="104" y="1"/>
                    <a:pt x="106" y="1"/>
                    <a:pt x="106" y="1"/>
                  </a:cubicBezTo>
                  <a:cubicBezTo>
                    <a:pt x="106" y="1"/>
                    <a:pt x="104" y="2"/>
                    <a:pt x="101" y="2"/>
                  </a:cubicBezTo>
                  <a:cubicBezTo>
                    <a:pt x="99" y="3"/>
                    <a:pt x="97" y="3"/>
                    <a:pt x="95" y="4"/>
                  </a:cubicBezTo>
                  <a:cubicBezTo>
                    <a:pt x="94" y="4"/>
                    <a:pt x="93" y="4"/>
                    <a:pt x="92" y="4"/>
                  </a:cubicBezTo>
                  <a:cubicBezTo>
                    <a:pt x="91" y="5"/>
                    <a:pt x="90" y="5"/>
                    <a:pt x="88" y="6"/>
                  </a:cubicBezTo>
                  <a:cubicBezTo>
                    <a:pt x="86" y="6"/>
                    <a:pt x="83" y="7"/>
                    <a:pt x="80" y="8"/>
                  </a:cubicBezTo>
                  <a:cubicBezTo>
                    <a:pt x="78" y="10"/>
                    <a:pt x="75" y="11"/>
                    <a:pt x="72" y="12"/>
                  </a:cubicBezTo>
                  <a:cubicBezTo>
                    <a:pt x="69" y="14"/>
                    <a:pt x="66" y="16"/>
                    <a:pt x="64" y="17"/>
                  </a:cubicBezTo>
                  <a:cubicBezTo>
                    <a:pt x="61" y="19"/>
                    <a:pt x="58" y="21"/>
                    <a:pt x="56" y="23"/>
                  </a:cubicBezTo>
                  <a:cubicBezTo>
                    <a:pt x="53" y="27"/>
                    <a:pt x="53" y="27"/>
                    <a:pt x="53" y="27"/>
                  </a:cubicBezTo>
                  <a:cubicBezTo>
                    <a:pt x="52" y="28"/>
                    <a:pt x="51" y="29"/>
                    <a:pt x="50" y="30"/>
                  </a:cubicBezTo>
                  <a:cubicBezTo>
                    <a:pt x="49" y="31"/>
                    <a:pt x="48" y="33"/>
                    <a:pt x="47" y="34"/>
                  </a:cubicBezTo>
                  <a:cubicBezTo>
                    <a:pt x="46" y="35"/>
                    <a:pt x="46" y="36"/>
                    <a:pt x="45" y="37"/>
                  </a:cubicBezTo>
                  <a:cubicBezTo>
                    <a:pt x="43" y="40"/>
                    <a:pt x="42" y="42"/>
                    <a:pt x="41" y="45"/>
                  </a:cubicBezTo>
                  <a:cubicBezTo>
                    <a:pt x="41" y="47"/>
                    <a:pt x="40" y="49"/>
                    <a:pt x="39" y="51"/>
                  </a:cubicBezTo>
                  <a:cubicBezTo>
                    <a:pt x="39" y="53"/>
                    <a:pt x="38" y="55"/>
                    <a:pt x="38" y="57"/>
                  </a:cubicBezTo>
                  <a:cubicBezTo>
                    <a:pt x="38" y="59"/>
                    <a:pt x="38" y="60"/>
                    <a:pt x="37" y="61"/>
                  </a:cubicBezTo>
                  <a:cubicBezTo>
                    <a:pt x="37" y="62"/>
                    <a:pt x="37" y="62"/>
                    <a:pt x="37" y="63"/>
                  </a:cubicBezTo>
                  <a:cubicBezTo>
                    <a:pt x="37" y="63"/>
                    <a:pt x="37" y="63"/>
                    <a:pt x="37" y="63"/>
                  </a:cubicBezTo>
                  <a:cubicBezTo>
                    <a:pt x="36" y="64"/>
                    <a:pt x="36" y="64"/>
                    <a:pt x="36" y="64"/>
                  </a:cubicBezTo>
                  <a:cubicBezTo>
                    <a:pt x="36" y="64"/>
                    <a:pt x="36" y="64"/>
                    <a:pt x="36" y="64"/>
                  </a:cubicBezTo>
                  <a:lnTo>
                    <a:pt x="0" y="5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3" name="Freeform 194"/>
            <p:cNvSpPr>
              <a:spLocks/>
            </p:cNvSpPr>
            <p:nvPr/>
          </p:nvSpPr>
          <p:spPr bwMode="auto">
            <a:xfrm>
              <a:off x="10321926" y="6438901"/>
              <a:ext cx="442913" cy="282575"/>
            </a:xfrm>
            <a:custGeom>
              <a:avLst/>
              <a:gdLst>
                <a:gd name="T0" fmla="*/ 67 w 106"/>
                <a:gd name="T1" fmla="*/ 64 h 64"/>
                <a:gd name="T2" fmla="*/ 67 w 106"/>
                <a:gd name="T3" fmla="*/ 64 h 64"/>
                <a:gd name="T4" fmla="*/ 68 w 106"/>
                <a:gd name="T5" fmla="*/ 63 h 64"/>
                <a:gd name="T6" fmla="*/ 68 w 106"/>
                <a:gd name="T7" fmla="*/ 63 h 64"/>
                <a:gd name="T8" fmla="*/ 68 w 106"/>
                <a:gd name="T9" fmla="*/ 61 h 64"/>
                <a:gd name="T10" fmla="*/ 68 w 106"/>
                <a:gd name="T11" fmla="*/ 57 h 64"/>
                <a:gd name="T12" fmla="*/ 67 w 106"/>
                <a:gd name="T13" fmla="*/ 51 h 64"/>
                <a:gd name="T14" fmla="*/ 65 w 106"/>
                <a:gd name="T15" fmla="*/ 45 h 64"/>
                <a:gd name="T16" fmla="*/ 61 w 106"/>
                <a:gd name="T17" fmla="*/ 37 h 64"/>
                <a:gd name="T18" fmla="*/ 59 w 106"/>
                <a:gd name="T19" fmla="*/ 34 h 64"/>
                <a:gd name="T20" fmla="*/ 56 w 106"/>
                <a:gd name="T21" fmla="*/ 30 h 64"/>
                <a:gd name="T22" fmla="*/ 53 w 106"/>
                <a:gd name="T23" fmla="*/ 27 h 64"/>
                <a:gd name="T24" fmla="*/ 50 w 106"/>
                <a:gd name="T25" fmla="*/ 23 h 64"/>
                <a:gd name="T26" fmla="*/ 42 w 106"/>
                <a:gd name="T27" fmla="*/ 17 h 64"/>
                <a:gd name="T28" fmla="*/ 34 w 106"/>
                <a:gd name="T29" fmla="*/ 12 h 64"/>
                <a:gd name="T30" fmla="*/ 26 w 106"/>
                <a:gd name="T31" fmla="*/ 8 h 64"/>
                <a:gd name="T32" fmla="*/ 18 w 106"/>
                <a:gd name="T33" fmla="*/ 6 h 64"/>
                <a:gd name="T34" fmla="*/ 14 w 106"/>
                <a:gd name="T35" fmla="*/ 4 h 64"/>
                <a:gd name="T36" fmla="*/ 11 w 106"/>
                <a:gd name="T37" fmla="*/ 4 h 64"/>
                <a:gd name="T38" fmla="*/ 5 w 106"/>
                <a:gd name="T39" fmla="*/ 2 h 64"/>
                <a:gd name="T40" fmla="*/ 0 w 106"/>
                <a:gd name="T41" fmla="*/ 1 h 64"/>
                <a:gd name="T42" fmla="*/ 5 w 106"/>
                <a:gd name="T43" fmla="*/ 1 h 64"/>
                <a:gd name="T44" fmla="*/ 11 w 106"/>
                <a:gd name="T45" fmla="*/ 0 h 64"/>
                <a:gd name="T46" fmla="*/ 15 w 106"/>
                <a:gd name="T47" fmla="*/ 0 h 64"/>
                <a:gd name="T48" fmla="*/ 18 w 106"/>
                <a:gd name="T49" fmla="*/ 0 h 64"/>
                <a:gd name="T50" fmla="*/ 28 w 106"/>
                <a:gd name="T51" fmla="*/ 0 h 64"/>
                <a:gd name="T52" fmla="*/ 38 w 106"/>
                <a:gd name="T53" fmla="*/ 1 h 64"/>
                <a:gd name="T54" fmla="*/ 49 w 106"/>
                <a:gd name="T55" fmla="*/ 3 h 64"/>
                <a:gd name="T56" fmla="*/ 60 w 106"/>
                <a:gd name="T57" fmla="*/ 7 h 64"/>
                <a:gd name="T58" fmla="*/ 66 w 106"/>
                <a:gd name="T59" fmla="*/ 10 h 64"/>
                <a:gd name="T60" fmla="*/ 71 w 106"/>
                <a:gd name="T61" fmla="*/ 13 h 64"/>
                <a:gd name="T62" fmla="*/ 76 w 106"/>
                <a:gd name="T63" fmla="*/ 17 h 64"/>
                <a:gd name="T64" fmla="*/ 81 w 106"/>
                <a:gd name="T65" fmla="*/ 20 h 64"/>
                <a:gd name="T66" fmla="*/ 89 w 106"/>
                <a:gd name="T67" fmla="*/ 29 h 64"/>
                <a:gd name="T68" fmla="*/ 95 w 106"/>
                <a:gd name="T69" fmla="*/ 37 h 64"/>
                <a:gd name="T70" fmla="*/ 100 w 106"/>
                <a:gd name="T71" fmla="*/ 45 h 64"/>
                <a:gd name="T72" fmla="*/ 103 w 106"/>
                <a:gd name="T73" fmla="*/ 51 h 64"/>
                <a:gd name="T74" fmla="*/ 104 w 106"/>
                <a:gd name="T75" fmla="*/ 54 h 64"/>
                <a:gd name="T76" fmla="*/ 105 w 106"/>
                <a:gd name="T77" fmla="*/ 56 h 64"/>
                <a:gd name="T78" fmla="*/ 106 w 106"/>
                <a:gd name="T79" fmla="*/ 57 h 64"/>
                <a:gd name="T80" fmla="*/ 105 w 106"/>
                <a:gd name="T81" fmla="*/ 58 h 64"/>
                <a:gd name="T82" fmla="*/ 67 w 106"/>
                <a:gd name="T83"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6" h="64">
                  <a:moveTo>
                    <a:pt x="67" y="64"/>
                  </a:moveTo>
                  <a:cubicBezTo>
                    <a:pt x="67" y="64"/>
                    <a:pt x="67" y="64"/>
                    <a:pt x="67" y="64"/>
                  </a:cubicBezTo>
                  <a:cubicBezTo>
                    <a:pt x="68" y="63"/>
                    <a:pt x="68" y="63"/>
                    <a:pt x="68" y="63"/>
                  </a:cubicBezTo>
                  <a:cubicBezTo>
                    <a:pt x="68" y="63"/>
                    <a:pt x="68" y="63"/>
                    <a:pt x="68" y="63"/>
                  </a:cubicBezTo>
                  <a:cubicBezTo>
                    <a:pt x="68" y="62"/>
                    <a:pt x="68" y="62"/>
                    <a:pt x="68" y="61"/>
                  </a:cubicBezTo>
                  <a:cubicBezTo>
                    <a:pt x="68" y="60"/>
                    <a:pt x="68" y="59"/>
                    <a:pt x="68" y="57"/>
                  </a:cubicBezTo>
                  <a:cubicBezTo>
                    <a:pt x="68" y="55"/>
                    <a:pt x="67" y="53"/>
                    <a:pt x="67" y="51"/>
                  </a:cubicBezTo>
                  <a:cubicBezTo>
                    <a:pt x="66" y="49"/>
                    <a:pt x="65" y="47"/>
                    <a:pt x="65" y="45"/>
                  </a:cubicBezTo>
                  <a:cubicBezTo>
                    <a:pt x="64" y="42"/>
                    <a:pt x="63" y="40"/>
                    <a:pt x="61" y="37"/>
                  </a:cubicBezTo>
                  <a:cubicBezTo>
                    <a:pt x="60" y="36"/>
                    <a:pt x="60" y="35"/>
                    <a:pt x="59" y="34"/>
                  </a:cubicBezTo>
                  <a:cubicBezTo>
                    <a:pt x="58" y="33"/>
                    <a:pt x="57" y="31"/>
                    <a:pt x="56" y="30"/>
                  </a:cubicBezTo>
                  <a:cubicBezTo>
                    <a:pt x="55" y="29"/>
                    <a:pt x="54" y="28"/>
                    <a:pt x="53" y="27"/>
                  </a:cubicBezTo>
                  <a:cubicBezTo>
                    <a:pt x="50" y="23"/>
                    <a:pt x="50" y="23"/>
                    <a:pt x="50" y="23"/>
                  </a:cubicBezTo>
                  <a:cubicBezTo>
                    <a:pt x="48" y="21"/>
                    <a:pt x="45" y="19"/>
                    <a:pt x="42" y="17"/>
                  </a:cubicBezTo>
                  <a:cubicBezTo>
                    <a:pt x="40" y="16"/>
                    <a:pt x="37" y="14"/>
                    <a:pt x="34" y="12"/>
                  </a:cubicBezTo>
                  <a:cubicBezTo>
                    <a:pt x="31" y="11"/>
                    <a:pt x="28" y="10"/>
                    <a:pt x="26" y="8"/>
                  </a:cubicBezTo>
                  <a:cubicBezTo>
                    <a:pt x="23" y="7"/>
                    <a:pt x="20" y="6"/>
                    <a:pt x="18" y="6"/>
                  </a:cubicBezTo>
                  <a:cubicBezTo>
                    <a:pt x="16" y="5"/>
                    <a:pt x="15" y="5"/>
                    <a:pt x="14" y="4"/>
                  </a:cubicBezTo>
                  <a:cubicBezTo>
                    <a:pt x="13" y="4"/>
                    <a:pt x="12" y="4"/>
                    <a:pt x="11" y="4"/>
                  </a:cubicBezTo>
                  <a:cubicBezTo>
                    <a:pt x="9" y="3"/>
                    <a:pt x="7" y="3"/>
                    <a:pt x="5" y="2"/>
                  </a:cubicBezTo>
                  <a:cubicBezTo>
                    <a:pt x="2" y="2"/>
                    <a:pt x="0" y="1"/>
                    <a:pt x="0" y="1"/>
                  </a:cubicBezTo>
                  <a:cubicBezTo>
                    <a:pt x="0" y="1"/>
                    <a:pt x="2" y="1"/>
                    <a:pt x="5" y="1"/>
                  </a:cubicBezTo>
                  <a:cubicBezTo>
                    <a:pt x="7" y="1"/>
                    <a:pt x="9" y="0"/>
                    <a:pt x="11" y="0"/>
                  </a:cubicBezTo>
                  <a:cubicBezTo>
                    <a:pt x="12" y="0"/>
                    <a:pt x="13" y="0"/>
                    <a:pt x="15" y="0"/>
                  </a:cubicBezTo>
                  <a:cubicBezTo>
                    <a:pt x="16" y="0"/>
                    <a:pt x="17" y="0"/>
                    <a:pt x="18" y="0"/>
                  </a:cubicBezTo>
                  <a:cubicBezTo>
                    <a:pt x="21" y="0"/>
                    <a:pt x="24" y="0"/>
                    <a:pt x="28" y="0"/>
                  </a:cubicBezTo>
                  <a:cubicBezTo>
                    <a:pt x="31" y="0"/>
                    <a:pt x="34" y="0"/>
                    <a:pt x="38" y="1"/>
                  </a:cubicBezTo>
                  <a:cubicBezTo>
                    <a:pt x="41" y="1"/>
                    <a:pt x="45" y="2"/>
                    <a:pt x="49" y="3"/>
                  </a:cubicBezTo>
                  <a:cubicBezTo>
                    <a:pt x="53" y="4"/>
                    <a:pt x="56" y="6"/>
                    <a:pt x="60" y="7"/>
                  </a:cubicBezTo>
                  <a:cubicBezTo>
                    <a:pt x="66" y="10"/>
                    <a:pt x="66" y="10"/>
                    <a:pt x="66" y="10"/>
                  </a:cubicBezTo>
                  <a:cubicBezTo>
                    <a:pt x="67" y="11"/>
                    <a:pt x="69" y="12"/>
                    <a:pt x="71" y="13"/>
                  </a:cubicBezTo>
                  <a:cubicBezTo>
                    <a:pt x="73" y="14"/>
                    <a:pt x="74" y="15"/>
                    <a:pt x="76" y="17"/>
                  </a:cubicBezTo>
                  <a:cubicBezTo>
                    <a:pt x="78" y="18"/>
                    <a:pt x="79" y="19"/>
                    <a:pt x="81" y="20"/>
                  </a:cubicBezTo>
                  <a:cubicBezTo>
                    <a:pt x="84" y="23"/>
                    <a:pt x="86" y="26"/>
                    <a:pt x="89" y="29"/>
                  </a:cubicBezTo>
                  <a:cubicBezTo>
                    <a:pt x="91" y="31"/>
                    <a:pt x="94" y="34"/>
                    <a:pt x="95" y="37"/>
                  </a:cubicBezTo>
                  <a:cubicBezTo>
                    <a:pt x="97" y="40"/>
                    <a:pt x="99" y="42"/>
                    <a:pt x="100" y="45"/>
                  </a:cubicBezTo>
                  <a:cubicBezTo>
                    <a:pt x="101" y="47"/>
                    <a:pt x="102" y="49"/>
                    <a:pt x="103" y="51"/>
                  </a:cubicBezTo>
                  <a:cubicBezTo>
                    <a:pt x="104" y="52"/>
                    <a:pt x="104" y="53"/>
                    <a:pt x="104" y="54"/>
                  </a:cubicBezTo>
                  <a:cubicBezTo>
                    <a:pt x="105" y="54"/>
                    <a:pt x="105" y="55"/>
                    <a:pt x="105" y="56"/>
                  </a:cubicBezTo>
                  <a:cubicBezTo>
                    <a:pt x="105" y="57"/>
                    <a:pt x="105" y="57"/>
                    <a:pt x="106" y="57"/>
                  </a:cubicBezTo>
                  <a:cubicBezTo>
                    <a:pt x="105" y="58"/>
                    <a:pt x="105" y="58"/>
                    <a:pt x="105" y="58"/>
                  </a:cubicBezTo>
                  <a:lnTo>
                    <a:pt x="67" y="6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4" name="Freeform 195"/>
            <p:cNvSpPr>
              <a:spLocks/>
            </p:cNvSpPr>
            <p:nvPr/>
          </p:nvSpPr>
          <p:spPr bwMode="auto">
            <a:xfrm>
              <a:off x="10614026" y="6170614"/>
              <a:ext cx="158750" cy="471488"/>
            </a:xfrm>
            <a:custGeom>
              <a:avLst/>
              <a:gdLst>
                <a:gd name="T0" fmla="*/ 0 w 38"/>
                <a:gd name="T1" fmla="*/ 107 h 107"/>
                <a:gd name="T2" fmla="*/ 0 w 38"/>
                <a:gd name="T3" fmla="*/ 106 h 107"/>
                <a:gd name="T4" fmla="*/ 0 w 38"/>
                <a:gd name="T5" fmla="*/ 102 h 107"/>
                <a:gd name="T6" fmla="*/ 2 w 38"/>
                <a:gd name="T7" fmla="*/ 89 h 107"/>
                <a:gd name="T8" fmla="*/ 8 w 38"/>
                <a:gd name="T9" fmla="*/ 50 h 107"/>
                <a:gd name="T10" fmla="*/ 14 w 38"/>
                <a:gd name="T11" fmla="*/ 30 h 107"/>
                <a:gd name="T12" fmla="*/ 22 w 38"/>
                <a:gd name="T13" fmla="*/ 13 h 107"/>
                <a:gd name="T14" fmla="*/ 27 w 38"/>
                <a:gd name="T15" fmla="*/ 7 h 107"/>
                <a:gd name="T16" fmla="*/ 30 w 38"/>
                <a:gd name="T17" fmla="*/ 3 h 107"/>
                <a:gd name="T18" fmla="*/ 33 w 38"/>
                <a:gd name="T19" fmla="*/ 1 h 107"/>
                <a:gd name="T20" fmla="*/ 34 w 38"/>
                <a:gd name="T21" fmla="*/ 0 h 107"/>
                <a:gd name="T22" fmla="*/ 33 w 38"/>
                <a:gd name="T23" fmla="*/ 1 h 107"/>
                <a:gd name="T24" fmla="*/ 32 w 38"/>
                <a:gd name="T25" fmla="*/ 4 h 107"/>
                <a:gd name="T26" fmla="*/ 30 w 38"/>
                <a:gd name="T27" fmla="*/ 9 h 107"/>
                <a:gd name="T28" fmla="*/ 28 w 38"/>
                <a:gd name="T29" fmla="*/ 16 h 107"/>
                <a:gd name="T30" fmla="*/ 26 w 38"/>
                <a:gd name="T31" fmla="*/ 32 h 107"/>
                <a:gd name="T32" fmla="*/ 27 w 38"/>
                <a:gd name="T33" fmla="*/ 52 h 107"/>
                <a:gd name="T34" fmla="*/ 33 w 38"/>
                <a:gd name="T35" fmla="*/ 87 h 107"/>
                <a:gd name="T36" fmla="*/ 36 w 38"/>
                <a:gd name="T37" fmla="*/ 99 h 107"/>
                <a:gd name="T38" fmla="*/ 37 w 38"/>
                <a:gd name="T39" fmla="*/ 102 h 107"/>
                <a:gd name="T40" fmla="*/ 38 w 38"/>
                <a:gd name="T41" fmla="*/ 103 h 107"/>
                <a:gd name="T42" fmla="*/ 0 w 38"/>
                <a:gd name="T43" fmla="*/ 10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7">
                  <a:moveTo>
                    <a:pt x="0" y="107"/>
                  </a:moveTo>
                  <a:cubicBezTo>
                    <a:pt x="0" y="107"/>
                    <a:pt x="0" y="107"/>
                    <a:pt x="0" y="106"/>
                  </a:cubicBezTo>
                  <a:cubicBezTo>
                    <a:pt x="0" y="105"/>
                    <a:pt x="0" y="104"/>
                    <a:pt x="0" y="102"/>
                  </a:cubicBezTo>
                  <a:cubicBezTo>
                    <a:pt x="1" y="99"/>
                    <a:pt x="1" y="94"/>
                    <a:pt x="2" y="89"/>
                  </a:cubicBezTo>
                  <a:cubicBezTo>
                    <a:pt x="3" y="78"/>
                    <a:pt x="5" y="64"/>
                    <a:pt x="8" y="50"/>
                  </a:cubicBezTo>
                  <a:cubicBezTo>
                    <a:pt x="10" y="43"/>
                    <a:pt x="12" y="36"/>
                    <a:pt x="14" y="30"/>
                  </a:cubicBezTo>
                  <a:cubicBezTo>
                    <a:pt x="17" y="24"/>
                    <a:pt x="20" y="18"/>
                    <a:pt x="22" y="13"/>
                  </a:cubicBezTo>
                  <a:cubicBezTo>
                    <a:pt x="24" y="11"/>
                    <a:pt x="25" y="9"/>
                    <a:pt x="27" y="7"/>
                  </a:cubicBezTo>
                  <a:cubicBezTo>
                    <a:pt x="28" y="6"/>
                    <a:pt x="29" y="4"/>
                    <a:pt x="30" y="3"/>
                  </a:cubicBezTo>
                  <a:cubicBezTo>
                    <a:pt x="31"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6"/>
                  </a:cubicBezTo>
                  <a:cubicBezTo>
                    <a:pt x="27" y="20"/>
                    <a:pt x="26" y="26"/>
                    <a:pt x="26" y="32"/>
                  </a:cubicBezTo>
                  <a:cubicBezTo>
                    <a:pt x="26" y="39"/>
                    <a:pt x="26" y="45"/>
                    <a:pt x="27" y="52"/>
                  </a:cubicBezTo>
                  <a:cubicBezTo>
                    <a:pt x="28" y="65"/>
                    <a:pt x="31" y="78"/>
                    <a:pt x="33" y="87"/>
                  </a:cubicBezTo>
                  <a:cubicBezTo>
                    <a:pt x="35" y="92"/>
                    <a:pt x="36" y="96"/>
                    <a:pt x="36" y="99"/>
                  </a:cubicBezTo>
                  <a:cubicBezTo>
                    <a:pt x="37" y="100"/>
                    <a:pt x="37" y="101"/>
                    <a:pt x="37" y="102"/>
                  </a:cubicBezTo>
                  <a:cubicBezTo>
                    <a:pt x="37" y="103"/>
                    <a:pt x="38" y="103"/>
                    <a:pt x="38" y="103"/>
                  </a:cubicBezTo>
                  <a:lnTo>
                    <a:pt x="0" y="107"/>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5" name="Freeform 196"/>
            <p:cNvSpPr>
              <a:spLocks/>
            </p:cNvSpPr>
            <p:nvPr/>
          </p:nvSpPr>
          <p:spPr bwMode="auto">
            <a:xfrm>
              <a:off x="4835525" y="6443664"/>
              <a:ext cx="358775" cy="419100"/>
            </a:xfrm>
            <a:custGeom>
              <a:avLst/>
              <a:gdLst>
                <a:gd name="T0" fmla="*/ 0 w 86"/>
                <a:gd name="T1" fmla="*/ 92 h 95"/>
                <a:gd name="T2" fmla="*/ 0 w 86"/>
                <a:gd name="T3" fmla="*/ 90 h 95"/>
                <a:gd name="T4" fmla="*/ 1 w 86"/>
                <a:gd name="T5" fmla="*/ 86 h 95"/>
                <a:gd name="T6" fmla="*/ 6 w 86"/>
                <a:gd name="T7" fmla="*/ 71 h 95"/>
                <a:gd name="T8" fmla="*/ 29 w 86"/>
                <a:gd name="T9" fmla="*/ 30 h 95"/>
                <a:gd name="T10" fmla="*/ 38 w 86"/>
                <a:gd name="T11" fmla="*/ 21 h 95"/>
                <a:gd name="T12" fmla="*/ 48 w 86"/>
                <a:gd name="T13" fmla="*/ 14 h 95"/>
                <a:gd name="T14" fmla="*/ 53 w 86"/>
                <a:gd name="T15" fmla="*/ 11 h 95"/>
                <a:gd name="T16" fmla="*/ 58 w 86"/>
                <a:gd name="T17" fmla="*/ 8 h 95"/>
                <a:gd name="T18" fmla="*/ 67 w 86"/>
                <a:gd name="T19" fmla="*/ 4 h 95"/>
                <a:gd name="T20" fmla="*/ 75 w 86"/>
                <a:gd name="T21" fmla="*/ 2 h 95"/>
                <a:gd name="T22" fmla="*/ 81 w 86"/>
                <a:gd name="T23" fmla="*/ 1 h 95"/>
                <a:gd name="T24" fmla="*/ 86 w 86"/>
                <a:gd name="T25" fmla="*/ 0 h 95"/>
                <a:gd name="T26" fmla="*/ 81 w 86"/>
                <a:gd name="T27" fmla="*/ 2 h 95"/>
                <a:gd name="T28" fmla="*/ 76 w 86"/>
                <a:gd name="T29" fmla="*/ 5 h 95"/>
                <a:gd name="T30" fmla="*/ 69 w 86"/>
                <a:gd name="T31" fmla="*/ 9 h 95"/>
                <a:gd name="T32" fmla="*/ 62 w 86"/>
                <a:gd name="T33" fmla="*/ 14 h 95"/>
                <a:gd name="T34" fmla="*/ 58 w 86"/>
                <a:gd name="T35" fmla="*/ 18 h 95"/>
                <a:gd name="T36" fmla="*/ 54 w 86"/>
                <a:gd name="T37" fmla="*/ 21 h 95"/>
                <a:gd name="T38" fmla="*/ 48 w 86"/>
                <a:gd name="T39" fmla="*/ 30 h 95"/>
                <a:gd name="T40" fmla="*/ 43 w 86"/>
                <a:gd name="T41" fmla="*/ 39 h 95"/>
                <a:gd name="T42" fmla="*/ 32 w 86"/>
                <a:gd name="T43" fmla="*/ 77 h 95"/>
                <a:gd name="T44" fmla="*/ 31 w 86"/>
                <a:gd name="T45" fmla="*/ 90 h 95"/>
                <a:gd name="T46" fmla="*/ 31 w 86"/>
                <a:gd name="T47" fmla="*/ 94 h 95"/>
                <a:gd name="T48" fmla="*/ 31 w 86"/>
                <a:gd name="T49" fmla="*/ 95 h 95"/>
                <a:gd name="T50" fmla="*/ 0 w 86"/>
                <a:gd name="T51" fmla="*/ 9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0" y="92"/>
                  </a:moveTo>
                  <a:cubicBezTo>
                    <a:pt x="0" y="92"/>
                    <a:pt x="0" y="92"/>
                    <a:pt x="0" y="90"/>
                  </a:cubicBezTo>
                  <a:cubicBezTo>
                    <a:pt x="0" y="89"/>
                    <a:pt x="1" y="88"/>
                    <a:pt x="1" y="86"/>
                  </a:cubicBezTo>
                  <a:cubicBezTo>
                    <a:pt x="2" y="82"/>
                    <a:pt x="4" y="77"/>
                    <a:pt x="6" y="71"/>
                  </a:cubicBezTo>
                  <a:cubicBezTo>
                    <a:pt x="11" y="59"/>
                    <a:pt x="18" y="43"/>
                    <a:pt x="29" y="30"/>
                  </a:cubicBezTo>
                  <a:cubicBezTo>
                    <a:pt x="32" y="27"/>
                    <a:pt x="35" y="24"/>
                    <a:pt x="38" y="21"/>
                  </a:cubicBezTo>
                  <a:cubicBezTo>
                    <a:pt x="41" y="19"/>
                    <a:pt x="45" y="16"/>
                    <a:pt x="48" y="14"/>
                  </a:cubicBezTo>
                  <a:cubicBezTo>
                    <a:pt x="49" y="13"/>
                    <a:pt x="51" y="12"/>
                    <a:pt x="53" y="11"/>
                  </a:cubicBezTo>
                  <a:cubicBezTo>
                    <a:pt x="54" y="10"/>
                    <a:pt x="56" y="9"/>
                    <a:pt x="58" y="8"/>
                  </a:cubicBezTo>
                  <a:cubicBezTo>
                    <a:pt x="61" y="7"/>
                    <a:pt x="64" y="5"/>
                    <a:pt x="67" y="4"/>
                  </a:cubicBezTo>
                  <a:cubicBezTo>
                    <a:pt x="70" y="3"/>
                    <a:pt x="72" y="3"/>
                    <a:pt x="75" y="2"/>
                  </a:cubicBezTo>
                  <a:cubicBezTo>
                    <a:pt x="77" y="2"/>
                    <a:pt x="79" y="1"/>
                    <a:pt x="81" y="1"/>
                  </a:cubicBezTo>
                  <a:cubicBezTo>
                    <a:pt x="84" y="0"/>
                    <a:pt x="86" y="0"/>
                    <a:pt x="86" y="0"/>
                  </a:cubicBezTo>
                  <a:cubicBezTo>
                    <a:pt x="86" y="0"/>
                    <a:pt x="84" y="1"/>
                    <a:pt x="81" y="2"/>
                  </a:cubicBezTo>
                  <a:cubicBezTo>
                    <a:pt x="80" y="3"/>
                    <a:pt x="78" y="4"/>
                    <a:pt x="76" y="5"/>
                  </a:cubicBezTo>
                  <a:cubicBezTo>
                    <a:pt x="74" y="6"/>
                    <a:pt x="71" y="7"/>
                    <a:pt x="69" y="9"/>
                  </a:cubicBezTo>
                  <a:cubicBezTo>
                    <a:pt x="66" y="10"/>
                    <a:pt x="64" y="12"/>
                    <a:pt x="62" y="14"/>
                  </a:cubicBezTo>
                  <a:cubicBezTo>
                    <a:pt x="60" y="15"/>
                    <a:pt x="59" y="17"/>
                    <a:pt x="58" y="18"/>
                  </a:cubicBezTo>
                  <a:cubicBezTo>
                    <a:pt x="57" y="19"/>
                    <a:pt x="56" y="20"/>
                    <a:pt x="54" y="21"/>
                  </a:cubicBezTo>
                  <a:cubicBezTo>
                    <a:pt x="52" y="24"/>
                    <a:pt x="50" y="27"/>
                    <a:pt x="48" y="30"/>
                  </a:cubicBezTo>
                  <a:cubicBezTo>
                    <a:pt x="46" y="33"/>
                    <a:pt x="44" y="36"/>
                    <a:pt x="43" y="39"/>
                  </a:cubicBezTo>
                  <a:cubicBezTo>
                    <a:pt x="36" y="52"/>
                    <a:pt x="33" y="67"/>
                    <a:pt x="32" y="77"/>
                  </a:cubicBezTo>
                  <a:cubicBezTo>
                    <a:pt x="31" y="83"/>
                    <a:pt x="31" y="87"/>
                    <a:pt x="31" y="90"/>
                  </a:cubicBezTo>
                  <a:cubicBezTo>
                    <a:pt x="31" y="92"/>
                    <a:pt x="31" y="93"/>
                    <a:pt x="31" y="94"/>
                  </a:cubicBezTo>
                  <a:cubicBezTo>
                    <a:pt x="31" y="94"/>
                    <a:pt x="31" y="95"/>
                    <a:pt x="31" y="95"/>
                  </a:cubicBezTo>
                  <a:lnTo>
                    <a:pt x="0" y="9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6" name="Freeform 197"/>
            <p:cNvSpPr>
              <a:spLocks/>
            </p:cNvSpPr>
            <p:nvPr/>
          </p:nvSpPr>
          <p:spPr bwMode="auto">
            <a:xfrm>
              <a:off x="4640263" y="6443664"/>
              <a:ext cx="358775" cy="419100"/>
            </a:xfrm>
            <a:custGeom>
              <a:avLst/>
              <a:gdLst>
                <a:gd name="T0" fmla="*/ 55 w 86"/>
                <a:gd name="T1" fmla="*/ 95 h 95"/>
                <a:gd name="T2" fmla="*/ 55 w 86"/>
                <a:gd name="T3" fmla="*/ 94 h 95"/>
                <a:gd name="T4" fmla="*/ 55 w 86"/>
                <a:gd name="T5" fmla="*/ 90 h 95"/>
                <a:gd name="T6" fmla="*/ 54 w 86"/>
                <a:gd name="T7" fmla="*/ 77 h 95"/>
                <a:gd name="T8" fmla="*/ 43 w 86"/>
                <a:gd name="T9" fmla="*/ 39 h 95"/>
                <a:gd name="T10" fmla="*/ 38 w 86"/>
                <a:gd name="T11" fmla="*/ 30 h 95"/>
                <a:gd name="T12" fmla="*/ 32 w 86"/>
                <a:gd name="T13" fmla="*/ 21 h 95"/>
                <a:gd name="T14" fmla="*/ 28 w 86"/>
                <a:gd name="T15" fmla="*/ 18 h 95"/>
                <a:gd name="T16" fmla="*/ 24 w 86"/>
                <a:gd name="T17" fmla="*/ 14 h 95"/>
                <a:gd name="T18" fmla="*/ 17 w 86"/>
                <a:gd name="T19" fmla="*/ 9 h 95"/>
                <a:gd name="T20" fmla="*/ 10 w 86"/>
                <a:gd name="T21" fmla="*/ 5 h 95"/>
                <a:gd name="T22" fmla="*/ 5 w 86"/>
                <a:gd name="T23" fmla="*/ 2 h 95"/>
                <a:gd name="T24" fmla="*/ 0 w 86"/>
                <a:gd name="T25" fmla="*/ 0 h 95"/>
                <a:gd name="T26" fmla="*/ 5 w 86"/>
                <a:gd name="T27" fmla="*/ 1 h 95"/>
                <a:gd name="T28" fmla="*/ 11 w 86"/>
                <a:gd name="T29" fmla="*/ 2 h 95"/>
                <a:gd name="T30" fmla="*/ 19 w 86"/>
                <a:gd name="T31" fmla="*/ 4 h 95"/>
                <a:gd name="T32" fmla="*/ 28 w 86"/>
                <a:gd name="T33" fmla="*/ 8 h 95"/>
                <a:gd name="T34" fmla="*/ 33 w 86"/>
                <a:gd name="T35" fmla="*/ 11 h 95"/>
                <a:gd name="T36" fmla="*/ 38 w 86"/>
                <a:gd name="T37" fmla="*/ 14 h 95"/>
                <a:gd name="T38" fmla="*/ 48 w 86"/>
                <a:gd name="T39" fmla="*/ 21 h 95"/>
                <a:gd name="T40" fmla="*/ 57 w 86"/>
                <a:gd name="T41" fmla="*/ 30 h 95"/>
                <a:gd name="T42" fmla="*/ 80 w 86"/>
                <a:gd name="T43" fmla="*/ 71 h 95"/>
                <a:gd name="T44" fmla="*/ 85 w 86"/>
                <a:gd name="T45" fmla="*/ 86 h 95"/>
                <a:gd name="T46" fmla="*/ 86 w 86"/>
                <a:gd name="T47" fmla="*/ 90 h 95"/>
                <a:gd name="T48" fmla="*/ 86 w 86"/>
                <a:gd name="T49" fmla="*/ 92 h 95"/>
                <a:gd name="T50" fmla="*/ 55 w 86"/>
                <a:gd name="T51" fmla="*/ 9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6" h="95">
                  <a:moveTo>
                    <a:pt x="55" y="95"/>
                  </a:moveTo>
                  <a:cubicBezTo>
                    <a:pt x="55" y="95"/>
                    <a:pt x="55" y="94"/>
                    <a:pt x="55" y="94"/>
                  </a:cubicBezTo>
                  <a:cubicBezTo>
                    <a:pt x="55" y="93"/>
                    <a:pt x="55" y="92"/>
                    <a:pt x="55" y="90"/>
                  </a:cubicBezTo>
                  <a:cubicBezTo>
                    <a:pt x="55" y="87"/>
                    <a:pt x="55" y="83"/>
                    <a:pt x="54" y="77"/>
                  </a:cubicBezTo>
                  <a:cubicBezTo>
                    <a:pt x="53" y="67"/>
                    <a:pt x="50" y="52"/>
                    <a:pt x="43" y="39"/>
                  </a:cubicBezTo>
                  <a:cubicBezTo>
                    <a:pt x="42" y="36"/>
                    <a:pt x="40" y="33"/>
                    <a:pt x="38" y="30"/>
                  </a:cubicBezTo>
                  <a:cubicBezTo>
                    <a:pt x="36" y="27"/>
                    <a:pt x="34" y="24"/>
                    <a:pt x="32" y="21"/>
                  </a:cubicBezTo>
                  <a:cubicBezTo>
                    <a:pt x="30" y="20"/>
                    <a:pt x="29" y="19"/>
                    <a:pt x="28" y="18"/>
                  </a:cubicBezTo>
                  <a:cubicBezTo>
                    <a:pt x="27" y="17"/>
                    <a:pt x="26" y="15"/>
                    <a:pt x="24" y="14"/>
                  </a:cubicBezTo>
                  <a:cubicBezTo>
                    <a:pt x="22" y="12"/>
                    <a:pt x="19" y="10"/>
                    <a:pt x="17" y="9"/>
                  </a:cubicBezTo>
                  <a:cubicBezTo>
                    <a:pt x="15" y="7"/>
                    <a:pt x="12" y="6"/>
                    <a:pt x="10" y="5"/>
                  </a:cubicBezTo>
                  <a:cubicBezTo>
                    <a:pt x="8" y="4"/>
                    <a:pt x="6" y="3"/>
                    <a:pt x="5" y="2"/>
                  </a:cubicBezTo>
                  <a:cubicBezTo>
                    <a:pt x="2" y="1"/>
                    <a:pt x="0" y="0"/>
                    <a:pt x="0" y="0"/>
                  </a:cubicBezTo>
                  <a:cubicBezTo>
                    <a:pt x="0" y="0"/>
                    <a:pt x="2" y="0"/>
                    <a:pt x="5" y="1"/>
                  </a:cubicBezTo>
                  <a:cubicBezTo>
                    <a:pt x="7" y="1"/>
                    <a:pt x="9" y="2"/>
                    <a:pt x="11" y="2"/>
                  </a:cubicBezTo>
                  <a:cubicBezTo>
                    <a:pt x="14" y="3"/>
                    <a:pt x="16" y="3"/>
                    <a:pt x="19" y="4"/>
                  </a:cubicBezTo>
                  <a:cubicBezTo>
                    <a:pt x="22" y="5"/>
                    <a:pt x="25" y="7"/>
                    <a:pt x="28" y="8"/>
                  </a:cubicBezTo>
                  <a:cubicBezTo>
                    <a:pt x="30" y="9"/>
                    <a:pt x="32" y="10"/>
                    <a:pt x="33" y="11"/>
                  </a:cubicBezTo>
                  <a:cubicBezTo>
                    <a:pt x="35" y="12"/>
                    <a:pt x="36" y="13"/>
                    <a:pt x="38" y="14"/>
                  </a:cubicBezTo>
                  <a:cubicBezTo>
                    <a:pt x="41" y="16"/>
                    <a:pt x="45" y="19"/>
                    <a:pt x="48" y="21"/>
                  </a:cubicBezTo>
                  <a:cubicBezTo>
                    <a:pt x="51" y="24"/>
                    <a:pt x="54" y="27"/>
                    <a:pt x="57" y="30"/>
                  </a:cubicBezTo>
                  <a:cubicBezTo>
                    <a:pt x="68" y="43"/>
                    <a:pt x="75" y="59"/>
                    <a:pt x="80" y="71"/>
                  </a:cubicBezTo>
                  <a:cubicBezTo>
                    <a:pt x="82" y="77"/>
                    <a:pt x="84" y="82"/>
                    <a:pt x="85" y="86"/>
                  </a:cubicBezTo>
                  <a:cubicBezTo>
                    <a:pt x="85" y="88"/>
                    <a:pt x="86" y="89"/>
                    <a:pt x="86" y="90"/>
                  </a:cubicBezTo>
                  <a:cubicBezTo>
                    <a:pt x="86" y="92"/>
                    <a:pt x="86" y="92"/>
                    <a:pt x="86" y="92"/>
                  </a:cubicBezTo>
                  <a:lnTo>
                    <a:pt x="55" y="9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7" name="Freeform 198"/>
            <p:cNvSpPr>
              <a:spLocks/>
            </p:cNvSpPr>
            <p:nvPr/>
          </p:nvSpPr>
          <p:spPr bwMode="auto">
            <a:xfrm>
              <a:off x="4852988" y="6624639"/>
              <a:ext cx="366713" cy="238125"/>
            </a:xfrm>
            <a:custGeom>
              <a:avLst/>
              <a:gdLst>
                <a:gd name="T0" fmla="*/ 0 w 88"/>
                <a:gd name="T1" fmla="*/ 48 h 54"/>
                <a:gd name="T2" fmla="*/ 0 w 88"/>
                <a:gd name="T3" fmla="*/ 47 h 54"/>
                <a:gd name="T4" fmla="*/ 1 w 88"/>
                <a:gd name="T5" fmla="*/ 45 h 54"/>
                <a:gd name="T6" fmla="*/ 2 w 88"/>
                <a:gd name="T7" fmla="*/ 43 h 54"/>
                <a:gd name="T8" fmla="*/ 4 w 88"/>
                <a:gd name="T9" fmla="*/ 37 h 54"/>
                <a:gd name="T10" fmla="*/ 8 w 88"/>
                <a:gd name="T11" fmla="*/ 31 h 54"/>
                <a:gd name="T12" fmla="*/ 14 w 88"/>
                <a:gd name="T13" fmla="*/ 24 h 54"/>
                <a:gd name="T14" fmla="*/ 21 w 88"/>
                <a:gd name="T15" fmla="*/ 17 h 54"/>
                <a:gd name="T16" fmla="*/ 25 w 88"/>
                <a:gd name="T17" fmla="*/ 14 h 54"/>
                <a:gd name="T18" fmla="*/ 29 w 88"/>
                <a:gd name="T19" fmla="*/ 11 h 54"/>
                <a:gd name="T20" fmla="*/ 38 w 88"/>
                <a:gd name="T21" fmla="*/ 6 h 54"/>
                <a:gd name="T22" fmla="*/ 47 w 88"/>
                <a:gd name="T23" fmla="*/ 3 h 54"/>
                <a:gd name="T24" fmla="*/ 56 w 88"/>
                <a:gd name="T25" fmla="*/ 1 h 54"/>
                <a:gd name="T26" fmla="*/ 65 w 88"/>
                <a:gd name="T27" fmla="*/ 0 h 54"/>
                <a:gd name="T28" fmla="*/ 73 w 88"/>
                <a:gd name="T29" fmla="*/ 0 h 54"/>
                <a:gd name="T30" fmla="*/ 76 w 88"/>
                <a:gd name="T31" fmla="*/ 0 h 54"/>
                <a:gd name="T32" fmla="*/ 79 w 88"/>
                <a:gd name="T33" fmla="*/ 0 h 54"/>
                <a:gd name="T34" fmla="*/ 84 w 88"/>
                <a:gd name="T35" fmla="*/ 1 h 54"/>
                <a:gd name="T36" fmla="*/ 88 w 88"/>
                <a:gd name="T37" fmla="*/ 1 h 54"/>
                <a:gd name="T38" fmla="*/ 84 w 88"/>
                <a:gd name="T39" fmla="*/ 2 h 54"/>
                <a:gd name="T40" fmla="*/ 79 w 88"/>
                <a:gd name="T41" fmla="*/ 3 h 54"/>
                <a:gd name="T42" fmla="*/ 76 w 88"/>
                <a:gd name="T43" fmla="*/ 4 h 54"/>
                <a:gd name="T44" fmla="*/ 73 w 88"/>
                <a:gd name="T45" fmla="*/ 5 h 54"/>
                <a:gd name="T46" fmla="*/ 67 w 88"/>
                <a:gd name="T47" fmla="*/ 7 h 54"/>
                <a:gd name="T48" fmla="*/ 60 w 88"/>
                <a:gd name="T49" fmla="*/ 10 h 54"/>
                <a:gd name="T50" fmla="*/ 53 w 88"/>
                <a:gd name="T51" fmla="*/ 15 h 54"/>
                <a:gd name="T52" fmla="*/ 46 w 88"/>
                <a:gd name="T53" fmla="*/ 20 h 54"/>
                <a:gd name="T54" fmla="*/ 41 w 88"/>
                <a:gd name="T55" fmla="*/ 25 h 54"/>
                <a:gd name="T56" fmla="*/ 39 w 88"/>
                <a:gd name="T57" fmla="*/ 28 h 54"/>
                <a:gd name="T58" fmla="*/ 37 w 88"/>
                <a:gd name="T59" fmla="*/ 32 h 54"/>
                <a:gd name="T60" fmla="*/ 34 w 88"/>
                <a:gd name="T61" fmla="*/ 37 h 54"/>
                <a:gd name="T62" fmla="*/ 32 w 88"/>
                <a:gd name="T63" fmla="*/ 43 h 54"/>
                <a:gd name="T64" fmla="*/ 31 w 88"/>
                <a:gd name="T65" fmla="*/ 48 h 54"/>
                <a:gd name="T66" fmla="*/ 31 w 88"/>
                <a:gd name="T67" fmla="*/ 51 h 54"/>
                <a:gd name="T68" fmla="*/ 31 w 88"/>
                <a:gd name="T69" fmla="*/ 53 h 54"/>
                <a:gd name="T70" fmla="*/ 31 w 88"/>
                <a:gd name="T71" fmla="*/ 53 h 54"/>
                <a:gd name="T72" fmla="*/ 31 w 88"/>
                <a:gd name="T73" fmla="*/ 54 h 54"/>
                <a:gd name="T74" fmla="*/ 0 w 88"/>
                <a:gd name="T75" fmla="*/ 48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0" y="48"/>
                  </a:moveTo>
                  <a:cubicBezTo>
                    <a:pt x="0" y="48"/>
                    <a:pt x="0" y="48"/>
                    <a:pt x="0" y="47"/>
                  </a:cubicBezTo>
                  <a:cubicBezTo>
                    <a:pt x="0" y="46"/>
                    <a:pt x="1" y="46"/>
                    <a:pt x="1" y="45"/>
                  </a:cubicBezTo>
                  <a:cubicBezTo>
                    <a:pt x="1" y="44"/>
                    <a:pt x="1" y="44"/>
                    <a:pt x="2" y="43"/>
                  </a:cubicBezTo>
                  <a:cubicBezTo>
                    <a:pt x="2" y="41"/>
                    <a:pt x="3" y="40"/>
                    <a:pt x="4" y="37"/>
                  </a:cubicBezTo>
                  <a:cubicBezTo>
                    <a:pt x="5" y="36"/>
                    <a:pt x="7" y="33"/>
                    <a:pt x="8" y="31"/>
                  </a:cubicBezTo>
                  <a:cubicBezTo>
                    <a:pt x="10" y="29"/>
                    <a:pt x="12" y="26"/>
                    <a:pt x="14" y="24"/>
                  </a:cubicBezTo>
                  <a:cubicBezTo>
                    <a:pt x="16" y="22"/>
                    <a:pt x="18" y="19"/>
                    <a:pt x="21" y="17"/>
                  </a:cubicBezTo>
                  <a:cubicBezTo>
                    <a:pt x="22" y="16"/>
                    <a:pt x="23" y="15"/>
                    <a:pt x="25" y="14"/>
                  </a:cubicBezTo>
                  <a:cubicBezTo>
                    <a:pt x="26" y="13"/>
                    <a:pt x="27" y="12"/>
                    <a:pt x="29" y="11"/>
                  </a:cubicBezTo>
                  <a:cubicBezTo>
                    <a:pt x="32" y="9"/>
                    <a:pt x="35" y="8"/>
                    <a:pt x="38" y="6"/>
                  </a:cubicBezTo>
                  <a:cubicBezTo>
                    <a:pt x="41" y="5"/>
                    <a:pt x="44" y="4"/>
                    <a:pt x="47" y="3"/>
                  </a:cubicBezTo>
                  <a:cubicBezTo>
                    <a:pt x="50" y="2"/>
                    <a:pt x="53" y="1"/>
                    <a:pt x="56" y="1"/>
                  </a:cubicBezTo>
                  <a:cubicBezTo>
                    <a:pt x="59" y="1"/>
                    <a:pt x="62" y="0"/>
                    <a:pt x="65" y="0"/>
                  </a:cubicBezTo>
                  <a:cubicBezTo>
                    <a:pt x="68" y="0"/>
                    <a:pt x="70" y="0"/>
                    <a:pt x="73" y="0"/>
                  </a:cubicBezTo>
                  <a:cubicBezTo>
                    <a:pt x="74" y="0"/>
                    <a:pt x="75" y="0"/>
                    <a:pt x="76" y="0"/>
                  </a:cubicBezTo>
                  <a:cubicBezTo>
                    <a:pt x="77" y="0"/>
                    <a:pt x="78" y="0"/>
                    <a:pt x="79" y="0"/>
                  </a:cubicBezTo>
                  <a:cubicBezTo>
                    <a:pt x="81" y="1"/>
                    <a:pt x="82" y="1"/>
                    <a:pt x="84" y="1"/>
                  </a:cubicBezTo>
                  <a:cubicBezTo>
                    <a:pt x="86" y="1"/>
                    <a:pt x="88" y="1"/>
                    <a:pt x="88" y="1"/>
                  </a:cubicBezTo>
                  <a:cubicBezTo>
                    <a:pt x="88" y="1"/>
                    <a:pt x="86" y="2"/>
                    <a:pt x="84" y="2"/>
                  </a:cubicBezTo>
                  <a:cubicBezTo>
                    <a:pt x="82" y="3"/>
                    <a:pt x="81" y="3"/>
                    <a:pt x="79" y="3"/>
                  </a:cubicBezTo>
                  <a:cubicBezTo>
                    <a:pt x="78" y="3"/>
                    <a:pt x="77" y="4"/>
                    <a:pt x="76" y="4"/>
                  </a:cubicBezTo>
                  <a:cubicBezTo>
                    <a:pt x="75" y="4"/>
                    <a:pt x="74" y="5"/>
                    <a:pt x="73" y="5"/>
                  </a:cubicBezTo>
                  <a:cubicBezTo>
                    <a:pt x="71" y="6"/>
                    <a:pt x="69" y="6"/>
                    <a:pt x="67" y="7"/>
                  </a:cubicBezTo>
                  <a:cubicBezTo>
                    <a:pt x="64" y="8"/>
                    <a:pt x="62" y="9"/>
                    <a:pt x="60" y="10"/>
                  </a:cubicBezTo>
                  <a:cubicBezTo>
                    <a:pt x="57" y="12"/>
                    <a:pt x="55" y="13"/>
                    <a:pt x="53" y="15"/>
                  </a:cubicBezTo>
                  <a:cubicBezTo>
                    <a:pt x="50" y="16"/>
                    <a:pt x="48" y="18"/>
                    <a:pt x="46" y="20"/>
                  </a:cubicBezTo>
                  <a:cubicBezTo>
                    <a:pt x="45" y="22"/>
                    <a:pt x="43" y="23"/>
                    <a:pt x="41" y="25"/>
                  </a:cubicBezTo>
                  <a:cubicBezTo>
                    <a:pt x="40" y="26"/>
                    <a:pt x="40" y="27"/>
                    <a:pt x="39" y="28"/>
                  </a:cubicBezTo>
                  <a:cubicBezTo>
                    <a:pt x="38" y="29"/>
                    <a:pt x="38" y="31"/>
                    <a:pt x="37" y="32"/>
                  </a:cubicBezTo>
                  <a:cubicBezTo>
                    <a:pt x="36" y="33"/>
                    <a:pt x="35" y="36"/>
                    <a:pt x="34" y="37"/>
                  </a:cubicBezTo>
                  <a:cubicBezTo>
                    <a:pt x="33" y="40"/>
                    <a:pt x="33" y="41"/>
                    <a:pt x="32" y="43"/>
                  </a:cubicBezTo>
                  <a:cubicBezTo>
                    <a:pt x="32" y="45"/>
                    <a:pt x="31" y="46"/>
                    <a:pt x="31" y="48"/>
                  </a:cubicBezTo>
                  <a:cubicBezTo>
                    <a:pt x="31" y="49"/>
                    <a:pt x="31" y="50"/>
                    <a:pt x="31" y="51"/>
                  </a:cubicBezTo>
                  <a:cubicBezTo>
                    <a:pt x="31" y="52"/>
                    <a:pt x="31" y="52"/>
                    <a:pt x="31" y="53"/>
                  </a:cubicBezTo>
                  <a:cubicBezTo>
                    <a:pt x="31" y="53"/>
                    <a:pt x="31" y="53"/>
                    <a:pt x="31" y="53"/>
                  </a:cubicBezTo>
                  <a:cubicBezTo>
                    <a:pt x="31" y="54"/>
                    <a:pt x="31" y="54"/>
                    <a:pt x="31" y="54"/>
                  </a:cubicBezTo>
                  <a:lnTo>
                    <a:pt x="0" y="48"/>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8" name="Freeform 199"/>
            <p:cNvSpPr>
              <a:spLocks/>
            </p:cNvSpPr>
            <p:nvPr/>
          </p:nvSpPr>
          <p:spPr bwMode="auto">
            <a:xfrm>
              <a:off x="4602163" y="6624639"/>
              <a:ext cx="366713" cy="238125"/>
            </a:xfrm>
            <a:custGeom>
              <a:avLst/>
              <a:gdLst>
                <a:gd name="T0" fmla="*/ 57 w 88"/>
                <a:gd name="T1" fmla="*/ 54 h 54"/>
                <a:gd name="T2" fmla="*/ 57 w 88"/>
                <a:gd name="T3" fmla="*/ 53 h 54"/>
                <a:gd name="T4" fmla="*/ 57 w 88"/>
                <a:gd name="T5" fmla="*/ 53 h 54"/>
                <a:gd name="T6" fmla="*/ 57 w 88"/>
                <a:gd name="T7" fmla="*/ 51 h 54"/>
                <a:gd name="T8" fmla="*/ 57 w 88"/>
                <a:gd name="T9" fmla="*/ 48 h 54"/>
                <a:gd name="T10" fmla="*/ 56 w 88"/>
                <a:gd name="T11" fmla="*/ 43 h 54"/>
                <a:gd name="T12" fmla="*/ 54 w 88"/>
                <a:gd name="T13" fmla="*/ 37 h 54"/>
                <a:gd name="T14" fmla="*/ 51 w 88"/>
                <a:gd name="T15" fmla="*/ 32 h 54"/>
                <a:gd name="T16" fmla="*/ 49 w 88"/>
                <a:gd name="T17" fmla="*/ 28 h 54"/>
                <a:gd name="T18" fmla="*/ 47 w 88"/>
                <a:gd name="T19" fmla="*/ 25 h 54"/>
                <a:gd name="T20" fmla="*/ 42 w 88"/>
                <a:gd name="T21" fmla="*/ 20 h 54"/>
                <a:gd name="T22" fmla="*/ 36 w 88"/>
                <a:gd name="T23" fmla="*/ 15 h 54"/>
                <a:gd name="T24" fmla="*/ 29 w 88"/>
                <a:gd name="T25" fmla="*/ 10 h 54"/>
                <a:gd name="T26" fmla="*/ 22 w 88"/>
                <a:gd name="T27" fmla="*/ 7 h 54"/>
                <a:gd name="T28" fmla="*/ 15 w 88"/>
                <a:gd name="T29" fmla="*/ 5 h 54"/>
                <a:gd name="T30" fmla="*/ 12 w 88"/>
                <a:gd name="T31" fmla="*/ 4 h 54"/>
                <a:gd name="T32" fmla="*/ 9 w 88"/>
                <a:gd name="T33" fmla="*/ 3 h 54"/>
                <a:gd name="T34" fmla="*/ 4 w 88"/>
                <a:gd name="T35" fmla="*/ 2 h 54"/>
                <a:gd name="T36" fmla="*/ 0 w 88"/>
                <a:gd name="T37" fmla="*/ 1 h 54"/>
                <a:gd name="T38" fmla="*/ 4 w 88"/>
                <a:gd name="T39" fmla="*/ 1 h 54"/>
                <a:gd name="T40" fmla="*/ 9 w 88"/>
                <a:gd name="T41" fmla="*/ 0 h 54"/>
                <a:gd name="T42" fmla="*/ 12 w 88"/>
                <a:gd name="T43" fmla="*/ 0 h 54"/>
                <a:gd name="T44" fmla="*/ 16 w 88"/>
                <a:gd name="T45" fmla="*/ 0 h 54"/>
                <a:gd name="T46" fmla="*/ 23 w 88"/>
                <a:gd name="T47" fmla="*/ 0 h 54"/>
                <a:gd name="T48" fmla="*/ 32 w 88"/>
                <a:gd name="T49" fmla="*/ 1 h 54"/>
                <a:gd name="T50" fmla="*/ 41 w 88"/>
                <a:gd name="T51" fmla="*/ 3 h 54"/>
                <a:gd name="T52" fmla="*/ 50 w 88"/>
                <a:gd name="T53" fmla="*/ 6 h 54"/>
                <a:gd name="T54" fmla="*/ 59 w 88"/>
                <a:gd name="T55" fmla="*/ 11 h 54"/>
                <a:gd name="T56" fmla="*/ 64 w 88"/>
                <a:gd name="T57" fmla="*/ 14 h 54"/>
                <a:gd name="T58" fmla="*/ 67 w 88"/>
                <a:gd name="T59" fmla="*/ 17 h 54"/>
                <a:gd name="T60" fmla="*/ 74 w 88"/>
                <a:gd name="T61" fmla="*/ 24 h 54"/>
                <a:gd name="T62" fmla="*/ 80 w 88"/>
                <a:gd name="T63" fmla="*/ 31 h 54"/>
                <a:gd name="T64" fmla="*/ 84 w 88"/>
                <a:gd name="T65" fmla="*/ 38 h 54"/>
                <a:gd name="T66" fmla="*/ 86 w 88"/>
                <a:gd name="T67" fmla="*/ 43 h 54"/>
                <a:gd name="T68" fmla="*/ 87 w 88"/>
                <a:gd name="T69" fmla="*/ 45 h 54"/>
                <a:gd name="T70" fmla="*/ 88 w 88"/>
                <a:gd name="T71" fmla="*/ 47 h 54"/>
                <a:gd name="T72" fmla="*/ 88 w 88"/>
                <a:gd name="T73" fmla="*/ 48 h 54"/>
                <a:gd name="T74" fmla="*/ 57 w 88"/>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54">
                  <a:moveTo>
                    <a:pt x="57" y="54"/>
                  </a:moveTo>
                  <a:cubicBezTo>
                    <a:pt x="57" y="53"/>
                    <a:pt x="57" y="53"/>
                    <a:pt x="57" y="53"/>
                  </a:cubicBezTo>
                  <a:cubicBezTo>
                    <a:pt x="57" y="53"/>
                    <a:pt x="57" y="53"/>
                    <a:pt x="57" y="53"/>
                  </a:cubicBezTo>
                  <a:cubicBezTo>
                    <a:pt x="57" y="52"/>
                    <a:pt x="57" y="52"/>
                    <a:pt x="57" y="51"/>
                  </a:cubicBezTo>
                  <a:cubicBezTo>
                    <a:pt x="57" y="50"/>
                    <a:pt x="57" y="49"/>
                    <a:pt x="57" y="48"/>
                  </a:cubicBezTo>
                  <a:cubicBezTo>
                    <a:pt x="57" y="46"/>
                    <a:pt x="56" y="45"/>
                    <a:pt x="56" y="43"/>
                  </a:cubicBezTo>
                  <a:cubicBezTo>
                    <a:pt x="56" y="41"/>
                    <a:pt x="55" y="40"/>
                    <a:pt x="54" y="37"/>
                  </a:cubicBezTo>
                  <a:cubicBezTo>
                    <a:pt x="53" y="36"/>
                    <a:pt x="52" y="33"/>
                    <a:pt x="51" y="32"/>
                  </a:cubicBezTo>
                  <a:cubicBezTo>
                    <a:pt x="51" y="31"/>
                    <a:pt x="50" y="29"/>
                    <a:pt x="49" y="28"/>
                  </a:cubicBezTo>
                  <a:cubicBezTo>
                    <a:pt x="49" y="27"/>
                    <a:pt x="48" y="26"/>
                    <a:pt x="47" y="25"/>
                  </a:cubicBezTo>
                  <a:cubicBezTo>
                    <a:pt x="46" y="23"/>
                    <a:pt x="44" y="22"/>
                    <a:pt x="42" y="20"/>
                  </a:cubicBezTo>
                  <a:cubicBezTo>
                    <a:pt x="40" y="18"/>
                    <a:pt x="38" y="16"/>
                    <a:pt x="36" y="15"/>
                  </a:cubicBezTo>
                  <a:cubicBezTo>
                    <a:pt x="33" y="13"/>
                    <a:pt x="31" y="12"/>
                    <a:pt x="29" y="10"/>
                  </a:cubicBezTo>
                  <a:cubicBezTo>
                    <a:pt x="26" y="9"/>
                    <a:pt x="24" y="8"/>
                    <a:pt x="22" y="7"/>
                  </a:cubicBezTo>
                  <a:cubicBezTo>
                    <a:pt x="19" y="6"/>
                    <a:pt x="17" y="6"/>
                    <a:pt x="15" y="5"/>
                  </a:cubicBezTo>
                  <a:cubicBezTo>
                    <a:pt x="14" y="5"/>
                    <a:pt x="13" y="4"/>
                    <a:pt x="12" y="4"/>
                  </a:cubicBezTo>
                  <a:cubicBezTo>
                    <a:pt x="11" y="4"/>
                    <a:pt x="10" y="3"/>
                    <a:pt x="9" y="3"/>
                  </a:cubicBezTo>
                  <a:cubicBezTo>
                    <a:pt x="7" y="3"/>
                    <a:pt x="6" y="3"/>
                    <a:pt x="4" y="2"/>
                  </a:cubicBezTo>
                  <a:cubicBezTo>
                    <a:pt x="2" y="2"/>
                    <a:pt x="0" y="1"/>
                    <a:pt x="0" y="1"/>
                  </a:cubicBezTo>
                  <a:cubicBezTo>
                    <a:pt x="0" y="1"/>
                    <a:pt x="2" y="1"/>
                    <a:pt x="4" y="1"/>
                  </a:cubicBezTo>
                  <a:cubicBezTo>
                    <a:pt x="6" y="1"/>
                    <a:pt x="7" y="1"/>
                    <a:pt x="9" y="0"/>
                  </a:cubicBezTo>
                  <a:cubicBezTo>
                    <a:pt x="10" y="0"/>
                    <a:pt x="11" y="0"/>
                    <a:pt x="12" y="0"/>
                  </a:cubicBezTo>
                  <a:cubicBezTo>
                    <a:pt x="13" y="0"/>
                    <a:pt x="14" y="0"/>
                    <a:pt x="16" y="0"/>
                  </a:cubicBezTo>
                  <a:cubicBezTo>
                    <a:pt x="18" y="0"/>
                    <a:pt x="20" y="0"/>
                    <a:pt x="23" y="0"/>
                  </a:cubicBezTo>
                  <a:cubicBezTo>
                    <a:pt x="26" y="0"/>
                    <a:pt x="29" y="1"/>
                    <a:pt x="32" y="1"/>
                  </a:cubicBezTo>
                  <a:cubicBezTo>
                    <a:pt x="35" y="1"/>
                    <a:pt x="38" y="2"/>
                    <a:pt x="41" y="3"/>
                  </a:cubicBezTo>
                  <a:cubicBezTo>
                    <a:pt x="44" y="4"/>
                    <a:pt x="47" y="5"/>
                    <a:pt x="50" y="6"/>
                  </a:cubicBezTo>
                  <a:cubicBezTo>
                    <a:pt x="53" y="8"/>
                    <a:pt x="57" y="9"/>
                    <a:pt x="59" y="11"/>
                  </a:cubicBezTo>
                  <a:cubicBezTo>
                    <a:pt x="61" y="12"/>
                    <a:pt x="62" y="13"/>
                    <a:pt x="64" y="14"/>
                  </a:cubicBezTo>
                  <a:cubicBezTo>
                    <a:pt x="65" y="15"/>
                    <a:pt x="66" y="16"/>
                    <a:pt x="67" y="17"/>
                  </a:cubicBezTo>
                  <a:cubicBezTo>
                    <a:pt x="70" y="19"/>
                    <a:pt x="72" y="22"/>
                    <a:pt x="74" y="24"/>
                  </a:cubicBezTo>
                  <a:cubicBezTo>
                    <a:pt x="76" y="26"/>
                    <a:pt x="78" y="29"/>
                    <a:pt x="80" y="31"/>
                  </a:cubicBezTo>
                  <a:cubicBezTo>
                    <a:pt x="81" y="33"/>
                    <a:pt x="83" y="36"/>
                    <a:pt x="84" y="38"/>
                  </a:cubicBezTo>
                  <a:cubicBezTo>
                    <a:pt x="85" y="40"/>
                    <a:pt x="86" y="41"/>
                    <a:pt x="86" y="43"/>
                  </a:cubicBezTo>
                  <a:cubicBezTo>
                    <a:pt x="87" y="44"/>
                    <a:pt x="87" y="44"/>
                    <a:pt x="87" y="45"/>
                  </a:cubicBezTo>
                  <a:cubicBezTo>
                    <a:pt x="88" y="46"/>
                    <a:pt x="88" y="47"/>
                    <a:pt x="88" y="47"/>
                  </a:cubicBezTo>
                  <a:cubicBezTo>
                    <a:pt x="88" y="48"/>
                    <a:pt x="88" y="48"/>
                    <a:pt x="88" y="48"/>
                  </a:cubicBezTo>
                  <a:lnTo>
                    <a:pt x="57" y="54"/>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9" name="Freeform 200"/>
            <p:cNvSpPr>
              <a:spLocks/>
            </p:cNvSpPr>
            <p:nvPr/>
          </p:nvSpPr>
          <p:spPr bwMode="auto">
            <a:xfrm>
              <a:off x="4848225" y="6399214"/>
              <a:ext cx="130175" cy="398463"/>
            </a:xfrm>
            <a:custGeom>
              <a:avLst/>
              <a:gdLst>
                <a:gd name="T0" fmla="*/ 0 w 31"/>
                <a:gd name="T1" fmla="*/ 90 h 90"/>
                <a:gd name="T2" fmla="*/ 0 w 31"/>
                <a:gd name="T3" fmla="*/ 86 h 90"/>
                <a:gd name="T4" fmla="*/ 1 w 31"/>
                <a:gd name="T5" fmla="*/ 75 h 90"/>
                <a:gd name="T6" fmla="*/ 3 w 31"/>
                <a:gd name="T7" fmla="*/ 59 h 90"/>
                <a:gd name="T8" fmla="*/ 7 w 31"/>
                <a:gd name="T9" fmla="*/ 42 h 90"/>
                <a:gd name="T10" fmla="*/ 9 w 31"/>
                <a:gd name="T11" fmla="*/ 34 h 90"/>
                <a:gd name="T12" fmla="*/ 12 w 31"/>
                <a:gd name="T13" fmla="*/ 25 h 90"/>
                <a:gd name="T14" fmla="*/ 13 w 31"/>
                <a:gd name="T15" fmla="*/ 21 h 90"/>
                <a:gd name="T16" fmla="*/ 15 w 31"/>
                <a:gd name="T17" fmla="*/ 18 h 90"/>
                <a:gd name="T18" fmla="*/ 18 w 31"/>
                <a:gd name="T19" fmla="*/ 11 h 90"/>
                <a:gd name="T20" fmla="*/ 22 w 31"/>
                <a:gd name="T21" fmla="*/ 6 h 90"/>
                <a:gd name="T22" fmla="*/ 25 w 31"/>
                <a:gd name="T23" fmla="*/ 3 h 90"/>
                <a:gd name="T24" fmla="*/ 28 w 31"/>
                <a:gd name="T25" fmla="*/ 0 h 90"/>
                <a:gd name="T26" fmla="*/ 26 w 31"/>
                <a:gd name="T27" fmla="*/ 4 h 90"/>
                <a:gd name="T28" fmla="*/ 24 w 31"/>
                <a:gd name="T29" fmla="*/ 8 h 90"/>
                <a:gd name="T30" fmla="*/ 23 w 31"/>
                <a:gd name="T31" fmla="*/ 13 h 90"/>
                <a:gd name="T32" fmla="*/ 22 w 31"/>
                <a:gd name="T33" fmla="*/ 20 h 90"/>
                <a:gd name="T34" fmla="*/ 22 w 31"/>
                <a:gd name="T35" fmla="*/ 27 h 90"/>
                <a:gd name="T36" fmla="*/ 22 w 31"/>
                <a:gd name="T37" fmla="*/ 35 h 90"/>
                <a:gd name="T38" fmla="*/ 22 w 31"/>
                <a:gd name="T39" fmla="*/ 43 h 90"/>
                <a:gd name="T40" fmla="*/ 28 w 31"/>
                <a:gd name="T41" fmla="*/ 73 h 90"/>
                <a:gd name="T42" fmla="*/ 30 w 31"/>
                <a:gd name="T43" fmla="*/ 83 h 90"/>
                <a:gd name="T44" fmla="*/ 31 w 31"/>
                <a:gd name="T45" fmla="*/ 86 h 90"/>
                <a:gd name="T46" fmla="*/ 0 w 31"/>
                <a:gd name="T4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1" h="90">
                  <a:moveTo>
                    <a:pt x="0" y="90"/>
                  </a:moveTo>
                  <a:cubicBezTo>
                    <a:pt x="0" y="90"/>
                    <a:pt x="0" y="88"/>
                    <a:pt x="0" y="86"/>
                  </a:cubicBezTo>
                  <a:cubicBezTo>
                    <a:pt x="0" y="83"/>
                    <a:pt x="0" y="79"/>
                    <a:pt x="1" y="75"/>
                  </a:cubicBezTo>
                  <a:cubicBezTo>
                    <a:pt x="1" y="70"/>
                    <a:pt x="2" y="65"/>
                    <a:pt x="3" y="59"/>
                  </a:cubicBezTo>
                  <a:cubicBezTo>
                    <a:pt x="4" y="54"/>
                    <a:pt x="5" y="48"/>
                    <a:pt x="7" y="42"/>
                  </a:cubicBezTo>
                  <a:cubicBezTo>
                    <a:pt x="7" y="39"/>
                    <a:pt x="8" y="36"/>
                    <a:pt x="9" y="34"/>
                  </a:cubicBezTo>
                  <a:cubicBezTo>
                    <a:pt x="10" y="31"/>
                    <a:pt x="11" y="28"/>
                    <a:pt x="12" y="25"/>
                  </a:cubicBezTo>
                  <a:cubicBezTo>
                    <a:pt x="12" y="24"/>
                    <a:pt x="13" y="23"/>
                    <a:pt x="13" y="21"/>
                  </a:cubicBezTo>
                  <a:cubicBezTo>
                    <a:pt x="14" y="20"/>
                    <a:pt x="14" y="19"/>
                    <a:pt x="15" y="18"/>
                  </a:cubicBezTo>
                  <a:cubicBezTo>
                    <a:pt x="16" y="15"/>
                    <a:pt x="17" y="13"/>
                    <a:pt x="18" y="11"/>
                  </a:cubicBezTo>
                  <a:cubicBezTo>
                    <a:pt x="19" y="9"/>
                    <a:pt x="21" y="8"/>
                    <a:pt x="22" y="6"/>
                  </a:cubicBezTo>
                  <a:cubicBezTo>
                    <a:pt x="23" y="5"/>
                    <a:pt x="24" y="4"/>
                    <a:pt x="25" y="3"/>
                  </a:cubicBezTo>
                  <a:cubicBezTo>
                    <a:pt x="27" y="1"/>
                    <a:pt x="28" y="0"/>
                    <a:pt x="28" y="0"/>
                  </a:cubicBezTo>
                  <a:cubicBezTo>
                    <a:pt x="28" y="0"/>
                    <a:pt x="27" y="2"/>
                    <a:pt x="26" y="4"/>
                  </a:cubicBezTo>
                  <a:cubicBezTo>
                    <a:pt x="26" y="5"/>
                    <a:pt x="25" y="6"/>
                    <a:pt x="24" y="8"/>
                  </a:cubicBezTo>
                  <a:cubicBezTo>
                    <a:pt x="24" y="9"/>
                    <a:pt x="23" y="11"/>
                    <a:pt x="23" y="13"/>
                  </a:cubicBezTo>
                  <a:cubicBezTo>
                    <a:pt x="23" y="15"/>
                    <a:pt x="22" y="17"/>
                    <a:pt x="22" y="20"/>
                  </a:cubicBezTo>
                  <a:cubicBezTo>
                    <a:pt x="22" y="22"/>
                    <a:pt x="22" y="25"/>
                    <a:pt x="22" y="27"/>
                  </a:cubicBezTo>
                  <a:cubicBezTo>
                    <a:pt x="21" y="30"/>
                    <a:pt x="22" y="33"/>
                    <a:pt x="22" y="35"/>
                  </a:cubicBezTo>
                  <a:cubicBezTo>
                    <a:pt x="22" y="38"/>
                    <a:pt x="22" y="41"/>
                    <a:pt x="22" y="43"/>
                  </a:cubicBezTo>
                  <a:cubicBezTo>
                    <a:pt x="23" y="54"/>
                    <a:pt x="26" y="65"/>
                    <a:pt x="28" y="73"/>
                  </a:cubicBezTo>
                  <a:cubicBezTo>
                    <a:pt x="29" y="77"/>
                    <a:pt x="29" y="81"/>
                    <a:pt x="30" y="83"/>
                  </a:cubicBezTo>
                  <a:cubicBezTo>
                    <a:pt x="31" y="85"/>
                    <a:pt x="31" y="86"/>
                    <a:pt x="31" y="86"/>
                  </a:cubicBezTo>
                  <a:lnTo>
                    <a:pt x="0" y="90"/>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0" name="Freeform 209"/>
            <p:cNvSpPr>
              <a:spLocks/>
            </p:cNvSpPr>
            <p:nvPr/>
          </p:nvSpPr>
          <p:spPr bwMode="auto">
            <a:xfrm>
              <a:off x="2784476" y="5164139"/>
              <a:ext cx="742950" cy="1584325"/>
            </a:xfrm>
            <a:custGeom>
              <a:avLst/>
              <a:gdLst>
                <a:gd name="T0" fmla="*/ 468 w 468"/>
                <a:gd name="T1" fmla="*/ 317 h 998"/>
                <a:gd name="T2" fmla="*/ 271 w 468"/>
                <a:gd name="T3" fmla="*/ 370 h 998"/>
                <a:gd name="T4" fmla="*/ 226 w 468"/>
                <a:gd name="T5" fmla="*/ 0 h 998"/>
                <a:gd name="T6" fmla="*/ 192 w 468"/>
                <a:gd name="T7" fmla="*/ 370 h 998"/>
                <a:gd name="T8" fmla="*/ 0 w 468"/>
                <a:gd name="T9" fmla="*/ 314 h 998"/>
                <a:gd name="T10" fmla="*/ 195 w 468"/>
                <a:gd name="T11" fmla="*/ 459 h 998"/>
                <a:gd name="T12" fmla="*/ 181 w 468"/>
                <a:gd name="T13" fmla="*/ 998 h 998"/>
                <a:gd name="T14" fmla="*/ 273 w 468"/>
                <a:gd name="T15" fmla="*/ 998 h 998"/>
                <a:gd name="T16" fmla="*/ 258 w 468"/>
                <a:gd name="T17" fmla="*/ 459 h 998"/>
                <a:gd name="T18" fmla="*/ 468 w 468"/>
                <a:gd name="T19" fmla="*/ 317 h 9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68" h="998">
                  <a:moveTo>
                    <a:pt x="468" y="317"/>
                  </a:moveTo>
                  <a:lnTo>
                    <a:pt x="271" y="370"/>
                  </a:lnTo>
                  <a:lnTo>
                    <a:pt x="226" y="0"/>
                  </a:lnTo>
                  <a:lnTo>
                    <a:pt x="192" y="370"/>
                  </a:lnTo>
                  <a:lnTo>
                    <a:pt x="0" y="314"/>
                  </a:lnTo>
                  <a:lnTo>
                    <a:pt x="195" y="459"/>
                  </a:lnTo>
                  <a:lnTo>
                    <a:pt x="181" y="998"/>
                  </a:lnTo>
                  <a:lnTo>
                    <a:pt x="273" y="998"/>
                  </a:lnTo>
                  <a:lnTo>
                    <a:pt x="258" y="459"/>
                  </a:lnTo>
                  <a:lnTo>
                    <a:pt x="468" y="31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0" name="Freeform 219"/>
            <p:cNvSpPr>
              <a:spLocks/>
            </p:cNvSpPr>
            <p:nvPr/>
          </p:nvSpPr>
          <p:spPr bwMode="auto">
            <a:xfrm>
              <a:off x="3197226" y="5957889"/>
              <a:ext cx="20638" cy="781050"/>
            </a:xfrm>
            <a:custGeom>
              <a:avLst/>
              <a:gdLst>
                <a:gd name="T0" fmla="*/ 0 w 5"/>
                <a:gd name="T1" fmla="*/ 0 h 177"/>
                <a:gd name="T2" fmla="*/ 0 w 5"/>
                <a:gd name="T3" fmla="*/ 0 h 177"/>
                <a:gd name="T4" fmla="*/ 5 w 5"/>
                <a:gd name="T5" fmla="*/ 177 h 177"/>
                <a:gd name="T6" fmla="*/ 5 w 5"/>
                <a:gd name="T7" fmla="*/ 177 h 177"/>
                <a:gd name="T8" fmla="*/ 0 w 5"/>
                <a:gd name="T9" fmla="*/ 0 h 177"/>
              </a:gdLst>
              <a:ahLst/>
              <a:cxnLst>
                <a:cxn ang="0">
                  <a:pos x="T0" y="T1"/>
                </a:cxn>
                <a:cxn ang="0">
                  <a:pos x="T2" y="T3"/>
                </a:cxn>
                <a:cxn ang="0">
                  <a:pos x="T4" y="T5"/>
                </a:cxn>
                <a:cxn ang="0">
                  <a:pos x="T6" y="T7"/>
                </a:cxn>
                <a:cxn ang="0">
                  <a:pos x="T8" y="T9"/>
                </a:cxn>
              </a:cxnLst>
              <a:rect l="0" t="0" r="r" b="b"/>
              <a:pathLst>
                <a:path w="5" h="177">
                  <a:moveTo>
                    <a:pt x="0" y="0"/>
                  </a:moveTo>
                  <a:cubicBezTo>
                    <a:pt x="0" y="0"/>
                    <a:pt x="0" y="0"/>
                    <a:pt x="0" y="0"/>
                  </a:cubicBezTo>
                  <a:cubicBezTo>
                    <a:pt x="5" y="177"/>
                    <a:pt x="5" y="177"/>
                    <a:pt x="5" y="177"/>
                  </a:cubicBezTo>
                  <a:cubicBezTo>
                    <a:pt x="5" y="177"/>
                    <a:pt x="5" y="177"/>
                    <a:pt x="5" y="177"/>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7" name="Freeform 226"/>
            <p:cNvSpPr>
              <a:spLocks/>
            </p:cNvSpPr>
            <p:nvPr/>
          </p:nvSpPr>
          <p:spPr bwMode="auto">
            <a:xfrm>
              <a:off x="8770939" y="6275389"/>
              <a:ext cx="425450" cy="490538"/>
            </a:xfrm>
            <a:custGeom>
              <a:avLst/>
              <a:gdLst>
                <a:gd name="T0" fmla="*/ 0 w 102"/>
                <a:gd name="T1" fmla="*/ 108 h 111"/>
                <a:gd name="T2" fmla="*/ 0 w 102"/>
                <a:gd name="T3" fmla="*/ 106 h 111"/>
                <a:gd name="T4" fmla="*/ 2 w 102"/>
                <a:gd name="T5" fmla="*/ 101 h 111"/>
                <a:gd name="T6" fmla="*/ 7 w 102"/>
                <a:gd name="T7" fmla="*/ 83 h 111"/>
                <a:gd name="T8" fmla="*/ 18 w 102"/>
                <a:gd name="T9" fmla="*/ 60 h 111"/>
                <a:gd name="T10" fmla="*/ 35 w 102"/>
                <a:gd name="T11" fmla="*/ 36 h 111"/>
                <a:gd name="T12" fmla="*/ 46 w 102"/>
                <a:gd name="T13" fmla="*/ 25 h 111"/>
                <a:gd name="T14" fmla="*/ 57 w 102"/>
                <a:gd name="T15" fmla="*/ 16 h 111"/>
                <a:gd name="T16" fmla="*/ 63 w 102"/>
                <a:gd name="T17" fmla="*/ 12 h 111"/>
                <a:gd name="T18" fmla="*/ 68 w 102"/>
                <a:gd name="T19" fmla="*/ 9 h 111"/>
                <a:gd name="T20" fmla="*/ 79 w 102"/>
                <a:gd name="T21" fmla="*/ 5 h 111"/>
                <a:gd name="T22" fmla="*/ 88 w 102"/>
                <a:gd name="T23" fmla="*/ 2 h 111"/>
                <a:gd name="T24" fmla="*/ 96 w 102"/>
                <a:gd name="T25" fmla="*/ 1 h 111"/>
                <a:gd name="T26" fmla="*/ 102 w 102"/>
                <a:gd name="T27" fmla="*/ 0 h 111"/>
                <a:gd name="T28" fmla="*/ 96 w 102"/>
                <a:gd name="T29" fmla="*/ 2 h 111"/>
                <a:gd name="T30" fmla="*/ 90 w 102"/>
                <a:gd name="T31" fmla="*/ 5 h 111"/>
                <a:gd name="T32" fmla="*/ 82 w 102"/>
                <a:gd name="T33" fmla="*/ 10 h 111"/>
                <a:gd name="T34" fmla="*/ 73 w 102"/>
                <a:gd name="T35" fmla="*/ 16 h 111"/>
                <a:gd name="T36" fmla="*/ 69 w 102"/>
                <a:gd name="T37" fmla="*/ 20 h 111"/>
                <a:gd name="T38" fmla="*/ 65 w 102"/>
                <a:gd name="T39" fmla="*/ 25 h 111"/>
                <a:gd name="T40" fmla="*/ 57 w 102"/>
                <a:gd name="T41" fmla="*/ 35 h 111"/>
                <a:gd name="T42" fmla="*/ 51 w 102"/>
                <a:gd name="T43" fmla="*/ 46 h 111"/>
                <a:gd name="T44" fmla="*/ 38 w 102"/>
                <a:gd name="T45" fmla="*/ 91 h 111"/>
                <a:gd name="T46" fmla="*/ 37 w 102"/>
                <a:gd name="T47" fmla="*/ 106 h 111"/>
                <a:gd name="T48" fmla="*/ 37 w 102"/>
                <a:gd name="T49" fmla="*/ 110 h 111"/>
                <a:gd name="T50" fmla="*/ 37 w 102"/>
                <a:gd name="T51" fmla="*/ 111 h 111"/>
                <a:gd name="T52" fmla="*/ 37 w 102"/>
                <a:gd name="T53" fmla="*/ 111 h 111"/>
                <a:gd name="T54" fmla="*/ 0 w 102"/>
                <a:gd name="T55" fmla="*/ 10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0" y="108"/>
                  </a:moveTo>
                  <a:cubicBezTo>
                    <a:pt x="0" y="108"/>
                    <a:pt x="0" y="108"/>
                    <a:pt x="0" y="106"/>
                  </a:cubicBezTo>
                  <a:cubicBezTo>
                    <a:pt x="1" y="105"/>
                    <a:pt x="1" y="103"/>
                    <a:pt x="2" y="101"/>
                  </a:cubicBezTo>
                  <a:cubicBezTo>
                    <a:pt x="3" y="97"/>
                    <a:pt x="5" y="90"/>
                    <a:pt x="7" y="83"/>
                  </a:cubicBezTo>
                  <a:cubicBezTo>
                    <a:pt x="10" y="76"/>
                    <a:pt x="14" y="68"/>
                    <a:pt x="18" y="60"/>
                  </a:cubicBezTo>
                  <a:cubicBezTo>
                    <a:pt x="23" y="52"/>
                    <a:pt x="28" y="43"/>
                    <a:pt x="35" y="36"/>
                  </a:cubicBezTo>
                  <a:cubicBezTo>
                    <a:pt x="38" y="32"/>
                    <a:pt x="42" y="28"/>
                    <a:pt x="46" y="25"/>
                  </a:cubicBezTo>
                  <a:cubicBezTo>
                    <a:pt x="49" y="22"/>
                    <a:pt x="53" y="19"/>
                    <a:pt x="57" y="16"/>
                  </a:cubicBezTo>
                  <a:cubicBezTo>
                    <a:pt x="59" y="15"/>
                    <a:pt x="61" y="13"/>
                    <a:pt x="63" y="12"/>
                  </a:cubicBezTo>
                  <a:cubicBezTo>
                    <a:pt x="65" y="11"/>
                    <a:pt x="66" y="10"/>
                    <a:pt x="68" y="9"/>
                  </a:cubicBezTo>
                  <a:cubicBezTo>
                    <a:pt x="72" y="7"/>
                    <a:pt x="76" y="6"/>
                    <a:pt x="79" y="5"/>
                  </a:cubicBezTo>
                  <a:cubicBezTo>
                    <a:pt x="82" y="3"/>
                    <a:pt x="86" y="3"/>
                    <a:pt x="88" y="2"/>
                  </a:cubicBezTo>
                  <a:cubicBezTo>
                    <a:pt x="91" y="1"/>
                    <a:pt x="94" y="1"/>
                    <a:pt x="96" y="1"/>
                  </a:cubicBezTo>
                  <a:cubicBezTo>
                    <a:pt x="100" y="0"/>
                    <a:pt x="102" y="0"/>
                    <a:pt x="102" y="0"/>
                  </a:cubicBezTo>
                  <a:cubicBezTo>
                    <a:pt x="102" y="0"/>
                    <a:pt x="100" y="1"/>
                    <a:pt x="96" y="2"/>
                  </a:cubicBezTo>
                  <a:cubicBezTo>
                    <a:pt x="94" y="3"/>
                    <a:pt x="92" y="4"/>
                    <a:pt x="90" y="5"/>
                  </a:cubicBezTo>
                  <a:cubicBezTo>
                    <a:pt x="87" y="7"/>
                    <a:pt x="84" y="8"/>
                    <a:pt x="82" y="10"/>
                  </a:cubicBezTo>
                  <a:cubicBezTo>
                    <a:pt x="79" y="12"/>
                    <a:pt x="76" y="14"/>
                    <a:pt x="73" y="16"/>
                  </a:cubicBezTo>
                  <a:cubicBezTo>
                    <a:pt x="72" y="18"/>
                    <a:pt x="70" y="19"/>
                    <a:pt x="69" y="20"/>
                  </a:cubicBezTo>
                  <a:cubicBezTo>
                    <a:pt x="67" y="22"/>
                    <a:pt x="66" y="23"/>
                    <a:pt x="65" y="25"/>
                  </a:cubicBezTo>
                  <a:cubicBezTo>
                    <a:pt x="62" y="28"/>
                    <a:pt x="59" y="31"/>
                    <a:pt x="57" y="35"/>
                  </a:cubicBezTo>
                  <a:cubicBezTo>
                    <a:pt x="55" y="38"/>
                    <a:pt x="52" y="42"/>
                    <a:pt x="51" y="46"/>
                  </a:cubicBezTo>
                  <a:cubicBezTo>
                    <a:pt x="43" y="61"/>
                    <a:pt x="39" y="78"/>
                    <a:pt x="38" y="91"/>
                  </a:cubicBezTo>
                  <a:cubicBezTo>
                    <a:pt x="37" y="97"/>
                    <a:pt x="37" y="103"/>
                    <a:pt x="37" y="106"/>
                  </a:cubicBezTo>
                  <a:cubicBezTo>
                    <a:pt x="37" y="108"/>
                    <a:pt x="37" y="109"/>
                    <a:pt x="37" y="110"/>
                  </a:cubicBezTo>
                  <a:cubicBezTo>
                    <a:pt x="37" y="111"/>
                    <a:pt x="37" y="111"/>
                    <a:pt x="37" y="111"/>
                  </a:cubicBezTo>
                  <a:cubicBezTo>
                    <a:pt x="37" y="111"/>
                    <a:pt x="37" y="111"/>
                    <a:pt x="37" y="111"/>
                  </a:cubicBezTo>
                  <a:lnTo>
                    <a:pt x="0" y="10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8" name="Freeform 227"/>
            <p:cNvSpPr>
              <a:spLocks/>
            </p:cNvSpPr>
            <p:nvPr/>
          </p:nvSpPr>
          <p:spPr bwMode="auto">
            <a:xfrm>
              <a:off x="8542339" y="6275389"/>
              <a:ext cx="425450" cy="490538"/>
            </a:xfrm>
            <a:custGeom>
              <a:avLst/>
              <a:gdLst>
                <a:gd name="T0" fmla="*/ 64 w 102"/>
                <a:gd name="T1" fmla="*/ 111 h 111"/>
                <a:gd name="T2" fmla="*/ 64 w 102"/>
                <a:gd name="T3" fmla="*/ 111 h 111"/>
                <a:gd name="T4" fmla="*/ 64 w 102"/>
                <a:gd name="T5" fmla="*/ 110 h 111"/>
                <a:gd name="T6" fmla="*/ 65 w 102"/>
                <a:gd name="T7" fmla="*/ 106 h 111"/>
                <a:gd name="T8" fmla="*/ 64 w 102"/>
                <a:gd name="T9" fmla="*/ 91 h 111"/>
                <a:gd name="T10" fmla="*/ 51 w 102"/>
                <a:gd name="T11" fmla="*/ 46 h 111"/>
                <a:gd name="T12" fmla="*/ 45 w 102"/>
                <a:gd name="T13" fmla="*/ 35 h 111"/>
                <a:gd name="T14" fmla="*/ 37 w 102"/>
                <a:gd name="T15" fmla="*/ 25 h 111"/>
                <a:gd name="T16" fmla="*/ 33 w 102"/>
                <a:gd name="T17" fmla="*/ 20 h 111"/>
                <a:gd name="T18" fmla="*/ 29 w 102"/>
                <a:gd name="T19" fmla="*/ 16 h 111"/>
                <a:gd name="T20" fmla="*/ 20 w 102"/>
                <a:gd name="T21" fmla="*/ 10 h 111"/>
                <a:gd name="T22" fmla="*/ 12 w 102"/>
                <a:gd name="T23" fmla="*/ 5 h 111"/>
                <a:gd name="T24" fmla="*/ 5 w 102"/>
                <a:gd name="T25" fmla="*/ 2 h 111"/>
                <a:gd name="T26" fmla="*/ 0 w 102"/>
                <a:gd name="T27" fmla="*/ 0 h 111"/>
                <a:gd name="T28" fmla="*/ 6 w 102"/>
                <a:gd name="T29" fmla="*/ 1 h 111"/>
                <a:gd name="T30" fmla="*/ 13 w 102"/>
                <a:gd name="T31" fmla="*/ 2 h 111"/>
                <a:gd name="T32" fmla="*/ 23 w 102"/>
                <a:gd name="T33" fmla="*/ 5 h 111"/>
                <a:gd name="T34" fmla="*/ 33 w 102"/>
                <a:gd name="T35" fmla="*/ 9 h 111"/>
                <a:gd name="T36" fmla="*/ 39 w 102"/>
                <a:gd name="T37" fmla="*/ 12 h 111"/>
                <a:gd name="T38" fmla="*/ 45 w 102"/>
                <a:gd name="T39" fmla="*/ 16 h 111"/>
                <a:gd name="T40" fmla="*/ 56 w 102"/>
                <a:gd name="T41" fmla="*/ 25 h 111"/>
                <a:gd name="T42" fmla="*/ 67 w 102"/>
                <a:gd name="T43" fmla="*/ 36 h 111"/>
                <a:gd name="T44" fmla="*/ 83 w 102"/>
                <a:gd name="T45" fmla="*/ 60 h 111"/>
                <a:gd name="T46" fmla="*/ 94 w 102"/>
                <a:gd name="T47" fmla="*/ 83 h 111"/>
                <a:gd name="T48" fmla="*/ 100 w 102"/>
                <a:gd name="T49" fmla="*/ 101 h 111"/>
                <a:gd name="T50" fmla="*/ 101 w 102"/>
                <a:gd name="T51" fmla="*/ 106 h 111"/>
                <a:gd name="T52" fmla="*/ 102 w 102"/>
                <a:gd name="T53" fmla="*/ 108 h 111"/>
                <a:gd name="T54" fmla="*/ 64 w 102"/>
                <a:gd name="T55" fmla="*/ 111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2" h="111">
                  <a:moveTo>
                    <a:pt x="64" y="111"/>
                  </a:moveTo>
                  <a:cubicBezTo>
                    <a:pt x="64" y="111"/>
                    <a:pt x="64" y="111"/>
                    <a:pt x="64" y="111"/>
                  </a:cubicBezTo>
                  <a:cubicBezTo>
                    <a:pt x="64" y="111"/>
                    <a:pt x="64" y="111"/>
                    <a:pt x="64" y="110"/>
                  </a:cubicBezTo>
                  <a:cubicBezTo>
                    <a:pt x="64" y="109"/>
                    <a:pt x="64" y="108"/>
                    <a:pt x="65" y="106"/>
                  </a:cubicBezTo>
                  <a:cubicBezTo>
                    <a:pt x="64" y="103"/>
                    <a:pt x="64" y="97"/>
                    <a:pt x="64" y="91"/>
                  </a:cubicBezTo>
                  <a:cubicBezTo>
                    <a:pt x="62" y="78"/>
                    <a:pt x="59" y="61"/>
                    <a:pt x="51" y="46"/>
                  </a:cubicBezTo>
                  <a:cubicBezTo>
                    <a:pt x="49" y="42"/>
                    <a:pt x="47" y="38"/>
                    <a:pt x="45" y="35"/>
                  </a:cubicBezTo>
                  <a:cubicBezTo>
                    <a:pt x="42" y="31"/>
                    <a:pt x="40" y="28"/>
                    <a:pt x="37" y="25"/>
                  </a:cubicBezTo>
                  <a:cubicBezTo>
                    <a:pt x="36" y="23"/>
                    <a:pt x="34" y="22"/>
                    <a:pt x="33" y="20"/>
                  </a:cubicBezTo>
                  <a:cubicBezTo>
                    <a:pt x="31" y="19"/>
                    <a:pt x="30" y="18"/>
                    <a:pt x="29" y="16"/>
                  </a:cubicBezTo>
                  <a:cubicBezTo>
                    <a:pt x="26" y="14"/>
                    <a:pt x="23" y="12"/>
                    <a:pt x="20" y="10"/>
                  </a:cubicBezTo>
                  <a:cubicBezTo>
                    <a:pt x="17" y="8"/>
                    <a:pt x="14" y="7"/>
                    <a:pt x="12" y="5"/>
                  </a:cubicBezTo>
                  <a:cubicBezTo>
                    <a:pt x="9" y="4"/>
                    <a:pt x="7" y="3"/>
                    <a:pt x="5" y="2"/>
                  </a:cubicBezTo>
                  <a:cubicBezTo>
                    <a:pt x="2" y="1"/>
                    <a:pt x="0" y="0"/>
                    <a:pt x="0" y="0"/>
                  </a:cubicBezTo>
                  <a:cubicBezTo>
                    <a:pt x="0" y="0"/>
                    <a:pt x="2" y="0"/>
                    <a:pt x="6" y="1"/>
                  </a:cubicBezTo>
                  <a:cubicBezTo>
                    <a:pt x="8" y="1"/>
                    <a:pt x="10" y="1"/>
                    <a:pt x="13" y="2"/>
                  </a:cubicBezTo>
                  <a:cubicBezTo>
                    <a:pt x="16" y="3"/>
                    <a:pt x="19" y="3"/>
                    <a:pt x="23" y="5"/>
                  </a:cubicBezTo>
                  <a:cubicBezTo>
                    <a:pt x="26" y="6"/>
                    <a:pt x="30" y="7"/>
                    <a:pt x="33" y="9"/>
                  </a:cubicBezTo>
                  <a:cubicBezTo>
                    <a:pt x="35" y="10"/>
                    <a:pt x="37" y="11"/>
                    <a:pt x="39" y="12"/>
                  </a:cubicBezTo>
                  <a:cubicBezTo>
                    <a:pt x="41" y="13"/>
                    <a:pt x="43" y="15"/>
                    <a:pt x="45" y="16"/>
                  </a:cubicBezTo>
                  <a:cubicBezTo>
                    <a:pt x="49" y="19"/>
                    <a:pt x="52" y="22"/>
                    <a:pt x="56" y="25"/>
                  </a:cubicBezTo>
                  <a:cubicBezTo>
                    <a:pt x="60" y="28"/>
                    <a:pt x="63" y="32"/>
                    <a:pt x="67" y="36"/>
                  </a:cubicBezTo>
                  <a:cubicBezTo>
                    <a:pt x="73" y="43"/>
                    <a:pt x="79" y="52"/>
                    <a:pt x="83" y="60"/>
                  </a:cubicBezTo>
                  <a:cubicBezTo>
                    <a:pt x="88" y="68"/>
                    <a:pt x="92" y="76"/>
                    <a:pt x="94" y="83"/>
                  </a:cubicBezTo>
                  <a:cubicBezTo>
                    <a:pt x="97" y="90"/>
                    <a:pt x="99" y="97"/>
                    <a:pt x="100" y="101"/>
                  </a:cubicBezTo>
                  <a:cubicBezTo>
                    <a:pt x="100" y="103"/>
                    <a:pt x="101" y="105"/>
                    <a:pt x="101" y="106"/>
                  </a:cubicBezTo>
                  <a:cubicBezTo>
                    <a:pt x="101" y="108"/>
                    <a:pt x="102" y="108"/>
                    <a:pt x="102" y="108"/>
                  </a:cubicBezTo>
                  <a:lnTo>
                    <a:pt x="64" y="11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9" name="Freeform 228"/>
            <p:cNvSpPr>
              <a:spLocks/>
            </p:cNvSpPr>
            <p:nvPr/>
          </p:nvSpPr>
          <p:spPr bwMode="auto">
            <a:xfrm>
              <a:off x="8783639" y="6223001"/>
              <a:ext cx="158750" cy="468313"/>
            </a:xfrm>
            <a:custGeom>
              <a:avLst/>
              <a:gdLst>
                <a:gd name="T0" fmla="*/ 0 w 38"/>
                <a:gd name="T1" fmla="*/ 106 h 106"/>
                <a:gd name="T2" fmla="*/ 0 w 38"/>
                <a:gd name="T3" fmla="*/ 105 h 106"/>
                <a:gd name="T4" fmla="*/ 1 w 38"/>
                <a:gd name="T5" fmla="*/ 101 h 106"/>
                <a:gd name="T6" fmla="*/ 2 w 38"/>
                <a:gd name="T7" fmla="*/ 88 h 106"/>
                <a:gd name="T8" fmla="*/ 9 w 38"/>
                <a:gd name="T9" fmla="*/ 50 h 106"/>
                <a:gd name="T10" fmla="*/ 15 w 38"/>
                <a:gd name="T11" fmla="*/ 30 h 106"/>
                <a:gd name="T12" fmla="*/ 23 w 38"/>
                <a:gd name="T13" fmla="*/ 13 h 106"/>
                <a:gd name="T14" fmla="*/ 27 w 38"/>
                <a:gd name="T15" fmla="*/ 7 h 106"/>
                <a:gd name="T16" fmla="*/ 30 w 38"/>
                <a:gd name="T17" fmla="*/ 3 h 106"/>
                <a:gd name="T18" fmla="*/ 33 w 38"/>
                <a:gd name="T19" fmla="*/ 1 h 106"/>
                <a:gd name="T20" fmla="*/ 34 w 38"/>
                <a:gd name="T21" fmla="*/ 0 h 106"/>
                <a:gd name="T22" fmla="*/ 33 w 38"/>
                <a:gd name="T23" fmla="*/ 1 h 106"/>
                <a:gd name="T24" fmla="*/ 32 w 38"/>
                <a:gd name="T25" fmla="*/ 4 h 106"/>
                <a:gd name="T26" fmla="*/ 30 w 38"/>
                <a:gd name="T27" fmla="*/ 9 h 106"/>
                <a:gd name="T28" fmla="*/ 28 w 38"/>
                <a:gd name="T29" fmla="*/ 15 h 106"/>
                <a:gd name="T30" fmla="*/ 26 w 38"/>
                <a:gd name="T31" fmla="*/ 32 h 106"/>
                <a:gd name="T32" fmla="*/ 27 w 38"/>
                <a:gd name="T33" fmla="*/ 51 h 106"/>
                <a:gd name="T34" fmla="*/ 33 w 38"/>
                <a:gd name="T35" fmla="*/ 86 h 106"/>
                <a:gd name="T36" fmla="*/ 36 w 38"/>
                <a:gd name="T37" fmla="*/ 98 h 106"/>
                <a:gd name="T38" fmla="*/ 37 w 38"/>
                <a:gd name="T39" fmla="*/ 101 h 106"/>
                <a:gd name="T40" fmla="*/ 38 w 38"/>
                <a:gd name="T41" fmla="*/ 102 h 106"/>
                <a:gd name="T42" fmla="*/ 0 w 38"/>
                <a:gd name="T4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8" h="106">
                  <a:moveTo>
                    <a:pt x="0" y="106"/>
                  </a:moveTo>
                  <a:cubicBezTo>
                    <a:pt x="0" y="106"/>
                    <a:pt x="0" y="105"/>
                    <a:pt x="0" y="105"/>
                  </a:cubicBezTo>
                  <a:cubicBezTo>
                    <a:pt x="1" y="104"/>
                    <a:pt x="1" y="102"/>
                    <a:pt x="1" y="101"/>
                  </a:cubicBezTo>
                  <a:cubicBezTo>
                    <a:pt x="1" y="98"/>
                    <a:pt x="1" y="93"/>
                    <a:pt x="2" y="88"/>
                  </a:cubicBezTo>
                  <a:cubicBezTo>
                    <a:pt x="3" y="77"/>
                    <a:pt x="5" y="63"/>
                    <a:pt x="9" y="50"/>
                  </a:cubicBezTo>
                  <a:cubicBezTo>
                    <a:pt x="10" y="43"/>
                    <a:pt x="12" y="36"/>
                    <a:pt x="15" y="30"/>
                  </a:cubicBezTo>
                  <a:cubicBezTo>
                    <a:pt x="17" y="23"/>
                    <a:pt x="20" y="18"/>
                    <a:pt x="23" y="13"/>
                  </a:cubicBezTo>
                  <a:cubicBezTo>
                    <a:pt x="24" y="11"/>
                    <a:pt x="25" y="9"/>
                    <a:pt x="27" y="7"/>
                  </a:cubicBezTo>
                  <a:cubicBezTo>
                    <a:pt x="28" y="6"/>
                    <a:pt x="29" y="4"/>
                    <a:pt x="30" y="3"/>
                  </a:cubicBezTo>
                  <a:cubicBezTo>
                    <a:pt x="32" y="2"/>
                    <a:pt x="33" y="2"/>
                    <a:pt x="33" y="1"/>
                  </a:cubicBezTo>
                  <a:cubicBezTo>
                    <a:pt x="34" y="1"/>
                    <a:pt x="34" y="0"/>
                    <a:pt x="34" y="0"/>
                  </a:cubicBezTo>
                  <a:cubicBezTo>
                    <a:pt x="34" y="0"/>
                    <a:pt x="34" y="1"/>
                    <a:pt x="33" y="1"/>
                  </a:cubicBezTo>
                  <a:cubicBezTo>
                    <a:pt x="33" y="2"/>
                    <a:pt x="32" y="3"/>
                    <a:pt x="32" y="4"/>
                  </a:cubicBezTo>
                  <a:cubicBezTo>
                    <a:pt x="31" y="6"/>
                    <a:pt x="30" y="7"/>
                    <a:pt x="30" y="9"/>
                  </a:cubicBezTo>
                  <a:cubicBezTo>
                    <a:pt x="29" y="11"/>
                    <a:pt x="28" y="13"/>
                    <a:pt x="28" y="15"/>
                  </a:cubicBezTo>
                  <a:cubicBezTo>
                    <a:pt x="27" y="20"/>
                    <a:pt x="26" y="26"/>
                    <a:pt x="26" y="32"/>
                  </a:cubicBezTo>
                  <a:cubicBezTo>
                    <a:pt x="26" y="38"/>
                    <a:pt x="27" y="45"/>
                    <a:pt x="27" y="51"/>
                  </a:cubicBezTo>
                  <a:cubicBezTo>
                    <a:pt x="29" y="64"/>
                    <a:pt x="31" y="77"/>
                    <a:pt x="33" y="86"/>
                  </a:cubicBezTo>
                  <a:cubicBezTo>
                    <a:pt x="35" y="91"/>
                    <a:pt x="36" y="95"/>
                    <a:pt x="36" y="98"/>
                  </a:cubicBezTo>
                  <a:cubicBezTo>
                    <a:pt x="37" y="99"/>
                    <a:pt x="37" y="100"/>
                    <a:pt x="37" y="101"/>
                  </a:cubicBezTo>
                  <a:cubicBezTo>
                    <a:pt x="37" y="101"/>
                    <a:pt x="38" y="102"/>
                    <a:pt x="38" y="102"/>
                  </a:cubicBezTo>
                  <a:lnTo>
                    <a:pt x="0" y="106"/>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0" name="Freeform 229"/>
            <p:cNvSpPr>
              <a:spLocks/>
            </p:cNvSpPr>
            <p:nvPr/>
          </p:nvSpPr>
          <p:spPr bwMode="auto">
            <a:xfrm>
              <a:off x="8659814" y="5834064"/>
              <a:ext cx="528638" cy="561975"/>
            </a:xfrm>
            <a:custGeom>
              <a:avLst/>
              <a:gdLst>
                <a:gd name="T0" fmla="*/ 127 w 127"/>
                <a:gd name="T1" fmla="*/ 60 h 127"/>
                <a:gd name="T2" fmla="*/ 94 w 127"/>
                <a:gd name="T3" fmla="*/ 47 h 127"/>
                <a:gd name="T4" fmla="*/ 106 w 127"/>
                <a:gd name="T5" fmla="*/ 16 h 127"/>
                <a:gd name="T6" fmla="*/ 74 w 127"/>
                <a:gd name="T7" fmla="*/ 30 h 127"/>
                <a:gd name="T8" fmla="*/ 60 w 127"/>
                <a:gd name="T9" fmla="*/ 0 h 127"/>
                <a:gd name="T10" fmla="*/ 47 w 127"/>
                <a:gd name="T11" fmla="*/ 32 h 127"/>
                <a:gd name="T12" fmla="*/ 16 w 127"/>
                <a:gd name="T13" fmla="*/ 21 h 127"/>
                <a:gd name="T14" fmla="*/ 30 w 127"/>
                <a:gd name="T15" fmla="*/ 53 h 127"/>
                <a:gd name="T16" fmla="*/ 0 w 127"/>
                <a:gd name="T17" fmla="*/ 67 h 127"/>
                <a:gd name="T18" fmla="*/ 32 w 127"/>
                <a:gd name="T19" fmla="*/ 80 h 127"/>
                <a:gd name="T20" fmla="*/ 21 w 127"/>
                <a:gd name="T21" fmla="*/ 110 h 127"/>
                <a:gd name="T22" fmla="*/ 53 w 127"/>
                <a:gd name="T23" fmla="*/ 97 h 127"/>
                <a:gd name="T24" fmla="*/ 66 w 127"/>
                <a:gd name="T25" fmla="*/ 127 h 127"/>
                <a:gd name="T26" fmla="*/ 80 w 127"/>
                <a:gd name="T27" fmla="*/ 94 h 127"/>
                <a:gd name="T28" fmla="*/ 110 w 127"/>
                <a:gd name="T29" fmla="*/ 106 h 127"/>
                <a:gd name="T30" fmla="*/ 97 w 127"/>
                <a:gd name="T31" fmla="*/ 74 h 127"/>
                <a:gd name="T32" fmla="*/ 127 w 127"/>
                <a:gd name="T33" fmla="*/ 60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7" h="127">
                  <a:moveTo>
                    <a:pt x="127" y="60"/>
                  </a:moveTo>
                  <a:cubicBezTo>
                    <a:pt x="114" y="50"/>
                    <a:pt x="104" y="47"/>
                    <a:pt x="94" y="47"/>
                  </a:cubicBezTo>
                  <a:cubicBezTo>
                    <a:pt x="107" y="33"/>
                    <a:pt x="106" y="16"/>
                    <a:pt x="106" y="16"/>
                  </a:cubicBezTo>
                  <a:cubicBezTo>
                    <a:pt x="90" y="18"/>
                    <a:pt x="80" y="23"/>
                    <a:pt x="74" y="30"/>
                  </a:cubicBezTo>
                  <a:cubicBezTo>
                    <a:pt x="73" y="11"/>
                    <a:pt x="60" y="0"/>
                    <a:pt x="60" y="0"/>
                  </a:cubicBezTo>
                  <a:cubicBezTo>
                    <a:pt x="50" y="12"/>
                    <a:pt x="47" y="23"/>
                    <a:pt x="47" y="32"/>
                  </a:cubicBezTo>
                  <a:cubicBezTo>
                    <a:pt x="33" y="20"/>
                    <a:pt x="16" y="21"/>
                    <a:pt x="16" y="21"/>
                  </a:cubicBezTo>
                  <a:cubicBezTo>
                    <a:pt x="18" y="37"/>
                    <a:pt x="23" y="46"/>
                    <a:pt x="30" y="53"/>
                  </a:cubicBezTo>
                  <a:cubicBezTo>
                    <a:pt x="11" y="54"/>
                    <a:pt x="0" y="67"/>
                    <a:pt x="0" y="67"/>
                  </a:cubicBezTo>
                  <a:cubicBezTo>
                    <a:pt x="12" y="77"/>
                    <a:pt x="23" y="80"/>
                    <a:pt x="32" y="80"/>
                  </a:cubicBezTo>
                  <a:cubicBezTo>
                    <a:pt x="20" y="93"/>
                    <a:pt x="21" y="110"/>
                    <a:pt x="21" y="110"/>
                  </a:cubicBezTo>
                  <a:cubicBezTo>
                    <a:pt x="36" y="109"/>
                    <a:pt x="46" y="103"/>
                    <a:pt x="53" y="97"/>
                  </a:cubicBezTo>
                  <a:cubicBezTo>
                    <a:pt x="54" y="115"/>
                    <a:pt x="66" y="127"/>
                    <a:pt x="66" y="127"/>
                  </a:cubicBezTo>
                  <a:cubicBezTo>
                    <a:pt x="76" y="115"/>
                    <a:pt x="80" y="104"/>
                    <a:pt x="80" y="94"/>
                  </a:cubicBezTo>
                  <a:cubicBezTo>
                    <a:pt x="93" y="107"/>
                    <a:pt x="110" y="106"/>
                    <a:pt x="110" y="106"/>
                  </a:cubicBezTo>
                  <a:cubicBezTo>
                    <a:pt x="109" y="90"/>
                    <a:pt x="103" y="80"/>
                    <a:pt x="97" y="74"/>
                  </a:cubicBezTo>
                  <a:cubicBezTo>
                    <a:pt x="115" y="73"/>
                    <a:pt x="127" y="60"/>
                    <a:pt x="127" y="60"/>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1" name="Oval 230"/>
            <p:cNvSpPr>
              <a:spLocks noChangeArrowheads="1"/>
            </p:cNvSpPr>
            <p:nvPr/>
          </p:nvSpPr>
          <p:spPr bwMode="auto">
            <a:xfrm>
              <a:off x="8829676" y="6015039"/>
              <a:ext cx="184150" cy="1952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2" name="Oval 231"/>
            <p:cNvSpPr>
              <a:spLocks noChangeArrowheads="1"/>
            </p:cNvSpPr>
            <p:nvPr/>
          </p:nvSpPr>
          <p:spPr bwMode="auto">
            <a:xfrm>
              <a:off x="8863014" y="6051551"/>
              <a:ext cx="120650" cy="12700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3" name="Freeform 232"/>
            <p:cNvSpPr>
              <a:spLocks/>
            </p:cNvSpPr>
            <p:nvPr/>
          </p:nvSpPr>
          <p:spPr bwMode="auto">
            <a:xfrm>
              <a:off x="5057776" y="6396039"/>
              <a:ext cx="300038" cy="300038"/>
            </a:xfrm>
            <a:custGeom>
              <a:avLst/>
              <a:gdLst>
                <a:gd name="T0" fmla="*/ 0 w 72"/>
                <a:gd name="T1" fmla="*/ 61 h 68"/>
                <a:gd name="T2" fmla="*/ 2 w 72"/>
                <a:gd name="T3" fmla="*/ 57 h 68"/>
                <a:gd name="T4" fmla="*/ 3 w 72"/>
                <a:gd name="T5" fmla="*/ 55 h 68"/>
                <a:gd name="T6" fmla="*/ 4 w 72"/>
                <a:gd name="T7" fmla="*/ 53 h 68"/>
                <a:gd name="T8" fmla="*/ 7 w 72"/>
                <a:gd name="T9" fmla="*/ 47 h 68"/>
                <a:gd name="T10" fmla="*/ 11 w 72"/>
                <a:gd name="T11" fmla="*/ 40 h 68"/>
                <a:gd name="T12" fmla="*/ 16 w 72"/>
                <a:gd name="T13" fmla="*/ 33 h 68"/>
                <a:gd name="T14" fmla="*/ 22 w 72"/>
                <a:gd name="T15" fmla="*/ 26 h 68"/>
                <a:gd name="T16" fmla="*/ 28 w 72"/>
                <a:gd name="T17" fmla="*/ 19 h 68"/>
                <a:gd name="T18" fmla="*/ 36 w 72"/>
                <a:gd name="T19" fmla="*/ 13 h 68"/>
                <a:gd name="T20" fmla="*/ 43 w 72"/>
                <a:gd name="T21" fmla="*/ 8 h 68"/>
                <a:gd name="T22" fmla="*/ 51 w 72"/>
                <a:gd name="T23" fmla="*/ 5 h 68"/>
                <a:gd name="T24" fmla="*/ 54 w 72"/>
                <a:gd name="T25" fmla="*/ 3 h 68"/>
                <a:gd name="T26" fmla="*/ 57 w 72"/>
                <a:gd name="T27" fmla="*/ 2 h 68"/>
                <a:gd name="T28" fmla="*/ 63 w 72"/>
                <a:gd name="T29" fmla="*/ 1 h 68"/>
                <a:gd name="T30" fmla="*/ 68 w 72"/>
                <a:gd name="T31" fmla="*/ 0 h 68"/>
                <a:gd name="T32" fmla="*/ 72 w 72"/>
                <a:gd name="T33" fmla="*/ 0 h 68"/>
                <a:gd name="T34" fmla="*/ 68 w 72"/>
                <a:gd name="T35" fmla="*/ 1 h 68"/>
                <a:gd name="T36" fmla="*/ 64 w 72"/>
                <a:gd name="T37" fmla="*/ 3 h 68"/>
                <a:gd name="T38" fmla="*/ 59 w 72"/>
                <a:gd name="T39" fmla="*/ 6 h 68"/>
                <a:gd name="T40" fmla="*/ 57 w 72"/>
                <a:gd name="T41" fmla="*/ 8 h 68"/>
                <a:gd name="T42" fmla="*/ 54 w 72"/>
                <a:gd name="T43" fmla="*/ 10 h 68"/>
                <a:gd name="T44" fmla="*/ 48 w 72"/>
                <a:gd name="T45" fmla="*/ 15 h 68"/>
                <a:gd name="T46" fmla="*/ 43 w 72"/>
                <a:gd name="T47" fmla="*/ 21 h 68"/>
                <a:gd name="T48" fmla="*/ 39 w 72"/>
                <a:gd name="T49" fmla="*/ 28 h 68"/>
                <a:gd name="T50" fmla="*/ 35 w 72"/>
                <a:gd name="T51" fmla="*/ 35 h 68"/>
                <a:gd name="T52" fmla="*/ 32 w 72"/>
                <a:gd name="T53" fmla="*/ 42 h 68"/>
                <a:gd name="T54" fmla="*/ 30 w 72"/>
                <a:gd name="T55" fmla="*/ 49 h 68"/>
                <a:gd name="T56" fmla="*/ 29 w 72"/>
                <a:gd name="T57" fmla="*/ 55 h 68"/>
                <a:gd name="T58" fmla="*/ 28 w 72"/>
                <a:gd name="T59" fmla="*/ 60 h 68"/>
                <a:gd name="T60" fmla="*/ 28 w 72"/>
                <a:gd name="T61" fmla="*/ 62 h 68"/>
                <a:gd name="T62" fmla="*/ 27 w 72"/>
                <a:gd name="T63" fmla="*/ 64 h 68"/>
                <a:gd name="T64" fmla="*/ 27 w 72"/>
                <a:gd name="T65" fmla="*/ 68 h 68"/>
                <a:gd name="T66" fmla="*/ 0 w 72"/>
                <a:gd name="T67" fmla="*/ 61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68">
                  <a:moveTo>
                    <a:pt x="0" y="61"/>
                  </a:moveTo>
                  <a:cubicBezTo>
                    <a:pt x="0" y="61"/>
                    <a:pt x="1" y="60"/>
                    <a:pt x="2" y="57"/>
                  </a:cubicBezTo>
                  <a:cubicBezTo>
                    <a:pt x="2" y="57"/>
                    <a:pt x="3" y="56"/>
                    <a:pt x="3" y="55"/>
                  </a:cubicBezTo>
                  <a:cubicBezTo>
                    <a:pt x="3" y="54"/>
                    <a:pt x="4" y="54"/>
                    <a:pt x="4" y="53"/>
                  </a:cubicBezTo>
                  <a:cubicBezTo>
                    <a:pt x="5" y="51"/>
                    <a:pt x="6" y="49"/>
                    <a:pt x="7" y="47"/>
                  </a:cubicBezTo>
                  <a:cubicBezTo>
                    <a:pt x="8" y="45"/>
                    <a:pt x="10" y="42"/>
                    <a:pt x="11" y="40"/>
                  </a:cubicBezTo>
                  <a:cubicBezTo>
                    <a:pt x="12" y="38"/>
                    <a:pt x="14" y="35"/>
                    <a:pt x="16" y="33"/>
                  </a:cubicBezTo>
                  <a:cubicBezTo>
                    <a:pt x="18" y="31"/>
                    <a:pt x="20" y="28"/>
                    <a:pt x="22" y="26"/>
                  </a:cubicBezTo>
                  <a:cubicBezTo>
                    <a:pt x="24" y="23"/>
                    <a:pt x="26" y="21"/>
                    <a:pt x="28" y="19"/>
                  </a:cubicBezTo>
                  <a:cubicBezTo>
                    <a:pt x="31" y="17"/>
                    <a:pt x="33" y="15"/>
                    <a:pt x="36" y="13"/>
                  </a:cubicBezTo>
                  <a:cubicBezTo>
                    <a:pt x="38" y="11"/>
                    <a:pt x="41" y="10"/>
                    <a:pt x="43" y="8"/>
                  </a:cubicBezTo>
                  <a:cubicBezTo>
                    <a:pt x="46" y="7"/>
                    <a:pt x="48" y="6"/>
                    <a:pt x="51" y="5"/>
                  </a:cubicBezTo>
                  <a:cubicBezTo>
                    <a:pt x="52" y="4"/>
                    <a:pt x="53" y="4"/>
                    <a:pt x="54" y="3"/>
                  </a:cubicBezTo>
                  <a:cubicBezTo>
                    <a:pt x="55" y="3"/>
                    <a:pt x="56" y="3"/>
                    <a:pt x="57" y="2"/>
                  </a:cubicBezTo>
                  <a:cubicBezTo>
                    <a:pt x="60" y="2"/>
                    <a:pt x="62" y="1"/>
                    <a:pt x="63" y="1"/>
                  </a:cubicBezTo>
                  <a:cubicBezTo>
                    <a:pt x="65" y="1"/>
                    <a:pt x="67" y="0"/>
                    <a:pt x="68" y="0"/>
                  </a:cubicBezTo>
                  <a:cubicBezTo>
                    <a:pt x="70" y="0"/>
                    <a:pt x="72" y="0"/>
                    <a:pt x="72" y="0"/>
                  </a:cubicBezTo>
                  <a:cubicBezTo>
                    <a:pt x="72" y="0"/>
                    <a:pt x="71" y="0"/>
                    <a:pt x="68" y="1"/>
                  </a:cubicBezTo>
                  <a:cubicBezTo>
                    <a:pt x="67" y="2"/>
                    <a:pt x="66" y="2"/>
                    <a:pt x="64" y="3"/>
                  </a:cubicBezTo>
                  <a:cubicBezTo>
                    <a:pt x="63" y="4"/>
                    <a:pt x="61" y="5"/>
                    <a:pt x="59" y="6"/>
                  </a:cubicBezTo>
                  <a:cubicBezTo>
                    <a:pt x="58" y="7"/>
                    <a:pt x="57" y="7"/>
                    <a:pt x="57" y="8"/>
                  </a:cubicBezTo>
                  <a:cubicBezTo>
                    <a:pt x="56" y="9"/>
                    <a:pt x="55" y="10"/>
                    <a:pt x="54" y="10"/>
                  </a:cubicBezTo>
                  <a:cubicBezTo>
                    <a:pt x="52" y="12"/>
                    <a:pt x="50" y="14"/>
                    <a:pt x="48" y="15"/>
                  </a:cubicBezTo>
                  <a:cubicBezTo>
                    <a:pt x="47" y="17"/>
                    <a:pt x="45" y="19"/>
                    <a:pt x="43" y="21"/>
                  </a:cubicBezTo>
                  <a:cubicBezTo>
                    <a:pt x="42" y="23"/>
                    <a:pt x="40" y="26"/>
                    <a:pt x="39" y="28"/>
                  </a:cubicBezTo>
                  <a:cubicBezTo>
                    <a:pt x="38" y="30"/>
                    <a:pt x="36" y="32"/>
                    <a:pt x="35" y="35"/>
                  </a:cubicBezTo>
                  <a:cubicBezTo>
                    <a:pt x="34" y="37"/>
                    <a:pt x="33" y="40"/>
                    <a:pt x="32" y="42"/>
                  </a:cubicBezTo>
                  <a:cubicBezTo>
                    <a:pt x="31" y="44"/>
                    <a:pt x="31" y="46"/>
                    <a:pt x="30" y="49"/>
                  </a:cubicBezTo>
                  <a:cubicBezTo>
                    <a:pt x="30" y="51"/>
                    <a:pt x="29" y="53"/>
                    <a:pt x="29" y="55"/>
                  </a:cubicBezTo>
                  <a:cubicBezTo>
                    <a:pt x="28" y="57"/>
                    <a:pt x="28" y="58"/>
                    <a:pt x="28" y="60"/>
                  </a:cubicBezTo>
                  <a:cubicBezTo>
                    <a:pt x="28" y="61"/>
                    <a:pt x="28" y="61"/>
                    <a:pt x="28" y="62"/>
                  </a:cubicBezTo>
                  <a:cubicBezTo>
                    <a:pt x="27" y="63"/>
                    <a:pt x="27" y="63"/>
                    <a:pt x="27" y="64"/>
                  </a:cubicBezTo>
                  <a:cubicBezTo>
                    <a:pt x="27" y="67"/>
                    <a:pt x="27" y="68"/>
                    <a:pt x="27" y="68"/>
                  </a:cubicBezTo>
                  <a:lnTo>
                    <a:pt x="0" y="61"/>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4" name="Freeform 233"/>
            <p:cNvSpPr>
              <a:spLocks/>
            </p:cNvSpPr>
            <p:nvPr/>
          </p:nvSpPr>
          <p:spPr bwMode="auto">
            <a:xfrm>
              <a:off x="4878388" y="6396039"/>
              <a:ext cx="295275" cy="300038"/>
            </a:xfrm>
            <a:custGeom>
              <a:avLst/>
              <a:gdLst>
                <a:gd name="T0" fmla="*/ 45 w 71"/>
                <a:gd name="T1" fmla="*/ 68 h 68"/>
                <a:gd name="T2" fmla="*/ 44 w 71"/>
                <a:gd name="T3" fmla="*/ 64 h 68"/>
                <a:gd name="T4" fmla="*/ 44 w 71"/>
                <a:gd name="T5" fmla="*/ 62 h 68"/>
                <a:gd name="T6" fmla="*/ 44 w 71"/>
                <a:gd name="T7" fmla="*/ 60 h 68"/>
                <a:gd name="T8" fmla="*/ 43 w 71"/>
                <a:gd name="T9" fmla="*/ 55 h 68"/>
                <a:gd name="T10" fmla="*/ 42 w 71"/>
                <a:gd name="T11" fmla="*/ 49 h 68"/>
                <a:gd name="T12" fmla="*/ 39 w 71"/>
                <a:gd name="T13" fmla="*/ 42 h 68"/>
                <a:gd name="T14" fmla="*/ 37 w 71"/>
                <a:gd name="T15" fmla="*/ 35 h 68"/>
                <a:gd name="T16" fmla="*/ 33 w 71"/>
                <a:gd name="T17" fmla="*/ 28 h 68"/>
                <a:gd name="T18" fmla="*/ 28 w 71"/>
                <a:gd name="T19" fmla="*/ 21 h 68"/>
                <a:gd name="T20" fmla="*/ 23 w 71"/>
                <a:gd name="T21" fmla="*/ 15 h 68"/>
                <a:gd name="T22" fmla="*/ 18 w 71"/>
                <a:gd name="T23" fmla="*/ 10 h 68"/>
                <a:gd name="T24" fmla="*/ 15 w 71"/>
                <a:gd name="T25" fmla="*/ 8 h 68"/>
                <a:gd name="T26" fmla="*/ 12 w 71"/>
                <a:gd name="T27" fmla="*/ 6 h 68"/>
                <a:gd name="T28" fmla="*/ 7 w 71"/>
                <a:gd name="T29" fmla="*/ 3 h 68"/>
                <a:gd name="T30" fmla="*/ 3 w 71"/>
                <a:gd name="T31" fmla="*/ 1 h 68"/>
                <a:gd name="T32" fmla="*/ 0 w 71"/>
                <a:gd name="T33" fmla="*/ 0 h 68"/>
                <a:gd name="T34" fmla="*/ 4 w 71"/>
                <a:gd name="T35" fmla="*/ 0 h 68"/>
                <a:gd name="T36" fmla="*/ 8 w 71"/>
                <a:gd name="T37" fmla="*/ 1 h 68"/>
                <a:gd name="T38" fmla="*/ 14 w 71"/>
                <a:gd name="T39" fmla="*/ 2 h 68"/>
                <a:gd name="T40" fmla="*/ 18 w 71"/>
                <a:gd name="T41" fmla="*/ 3 h 68"/>
                <a:gd name="T42" fmla="*/ 21 w 71"/>
                <a:gd name="T43" fmla="*/ 5 h 68"/>
                <a:gd name="T44" fmla="*/ 29 w 71"/>
                <a:gd name="T45" fmla="*/ 8 h 68"/>
                <a:gd name="T46" fmla="*/ 36 w 71"/>
                <a:gd name="T47" fmla="*/ 13 h 68"/>
                <a:gd name="T48" fmla="*/ 43 w 71"/>
                <a:gd name="T49" fmla="*/ 19 h 68"/>
                <a:gd name="T50" fmla="*/ 50 w 71"/>
                <a:gd name="T51" fmla="*/ 26 h 68"/>
                <a:gd name="T52" fmla="*/ 56 w 71"/>
                <a:gd name="T53" fmla="*/ 33 h 68"/>
                <a:gd name="T54" fmla="*/ 61 w 71"/>
                <a:gd name="T55" fmla="*/ 40 h 68"/>
                <a:gd name="T56" fmla="*/ 64 w 71"/>
                <a:gd name="T57" fmla="*/ 47 h 68"/>
                <a:gd name="T58" fmla="*/ 68 w 71"/>
                <a:gd name="T59" fmla="*/ 53 h 68"/>
                <a:gd name="T60" fmla="*/ 69 w 71"/>
                <a:gd name="T61" fmla="*/ 55 h 68"/>
                <a:gd name="T62" fmla="*/ 70 w 71"/>
                <a:gd name="T63" fmla="*/ 57 h 68"/>
                <a:gd name="T64" fmla="*/ 71 w 71"/>
                <a:gd name="T65" fmla="*/ 61 h 68"/>
                <a:gd name="T66" fmla="*/ 45 w 71"/>
                <a:gd name="T67" fmla="*/ 68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 h="68">
                  <a:moveTo>
                    <a:pt x="45" y="68"/>
                  </a:moveTo>
                  <a:cubicBezTo>
                    <a:pt x="45" y="68"/>
                    <a:pt x="45" y="67"/>
                    <a:pt x="44" y="64"/>
                  </a:cubicBezTo>
                  <a:cubicBezTo>
                    <a:pt x="44" y="63"/>
                    <a:pt x="44" y="63"/>
                    <a:pt x="44" y="62"/>
                  </a:cubicBezTo>
                  <a:cubicBezTo>
                    <a:pt x="44" y="61"/>
                    <a:pt x="44" y="61"/>
                    <a:pt x="44" y="60"/>
                  </a:cubicBezTo>
                  <a:cubicBezTo>
                    <a:pt x="44" y="58"/>
                    <a:pt x="43" y="57"/>
                    <a:pt x="43" y="55"/>
                  </a:cubicBezTo>
                  <a:cubicBezTo>
                    <a:pt x="43" y="53"/>
                    <a:pt x="42" y="51"/>
                    <a:pt x="42" y="49"/>
                  </a:cubicBezTo>
                  <a:cubicBezTo>
                    <a:pt x="41" y="46"/>
                    <a:pt x="40" y="44"/>
                    <a:pt x="39" y="42"/>
                  </a:cubicBezTo>
                  <a:cubicBezTo>
                    <a:pt x="39" y="40"/>
                    <a:pt x="38" y="37"/>
                    <a:pt x="37" y="35"/>
                  </a:cubicBezTo>
                  <a:cubicBezTo>
                    <a:pt x="35" y="32"/>
                    <a:pt x="34" y="30"/>
                    <a:pt x="33" y="28"/>
                  </a:cubicBezTo>
                  <a:cubicBezTo>
                    <a:pt x="31" y="26"/>
                    <a:pt x="30" y="23"/>
                    <a:pt x="28" y="21"/>
                  </a:cubicBezTo>
                  <a:cubicBezTo>
                    <a:pt x="27" y="19"/>
                    <a:pt x="25" y="17"/>
                    <a:pt x="23" y="15"/>
                  </a:cubicBezTo>
                  <a:cubicBezTo>
                    <a:pt x="21" y="14"/>
                    <a:pt x="20" y="12"/>
                    <a:pt x="18" y="10"/>
                  </a:cubicBezTo>
                  <a:cubicBezTo>
                    <a:pt x="17" y="10"/>
                    <a:pt x="16" y="9"/>
                    <a:pt x="15" y="8"/>
                  </a:cubicBezTo>
                  <a:cubicBezTo>
                    <a:pt x="14" y="7"/>
                    <a:pt x="13" y="7"/>
                    <a:pt x="12" y="6"/>
                  </a:cubicBezTo>
                  <a:cubicBezTo>
                    <a:pt x="11" y="5"/>
                    <a:pt x="9" y="4"/>
                    <a:pt x="7" y="3"/>
                  </a:cubicBezTo>
                  <a:cubicBezTo>
                    <a:pt x="6" y="2"/>
                    <a:pt x="5" y="2"/>
                    <a:pt x="3" y="1"/>
                  </a:cubicBezTo>
                  <a:cubicBezTo>
                    <a:pt x="1" y="0"/>
                    <a:pt x="0" y="0"/>
                    <a:pt x="0" y="0"/>
                  </a:cubicBezTo>
                  <a:cubicBezTo>
                    <a:pt x="0" y="0"/>
                    <a:pt x="1" y="0"/>
                    <a:pt x="4" y="0"/>
                  </a:cubicBezTo>
                  <a:cubicBezTo>
                    <a:pt x="5" y="0"/>
                    <a:pt x="7" y="1"/>
                    <a:pt x="8" y="1"/>
                  </a:cubicBezTo>
                  <a:cubicBezTo>
                    <a:pt x="10" y="1"/>
                    <a:pt x="12" y="2"/>
                    <a:pt x="14" y="2"/>
                  </a:cubicBezTo>
                  <a:cubicBezTo>
                    <a:pt x="15" y="3"/>
                    <a:pt x="16" y="3"/>
                    <a:pt x="18" y="3"/>
                  </a:cubicBezTo>
                  <a:cubicBezTo>
                    <a:pt x="19" y="4"/>
                    <a:pt x="20" y="4"/>
                    <a:pt x="21" y="5"/>
                  </a:cubicBezTo>
                  <a:cubicBezTo>
                    <a:pt x="24" y="6"/>
                    <a:pt x="26" y="7"/>
                    <a:pt x="29" y="8"/>
                  </a:cubicBezTo>
                  <a:cubicBezTo>
                    <a:pt x="31" y="10"/>
                    <a:pt x="34" y="11"/>
                    <a:pt x="36" y="13"/>
                  </a:cubicBezTo>
                  <a:cubicBezTo>
                    <a:pt x="39" y="15"/>
                    <a:pt x="41" y="17"/>
                    <a:pt x="43" y="19"/>
                  </a:cubicBezTo>
                  <a:cubicBezTo>
                    <a:pt x="46" y="21"/>
                    <a:pt x="48" y="23"/>
                    <a:pt x="50" y="26"/>
                  </a:cubicBezTo>
                  <a:cubicBezTo>
                    <a:pt x="52" y="28"/>
                    <a:pt x="54" y="31"/>
                    <a:pt x="56" y="33"/>
                  </a:cubicBezTo>
                  <a:cubicBezTo>
                    <a:pt x="57" y="35"/>
                    <a:pt x="59" y="38"/>
                    <a:pt x="61" y="40"/>
                  </a:cubicBezTo>
                  <a:cubicBezTo>
                    <a:pt x="62" y="42"/>
                    <a:pt x="63" y="45"/>
                    <a:pt x="64" y="47"/>
                  </a:cubicBezTo>
                  <a:cubicBezTo>
                    <a:pt x="66" y="49"/>
                    <a:pt x="67" y="51"/>
                    <a:pt x="68" y="53"/>
                  </a:cubicBezTo>
                  <a:cubicBezTo>
                    <a:pt x="68" y="54"/>
                    <a:pt x="68" y="54"/>
                    <a:pt x="69" y="55"/>
                  </a:cubicBezTo>
                  <a:cubicBezTo>
                    <a:pt x="69" y="56"/>
                    <a:pt x="69" y="57"/>
                    <a:pt x="70" y="57"/>
                  </a:cubicBezTo>
                  <a:cubicBezTo>
                    <a:pt x="71" y="60"/>
                    <a:pt x="71" y="61"/>
                    <a:pt x="71" y="61"/>
                  </a:cubicBezTo>
                  <a:lnTo>
                    <a:pt x="45" y="6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5" name="Freeform 234"/>
            <p:cNvSpPr>
              <a:spLocks/>
            </p:cNvSpPr>
            <p:nvPr/>
          </p:nvSpPr>
          <p:spPr bwMode="auto">
            <a:xfrm>
              <a:off x="5057776" y="6354764"/>
              <a:ext cx="111125" cy="344488"/>
            </a:xfrm>
            <a:custGeom>
              <a:avLst/>
              <a:gdLst>
                <a:gd name="T0" fmla="*/ 0 w 27"/>
                <a:gd name="T1" fmla="*/ 78 h 78"/>
                <a:gd name="T2" fmla="*/ 0 w 27"/>
                <a:gd name="T3" fmla="*/ 74 h 78"/>
                <a:gd name="T4" fmla="*/ 1 w 27"/>
                <a:gd name="T5" fmla="*/ 64 h 78"/>
                <a:gd name="T6" fmla="*/ 6 w 27"/>
                <a:gd name="T7" fmla="*/ 36 h 78"/>
                <a:gd name="T8" fmla="*/ 10 w 27"/>
                <a:gd name="T9" fmla="*/ 22 h 78"/>
                <a:gd name="T10" fmla="*/ 13 w 27"/>
                <a:gd name="T11" fmla="*/ 15 h 78"/>
                <a:gd name="T12" fmla="*/ 16 w 27"/>
                <a:gd name="T13" fmla="*/ 10 h 78"/>
                <a:gd name="T14" fmla="*/ 19 w 27"/>
                <a:gd name="T15" fmla="*/ 6 h 78"/>
                <a:gd name="T16" fmla="*/ 22 w 27"/>
                <a:gd name="T17" fmla="*/ 3 h 78"/>
                <a:gd name="T18" fmla="*/ 24 w 27"/>
                <a:gd name="T19" fmla="*/ 0 h 78"/>
                <a:gd name="T20" fmla="*/ 23 w 27"/>
                <a:gd name="T21" fmla="*/ 3 h 78"/>
                <a:gd name="T22" fmla="*/ 21 w 27"/>
                <a:gd name="T23" fmla="*/ 7 h 78"/>
                <a:gd name="T24" fmla="*/ 20 w 27"/>
                <a:gd name="T25" fmla="*/ 11 h 78"/>
                <a:gd name="T26" fmla="*/ 19 w 27"/>
                <a:gd name="T27" fmla="*/ 17 h 78"/>
                <a:gd name="T28" fmla="*/ 19 w 27"/>
                <a:gd name="T29" fmla="*/ 24 h 78"/>
                <a:gd name="T30" fmla="*/ 19 w 27"/>
                <a:gd name="T31" fmla="*/ 37 h 78"/>
                <a:gd name="T32" fmla="*/ 24 w 27"/>
                <a:gd name="T33" fmla="*/ 63 h 78"/>
                <a:gd name="T34" fmla="*/ 26 w 27"/>
                <a:gd name="T35" fmla="*/ 71 h 78"/>
                <a:gd name="T36" fmla="*/ 27 w 27"/>
                <a:gd name="T37" fmla="*/ 74 h 78"/>
                <a:gd name="T38" fmla="*/ 0 w 27"/>
                <a:gd name="T3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78">
                  <a:moveTo>
                    <a:pt x="0" y="78"/>
                  </a:moveTo>
                  <a:cubicBezTo>
                    <a:pt x="0" y="78"/>
                    <a:pt x="0" y="76"/>
                    <a:pt x="0" y="74"/>
                  </a:cubicBezTo>
                  <a:cubicBezTo>
                    <a:pt x="0" y="72"/>
                    <a:pt x="0" y="68"/>
                    <a:pt x="1" y="64"/>
                  </a:cubicBezTo>
                  <a:cubicBezTo>
                    <a:pt x="2" y="57"/>
                    <a:pt x="3" y="46"/>
                    <a:pt x="6" y="36"/>
                  </a:cubicBezTo>
                  <a:cubicBezTo>
                    <a:pt x="7" y="31"/>
                    <a:pt x="8" y="26"/>
                    <a:pt x="10" y="22"/>
                  </a:cubicBezTo>
                  <a:cubicBezTo>
                    <a:pt x="11" y="20"/>
                    <a:pt x="12" y="17"/>
                    <a:pt x="13" y="15"/>
                  </a:cubicBezTo>
                  <a:cubicBezTo>
                    <a:pt x="14" y="13"/>
                    <a:pt x="15" y="11"/>
                    <a:pt x="16" y="10"/>
                  </a:cubicBezTo>
                  <a:cubicBezTo>
                    <a:pt x="17" y="8"/>
                    <a:pt x="18" y="7"/>
                    <a:pt x="19" y="6"/>
                  </a:cubicBezTo>
                  <a:cubicBezTo>
                    <a:pt x="20" y="4"/>
                    <a:pt x="21" y="3"/>
                    <a:pt x="22" y="3"/>
                  </a:cubicBezTo>
                  <a:cubicBezTo>
                    <a:pt x="23" y="1"/>
                    <a:pt x="24" y="0"/>
                    <a:pt x="24" y="0"/>
                  </a:cubicBezTo>
                  <a:cubicBezTo>
                    <a:pt x="24" y="0"/>
                    <a:pt x="24" y="1"/>
                    <a:pt x="23" y="3"/>
                  </a:cubicBezTo>
                  <a:cubicBezTo>
                    <a:pt x="22" y="4"/>
                    <a:pt x="22" y="5"/>
                    <a:pt x="21" y="7"/>
                  </a:cubicBezTo>
                  <a:cubicBezTo>
                    <a:pt x="21" y="8"/>
                    <a:pt x="20" y="10"/>
                    <a:pt x="20" y="11"/>
                  </a:cubicBezTo>
                  <a:cubicBezTo>
                    <a:pt x="20" y="13"/>
                    <a:pt x="19" y="15"/>
                    <a:pt x="19" y="17"/>
                  </a:cubicBezTo>
                  <a:cubicBezTo>
                    <a:pt x="19" y="19"/>
                    <a:pt x="19" y="21"/>
                    <a:pt x="19" y="24"/>
                  </a:cubicBezTo>
                  <a:cubicBezTo>
                    <a:pt x="19" y="28"/>
                    <a:pt x="19" y="33"/>
                    <a:pt x="19" y="37"/>
                  </a:cubicBezTo>
                  <a:cubicBezTo>
                    <a:pt x="20" y="47"/>
                    <a:pt x="22" y="56"/>
                    <a:pt x="24" y="63"/>
                  </a:cubicBezTo>
                  <a:cubicBezTo>
                    <a:pt x="25" y="67"/>
                    <a:pt x="25" y="69"/>
                    <a:pt x="26" y="71"/>
                  </a:cubicBezTo>
                  <a:cubicBezTo>
                    <a:pt x="27" y="73"/>
                    <a:pt x="27" y="74"/>
                    <a:pt x="27" y="74"/>
                  </a:cubicBezTo>
                  <a:lnTo>
                    <a:pt x="0" y="78"/>
                  </a:lnTo>
                  <a:close/>
                </a:path>
              </a:pathLst>
            </a:custGeom>
            <a:solidFill>
              <a:srgbClr val="72BE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6" name="Freeform 235"/>
            <p:cNvSpPr>
              <a:spLocks/>
            </p:cNvSpPr>
            <p:nvPr/>
          </p:nvSpPr>
          <p:spPr bwMode="auto">
            <a:xfrm>
              <a:off x="4965701" y="6073776"/>
              <a:ext cx="382588" cy="404813"/>
            </a:xfrm>
            <a:custGeom>
              <a:avLst/>
              <a:gdLst>
                <a:gd name="T0" fmla="*/ 92 w 92"/>
                <a:gd name="T1" fmla="*/ 44 h 92"/>
                <a:gd name="T2" fmla="*/ 69 w 92"/>
                <a:gd name="T3" fmla="*/ 34 h 92"/>
                <a:gd name="T4" fmla="*/ 77 w 92"/>
                <a:gd name="T5" fmla="*/ 12 h 92"/>
                <a:gd name="T6" fmla="*/ 53 w 92"/>
                <a:gd name="T7" fmla="*/ 22 h 92"/>
                <a:gd name="T8" fmla="*/ 43 w 92"/>
                <a:gd name="T9" fmla="*/ 0 h 92"/>
                <a:gd name="T10" fmla="*/ 34 w 92"/>
                <a:gd name="T11" fmla="*/ 23 h 92"/>
                <a:gd name="T12" fmla="*/ 11 w 92"/>
                <a:gd name="T13" fmla="*/ 15 h 92"/>
                <a:gd name="T14" fmla="*/ 21 w 92"/>
                <a:gd name="T15" fmla="*/ 38 h 92"/>
                <a:gd name="T16" fmla="*/ 0 w 92"/>
                <a:gd name="T17" fmla="*/ 48 h 92"/>
                <a:gd name="T18" fmla="*/ 23 w 92"/>
                <a:gd name="T19" fmla="*/ 58 h 92"/>
                <a:gd name="T20" fmla="*/ 15 w 92"/>
                <a:gd name="T21" fmla="*/ 80 h 92"/>
                <a:gd name="T22" fmla="*/ 38 w 92"/>
                <a:gd name="T23" fmla="*/ 71 h 92"/>
                <a:gd name="T24" fmla="*/ 48 w 92"/>
                <a:gd name="T25" fmla="*/ 92 h 92"/>
                <a:gd name="T26" fmla="*/ 58 w 92"/>
                <a:gd name="T27" fmla="*/ 69 h 92"/>
                <a:gd name="T28" fmla="*/ 80 w 92"/>
                <a:gd name="T29" fmla="*/ 77 h 92"/>
                <a:gd name="T30" fmla="*/ 70 w 92"/>
                <a:gd name="T31" fmla="*/ 54 h 92"/>
                <a:gd name="T32" fmla="*/ 92 w 92"/>
                <a:gd name="T3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2" h="92">
                  <a:moveTo>
                    <a:pt x="92" y="44"/>
                  </a:moveTo>
                  <a:cubicBezTo>
                    <a:pt x="83" y="36"/>
                    <a:pt x="75" y="34"/>
                    <a:pt x="69" y="34"/>
                  </a:cubicBezTo>
                  <a:cubicBezTo>
                    <a:pt x="77" y="24"/>
                    <a:pt x="77" y="12"/>
                    <a:pt x="77" y="12"/>
                  </a:cubicBezTo>
                  <a:cubicBezTo>
                    <a:pt x="65" y="13"/>
                    <a:pt x="58" y="17"/>
                    <a:pt x="53" y="22"/>
                  </a:cubicBezTo>
                  <a:cubicBezTo>
                    <a:pt x="53" y="8"/>
                    <a:pt x="43" y="0"/>
                    <a:pt x="43" y="0"/>
                  </a:cubicBezTo>
                  <a:cubicBezTo>
                    <a:pt x="36" y="9"/>
                    <a:pt x="34" y="17"/>
                    <a:pt x="34" y="23"/>
                  </a:cubicBezTo>
                  <a:cubicBezTo>
                    <a:pt x="24" y="15"/>
                    <a:pt x="11" y="15"/>
                    <a:pt x="11" y="15"/>
                  </a:cubicBezTo>
                  <a:cubicBezTo>
                    <a:pt x="13" y="27"/>
                    <a:pt x="16" y="34"/>
                    <a:pt x="21" y="38"/>
                  </a:cubicBezTo>
                  <a:cubicBezTo>
                    <a:pt x="8" y="39"/>
                    <a:pt x="0" y="48"/>
                    <a:pt x="0" y="48"/>
                  </a:cubicBezTo>
                  <a:cubicBezTo>
                    <a:pt x="8" y="56"/>
                    <a:pt x="16" y="58"/>
                    <a:pt x="23" y="58"/>
                  </a:cubicBezTo>
                  <a:cubicBezTo>
                    <a:pt x="14" y="68"/>
                    <a:pt x="15" y="80"/>
                    <a:pt x="15" y="80"/>
                  </a:cubicBezTo>
                  <a:cubicBezTo>
                    <a:pt x="26" y="79"/>
                    <a:pt x="33" y="75"/>
                    <a:pt x="38" y="71"/>
                  </a:cubicBezTo>
                  <a:cubicBezTo>
                    <a:pt x="39" y="84"/>
                    <a:pt x="48" y="92"/>
                    <a:pt x="48" y="92"/>
                  </a:cubicBezTo>
                  <a:cubicBezTo>
                    <a:pt x="55" y="84"/>
                    <a:pt x="58" y="76"/>
                    <a:pt x="58" y="69"/>
                  </a:cubicBezTo>
                  <a:cubicBezTo>
                    <a:pt x="68" y="78"/>
                    <a:pt x="80" y="77"/>
                    <a:pt x="80" y="77"/>
                  </a:cubicBezTo>
                  <a:cubicBezTo>
                    <a:pt x="79" y="66"/>
                    <a:pt x="75" y="58"/>
                    <a:pt x="70" y="54"/>
                  </a:cubicBezTo>
                  <a:cubicBezTo>
                    <a:pt x="84" y="53"/>
                    <a:pt x="92" y="44"/>
                    <a:pt x="92" y="44"/>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7" name="Oval 236"/>
            <p:cNvSpPr>
              <a:spLocks noChangeArrowheads="1"/>
            </p:cNvSpPr>
            <p:nvPr/>
          </p:nvSpPr>
          <p:spPr bwMode="auto">
            <a:xfrm>
              <a:off x="5091113" y="6205539"/>
              <a:ext cx="133350" cy="141288"/>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8" name="Oval 237"/>
            <p:cNvSpPr>
              <a:spLocks noChangeArrowheads="1"/>
            </p:cNvSpPr>
            <p:nvPr/>
          </p:nvSpPr>
          <p:spPr bwMode="auto">
            <a:xfrm>
              <a:off x="5111751" y="6232526"/>
              <a:ext cx="87313" cy="9207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9" name="Freeform 238"/>
            <p:cNvSpPr>
              <a:spLocks/>
            </p:cNvSpPr>
            <p:nvPr/>
          </p:nvSpPr>
          <p:spPr bwMode="auto">
            <a:xfrm>
              <a:off x="2243138" y="6188076"/>
              <a:ext cx="446088" cy="550863"/>
            </a:xfrm>
            <a:custGeom>
              <a:avLst/>
              <a:gdLst>
                <a:gd name="T0" fmla="*/ 0 w 107"/>
                <a:gd name="T1" fmla="*/ 123 h 125"/>
                <a:gd name="T2" fmla="*/ 0 w 107"/>
                <a:gd name="T3" fmla="*/ 121 h 125"/>
                <a:gd name="T4" fmla="*/ 1 w 107"/>
                <a:gd name="T5" fmla="*/ 115 h 125"/>
                <a:gd name="T6" fmla="*/ 7 w 107"/>
                <a:gd name="T7" fmla="*/ 96 h 125"/>
                <a:gd name="T8" fmla="*/ 18 w 107"/>
                <a:gd name="T9" fmla="*/ 70 h 125"/>
                <a:gd name="T10" fmla="*/ 25 w 107"/>
                <a:gd name="T11" fmla="*/ 56 h 125"/>
                <a:gd name="T12" fmla="*/ 35 w 107"/>
                <a:gd name="T13" fmla="*/ 42 h 125"/>
                <a:gd name="T14" fmla="*/ 46 w 107"/>
                <a:gd name="T15" fmla="*/ 30 h 125"/>
                <a:gd name="T16" fmla="*/ 58 w 107"/>
                <a:gd name="T17" fmla="*/ 20 h 125"/>
                <a:gd name="T18" fmla="*/ 64 w 107"/>
                <a:gd name="T19" fmla="*/ 16 h 125"/>
                <a:gd name="T20" fmla="*/ 70 w 107"/>
                <a:gd name="T21" fmla="*/ 12 h 125"/>
                <a:gd name="T22" fmla="*/ 82 w 107"/>
                <a:gd name="T23" fmla="*/ 7 h 125"/>
                <a:gd name="T24" fmla="*/ 92 w 107"/>
                <a:gd name="T25" fmla="*/ 4 h 125"/>
                <a:gd name="T26" fmla="*/ 100 w 107"/>
                <a:gd name="T27" fmla="*/ 2 h 125"/>
                <a:gd name="T28" fmla="*/ 107 w 107"/>
                <a:gd name="T29" fmla="*/ 0 h 125"/>
                <a:gd name="T30" fmla="*/ 100 w 107"/>
                <a:gd name="T31" fmla="*/ 3 h 125"/>
                <a:gd name="T32" fmla="*/ 93 w 107"/>
                <a:gd name="T33" fmla="*/ 6 h 125"/>
                <a:gd name="T34" fmla="*/ 84 w 107"/>
                <a:gd name="T35" fmla="*/ 11 h 125"/>
                <a:gd name="T36" fmla="*/ 74 w 107"/>
                <a:gd name="T37" fmla="*/ 18 h 125"/>
                <a:gd name="T38" fmla="*/ 69 w 107"/>
                <a:gd name="T39" fmla="*/ 22 h 125"/>
                <a:gd name="T40" fmla="*/ 64 w 107"/>
                <a:gd name="T41" fmla="*/ 27 h 125"/>
                <a:gd name="T42" fmla="*/ 54 w 107"/>
                <a:gd name="T43" fmla="*/ 38 h 125"/>
                <a:gd name="T44" fmla="*/ 47 w 107"/>
                <a:gd name="T45" fmla="*/ 50 h 125"/>
                <a:gd name="T46" fmla="*/ 30 w 107"/>
                <a:gd name="T47" fmla="*/ 101 h 125"/>
                <a:gd name="T48" fmla="*/ 28 w 107"/>
                <a:gd name="T49" fmla="*/ 119 h 125"/>
                <a:gd name="T50" fmla="*/ 28 w 107"/>
                <a:gd name="T51" fmla="*/ 123 h 125"/>
                <a:gd name="T52" fmla="*/ 28 w 107"/>
                <a:gd name="T53" fmla="*/ 125 h 125"/>
                <a:gd name="T54" fmla="*/ 0 w 107"/>
                <a:gd name="T55" fmla="*/ 12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0" y="123"/>
                  </a:moveTo>
                  <a:cubicBezTo>
                    <a:pt x="0" y="123"/>
                    <a:pt x="0" y="122"/>
                    <a:pt x="0" y="121"/>
                  </a:cubicBezTo>
                  <a:cubicBezTo>
                    <a:pt x="0" y="119"/>
                    <a:pt x="1" y="117"/>
                    <a:pt x="1" y="115"/>
                  </a:cubicBezTo>
                  <a:cubicBezTo>
                    <a:pt x="2" y="110"/>
                    <a:pt x="4" y="103"/>
                    <a:pt x="7" y="96"/>
                  </a:cubicBezTo>
                  <a:cubicBezTo>
                    <a:pt x="9" y="88"/>
                    <a:pt x="13" y="79"/>
                    <a:pt x="18" y="70"/>
                  </a:cubicBezTo>
                  <a:cubicBezTo>
                    <a:pt x="20" y="65"/>
                    <a:pt x="23" y="60"/>
                    <a:pt x="25" y="56"/>
                  </a:cubicBezTo>
                  <a:cubicBezTo>
                    <a:pt x="28" y="51"/>
                    <a:pt x="31" y="47"/>
                    <a:pt x="35" y="42"/>
                  </a:cubicBezTo>
                  <a:cubicBezTo>
                    <a:pt x="38" y="38"/>
                    <a:pt x="42" y="34"/>
                    <a:pt x="46" y="30"/>
                  </a:cubicBezTo>
                  <a:cubicBezTo>
                    <a:pt x="50" y="27"/>
                    <a:pt x="54" y="23"/>
                    <a:pt x="58" y="20"/>
                  </a:cubicBezTo>
                  <a:cubicBezTo>
                    <a:pt x="60" y="19"/>
                    <a:pt x="62" y="17"/>
                    <a:pt x="64" y="16"/>
                  </a:cubicBezTo>
                  <a:cubicBezTo>
                    <a:pt x="66" y="15"/>
                    <a:pt x="68" y="14"/>
                    <a:pt x="70" y="12"/>
                  </a:cubicBezTo>
                  <a:cubicBezTo>
                    <a:pt x="74" y="10"/>
                    <a:pt x="78" y="8"/>
                    <a:pt x="82" y="7"/>
                  </a:cubicBezTo>
                  <a:cubicBezTo>
                    <a:pt x="85" y="5"/>
                    <a:pt x="89" y="5"/>
                    <a:pt x="92" y="4"/>
                  </a:cubicBezTo>
                  <a:cubicBezTo>
                    <a:pt x="95" y="3"/>
                    <a:pt x="98" y="2"/>
                    <a:pt x="100" y="2"/>
                  </a:cubicBezTo>
                  <a:cubicBezTo>
                    <a:pt x="105" y="1"/>
                    <a:pt x="107" y="0"/>
                    <a:pt x="107" y="0"/>
                  </a:cubicBezTo>
                  <a:cubicBezTo>
                    <a:pt x="107" y="0"/>
                    <a:pt x="105" y="1"/>
                    <a:pt x="100" y="3"/>
                  </a:cubicBezTo>
                  <a:cubicBezTo>
                    <a:pt x="98" y="4"/>
                    <a:pt x="96" y="5"/>
                    <a:pt x="93" y="6"/>
                  </a:cubicBezTo>
                  <a:cubicBezTo>
                    <a:pt x="90" y="7"/>
                    <a:pt x="87" y="9"/>
                    <a:pt x="84" y="11"/>
                  </a:cubicBezTo>
                  <a:cubicBezTo>
                    <a:pt x="80" y="13"/>
                    <a:pt x="77" y="15"/>
                    <a:pt x="74" y="18"/>
                  </a:cubicBezTo>
                  <a:cubicBezTo>
                    <a:pt x="72" y="19"/>
                    <a:pt x="70" y="21"/>
                    <a:pt x="69" y="22"/>
                  </a:cubicBezTo>
                  <a:cubicBezTo>
                    <a:pt x="67" y="24"/>
                    <a:pt x="65" y="25"/>
                    <a:pt x="64" y="27"/>
                  </a:cubicBezTo>
                  <a:cubicBezTo>
                    <a:pt x="60" y="30"/>
                    <a:pt x="57" y="34"/>
                    <a:pt x="54" y="38"/>
                  </a:cubicBezTo>
                  <a:cubicBezTo>
                    <a:pt x="52" y="42"/>
                    <a:pt x="49" y="46"/>
                    <a:pt x="47" y="50"/>
                  </a:cubicBezTo>
                  <a:cubicBezTo>
                    <a:pt x="37" y="68"/>
                    <a:pt x="32" y="87"/>
                    <a:pt x="30" y="101"/>
                  </a:cubicBezTo>
                  <a:cubicBezTo>
                    <a:pt x="29" y="108"/>
                    <a:pt x="28" y="115"/>
                    <a:pt x="28" y="119"/>
                  </a:cubicBezTo>
                  <a:cubicBezTo>
                    <a:pt x="28" y="121"/>
                    <a:pt x="28" y="122"/>
                    <a:pt x="28" y="123"/>
                  </a:cubicBezTo>
                  <a:cubicBezTo>
                    <a:pt x="28" y="124"/>
                    <a:pt x="28" y="125"/>
                    <a:pt x="28" y="125"/>
                  </a:cubicBezTo>
                  <a:lnTo>
                    <a:pt x="0" y="123"/>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0" name="Freeform 239"/>
            <p:cNvSpPr>
              <a:spLocks/>
            </p:cNvSpPr>
            <p:nvPr/>
          </p:nvSpPr>
          <p:spPr bwMode="auto">
            <a:xfrm>
              <a:off x="1955801" y="6188076"/>
              <a:ext cx="446088" cy="550863"/>
            </a:xfrm>
            <a:custGeom>
              <a:avLst/>
              <a:gdLst>
                <a:gd name="T0" fmla="*/ 79 w 107"/>
                <a:gd name="T1" fmla="*/ 125 h 125"/>
                <a:gd name="T2" fmla="*/ 79 w 107"/>
                <a:gd name="T3" fmla="*/ 123 h 125"/>
                <a:gd name="T4" fmla="*/ 79 w 107"/>
                <a:gd name="T5" fmla="*/ 119 h 125"/>
                <a:gd name="T6" fmla="*/ 77 w 107"/>
                <a:gd name="T7" fmla="*/ 101 h 125"/>
                <a:gd name="T8" fmla="*/ 60 w 107"/>
                <a:gd name="T9" fmla="*/ 50 h 125"/>
                <a:gd name="T10" fmla="*/ 52 w 107"/>
                <a:gd name="T11" fmla="*/ 38 h 125"/>
                <a:gd name="T12" fmla="*/ 43 w 107"/>
                <a:gd name="T13" fmla="*/ 27 h 125"/>
                <a:gd name="T14" fmla="*/ 38 w 107"/>
                <a:gd name="T15" fmla="*/ 22 h 125"/>
                <a:gd name="T16" fmla="*/ 33 w 107"/>
                <a:gd name="T17" fmla="*/ 18 h 125"/>
                <a:gd name="T18" fmla="*/ 23 w 107"/>
                <a:gd name="T19" fmla="*/ 11 h 125"/>
                <a:gd name="T20" fmla="*/ 14 w 107"/>
                <a:gd name="T21" fmla="*/ 6 h 125"/>
                <a:gd name="T22" fmla="*/ 6 w 107"/>
                <a:gd name="T23" fmla="*/ 3 h 125"/>
                <a:gd name="T24" fmla="*/ 0 w 107"/>
                <a:gd name="T25" fmla="*/ 0 h 125"/>
                <a:gd name="T26" fmla="*/ 7 w 107"/>
                <a:gd name="T27" fmla="*/ 2 h 125"/>
                <a:gd name="T28" fmla="*/ 15 w 107"/>
                <a:gd name="T29" fmla="*/ 4 h 125"/>
                <a:gd name="T30" fmla="*/ 25 w 107"/>
                <a:gd name="T31" fmla="*/ 7 h 125"/>
                <a:gd name="T32" fmla="*/ 37 w 107"/>
                <a:gd name="T33" fmla="*/ 12 h 125"/>
                <a:gd name="T34" fmla="*/ 43 w 107"/>
                <a:gd name="T35" fmla="*/ 16 h 125"/>
                <a:gd name="T36" fmla="*/ 49 w 107"/>
                <a:gd name="T37" fmla="*/ 20 h 125"/>
                <a:gd name="T38" fmla="*/ 61 w 107"/>
                <a:gd name="T39" fmla="*/ 30 h 125"/>
                <a:gd name="T40" fmla="*/ 72 w 107"/>
                <a:gd name="T41" fmla="*/ 42 h 125"/>
                <a:gd name="T42" fmla="*/ 81 w 107"/>
                <a:gd name="T43" fmla="*/ 56 h 125"/>
                <a:gd name="T44" fmla="*/ 89 w 107"/>
                <a:gd name="T45" fmla="*/ 70 h 125"/>
                <a:gd name="T46" fmla="*/ 100 w 107"/>
                <a:gd name="T47" fmla="*/ 96 h 125"/>
                <a:gd name="T48" fmla="*/ 105 w 107"/>
                <a:gd name="T49" fmla="*/ 115 h 125"/>
                <a:gd name="T50" fmla="*/ 107 w 107"/>
                <a:gd name="T51" fmla="*/ 121 h 125"/>
                <a:gd name="T52" fmla="*/ 107 w 107"/>
                <a:gd name="T53" fmla="*/ 123 h 125"/>
                <a:gd name="T54" fmla="*/ 79 w 107"/>
                <a:gd name="T55" fmla="*/ 125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07" h="125">
                  <a:moveTo>
                    <a:pt x="79" y="125"/>
                  </a:moveTo>
                  <a:cubicBezTo>
                    <a:pt x="79" y="125"/>
                    <a:pt x="79" y="124"/>
                    <a:pt x="79" y="123"/>
                  </a:cubicBezTo>
                  <a:cubicBezTo>
                    <a:pt x="79" y="122"/>
                    <a:pt x="79" y="121"/>
                    <a:pt x="79" y="119"/>
                  </a:cubicBezTo>
                  <a:cubicBezTo>
                    <a:pt x="79" y="115"/>
                    <a:pt x="78" y="108"/>
                    <a:pt x="77" y="101"/>
                  </a:cubicBezTo>
                  <a:cubicBezTo>
                    <a:pt x="75" y="87"/>
                    <a:pt x="70" y="68"/>
                    <a:pt x="60" y="50"/>
                  </a:cubicBezTo>
                  <a:cubicBezTo>
                    <a:pt x="58" y="46"/>
                    <a:pt x="55" y="42"/>
                    <a:pt x="52" y="38"/>
                  </a:cubicBezTo>
                  <a:cubicBezTo>
                    <a:pt x="50" y="34"/>
                    <a:pt x="46" y="30"/>
                    <a:pt x="43" y="27"/>
                  </a:cubicBezTo>
                  <a:cubicBezTo>
                    <a:pt x="42" y="25"/>
                    <a:pt x="40" y="24"/>
                    <a:pt x="38" y="22"/>
                  </a:cubicBezTo>
                  <a:cubicBezTo>
                    <a:pt x="36" y="21"/>
                    <a:pt x="35" y="19"/>
                    <a:pt x="33" y="18"/>
                  </a:cubicBezTo>
                  <a:cubicBezTo>
                    <a:pt x="30" y="15"/>
                    <a:pt x="26" y="13"/>
                    <a:pt x="23" y="11"/>
                  </a:cubicBezTo>
                  <a:cubicBezTo>
                    <a:pt x="20" y="9"/>
                    <a:pt x="17" y="7"/>
                    <a:pt x="14" y="6"/>
                  </a:cubicBezTo>
                  <a:cubicBezTo>
                    <a:pt x="11" y="5"/>
                    <a:pt x="8" y="4"/>
                    <a:pt x="6" y="3"/>
                  </a:cubicBezTo>
                  <a:cubicBezTo>
                    <a:pt x="2" y="1"/>
                    <a:pt x="0" y="0"/>
                    <a:pt x="0" y="0"/>
                  </a:cubicBezTo>
                  <a:cubicBezTo>
                    <a:pt x="0" y="0"/>
                    <a:pt x="2" y="1"/>
                    <a:pt x="7" y="2"/>
                  </a:cubicBezTo>
                  <a:cubicBezTo>
                    <a:pt x="9" y="2"/>
                    <a:pt x="12" y="3"/>
                    <a:pt x="15" y="4"/>
                  </a:cubicBezTo>
                  <a:cubicBezTo>
                    <a:pt x="18" y="5"/>
                    <a:pt x="21" y="5"/>
                    <a:pt x="25" y="7"/>
                  </a:cubicBezTo>
                  <a:cubicBezTo>
                    <a:pt x="29" y="8"/>
                    <a:pt x="33" y="10"/>
                    <a:pt x="37" y="12"/>
                  </a:cubicBezTo>
                  <a:cubicBezTo>
                    <a:pt x="39" y="14"/>
                    <a:pt x="41" y="15"/>
                    <a:pt x="43" y="16"/>
                  </a:cubicBezTo>
                  <a:cubicBezTo>
                    <a:pt x="45" y="17"/>
                    <a:pt x="47" y="19"/>
                    <a:pt x="49" y="20"/>
                  </a:cubicBezTo>
                  <a:cubicBezTo>
                    <a:pt x="53" y="23"/>
                    <a:pt x="57" y="27"/>
                    <a:pt x="61" y="30"/>
                  </a:cubicBezTo>
                  <a:cubicBezTo>
                    <a:pt x="65" y="34"/>
                    <a:pt x="68" y="38"/>
                    <a:pt x="72" y="42"/>
                  </a:cubicBezTo>
                  <a:cubicBezTo>
                    <a:pt x="75" y="47"/>
                    <a:pt x="78" y="51"/>
                    <a:pt x="81" y="56"/>
                  </a:cubicBezTo>
                  <a:cubicBezTo>
                    <a:pt x="84" y="60"/>
                    <a:pt x="87" y="65"/>
                    <a:pt x="89" y="70"/>
                  </a:cubicBezTo>
                  <a:cubicBezTo>
                    <a:pt x="94" y="79"/>
                    <a:pt x="97" y="88"/>
                    <a:pt x="100" y="96"/>
                  </a:cubicBezTo>
                  <a:cubicBezTo>
                    <a:pt x="103" y="103"/>
                    <a:pt x="104" y="110"/>
                    <a:pt x="105" y="115"/>
                  </a:cubicBezTo>
                  <a:cubicBezTo>
                    <a:pt x="106" y="117"/>
                    <a:pt x="106" y="119"/>
                    <a:pt x="107" y="121"/>
                  </a:cubicBezTo>
                  <a:cubicBezTo>
                    <a:pt x="107" y="122"/>
                    <a:pt x="107" y="123"/>
                    <a:pt x="107" y="123"/>
                  </a:cubicBezTo>
                  <a:lnTo>
                    <a:pt x="79" y="12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1" name="Freeform 240"/>
            <p:cNvSpPr>
              <a:spLocks/>
            </p:cNvSpPr>
            <p:nvPr/>
          </p:nvSpPr>
          <p:spPr bwMode="auto">
            <a:xfrm>
              <a:off x="2263776" y="6430964"/>
              <a:ext cx="458788" cy="307975"/>
            </a:xfrm>
            <a:custGeom>
              <a:avLst/>
              <a:gdLst>
                <a:gd name="T0" fmla="*/ 0 w 110"/>
                <a:gd name="T1" fmla="*/ 65 h 70"/>
                <a:gd name="T2" fmla="*/ 0 w 110"/>
                <a:gd name="T3" fmla="*/ 63 h 70"/>
                <a:gd name="T4" fmla="*/ 1 w 110"/>
                <a:gd name="T5" fmla="*/ 61 h 70"/>
                <a:gd name="T6" fmla="*/ 2 w 110"/>
                <a:gd name="T7" fmla="*/ 58 h 70"/>
                <a:gd name="T8" fmla="*/ 5 w 110"/>
                <a:gd name="T9" fmla="*/ 51 h 70"/>
                <a:gd name="T10" fmla="*/ 10 w 110"/>
                <a:gd name="T11" fmla="*/ 43 h 70"/>
                <a:gd name="T12" fmla="*/ 16 w 110"/>
                <a:gd name="T13" fmla="*/ 34 h 70"/>
                <a:gd name="T14" fmla="*/ 24 w 110"/>
                <a:gd name="T15" fmla="*/ 26 h 70"/>
                <a:gd name="T16" fmla="*/ 29 w 110"/>
                <a:gd name="T17" fmla="*/ 21 h 70"/>
                <a:gd name="T18" fmla="*/ 34 w 110"/>
                <a:gd name="T19" fmla="*/ 17 h 70"/>
                <a:gd name="T20" fmla="*/ 40 w 110"/>
                <a:gd name="T21" fmla="*/ 14 h 70"/>
                <a:gd name="T22" fmla="*/ 45 w 110"/>
                <a:gd name="T23" fmla="*/ 11 h 70"/>
                <a:gd name="T24" fmla="*/ 57 w 110"/>
                <a:gd name="T25" fmla="*/ 6 h 70"/>
                <a:gd name="T26" fmla="*/ 69 w 110"/>
                <a:gd name="T27" fmla="*/ 3 h 70"/>
                <a:gd name="T28" fmla="*/ 80 w 110"/>
                <a:gd name="T29" fmla="*/ 1 h 70"/>
                <a:gd name="T30" fmla="*/ 90 w 110"/>
                <a:gd name="T31" fmla="*/ 1 h 70"/>
                <a:gd name="T32" fmla="*/ 94 w 110"/>
                <a:gd name="T33" fmla="*/ 0 h 70"/>
                <a:gd name="T34" fmla="*/ 98 w 110"/>
                <a:gd name="T35" fmla="*/ 1 h 70"/>
                <a:gd name="T36" fmla="*/ 104 w 110"/>
                <a:gd name="T37" fmla="*/ 1 h 70"/>
                <a:gd name="T38" fmla="*/ 110 w 110"/>
                <a:gd name="T39" fmla="*/ 1 h 70"/>
                <a:gd name="T40" fmla="*/ 104 w 110"/>
                <a:gd name="T41" fmla="*/ 2 h 70"/>
                <a:gd name="T42" fmla="*/ 98 w 110"/>
                <a:gd name="T43" fmla="*/ 3 h 70"/>
                <a:gd name="T44" fmla="*/ 94 w 110"/>
                <a:gd name="T45" fmla="*/ 4 h 70"/>
                <a:gd name="T46" fmla="*/ 90 w 110"/>
                <a:gd name="T47" fmla="*/ 5 h 70"/>
                <a:gd name="T48" fmla="*/ 81 w 110"/>
                <a:gd name="T49" fmla="*/ 7 h 70"/>
                <a:gd name="T50" fmla="*/ 71 w 110"/>
                <a:gd name="T51" fmla="*/ 11 h 70"/>
                <a:gd name="T52" fmla="*/ 62 w 110"/>
                <a:gd name="T53" fmla="*/ 16 h 70"/>
                <a:gd name="T54" fmla="*/ 53 w 110"/>
                <a:gd name="T55" fmla="*/ 23 h 70"/>
                <a:gd name="T56" fmla="*/ 49 w 110"/>
                <a:gd name="T57" fmla="*/ 26 h 70"/>
                <a:gd name="T58" fmla="*/ 45 w 110"/>
                <a:gd name="T59" fmla="*/ 30 h 70"/>
                <a:gd name="T60" fmla="*/ 42 w 110"/>
                <a:gd name="T61" fmla="*/ 34 h 70"/>
                <a:gd name="T62" fmla="*/ 39 w 110"/>
                <a:gd name="T63" fmla="*/ 38 h 70"/>
                <a:gd name="T64" fmla="*/ 34 w 110"/>
                <a:gd name="T65" fmla="*/ 46 h 70"/>
                <a:gd name="T66" fmla="*/ 31 w 110"/>
                <a:gd name="T67" fmla="*/ 54 h 70"/>
                <a:gd name="T68" fmla="*/ 29 w 110"/>
                <a:gd name="T69" fmla="*/ 61 h 70"/>
                <a:gd name="T70" fmla="*/ 28 w 110"/>
                <a:gd name="T71" fmla="*/ 66 h 70"/>
                <a:gd name="T72" fmla="*/ 28 w 110"/>
                <a:gd name="T73" fmla="*/ 67 h 70"/>
                <a:gd name="T74" fmla="*/ 27 w 110"/>
                <a:gd name="T75" fmla="*/ 68 h 70"/>
                <a:gd name="T76" fmla="*/ 27 w 110"/>
                <a:gd name="T77" fmla="*/ 70 h 70"/>
                <a:gd name="T78" fmla="*/ 0 w 110"/>
                <a:gd name="T79" fmla="*/ 6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0" y="65"/>
                  </a:moveTo>
                  <a:cubicBezTo>
                    <a:pt x="0" y="65"/>
                    <a:pt x="0" y="64"/>
                    <a:pt x="0" y="63"/>
                  </a:cubicBezTo>
                  <a:cubicBezTo>
                    <a:pt x="1" y="62"/>
                    <a:pt x="1" y="62"/>
                    <a:pt x="1" y="61"/>
                  </a:cubicBezTo>
                  <a:cubicBezTo>
                    <a:pt x="1" y="60"/>
                    <a:pt x="2" y="59"/>
                    <a:pt x="2" y="58"/>
                  </a:cubicBezTo>
                  <a:cubicBezTo>
                    <a:pt x="3" y="56"/>
                    <a:pt x="4" y="54"/>
                    <a:pt x="5" y="51"/>
                  </a:cubicBezTo>
                  <a:cubicBezTo>
                    <a:pt x="6" y="49"/>
                    <a:pt x="8" y="46"/>
                    <a:pt x="10" y="43"/>
                  </a:cubicBezTo>
                  <a:cubicBezTo>
                    <a:pt x="11" y="40"/>
                    <a:pt x="14" y="37"/>
                    <a:pt x="16" y="34"/>
                  </a:cubicBezTo>
                  <a:cubicBezTo>
                    <a:pt x="19" y="31"/>
                    <a:pt x="21" y="28"/>
                    <a:pt x="24" y="26"/>
                  </a:cubicBezTo>
                  <a:cubicBezTo>
                    <a:pt x="26" y="24"/>
                    <a:pt x="27" y="23"/>
                    <a:pt x="29" y="21"/>
                  </a:cubicBezTo>
                  <a:cubicBezTo>
                    <a:pt x="31" y="20"/>
                    <a:pt x="32" y="19"/>
                    <a:pt x="34" y="17"/>
                  </a:cubicBezTo>
                  <a:cubicBezTo>
                    <a:pt x="36" y="16"/>
                    <a:pt x="38" y="15"/>
                    <a:pt x="40" y="14"/>
                  </a:cubicBezTo>
                  <a:cubicBezTo>
                    <a:pt x="45" y="11"/>
                    <a:pt x="45" y="11"/>
                    <a:pt x="45" y="11"/>
                  </a:cubicBezTo>
                  <a:cubicBezTo>
                    <a:pt x="49" y="9"/>
                    <a:pt x="53" y="7"/>
                    <a:pt x="57" y="6"/>
                  </a:cubicBezTo>
                  <a:cubicBezTo>
                    <a:pt x="61" y="5"/>
                    <a:pt x="65" y="4"/>
                    <a:pt x="69" y="3"/>
                  </a:cubicBezTo>
                  <a:cubicBezTo>
                    <a:pt x="73" y="2"/>
                    <a:pt x="76" y="2"/>
                    <a:pt x="80" y="1"/>
                  </a:cubicBezTo>
                  <a:cubicBezTo>
                    <a:pt x="83" y="1"/>
                    <a:pt x="87" y="1"/>
                    <a:pt x="90" y="1"/>
                  </a:cubicBezTo>
                  <a:cubicBezTo>
                    <a:pt x="91" y="1"/>
                    <a:pt x="93" y="0"/>
                    <a:pt x="94" y="0"/>
                  </a:cubicBezTo>
                  <a:cubicBezTo>
                    <a:pt x="95" y="0"/>
                    <a:pt x="97" y="1"/>
                    <a:pt x="98" y="1"/>
                  </a:cubicBezTo>
                  <a:cubicBezTo>
                    <a:pt x="100" y="1"/>
                    <a:pt x="102" y="1"/>
                    <a:pt x="104" y="1"/>
                  </a:cubicBezTo>
                  <a:cubicBezTo>
                    <a:pt x="108" y="1"/>
                    <a:pt x="110" y="1"/>
                    <a:pt x="110" y="1"/>
                  </a:cubicBezTo>
                  <a:cubicBezTo>
                    <a:pt x="110" y="1"/>
                    <a:pt x="108" y="2"/>
                    <a:pt x="104" y="2"/>
                  </a:cubicBezTo>
                  <a:cubicBezTo>
                    <a:pt x="103" y="2"/>
                    <a:pt x="100" y="3"/>
                    <a:pt x="98" y="3"/>
                  </a:cubicBezTo>
                  <a:cubicBezTo>
                    <a:pt x="97" y="3"/>
                    <a:pt x="96" y="4"/>
                    <a:pt x="94" y="4"/>
                  </a:cubicBezTo>
                  <a:cubicBezTo>
                    <a:pt x="93" y="4"/>
                    <a:pt x="92" y="5"/>
                    <a:pt x="90" y="5"/>
                  </a:cubicBezTo>
                  <a:cubicBezTo>
                    <a:pt x="87" y="6"/>
                    <a:pt x="84" y="6"/>
                    <a:pt x="81" y="7"/>
                  </a:cubicBezTo>
                  <a:cubicBezTo>
                    <a:pt x="78" y="9"/>
                    <a:pt x="75" y="10"/>
                    <a:pt x="71" y="11"/>
                  </a:cubicBezTo>
                  <a:cubicBezTo>
                    <a:pt x="68" y="13"/>
                    <a:pt x="65" y="15"/>
                    <a:pt x="62" y="16"/>
                  </a:cubicBezTo>
                  <a:cubicBezTo>
                    <a:pt x="59" y="18"/>
                    <a:pt x="56" y="20"/>
                    <a:pt x="53" y="23"/>
                  </a:cubicBezTo>
                  <a:cubicBezTo>
                    <a:pt x="49" y="26"/>
                    <a:pt x="49" y="26"/>
                    <a:pt x="49" y="26"/>
                  </a:cubicBezTo>
                  <a:cubicBezTo>
                    <a:pt x="47" y="27"/>
                    <a:pt x="46" y="29"/>
                    <a:pt x="45" y="30"/>
                  </a:cubicBezTo>
                  <a:cubicBezTo>
                    <a:pt x="44" y="31"/>
                    <a:pt x="43" y="33"/>
                    <a:pt x="42" y="34"/>
                  </a:cubicBezTo>
                  <a:cubicBezTo>
                    <a:pt x="41" y="35"/>
                    <a:pt x="40" y="37"/>
                    <a:pt x="39" y="38"/>
                  </a:cubicBezTo>
                  <a:cubicBezTo>
                    <a:pt x="37" y="41"/>
                    <a:pt x="35" y="44"/>
                    <a:pt x="34" y="46"/>
                  </a:cubicBezTo>
                  <a:cubicBezTo>
                    <a:pt x="33" y="49"/>
                    <a:pt x="31" y="51"/>
                    <a:pt x="31" y="54"/>
                  </a:cubicBezTo>
                  <a:cubicBezTo>
                    <a:pt x="30" y="56"/>
                    <a:pt x="29" y="59"/>
                    <a:pt x="29" y="61"/>
                  </a:cubicBezTo>
                  <a:cubicBezTo>
                    <a:pt x="28" y="62"/>
                    <a:pt x="28" y="64"/>
                    <a:pt x="28" y="66"/>
                  </a:cubicBezTo>
                  <a:cubicBezTo>
                    <a:pt x="28" y="66"/>
                    <a:pt x="28" y="67"/>
                    <a:pt x="28" y="67"/>
                  </a:cubicBezTo>
                  <a:cubicBezTo>
                    <a:pt x="27" y="68"/>
                    <a:pt x="28" y="68"/>
                    <a:pt x="27" y="68"/>
                  </a:cubicBezTo>
                  <a:cubicBezTo>
                    <a:pt x="27" y="69"/>
                    <a:pt x="27" y="70"/>
                    <a:pt x="27" y="70"/>
                  </a:cubicBezTo>
                  <a:lnTo>
                    <a:pt x="0" y="65"/>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2" name="Freeform 241"/>
            <p:cNvSpPr>
              <a:spLocks/>
            </p:cNvSpPr>
            <p:nvPr/>
          </p:nvSpPr>
          <p:spPr bwMode="auto">
            <a:xfrm>
              <a:off x="1905001" y="6430964"/>
              <a:ext cx="458788" cy="307975"/>
            </a:xfrm>
            <a:custGeom>
              <a:avLst/>
              <a:gdLst>
                <a:gd name="T0" fmla="*/ 83 w 110"/>
                <a:gd name="T1" fmla="*/ 70 h 70"/>
                <a:gd name="T2" fmla="*/ 83 w 110"/>
                <a:gd name="T3" fmla="*/ 68 h 70"/>
                <a:gd name="T4" fmla="*/ 83 w 110"/>
                <a:gd name="T5" fmla="*/ 67 h 70"/>
                <a:gd name="T6" fmla="*/ 82 w 110"/>
                <a:gd name="T7" fmla="*/ 66 h 70"/>
                <a:gd name="T8" fmla="*/ 81 w 110"/>
                <a:gd name="T9" fmla="*/ 61 h 70"/>
                <a:gd name="T10" fmla="*/ 79 w 110"/>
                <a:gd name="T11" fmla="*/ 54 h 70"/>
                <a:gd name="T12" fmla="*/ 76 w 110"/>
                <a:gd name="T13" fmla="*/ 46 h 70"/>
                <a:gd name="T14" fmla="*/ 71 w 110"/>
                <a:gd name="T15" fmla="*/ 38 h 70"/>
                <a:gd name="T16" fmla="*/ 68 w 110"/>
                <a:gd name="T17" fmla="*/ 34 h 70"/>
                <a:gd name="T18" fmla="*/ 65 w 110"/>
                <a:gd name="T19" fmla="*/ 30 h 70"/>
                <a:gd name="T20" fmla="*/ 61 w 110"/>
                <a:gd name="T21" fmla="*/ 26 h 70"/>
                <a:gd name="T22" fmla="*/ 57 w 110"/>
                <a:gd name="T23" fmla="*/ 23 h 70"/>
                <a:gd name="T24" fmla="*/ 48 w 110"/>
                <a:gd name="T25" fmla="*/ 16 h 70"/>
                <a:gd name="T26" fmla="*/ 39 w 110"/>
                <a:gd name="T27" fmla="*/ 11 h 70"/>
                <a:gd name="T28" fmla="*/ 29 w 110"/>
                <a:gd name="T29" fmla="*/ 7 h 70"/>
                <a:gd name="T30" fmla="*/ 20 w 110"/>
                <a:gd name="T31" fmla="*/ 5 h 70"/>
                <a:gd name="T32" fmla="*/ 16 w 110"/>
                <a:gd name="T33" fmla="*/ 4 h 70"/>
                <a:gd name="T34" fmla="*/ 12 w 110"/>
                <a:gd name="T35" fmla="*/ 3 h 70"/>
                <a:gd name="T36" fmla="*/ 6 w 110"/>
                <a:gd name="T37" fmla="*/ 2 h 70"/>
                <a:gd name="T38" fmla="*/ 0 w 110"/>
                <a:gd name="T39" fmla="*/ 1 h 70"/>
                <a:gd name="T40" fmla="*/ 6 w 110"/>
                <a:gd name="T41" fmla="*/ 1 h 70"/>
                <a:gd name="T42" fmla="*/ 12 w 110"/>
                <a:gd name="T43" fmla="*/ 1 h 70"/>
                <a:gd name="T44" fmla="*/ 16 w 110"/>
                <a:gd name="T45" fmla="*/ 0 h 70"/>
                <a:gd name="T46" fmla="*/ 20 w 110"/>
                <a:gd name="T47" fmla="*/ 1 h 70"/>
                <a:gd name="T48" fmla="*/ 30 w 110"/>
                <a:gd name="T49" fmla="*/ 1 h 70"/>
                <a:gd name="T50" fmla="*/ 41 w 110"/>
                <a:gd name="T51" fmla="*/ 3 h 70"/>
                <a:gd name="T52" fmla="*/ 53 w 110"/>
                <a:gd name="T53" fmla="*/ 6 h 70"/>
                <a:gd name="T54" fmla="*/ 65 w 110"/>
                <a:gd name="T55" fmla="*/ 11 h 70"/>
                <a:gd name="T56" fmla="*/ 70 w 110"/>
                <a:gd name="T57" fmla="*/ 14 h 70"/>
                <a:gd name="T58" fmla="*/ 76 w 110"/>
                <a:gd name="T59" fmla="*/ 17 h 70"/>
                <a:gd name="T60" fmla="*/ 81 w 110"/>
                <a:gd name="T61" fmla="*/ 21 h 70"/>
                <a:gd name="T62" fmla="*/ 86 w 110"/>
                <a:gd name="T63" fmla="*/ 26 h 70"/>
                <a:gd name="T64" fmla="*/ 94 w 110"/>
                <a:gd name="T65" fmla="*/ 34 h 70"/>
                <a:gd name="T66" fmla="*/ 100 w 110"/>
                <a:gd name="T67" fmla="*/ 43 h 70"/>
                <a:gd name="T68" fmla="*/ 105 w 110"/>
                <a:gd name="T69" fmla="*/ 51 h 70"/>
                <a:gd name="T70" fmla="*/ 108 w 110"/>
                <a:gd name="T71" fmla="*/ 58 h 70"/>
                <a:gd name="T72" fmla="*/ 109 w 110"/>
                <a:gd name="T73" fmla="*/ 61 h 70"/>
                <a:gd name="T74" fmla="*/ 110 w 110"/>
                <a:gd name="T75" fmla="*/ 63 h 70"/>
                <a:gd name="T76" fmla="*/ 110 w 110"/>
                <a:gd name="T77" fmla="*/ 65 h 70"/>
                <a:gd name="T78" fmla="*/ 83 w 110"/>
                <a:gd name="T79"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70">
                  <a:moveTo>
                    <a:pt x="83" y="70"/>
                  </a:moveTo>
                  <a:cubicBezTo>
                    <a:pt x="83" y="70"/>
                    <a:pt x="83" y="69"/>
                    <a:pt x="83" y="68"/>
                  </a:cubicBezTo>
                  <a:cubicBezTo>
                    <a:pt x="83" y="68"/>
                    <a:pt x="83" y="68"/>
                    <a:pt x="83" y="67"/>
                  </a:cubicBezTo>
                  <a:cubicBezTo>
                    <a:pt x="82" y="67"/>
                    <a:pt x="82" y="66"/>
                    <a:pt x="82" y="66"/>
                  </a:cubicBezTo>
                  <a:cubicBezTo>
                    <a:pt x="82" y="64"/>
                    <a:pt x="82" y="62"/>
                    <a:pt x="81" y="61"/>
                  </a:cubicBezTo>
                  <a:cubicBezTo>
                    <a:pt x="81" y="59"/>
                    <a:pt x="80" y="56"/>
                    <a:pt x="79" y="54"/>
                  </a:cubicBezTo>
                  <a:cubicBezTo>
                    <a:pt x="79" y="51"/>
                    <a:pt x="77" y="49"/>
                    <a:pt x="76" y="46"/>
                  </a:cubicBezTo>
                  <a:cubicBezTo>
                    <a:pt x="75" y="44"/>
                    <a:pt x="73" y="41"/>
                    <a:pt x="71" y="38"/>
                  </a:cubicBezTo>
                  <a:cubicBezTo>
                    <a:pt x="70" y="37"/>
                    <a:pt x="69" y="35"/>
                    <a:pt x="68" y="34"/>
                  </a:cubicBezTo>
                  <a:cubicBezTo>
                    <a:pt x="67" y="33"/>
                    <a:pt x="66" y="31"/>
                    <a:pt x="65" y="30"/>
                  </a:cubicBezTo>
                  <a:cubicBezTo>
                    <a:pt x="64" y="29"/>
                    <a:pt x="63" y="27"/>
                    <a:pt x="61" y="26"/>
                  </a:cubicBezTo>
                  <a:cubicBezTo>
                    <a:pt x="57" y="23"/>
                    <a:pt x="57" y="23"/>
                    <a:pt x="57" y="23"/>
                  </a:cubicBezTo>
                  <a:cubicBezTo>
                    <a:pt x="54" y="20"/>
                    <a:pt x="51" y="18"/>
                    <a:pt x="48" y="16"/>
                  </a:cubicBezTo>
                  <a:cubicBezTo>
                    <a:pt x="45" y="15"/>
                    <a:pt x="42" y="13"/>
                    <a:pt x="39" y="11"/>
                  </a:cubicBezTo>
                  <a:cubicBezTo>
                    <a:pt x="35" y="10"/>
                    <a:pt x="32" y="9"/>
                    <a:pt x="29" y="7"/>
                  </a:cubicBezTo>
                  <a:cubicBezTo>
                    <a:pt x="26" y="6"/>
                    <a:pt x="23" y="6"/>
                    <a:pt x="20" y="5"/>
                  </a:cubicBezTo>
                  <a:cubicBezTo>
                    <a:pt x="18" y="5"/>
                    <a:pt x="17" y="4"/>
                    <a:pt x="16" y="4"/>
                  </a:cubicBezTo>
                  <a:cubicBezTo>
                    <a:pt x="14" y="4"/>
                    <a:pt x="13" y="3"/>
                    <a:pt x="12" y="3"/>
                  </a:cubicBezTo>
                  <a:cubicBezTo>
                    <a:pt x="10" y="3"/>
                    <a:pt x="8" y="2"/>
                    <a:pt x="6" y="2"/>
                  </a:cubicBezTo>
                  <a:cubicBezTo>
                    <a:pt x="2" y="2"/>
                    <a:pt x="0" y="1"/>
                    <a:pt x="0" y="1"/>
                  </a:cubicBezTo>
                  <a:cubicBezTo>
                    <a:pt x="0" y="1"/>
                    <a:pt x="2" y="1"/>
                    <a:pt x="6" y="1"/>
                  </a:cubicBezTo>
                  <a:cubicBezTo>
                    <a:pt x="8" y="1"/>
                    <a:pt x="10" y="1"/>
                    <a:pt x="12" y="1"/>
                  </a:cubicBezTo>
                  <a:cubicBezTo>
                    <a:pt x="13" y="1"/>
                    <a:pt x="15" y="0"/>
                    <a:pt x="16" y="0"/>
                  </a:cubicBezTo>
                  <a:cubicBezTo>
                    <a:pt x="17" y="0"/>
                    <a:pt x="19" y="1"/>
                    <a:pt x="20" y="1"/>
                  </a:cubicBezTo>
                  <a:cubicBezTo>
                    <a:pt x="23" y="1"/>
                    <a:pt x="27" y="1"/>
                    <a:pt x="30" y="1"/>
                  </a:cubicBezTo>
                  <a:cubicBezTo>
                    <a:pt x="34" y="2"/>
                    <a:pt x="37" y="2"/>
                    <a:pt x="41" y="3"/>
                  </a:cubicBezTo>
                  <a:cubicBezTo>
                    <a:pt x="45" y="4"/>
                    <a:pt x="49" y="5"/>
                    <a:pt x="53" y="6"/>
                  </a:cubicBezTo>
                  <a:cubicBezTo>
                    <a:pt x="57" y="7"/>
                    <a:pt x="61" y="9"/>
                    <a:pt x="65" y="11"/>
                  </a:cubicBezTo>
                  <a:cubicBezTo>
                    <a:pt x="70" y="14"/>
                    <a:pt x="70" y="14"/>
                    <a:pt x="70" y="14"/>
                  </a:cubicBezTo>
                  <a:cubicBezTo>
                    <a:pt x="72" y="15"/>
                    <a:pt x="74" y="16"/>
                    <a:pt x="76" y="17"/>
                  </a:cubicBezTo>
                  <a:cubicBezTo>
                    <a:pt x="78" y="19"/>
                    <a:pt x="79" y="20"/>
                    <a:pt x="81" y="21"/>
                  </a:cubicBezTo>
                  <a:cubicBezTo>
                    <a:pt x="83" y="23"/>
                    <a:pt x="84" y="24"/>
                    <a:pt x="86" y="26"/>
                  </a:cubicBezTo>
                  <a:cubicBezTo>
                    <a:pt x="89" y="28"/>
                    <a:pt x="91" y="31"/>
                    <a:pt x="94" y="34"/>
                  </a:cubicBezTo>
                  <a:cubicBezTo>
                    <a:pt x="96" y="37"/>
                    <a:pt x="99" y="40"/>
                    <a:pt x="100" y="43"/>
                  </a:cubicBezTo>
                  <a:cubicBezTo>
                    <a:pt x="102" y="46"/>
                    <a:pt x="104" y="49"/>
                    <a:pt x="105" y="51"/>
                  </a:cubicBezTo>
                  <a:cubicBezTo>
                    <a:pt x="106" y="54"/>
                    <a:pt x="107" y="56"/>
                    <a:pt x="108" y="58"/>
                  </a:cubicBezTo>
                  <a:cubicBezTo>
                    <a:pt x="108" y="59"/>
                    <a:pt x="109" y="60"/>
                    <a:pt x="109" y="61"/>
                  </a:cubicBezTo>
                  <a:cubicBezTo>
                    <a:pt x="109" y="62"/>
                    <a:pt x="110" y="62"/>
                    <a:pt x="110" y="63"/>
                  </a:cubicBezTo>
                  <a:cubicBezTo>
                    <a:pt x="110" y="64"/>
                    <a:pt x="110" y="65"/>
                    <a:pt x="110" y="65"/>
                  </a:cubicBezTo>
                  <a:lnTo>
                    <a:pt x="83" y="70"/>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3" name="Freeform 242"/>
            <p:cNvSpPr>
              <a:spLocks/>
            </p:cNvSpPr>
            <p:nvPr/>
          </p:nvSpPr>
          <p:spPr bwMode="auto">
            <a:xfrm>
              <a:off x="2255838" y="6134101"/>
              <a:ext cx="128588" cy="517525"/>
            </a:xfrm>
            <a:custGeom>
              <a:avLst/>
              <a:gdLst>
                <a:gd name="T0" fmla="*/ 0 w 31"/>
                <a:gd name="T1" fmla="*/ 117 h 117"/>
                <a:gd name="T2" fmla="*/ 1 w 31"/>
                <a:gd name="T3" fmla="*/ 112 h 117"/>
                <a:gd name="T4" fmla="*/ 1 w 31"/>
                <a:gd name="T5" fmla="*/ 98 h 117"/>
                <a:gd name="T6" fmla="*/ 6 w 31"/>
                <a:gd name="T7" fmla="*/ 55 h 117"/>
                <a:gd name="T8" fmla="*/ 12 w 31"/>
                <a:gd name="T9" fmla="*/ 33 h 117"/>
                <a:gd name="T10" fmla="*/ 19 w 31"/>
                <a:gd name="T11" fmla="*/ 15 h 117"/>
                <a:gd name="T12" fmla="*/ 24 w 31"/>
                <a:gd name="T13" fmla="*/ 8 h 117"/>
                <a:gd name="T14" fmla="*/ 27 w 31"/>
                <a:gd name="T15" fmla="*/ 3 h 117"/>
                <a:gd name="T16" fmla="*/ 30 w 31"/>
                <a:gd name="T17" fmla="*/ 0 h 117"/>
                <a:gd name="T18" fmla="*/ 31 w 31"/>
                <a:gd name="T19" fmla="*/ 0 h 117"/>
                <a:gd name="T20" fmla="*/ 31 w 31"/>
                <a:gd name="T21" fmla="*/ 1 h 117"/>
                <a:gd name="T22" fmla="*/ 28 w 31"/>
                <a:gd name="T23" fmla="*/ 4 h 117"/>
                <a:gd name="T24" fmla="*/ 26 w 31"/>
                <a:gd name="T25" fmla="*/ 9 h 117"/>
                <a:gd name="T26" fmla="*/ 23 w 31"/>
                <a:gd name="T27" fmla="*/ 16 h 117"/>
                <a:gd name="T28" fmla="*/ 20 w 31"/>
                <a:gd name="T29" fmla="*/ 35 h 117"/>
                <a:gd name="T30" fmla="*/ 20 w 31"/>
                <a:gd name="T31" fmla="*/ 56 h 117"/>
                <a:gd name="T32" fmla="*/ 25 w 31"/>
                <a:gd name="T33" fmla="*/ 96 h 117"/>
                <a:gd name="T34" fmla="*/ 27 w 31"/>
                <a:gd name="T35" fmla="*/ 109 h 117"/>
                <a:gd name="T36" fmla="*/ 28 w 31"/>
                <a:gd name="T37" fmla="*/ 114 h 117"/>
                <a:gd name="T38" fmla="*/ 0 w 31"/>
                <a:gd name="T39" fmla="*/ 117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 h="117">
                  <a:moveTo>
                    <a:pt x="0" y="117"/>
                  </a:moveTo>
                  <a:cubicBezTo>
                    <a:pt x="0" y="117"/>
                    <a:pt x="0" y="115"/>
                    <a:pt x="1" y="112"/>
                  </a:cubicBezTo>
                  <a:cubicBezTo>
                    <a:pt x="1" y="108"/>
                    <a:pt x="1" y="103"/>
                    <a:pt x="1" y="98"/>
                  </a:cubicBezTo>
                  <a:cubicBezTo>
                    <a:pt x="2" y="86"/>
                    <a:pt x="3" y="70"/>
                    <a:pt x="6" y="55"/>
                  </a:cubicBezTo>
                  <a:cubicBezTo>
                    <a:pt x="8" y="47"/>
                    <a:pt x="9" y="40"/>
                    <a:pt x="12" y="33"/>
                  </a:cubicBezTo>
                  <a:cubicBezTo>
                    <a:pt x="14" y="26"/>
                    <a:pt x="17" y="20"/>
                    <a:pt x="19" y="15"/>
                  </a:cubicBezTo>
                  <a:cubicBezTo>
                    <a:pt x="21" y="12"/>
                    <a:pt x="22" y="10"/>
                    <a:pt x="24" y="8"/>
                  </a:cubicBezTo>
                  <a:cubicBezTo>
                    <a:pt x="25" y="6"/>
                    <a:pt x="26" y="4"/>
                    <a:pt x="27" y="3"/>
                  </a:cubicBezTo>
                  <a:cubicBezTo>
                    <a:pt x="29" y="2"/>
                    <a:pt x="30" y="1"/>
                    <a:pt x="30" y="0"/>
                  </a:cubicBezTo>
                  <a:cubicBezTo>
                    <a:pt x="31" y="0"/>
                    <a:pt x="31" y="0"/>
                    <a:pt x="31" y="0"/>
                  </a:cubicBezTo>
                  <a:cubicBezTo>
                    <a:pt x="31" y="0"/>
                    <a:pt x="31" y="0"/>
                    <a:pt x="31" y="1"/>
                  </a:cubicBezTo>
                  <a:cubicBezTo>
                    <a:pt x="30" y="1"/>
                    <a:pt x="29" y="2"/>
                    <a:pt x="28" y="4"/>
                  </a:cubicBezTo>
                  <a:cubicBezTo>
                    <a:pt x="28" y="5"/>
                    <a:pt x="27" y="7"/>
                    <a:pt x="26" y="9"/>
                  </a:cubicBezTo>
                  <a:cubicBezTo>
                    <a:pt x="25" y="11"/>
                    <a:pt x="24" y="14"/>
                    <a:pt x="23" y="16"/>
                  </a:cubicBezTo>
                  <a:cubicBezTo>
                    <a:pt x="22" y="21"/>
                    <a:pt x="21" y="28"/>
                    <a:pt x="20" y="35"/>
                  </a:cubicBezTo>
                  <a:cubicBezTo>
                    <a:pt x="20" y="42"/>
                    <a:pt x="20" y="49"/>
                    <a:pt x="20" y="56"/>
                  </a:cubicBezTo>
                  <a:cubicBezTo>
                    <a:pt x="21" y="71"/>
                    <a:pt x="23" y="85"/>
                    <a:pt x="25" y="96"/>
                  </a:cubicBezTo>
                  <a:cubicBezTo>
                    <a:pt x="26" y="102"/>
                    <a:pt x="27" y="106"/>
                    <a:pt x="27" y="109"/>
                  </a:cubicBezTo>
                  <a:cubicBezTo>
                    <a:pt x="28" y="112"/>
                    <a:pt x="28" y="114"/>
                    <a:pt x="28" y="114"/>
                  </a:cubicBezTo>
                  <a:lnTo>
                    <a:pt x="0" y="117"/>
                  </a:lnTo>
                  <a:close/>
                </a:path>
              </a:pathLst>
            </a:custGeom>
            <a:solidFill>
              <a:srgbClr val="437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4" name="Freeform 243"/>
            <p:cNvSpPr>
              <a:spLocks/>
            </p:cNvSpPr>
            <p:nvPr/>
          </p:nvSpPr>
          <p:spPr bwMode="auto">
            <a:xfrm>
              <a:off x="2605088" y="6294439"/>
              <a:ext cx="358775" cy="382588"/>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5" name="Oval 244"/>
            <p:cNvSpPr>
              <a:spLocks noChangeArrowheads="1"/>
            </p:cNvSpPr>
            <p:nvPr/>
          </p:nvSpPr>
          <p:spPr bwMode="auto">
            <a:xfrm>
              <a:off x="2722563" y="6421439"/>
              <a:ext cx="125413" cy="13335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6" name="Oval 245"/>
            <p:cNvSpPr>
              <a:spLocks noChangeArrowheads="1"/>
            </p:cNvSpPr>
            <p:nvPr/>
          </p:nvSpPr>
          <p:spPr bwMode="auto">
            <a:xfrm>
              <a:off x="2743201" y="6443664"/>
              <a:ext cx="84138"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7" name="Freeform 246"/>
            <p:cNvSpPr>
              <a:spLocks/>
            </p:cNvSpPr>
            <p:nvPr/>
          </p:nvSpPr>
          <p:spPr bwMode="auto">
            <a:xfrm>
              <a:off x="2605088"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8" name="Oval 247"/>
            <p:cNvSpPr>
              <a:spLocks noChangeArrowheads="1"/>
            </p:cNvSpPr>
            <p:nvPr/>
          </p:nvSpPr>
          <p:spPr bwMode="auto">
            <a:xfrm>
              <a:off x="2722563" y="6069014"/>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9" name="Oval 248"/>
            <p:cNvSpPr>
              <a:spLocks noChangeArrowheads="1"/>
            </p:cNvSpPr>
            <p:nvPr/>
          </p:nvSpPr>
          <p:spPr bwMode="auto">
            <a:xfrm>
              <a:off x="2743201" y="6091239"/>
              <a:ext cx="84138"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0" name="Freeform 249"/>
            <p:cNvSpPr>
              <a:spLocks/>
            </p:cNvSpPr>
            <p:nvPr/>
          </p:nvSpPr>
          <p:spPr bwMode="auto">
            <a:xfrm>
              <a:off x="2205038" y="5834064"/>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1" name="Oval 250"/>
            <p:cNvSpPr>
              <a:spLocks noChangeArrowheads="1"/>
            </p:cNvSpPr>
            <p:nvPr/>
          </p:nvSpPr>
          <p:spPr bwMode="auto">
            <a:xfrm>
              <a:off x="2322513" y="5962651"/>
              <a:ext cx="125413"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3" name="Freeform 252"/>
            <p:cNvSpPr>
              <a:spLocks/>
            </p:cNvSpPr>
            <p:nvPr/>
          </p:nvSpPr>
          <p:spPr bwMode="auto">
            <a:xfrm>
              <a:off x="1738313" y="5940426"/>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4" name="Oval 253"/>
            <p:cNvSpPr>
              <a:spLocks noChangeArrowheads="1"/>
            </p:cNvSpPr>
            <p:nvPr/>
          </p:nvSpPr>
          <p:spPr bwMode="auto">
            <a:xfrm>
              <a:off x="1855788" y="6069014"/>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5" name="Oval 254"/>
            <p:cNvSpPr>
              <a:spLocks noChangeArrowheads="1"/>
            </p:cNvSpPr>
            <p:nvPr/>
          </p:nvSpPr>
          <p:spPr bwMode="auto">
            <a:xfrm>
              <a:off x="1876426" y="6091239"/>
              <a:ext cx="82550" cy="82550"/>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6" name="Freeform 255"/>
            <p:cNvSpPr>
              <a:spLocks/>
            </p:cNvSpPr>
            <p:nvPr/>
          </p:nvSpPr>
          <p:spPr bwMode="auto">
            <a:xfrm>
              <a:off x="1638301" y="6205539"/>
              <a:ext cx="358775" cy="384175"/>
            </a:xfrm>
            <a:custGeom>
              <a:avLst/>
              <a:gdLst>
                <a:gd name="T0" fmla="*/ 86 w 86"/>
                <a:gd name="T1" fmla="*/ 41 h 87"/>
                <a:gd name="T2" fmla="*/ 64 w 86"/>
                <a:gd name="T3" fmla="*/ 32 h 87"/>
                <a:gd name="T4" fmla="*/ 72 w 86"/>
                <a:gd name="T5" fmla="*/ 11 h 87"/>
                <a:gd name="T6" fmla="*/ 50 w 86"/>
                <a:gd name="T7" fmla="*/ 21 h 87"/>
                <a:gd name="T8" fmla="*/ 41 w 86"/>
                <a:gd name="T9" fmla="*/ 0 h 87"/>
                <a:gd name="T10" fmla="*/ 32 w 86"/>
                <a:gd name="T11" fmla="*/ 22 h 87"/>
                <a:gd name="T12" fmla="*/ 11 w 86"/>
                <a:gd name="T13" fmla="*/ 15 h 87"/>
                <a:gd name="T14" fmla="*/ 20 w 86"/>
                <a:gd name="T15" fmla="*/ 36 h 87"/>
                <a:gd name="T16" fmla="*/ 0 w 86"/>
                <a:gd name="T17" fmla="*/ 46 h 87"/>
                <a:gd name="T18" fmla="*/ 22 w 86"/>
                <a:gd name="T19" fmla="*/ 55 h 87"/>
                <a:gd name="T20" fmla="*/ 14 w 86"/>
                <a:gd name="T21" fmla="*/ 76 h 87"/>
                <a:gd name="T22" fmla="*/ 36 w 86"/>
                <a:gd name="T23" fmla="*/ 66 h 87"/>
                <a:gd name="T24" fmla="*/ 45 w 86"/>
                <a:gd name="T25" fmla="*/ 87 h 87"/>
                <a:gd name="T26" fmla="*/ 54 w 86"/>
                <a:gd name="T27" fmla="*/ 65 h 87"/>
                <a:gd name="T28" fmla="*/ 75 w 86"/>
                <a:gd name="T29" fmla="*/ 73 h 87"/>
                <a:gd name="T30" fmla="*/ 66 w 86"/>
                <a:gd name="T31" fmla="*/ 51 h 87"/>
                <a:gd name="T32" fmla="*/ 86 w 86"/>
                <a:gd name="T33" fmla="*/ 4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6" h="87">
                  <a:moveTo>
                    <a:pt x="86" y="41"/>
                  </a:moveTo>
                  <a:cubicBezTo>
                    <a:pt x="78" y="35"/>
                    <a:pt x="71" y="32"/>
                    <a:pt x="64" y="32"/>
                  </a:cubicBezTo>
                  <a:cubicBezTo>
                    <a:pt x="73" y="23"/>
                    <a:pt x="72" y="11"/>
                    <a:pt x="72" y="11"/>
                  </a:cubicBezTo>
                  <a:cubicBezTo>
                    <a:pt x="61" y="12"/>
                    <a:pt x="55" y="16"/>
                    <a:pt x="50" y="21"/>
                  </a:cubicBezTo>
                  <a:cubicBezTo>
                    <a:pt x="49" y="8"/>
                    <a:pt x="41" y="0"/>
                    <a:pt x="41" y="0"/>
                  </a:cubicBezTo>
                  <a:cubicBezTo>
                    <a:pt x="34" y="9"/>
                    <a:pt x="32" y="16"/>
                    <a:pt x="32" y="22"/>
                  </a:cubicBezTo>
                  <a:cubicBezTo>
                    <a:pt x="23" y="14"/>
                    <a:pt x="11" y="15"/>
                    <a:pt x="11" y="15"/>
                  </a:cubicBezTo>
                  <a:cubicBezTo>
                    <a:pt x="12" y="25"/>
                    <a:pt x="16" y="32"/>
                    <a:pt x="20" y="36"/>
                  </a:cubicBezTo>
                  <a:cubicBezTo>
                    <a:pt x="8" y="37"/>
                    <a:pt x="0" y="46"/>
                    <a:pt x="0" y="46"/>
                  </a:cubicBezTo>
                  <a:cubicBezTo>
                    <a:pt x="8" y="53"/>
                    <a:pt x="16" y="55"/>
                    <a:pt x="22" y="55"/>
                  </a:cubicBezTo>
                  <a:cubicBezTo>
                    <a:pt x="14" y="64"/>
                    <a:pt x="14" y="76"/>
                    <a:pt x="14" y="76"/>
                  </a:cubicBezTo>
                  <a:cubicBezTo>
                    <a:pt x="25" y="75"/>
                    <a:pt x="32" y="71"/>
                    <a:pt x="36" y="66"/>
                  </a:cubicBezTo>
                  <a:cubicBezTo>
                    <a:pt x="37" y="79"/>
                    <a:pt x="45" y="87"/>
                    <a:pt x="45" y="87"/>
                  </a:cubicBezTo>
                  <a:cubicBezTo>
                    <a:pt x="52" y="78"/>
                    <a:pt x="54" y="71"/>
                    <a:pt x="54" y="65"/>
                  </a:cubicBezTo>
                  <a:cubicBezTo>
                    <a:pt x="64" y="73"/>
                    <a:pt x="75" y="73"/>
                    <a:pt x="75" y="73"/>
                  </a:cubicBezTo>
                  <a:cubicBezTo>
                    <a:pt x="74" y="62"/>
                    <a:pt x="70" y="55"/>
                    <a:pt x="66" y="51"/>
                  </a:cubicBezTo>
                  <a:cubicBezTo>
                    <a:pt x="78" y="50"/>
                    <a:pt x="86" y="41"/>
                    <a:pt x="86" y="41"/>
                  </a:cubicBezTo>
                  <a:close/>
                </a:path>
              </a:pathLst>
            </a:custGeom>
            <a:solidFill>
              <a:srgbClr val="45BCB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7" name="Oval 256"/>
            <p:cNvSpPr>
              <a:spLocks noChangeArrowheads="1"/>
            </p:cNvSpPr>
            <p:nvPr/>
          </p:nvSpPr>
          <p:spPr bwMode="auto">
            <a:xfrm>
              <a:off x="1755776" y="6334126"/>
              <a:ext cx="123825" cy="1317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8" name="Oval 257"/>
            <p:cNvSpPr>
              <a:spLocks noChangeArrowheads="1"/>
            </p:cNvSpPr>
            <p:nvPr/>
          </p:nvSpPr>
          <p:spPr bwMode="auto">
            <a:xfrm>
              <a:off x="1776413" y="6354764"/>
              <a:ext cx="82550" cy="84138"/>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0" name="Freeform 259"/>
            <p:cNvSpPr>
              <a:spLocks/>
            </p:cNvSpPr>
            <p:nvPr/>
          </p:nvSpPr>
          <p:spPr bwMode="auto">
            <a:xfrm>
              <a:off x="11047414" y="5583239"/>
              <a:ext cx="204788" cy="1147763"/>
            </a:xfrm>
            <a:custGeom>
              <a:avLst/>
              <a:gdLst>
                <a:gd name="T0" fmla="*/ 27 w 129"/>
                <a:gd name="T1" fmla="*/ 61 h 723"/>
                <a:gd name="T2" fmla="*/ 0 w 129"/>
                <a:gd name="T3" fmla="*/ 712 h 723"/>
                <a:gd name="T4" fmla="*/ 129 w 129"/>
                <a:gd name="T5" fmla="*/ 723 h 723"/>
                <a:gd name="T6" fmla="*/ 98 w 129"/>
                <a:gd name="T7" fmla="*/ 0 h 723"/>
                <a:gd name="T8" fmla="*/ 27 w 129"/>
                <a:gd name="T9" fmla="*/ 61 h 723"/>
              </a:gdLst>
              <a:ahLst/>
              <a:cxnLst>
                <a:cxn ang="0">
                  <a:pos x="T0" y="T1"/>
                </a:cxn>
                <a:cxn ang="0">
                  <a:pos x="T2" y="T3"/>
                </a:cxn>
                <a:cxn ang="0">
                  <a:pos x="T4" y="T5"/>
                </a:cxn>
                <a:cxn ang="0">
                  <a:pos x="T6" y="T7"/>
                </a:cxn>
                <a:cxn ang="0">
                  <a:pos x="T8" y="T9"/>
                </a:cxn>
              </a:cxnLst>
              <a:rect l="0" t="0" r="r" b="b"/>
              <a:pathLst>
                <a:path w="129" h="723">
                  <a:moveTo>
                    <a:pt x="27" y="61"/>
                  </a:moveTo>
                  <a:lnTo>
                    <a:pt x="0" y="712"/>
                  </a:lnTo>
                  <a:lnTo>
                    <a:pt x="129" y="723"/>
                  </a:lnTo>
                  <a:lnTo>
                    <a:pt x="98" y="0"/>
                  </a:lnTo>
                  <a:lnTo>
                    <a:pt x="27" y="61"/>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3" name="Freeform 262"/>
            <p:cNvSpPr>
              <a:spLocks/>
            </p:cNvSpPr>
            <p:nvPr/>
          </p:nvSpPr>
          <p:spPr bwMode="auto">
            <a:xfrm>
              <a:off x="11214101" y="5913439"/>
              <a:ext cx="30163" cy="596900"/>
            </a:xfrm>
            <a:custGeom>
              <a:avLst/>
              <a:gdLst>
                <a:gd name="T0" fmla="*/ 0 w 7"/>
                <a:gd name="T1" fmla="*/ 0 h 135"/>
                <a:gd name="T2" fmla="*/ 7 w 7"/>
                <a:gd name="T3" fmla="*/ 135 h 135"/>
                <a:gd name="T4" fmla="*/ 7 w 7"/>
                <a:gd name="T5" fmla="*/ 135 h 135"/>
                <a:gd name="T6" fmla="*/ 0 w 7"/>
                <a:gd name="T7" fmla="*/ 0 h 135"/>
                <a:gd name="T8" fmla="*/ 0 w 7"/>
                <a:gd name="T9" fmla="*/ 0 h 135"/>
              </a:gdLst>
              <a:ahLst/>
              <a:cxnLst>
                <a:cxn ang="0">
                  <a:pos x="T0" y="T1"/>
                </a:cxn>
                <a:cxn ang="0">
                  <a:pos x="T2" y="T3"/>
                </a:cxn>
                <a:cxn ang="0">
                  <a:pos x="T4" y="T5"/>
                </a:cxn>
                <a:cxn ang="0">
                  <a:pos x="T6" y="T7"/>
                </a:cxn>
                <a:cxn ang="0">
                  <a:pos x="T8" y="T9"/>
                </a:cxn>
              </a:cxnLst>
              <a:rect l="0" t="0" r="r" b="b"/>
              <a:pathLst>
                <a:path w="7" h="135">
                  <a:moveTo>
                    <a:pt x="0" y="0"/>
                  </a:moveTo>
                  <a:cubicBezTo>
                    <a:pt x="7" y="135"/>
                    <a:pt x="7" y="135"/>
                    <a:pt x="7" y="135"/>
                  </a:cubicBezTo>
                  <a:cubicBezTo>
                    <a:pt x="7" y="135"/>
                    <a:pt x="7" y="135"/>
                    <a:pt x="7" y="135"/>
                  </a:cubicBezTo>
                  <a:cubicBezTo>
                    <a:pt x="0" y="0"/>
                    <a:pt x="0" y="0"/>
                    <a:pt x="0" y="0"/>
                  </a:cubicBezTo>
                  <a:cubicBezTo>
                    <a:pt x="0" y="0"/>
                    <a:pt x="0" y="0"/>
                    <a:pt x="0" y="0"/>
                  </a:cubicBezTo>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4" name="Freeform 263"/>
            <p:cNvSpPr>
              <a:spLocks/>
            </p:cNvSpPr>
            <p:nvPr/>
          </p:nvSpPr>
          <p:spPr bwMode="auto">
            <a:xfrm>
              <a:off x="11244264" y="6510339"/>
              <a:ext cx="3175" cy="123825"/>
            </a:xfrm>
            <a:custGeom>
              <a:avLst/>
              <a:gdLst>
                <a:gd name="T0" fmla="*/ 0 w 1"/>
                <a:gd name="T1" fmla="*/ 0 h 28"/>
                <a:gd name="T2" fmla="*/ 0 w 1"/>
                <a:gd name="T3" fmla="*/ 0 h 28"/>
                <a:gd name="T4" fmla="*/ 1 w 1"/>
                <a:gd name="T5" fmla="*/ 28 h 28"/>
                <a:gd name="T6" fmla="*/ 1 w 1"/>
                <a:gd name="T7" fmla="*/ 28 h 28"/>
                <a:gd name="T8" fmla="*/ 0 w 1"/>
                <a:gd name="T9" fmla="*/ 0 h 28"/>
              </a:gdLst>
              <a:ahLst/>
              <a:cxnLst>
                <a:cxn ang="0">
                  <a:pos x="T0" y="T1"/>
                </a:cxn>
                <a:cxn ang="0">
                  <a:pos x="T2" y="T3"/>
                </a:cxn>
                <a:cxn ang="0">
                  <a:pos x="T4" y="T5"/>
                </a:cxn>
                <a:cxn ang="0">
                  <a:pos x="T6" y="T7"/>
                </a:cxn>
                <a:cxn ang="0">
                  <a:pos x="T8" y="T9"/>
                </a:cxn>
              </a:cxnLst>
              <a:rect l="0" t="0" r="r" b="b"/>
              <a:pathLst>
                <a:path w="1" h="28">
                  <a:moveTo>
                    <a:pt x="0" y="0"/>
                  </a:moveTo>
                  <a:cubicBezTo>
                    <a:pt x="0" y="0"/>
                    <a:pt x="0" y="0"/>
                    <a:pt x="0" y="0"/>
                  </a:cubicBezTo>
                  <a:cubicBezTo>
                    <a:pt x="1" y="28"/>
                    <a:pt x="1" y="28"/>
                    <a:pt x="1" y="28"/>
                  </a:cubicBezTo>
                  <a:cubicBezTo>
                    <a:pt x="1" y="28"/>
                    <a:pt x="1" y="28"/>
                    <a:pt x="1" y="28"/>
                  </a:cubicBezTo>
                  <a:cubicBezTo>
                    <a:pt x="0" y="0"/>
                    <a:pt x="0" y="0"/>
                    <a:pt x="0" y="0"/>
                  </a:cubicBezTo>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5" name="Freeform 264"/>
            <p:cNvSpPr>
              <a:spLocks/>
            </p:cNvSpPr>
            <p:nvPr/>
          </p:nvSpPr>
          <p:spPr bwMode="auto">
            <a:xfrm>
              <a:off x="11247439" y="6634164"/>
              <a:ext cx="4763" cy="96838"/>
            </a:xfrm>
            <a:custGeom>
              <a:avLst/>
              <a:gdLst>
                <a:gd name="T0" fmla="*/ 0 w 1"/>
                <a:gd name="T1" fmla="*/ 0 h 22"/>
                <a:gd name="T2" fmla="*/ 0 w 1"/>
                <a:gd name="T3" fmla="*/ 0 h 22"/>
                <a:gd name="T4" fmla="*/ 1 w 1"/>
                <a:gd name="T5" fmla="*/ 22 h 22"/>
                <a:gd name="T6" fmla="*/ 0 w 1"/>
                <a:gd name="T7" fmla="*/ 0 h 22"/>
              </a:gdLst>
              <a:ahLst/>
              <a:cxnLst>
                <a:cxn ang="0">
                  <a:pos x="T0" y="T1"/>
                </a:cxn>
                <a:cxn ang="0">
                  <a:pos x="T2" y="T3"/>
                </a:cxn>
                <a:cxn ang="0">
                  <a:pos x="T4" y="T5"/>
                </a:cxn>
                <a:cxn ang="0">
                  <a:pos x="T6" y="T7"/>
                </a:cxn>
              </a:cxnLst>
              <a:rect l="0" t="0" r="r" b="b"/>
              <a:pathLst>
                <a:path w="1" h="22">
                  <a:moveTo>
                    <a:pt x="0" y="0"/>
                  </a:moveTo>
                  <a:cubicBezTo>
                    <a:pt x="0" y="0"/>
                    <a:pt x="0" y="0"/>
                    <a:pt x="0" y="0"/>
                  </a:cubicBezTo>
                  <a:cubicBezTo>
                    <a:pt x="1" y="22"/>
                    <a:pt x="1" y="22"/>
                    <a:pt x="1" y="22"/>
                  </a:cubicBezTo>
                  <a:cubicBezTo>
                    <a:pt x="0" y="0"/>
                    <a:pt x="0" y="0"/>
                    <a:pt x="0" y="0"/>
                  </a:cubicBezTo>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6" name="Freeform 265"/>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close/>
                </a:path>
              </a:pathLst>
            </a:custGeom>
            <a:solidFill>
              <a:srgbClr val="D4F1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7" name="Freeform 266"/>
            <p:cNvSpPr>
              <a:spLocks/>
            </p:cNvSpPr>
            <p:nvPr/>
          </p:nvSpPr>
          <p:spPr bwMode="auto">
            <a:xfrm>
              <a:off x="11136314" y="6716714"/>
              <a:ext cx="28575" cy="4763"/>
            </a:xfrm>
            <a:custGeom>
              <a:avLst/>
              <a:gdLst>
                <a:gd name="T0" fmla="*/ 0 w 18"/>
                <a:gd name="T1" fmla="*/ 0 h 3"/>
                <a:gd name="T2" fmla="*/ 0 w 18"/>
                <a:gd name="T3" fmla="*/ 0 h 3"/>
                <a:gd name="T4" fmla="*/ 18 w 18"/>
                <a:gd name="T5" fmla="*/ 3 h 3"/>
                <a:gd name="T6" fmla="*/ 18 w 18"/>
                <a:gd name="T7" fmla="*/ 3 h 3"/>
                <a:gd name="T8" fmla="*/ 0 w 18"/>
                <a:gd name="T9" fmla="*/ 0 h 3"/>
              </a:gdLst>
              <a:ahLst/>
              <a:cxnLst>
                <a:cxn ang="0">
                  <a:pos x="T0" y="T1"/>
                </a:cxn>
                <a:cxn ang="0">
                  <a:pos x="T2" y="T3"/>
                </a:cxn>
                <a:cxn ang="0">
                  <a:pos x="T4" y="T5"/>
                </a:cxn>
                <a:cxn ang="0">
                  <a:pos x="T6" y="T7"/>
                </a:cxn>
                <a:cxn ang="0">
                  <a:pos x="T8" y="T9"/>
                </a:cxn>
              </a:cxnLst>
              <a:rect l="0" t="0" r="r" b="b"/>
              <a:pathLst>
                <a:path w="18" h="3">
                  <a:moveTo>
                    <a:pt x="0" y="0"/>
                  </a:moveTo>
                  <a:lnTo>
                    <a:pt x="0" y="0"/>
                  </a:lnTo>
                  <a:lnTo>
                    <a:pt x="18" y="3"/>
                  </a:lnTo>
                  <a:lnTo>
                    <a:pt x="18" y="3"/>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8" name="Freeform 267"/>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close/>
                </a:path>
              </a:pathLst>
            </a:custGeom>
            <a:solidFill>
              <a:srgbClr val="8ECB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9" name="Freeform 268"/>
            <p:cNvSpPr>
              <a:spLocks/>
            </p:cNvSpPr>
            <p:nvPr/>
          </p:nvSpPr>
          <p:spPr bwMode="auto">
            <a:xfrm>
              <a:off x="11164889" y="6721476"/>
              <a:ext cx="74613" cy="9525"/>
            </a:xfrm>
            <a:custGeom>
              <a:avLst/>
              <a:gdLst>
                <a:gd name="T0" fmla="*/ 0 w 47"/>
                <a:gd name="T1" fmla="*/ 0 h 6"/>
                <a:gd name="T2" fmla="*/ 0 w 47"/>
                <a:gd name="T3" fmla="*/ 0 h 6"/>
                <a:gd name="T4" fmla="*/ 47 w 47"/>
                <a:gd name="T5" fmla="*/ 6 h 6"/>
                <a:gd name="T6" fmla="*/ 47 w 47"/>
                <a:gd name="T7" fmla="*/ 6 h 6"/>
                <a:gd name="T8" fmla="*/ 0 w 47"/>
                <a:gd name="T9" fmla="*/ 0 h 6"/>
              </a:gdLst>
              <a:ahLst/>
              <a:cxnLst>
                <a:cxn ang="0">
                  <a:pos x="T0" y="T1"/>
                </a:cxn>
                <a:cxn ang="0">
                  <a:pos x="T2" y="T3"/>
                </a:cxn>
                <a:cxn ang="0">
                  <a:pos x="T4" y="T5"/>
                </a:cxn>
                <a:cxn ang="0">
                  <a:pos x="T6" y="T7"/>
                </a:cxn>
                <a:cxn ang="0">
                  <a:pos x="T8" y="T9"/>
                </a:cxn>
              </a:cxnLst>
              <a:rect l="0" t="0" r="r" b="b"/>
              <a:pathLst>
                <a:path w="47" h="6">
                  <a:moveTo>
                    <a:pt x="0" y="0"/>
                  </a:moveTo>
                  <a:lnTo>
                    <a:pt x="0" y="0"/>
                  </a:lnTo>
                  <a:lnTo>
                    <a:pt x="47" y="6"/>
                  </a:lnTo>
                  <a:lnTo>
                    <a:pt x="47" y="6"/>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0" name="Freeform 269"/>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close/>
                </a:path>
              </a:pathLst>
            </a:custGeom>
            <a:solidFill>
              <a:srgbClr val="7AB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1" name="Freeform 270"/>
            <p:cNvSpPr>
              <a:spLocks/>
            </p:cNvSpPr>
            <p:nvPr/>
          </p:nvSpPr>
          <p:spPr bwMode="auto">
            <a:xfrm>
              <a:off x="11239501" y="6731001"/>
              <a:ext cx="12700" cy="0"/>
            </a:xfrm>
            <a:custGeom>
              <a:avLst/>
              <a:gdLst>
                <a:gd name="T0" fmla="*/ 0 w 8"/>
                <a:gd name="T1" fmla="*/ 0 w 8"/>
                <a:gd name="T2" fmla="*/ 8 w 8"/>
                <a:gd name="T3" fmla="*/ 0 w 8"/>
              </a:gdLst>
              <a:ahLst/>
              <a:cxnLst>
                <a:cxn ang="0">
                  <a:pos x="T0" y="0"/>
                </a:cxn>
                <a:cxn ang="0">
                  <a:pos x="T1" y="0"/>
                </a:cxn>
                <a:cxn ang="0">
                  <a:pos x="T2" y="0"/>
                </a:cxn>
                <a:cxn ang="0">
                  <a:pos x="T3" y="0"/>
                </a:cxn>
              </a:cxnLst>
              <a:rect l="0" t="0" r="r" b="b"/>
              <a:pathLst>
                <a:path w="8">
                  <a:moveTo>
                    <a:pt x="0" y="0"/>
                  </a:moveTo>
                  <a:lnTo>
                    <a:pt x="0" y="0"/>
                  </a:lnTo>
                  <a:lnTo>
                    <a:pt x="8"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4" name="Freeform 283"/>
            <p:cNvSpPr>
              <a:spLocks/>
            </p:cNvSpPr>
            <p:nvPr/>
          </p:nvSpPr>
          <p:spPr bwMode="auto">
            <a:xfrm>
              <a:off x="1296988" y="5318126"/>
              <a:ext cx="195263" cy="1500188"/>
            </a:xfrm>
            <a:custGeom>
              <a:avLst/>
              <a:gdLst>
                <a:gd name="T0" fmla="*/ 23 w 123"/>
                <a:gd name="T1" fmla="*/ 0 h 945"/>
                <a:gd name="T2" fmla="*/ 0 w 123"/>
                <a:gd name="T3" fmla="*/ 934 h 945"/>
                <a:gd name="T4" fmla="*/ 123 w 123"/>
                <a:gd name="T5" fmla="*/ 945 h 945"/>
                <a:gd name="T6" fmla="*/ 100 w 123"/>
                <a:gd name="T7" fmla="*/ 0 h 945"/>
                <a:gd name="T8" fmla="*/ 23 w 123"/>
                <a:gd name="T9" fmla="*/ 0 h 945"/>
              </a:gdLst>
              <a:ahLst/>
              <a:cxnLst>
                <a:cxn ang="0">
                  <a:pos x="T0" y="T1"/>
                </a:cxn>
                <a:cxn ang="0">
                  <a:pos x="T2" y="T3"/>
                </a:cxn>
                <a:cxn ang="0">
                  <a:pos x="T4" y="T5"/>
                </a:cxn>
                <a:cxn ang="0">
                  <a:pos x="T6" y="T7"/>
                </a:cxn>
                <a:cxn ang="0">
                  <a:pos x="T8" y="T9"/>
                </a:cxn>
              </a:cxnLst>
              <a:rect l="0" t="0" r="r" b="b"/>
              <a:pathLst>
                <a:path w="123" h="945">
                  <a:moveTo>
                    <a:pt x="23" y="0"/>
                  </a:moveTo>
                  <a:lnTo>
                    <a:pt x="0" y="934"/>
                  </a:lnTo>
                  <a:lnTo>
                    <a:pt x="123" y="945"/>
                  </a:lnTo>
                  <a:lnTo>
                    <a:pt x="100" y="0"/>
                  </a:lnTo>
                  <a:lnTo>
                    <a:pt x="2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8" name="Freeform 327"/>
            <p:cNvSpPr>
              <a:spLocks/>
            </p:cNvSpPr>
            <p:nvPr/>
          </p:nvSpPr>
          <p:spPr bwMode="auto">
            <a:xfrm>
              <a:off x="8234364" y="6275389"/>
              <a:ext cx="479425" cy="557213"/>
            </a:xfrm>
            <a:custGeom>
              <a:avLst/>
              <a:gdLst>
                <a:gd name="T0" fmla="*/ 0 w 115"/>
                <a:gd name="T1" fmla="*/ 122 h 126"/>
                <a:gd name="T2" fmla="*/ 1 w 115"/>
                <a:gd name="T3" fmla="*/ 120 h 126"/>
                <a:gd name="T4" fmla="*/ 2 w 115"/>
                <a:gd name="T5" fmla="*/ 114 h 126"/>
                <a:gd name="T6" fmla="*/ 9 w 115"/>
                <a:gd name="T7" fmla="*/ 94 h 126"/>
                <a:gd name="T8" fmla="*/ 21 w 115"/>
                <a:gd name="T9" fmla="*/ 67 h 126"/>
                <a:gd name="T10" fmla="*/ 29 w 115"/>
                <a:gd name="T11" fmla="*/ 53 h 126"/>
                <a:gd name="T12" fmla="*/ 40 w 115"/>
                <a:gd name="T13" fmla="*/ 40 h 126"/>
                <a:gd name="T14" fmla="*/ 51 w 115"/>
                <a:gd name="T15" fmla="*/ 28 h 126"/>
                <a:gd name="T16" fmla="*/ 64 w 115"/>
                <a:gd name="T17" fmla="*/ 18 h 126"/>
                <a:gd name="T18" fmla="*/ 71 w 115"/>
                <a:gd name="T19" fmla="*/ 14 h 126"/>
                <a:gd name="T20" fmla="*/ 77 w 115"/>
                <a:gd name="T21" fmla="*/ 10 h 126"/>
                <a:gd name="T22" fmla="*/ 89 w 115"/>
                <a:gd name="T23" fmla="*/ 5 h 126"/>
                <a:gd name="T24" fmla="*/ 100 w 115"/>
                <a:gd name="T25" fmla="*/ 2 h 126"/>
                <a:gd name="T26" fmla="*/ 108 w 115"/>
                <a:gd name="T27" fmla="*/ 1 h 126"/>
                <a:gd name="T28" fmla="*/ 115 w 115"/>
                <a:gd name="T29" fmla="*/ 0 h 126"/>
                <a:gd name="T30" fmla="*/ 109 w 115"/>
                <a:gd name="T31" fmla="*/ 2 h 126"/>
                <a:gd name="T32" fmla="*/ 101 w 115"/>
                <a:gd name="T33" fmla="*/ 6 h 126"/>
                <a:gd name="T34" fmla="*/ 92 w 115"/>
                <a:gd name="T35" fmla="*/ 11 h 126"/>
                <a:gd name="T36" fmla="*/ 82 w 115"/>
                <a:gd name="T37" fmla="*/ 19 h 126"/>
                <a:gd name="T38" fmla="*/ 78 w 115"/>
                <a:gd name="T39" fmla="*/ 23 h 126"/>
                <a:gd name="T40" fmla="*/ 73 w 115"/>
                <a:gd name="T41" fmla="*/ 28 h 126"/>
                <a:gd name="T42" fmla="*/ 64 w 115"/>
                <a:gd name="T43" fmla="*/ 39 h 126"/>
                <a:gd name="T44" fmla="*/ 57 w 115"/>
                <a:gd name="T45" fmla="*/ 52 h 126"/>
                <a:gd name="T46" fmla="*/ 43 w 115"/>
                <a:gd name="T47" fmla="*/ 103 h 126"/>
                <a:gd name="T48" fmla="*/ 42 w 115"/>
                <a:gd name="T49" fmla="*/ 120 h 126"/>
                <a:gd name="T50" fmla="*/ 42 w 115"/>
                <a:gd name="T51" fmla="*/ 124 h 126"/>
                <a:gd name="T52" fmla="*/ 42 w 115"/>
                <a:gd name="T53" fmla="*/ 125 h 126"/>
                <a:gd name="T54" fmla="*/ 42 w 115"/>
                <a:gd name="T55" fmla="*/ 126 h 126"/>
                <a:gd name="T56" fmla="*/ 0 w 115"/>
                <a:gd name="T57" fmla="*/ 12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0" y="122"/>
                  </a:moveTo>
                  <a:cubicBezTo>
                    <a:pt x="0" y="122"/>
                    <a:pt x="0" y="121"/>
                    <a:pt x="1" y="120"/>
                  </a:cubicBezTo>
                  <a:cubicBezTo>
                    <a:pt x="1" y="118"/>
                    <a:pt x="1" y="116"/>
                    <a:pt x="2" y="114"/>
                  </a:cubicBezTo>
                  <a:cubicBezTo>
                    <a:pt x="3" y="109"/>
                    <a:pt x="5" y="102"/>
                    <a:pt x="9" y="94"/>
                  </a:cubicBezTo>
                  <a:cubicBezTo>
                    <a:pt x="12" y="86"/>
                    <a:pt x="16" y="77"/>
                    <a:pt x="21" y="67"/>
                  </a:cubicBezTo>
                  <a:cubicBezTo>
                    <a:pt x="23" y="63"/>
                    <a:pt x="26" y="58"/>
                    <a:pt x="29" y="53"/>
                  </a:cubicBezTo>
                  <a:cubicBezTo>
                    <a:pt x="33" y="49"/>
                    <a:pt x="36" y="44"/>
                    <a:pt x="40" y="40"/>
                  </a:cubicBezTo>
                  <a:cubicBezTo>
                    <a:pt x="43" y="36"/>
                    <a:pt x="47" y="32"/>
                    <a:pt x="51" y="28"/>
                  </a:cubicBezTo>
                  <a:cubicBezTo>
                    <a:pt x="56" y="24"/>
                    <a:pt x="60" y="21"/>
                    <a:pt x="64" y="18"/>
                  </a:cubicBezTo>
                  <a:cubicBezTo>
                    <a:pt x="66" y="17"/>
                    <a:pt x="69" y="15"/>
                    <a:pt x="71" y="14"/>
                  </a:cubicBezTo>
                  <a:cubicBezTo>
                    <a:pt x="73" y="13"/>
                    <a:pt x="75" y="12"/>
                    <a:pt x="77" y="10"/>
                  </a:cubicBezTo>
                  <a:cubicBezTo>
                    <a:pt x="81" y="8"/>
                    <a:pt x="85" y="7"/>
                    <a:pt x="89" y="5"/>
                  </a:cubicBezTo>
                  <a:cubicBezTo>
                    <a:pt x="93" y="4"/>
                    <a:pt x="97" y="3"/>
                    <a:pt x="100" y="2"/>
                  </a:cubicBezTo>
                  <a:cubicBezTo>
                    <a:pt x="103" y="2"/>
                    <a:pt x="106" y="1"/>
                    <a:pt x="108" y="1"/>
                  </a:cubicBezTo>
                  <a:cubicBezTo>
                    <a:pt x="113" y="0"/>
                    <a:pt x="115" y="0"/>
                    <a:pt x="115" y="0"/>
                  </a:cubicBezTo>
                  <a:cubicBezTo>
                    <a:pt x="115" y="0"/>
                    <a:pt x="113" y="1"/>
                    <a:pt x="109" y="2"/>
                  </a:cubicBezTo>
                  <a:cubicBezTo>
                    <a:pt x="107" y="3"/>
                    <a:pt x="104" y="5"/>
                    <a:pt x="101" y="6"/>
                  </a:cubicBezTo>
                  <a:cubicBezTo>
                    <a:pt x="98" y="7"/>
                    <a:pt x="95" y="9"/>
                    <a:pt x="92" y="11"/>
                  </a:cubicBezTo>
                  <a:cubicBezTo>
                    <a:pt x="89" y="13"/>
                    <a:pt x="86" y="16"/>
                    <a:pt x="82" y="19"/>
                  </a:cubicBezTo>
                  <a:cubicBezTo>
                    <a:pt x="81" y="20"/>
                    <a:pt x="79" y="22"/>
                    <a:pt x="78" y="23"/>
                  </a:cubicBezTo>
                  <a:cubicBezTo>
                    <a:pt x="76" y="25"/>
                    <a:pt x="74" y="26"/>
                    <a:pt x="73" y="28"/>
                  </a:cubicBezTo>
                  <a:cubicBezTo>
                    <a:pt x="70" y="32"/>
                    <a:pt x="67" y="35"/>
                    <a:pt x="64" y="39"/>
                  </a:cubicBezTo>
                  <a:cubicBezTo>
                    <a:pt x="62" y="43"/>
                    <a:pt x="59" y="48"/>
                    <a:pt x="57" y="52"/>
                  </a:cubicBezTo>
                  <a:cubicBezTo>
                    <a:pt x="48" y="69"/>
                    <a:pt x="44" y="88"/>
                    <a:pt x="43" y="103"/>
                  </a:cubicBezTo>
                  <a:cubicBezTo>
                    <a:pt x="42" y="110"/>
                    <a:pt x="42" y="116"/>
                    <a:pt x="42" y="120"/>
                  </a:cubicBezTo>
                  <a:cubicBezTo>
                    <a:pt x="42" y="122"/>
                    <a:pt x="42" y="123"/>
                    <a:pt x="42" y="124"/>
                  </a:cubicBezTo>
                  <a:cubicBezTo>
                    <a:pt x="42" y="125"/>
                    <a:pt x="42" y="125"/>
                    <a:pt x="42" y="125"/>
                  </a:cubicBezTo>
                  <a:cubicBezTo>
                    <a:pt x="42" y="126"/>
                    <a:pt x="42" y="126"/>
                    <a:pt x="42" y="126"/>
                  </a:cubicBezTo>
                  <a:lnTo>
                    <a:pt x="0" y="12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9" name="Freeform 328"/>
            <p:cNvSpPr>
              <a:spLocks/>
            </p:cNvSpPr>
            <p:nvPr/>
          </p:nvSpPr>
          <p:spPr bwMode="auto">
            <a:xfrm>
              <a:off x="7975601" y="6275389"/>
              <a:ext cx="479425" cy="557213"/>
            </a:xfrm>
            <a:custGeom>
              <a:avLst/>
              <a:gdLst>
                <a:gd name="T0" fmla="*/ 73 w 115"/>
                <a:gd name="T1" fmla="*/ 126 h 126"/>
                <a:gd name="T2" fmla="*/ 73 w 115"/>
                <a:gd name="T3" fmla="*/ 125 h 126"/>
                <a:gd name="T4" fmla="*/ 73 w 115"/>
                <a:gd name="T5" fmla="*/ 124 h 126"/>
                <a:gd name="T6" fmla="*/ 73 w 115"/>
                <a:gd name="T7" fmla="*/ 120 h 126"/>
                <a:gd name="T8" fmla="*/ 72 w 115"/>
                <a:gd name="T9" fmla="*/ 103 h 126"/>
                <a:gd name="T10" fmla="*/ 58 w 115"/>
                <a:gd name="T11" fmla="*/ 52 h 126"/>
                <a:gd name="T12" fmla="*/ 51 w 115"/>
                <a:gd name="T13" fmla="*/ 39 h 126"/>
                <a:gd name="T14" fmla="*/ 42 w 115"/>
                <a:gd name="T15" fmla="*/ 28 h 126"/>
                <a:gd name="T16" fmla="*/ 37 w 115"/>
                <a:gd name="T17" fmla="*/ 23 h 126"/>
                <a:gd name="T18" fmla="*/ 32 w 115"/>
                <a:gd name="T19" fmla="*/ 19 h 126"/>
                <a:gd name="T20" fmla="*/ 23 w 115"/>
                <a:gd name="T21" fmla="*/ 11 h 126"/>
                <a:gd name="T22" fmla="*/ 14 w 115"/>
                <a:gd name="T23" fmla="*/ 6 h 126"/>
                <a:gd name="T24" fmla="*/ 6 w 115"/>
                <a:gd name="T25" fmla="*/ 2 h 126"/>
                <a:gd name="T26" fmla="*/ 0 w 115"/>
                <a:gd name="T27" fmla="*/ 0 h 126"/>
                <a:gd name="T28" fmla="*/ 7 w 115"/>
                <a:gd name="T29" fmla="*/ 1 h 126"/>
                <a:gd name="T30" fmla="*/ 15 w 115"/>
                <a:gd name="T31" fmla="*/ 2 h 126"/>
                <a:gd name="T32" fmla="*/ 26 w 115"/>
                <a:gd name="T33" fmla="*/ 5 h 126"/>
                <a:gd name="T34" fmla="*/ 38 w 115"/>
                <a:gd name="T35" fmla="*/ 10 h 126"/>
                <a:gd name="T36" fmla="*/ 44 w 115"/>
                <a:gd name="T37" fmla="*/ 14 h 126"/>
                <a:gd name="T38" fmla="*/ 51 w 115"/>
                <a:gd name="T39" fmla="*/ 18 h 126"/>
                <a:gd name="T40" fmla="*/ 63 w 115"/>
                <a:gd name="T41" fmla="*/ 28 h 126"/>
                <a:gd name="T42" fmla="*/ 75 w 115"/>
                <a:gd name="T43" fmla="*/ 40 h 126"/>
                <a:gd name="T44" fmla="*/ 86 w 115"/>
                <a:gd name="T45" fmla="*/ 53 h 126"/>
                <a:gd name="T46" fmla="*/ 94 w 115"/>
                <a:gd name="T47" fmla="*/ 67 h 126"/>
                <a:gd name="T48" fmla="*/ 106 w 115"/>
                <a:gd name="T49" fmla="*/ 94 h 126"/>
                <a:gd name="T50" fmla="*/ 113 w 115"/>
                <a:gd name="T51" fmla="*/ 114 h 126"/>
                <a:gd name="T52" fmla="*/ 114 w 115"/>
                <a:gd name="T53" fmla="*/ 120 h 126"/>
                <a:gd name="T54" fmla="*/ 115 w 115"/>
                <a:gd name="T55" fmla="*/ 122 h 126"/>
                <a:gd name="T56" fmla="*/ 73 w 115"/>
                <a:gd name="T5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26">
                  <a:moveTo>
                    <a:pt x="73" y="126"/>
                  </a:moveTo>
                  <a:cubicBezTo>
                    <a:pt x="73" y="125"/>
                    <a:pt x="73" y="125"/>
                    <a:pt x="73" y="125"/>
                  </a:cubicBezTo>
                  <a:cubicBezTo>
                    <a:pt x="73" y="125"/>
                    <a:pt x="73" y="125"/>
                    <a:pt x="73" y="124"/>
                  </a:cubicBezTo>
                  <a:cubicBezTo>
                    <a:pt x="73" y="123"/>
                    <a:pt x="73" y="122"/>
                    <a:pt x="73" y="120"/>
                  </a:cubicBezTo>
                  <a:cubicBezTo>
                    <a:pt x="73" y="116"/>
                    <a:pt x="73" y="110"/>
                    <a:pt x="72" y="103"/>
                  </a:cubicBezTo>
                  <a:cubicBezTo>
                    <a:pt x="70" y="88"/>
                    <a:pt x="66" y="69"/>
                    <a:pt x="58" y="52"/>
                  </a:cubicBezTo>
                  <a:cubicBezTo>
                    <a:pt x="56" y="48"/>
                    <a:pt x="53" y="43"/>
                    <a:pt x="51" y="39"/>
                  </a:cubicBezTo>
                  <a:cubicBezTo>
                    <a:pt x="48" y="35"/>
                    <a:pt x="45" y="32"/>
                    <a:pt x="42" y="28"/>
                  </a:cubicBezTo>
                  <a:cubicBezTo>
                    <a:pt x="40" y="26"/>
                    <a:pt x="39" y="25"/>
                    <a:pt x="37" y="23"/>
                  </a:cubicBezTo>
                  <a:cubicBezTo>
                    <a:pt x="36" y="22"/>
                    <a:pt x="34" y="20"/>
                    <a:pt x="32" y="19"/>
                  </a:cubicBezTo>
                  <a:cubicBezTo>
                    <a:pt x="29" y="16"/>
                    <a:pt x="26" y="13"/>
                    <a:pt x="23" y="11"/>
                  </a:cubicBezTo>
                  <a:cubicBezTo>
                    <a:pt x="20" y="9"/>
                    <a:pt x="16" y="7"/>
                    <a:pt x="14" y="6"/>
                  </a:cubicBezTo>
                  <a:cubicBezTo>
                    <a:pt x="11" y="5"/>
                    <a:pt x="8" y="3"/>
                    <a:pt x="6" y="2"/>
                  </a:cubicBezTo>
                  <a:cubicBezTo>
                    <a:pt x="2" y="1"/>
                    <a:pt x="0" y="0"/>
                    <a:pt x="0" y="0"/>
                  </a:cubicBezTo>
                  <a:cubicBezTo>
                    <a:pt x="0" y="0"/>
                    <a:pt x="2" y="0"/>
                    <a:pt x="7" y="1"/>
                  </a:cubicBezTo>
                  <a:cubicBezTo>
                    <a:pt x="9" y="1"/>
                    <a:pt x="12" y="2"/>
                    <a:pt x="15" y="2"/>
                  </a:cubicBezTo>
                  <a:cubicBezTo>
                    <a:pt x="18" y="3"/>
                    <a:pt x="22" y="4"/>
                    <a:pt x="26" y="5"/>
                  </a:cubicBezTo>
                  <a:cubicBezTo>
                    <a:pt x="29" y="7"/>
                    <a:pt x="33" y="8"/>
                    <a:pt x="38" y="10"/>
                  </a:cubicBezTo>
                  <a:cubicBezTo>
                    <a:pt x="40" y="12"/>
                    <a:pt x="42" y="13"/>
                    <a:pt x="44" y="14"/>
                  </a:cubicBezTo>
                  <a:cubicBezTo>
                    <a:pt x="46" y="15"/>
                    <a:pt x="49" y="17"/>
                    <a:pt x="51" y="18"/>
                  </a:cubicBezTo>
                  <a:cubicBezTo>
                    <a:pt x="55" y="21"/>
                    <a:pt x="59" y="24"/>
                    <a:pt x="63" y="28"/>
                  </a:cubicBezTo>
                  <a:cubicBezTo>
                    <a:pt x="68" y="32"/>
                    <a:pt x="71" y="36"/>
                    <a:pt x="75" y="40"/>
                  </a:cubicBezTo>
                  <a:cubicBezTo>
                    <a:pt x="79" y="44"/>
                    <a:pt x="82" y="49"/>
                    <a:pt x="86" y="53"/>
                  </a:cubicBezTo>
                  <a:cubicBezTo>
                    <a:pt x="89" y="58"/>
                    <a:pt x="92" y="63"/>
                    <a:pt x="94" y="67"/>
                  </a:cubicBezTo>
                  <a:cubicBezTo>
                    <a:pt x="99" y="77"/>
                    <a:pt x="103" y="86"/>
                    <a:pt x="106" y="94"/>
                  </a:cubicBezTo>
                  <a:cubicBezTo>
                    <a:pt x="109" y="102"/>
                    <a:pt x="111" y="109"/>
                    <a:pt x="113" y="114"/>
                  </a:cubicBezTo>
                  <a:cubicBezTo>
                    <a:pt x="113" y="116"/>
                    <a:pt x="114" y="118"/>
                    <a:pt x="114" y="120"/>
                  </a:cubicBezTo>
                  <a:cubicBezTo>
                    <a:pt x="114" y="121"/>
                    <a:pt x="115" y="122"/>
                    <a:pt x="115" y="122"/>
                  </a:cubicBezTo>
                  <a:lnTo>
                    <a:pt x="73" y="126"/>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80" name="Freeform 329"/>
            <p:cNvSpPr>
              <a:spLocks/>
            </p:cNvSpPr>
            <p:nvPr/>
          </p:nvSpPr>
          <p:spPr bwMode="auto">
            <a:xfrm>
              <a:off x="8255001" y="6515101"/>
              <a:ext cx="492125" cy="317500"/>
            </a:xfrm>
            <a:custGeom>
              <a:avLst/>
              <a:gdLst>
                <a:gd name="T0" fmla="*/ 0 w 118"/>
                <a:gd name="T1" fmla="*/ 65 h 72"/>
                <a:gd name="T2" fmla="*/ 1 w 118"/>
                <a:gd name="T3" fmla="*/ 64 h 72"/>
                <a:gd name="T4" fmla="*/ 1 w 118"/>
                <a:gd name="T5" fmla="*/ 63 h 72"/>
                <a:gd name="T6" fmla="*/ 2 w 118"/>
                <a:gd name="T7" fmla="*/ 60 h 72"/>
                <a:gd name="T8" fmla="*/ 3 w 118"/>
                <a:gd name="T9" fmla="*/ 57 h 72"/>
                <a:gd name="T10" fmla="*/ 7 w 118"/>
                <a:gd name="T11" fmla="*/ 50 h 72"/>
                <a:gd name="T12" fmla="*/ 12 w 118"/>
                <a:gd name="T13" fmla="*/ 42 h 72"/>
                <a:gd name="T14" fmla="*/ 19 w 118"/>
                <a:gd name="T15" fmla="*/ 32 h 72"/>
                <a:gd name="T16" fmla="*/ 28 w 118"/>
                <a:gd name="T17" fmla="*/ 23 h 72"/>
                <a:gd name="T18" fmla="*/ 34 w 118"/>
                <a:gd name="T19" fmla="*/ 19 h 72"/>
                <a:gd name="T20" fmla="*/ 39 w 118"/>
                <a:gd name="T21" fmla="*/ 15 h 72"/>
                <a:gd name="T22" fmla="*/ 45 w 118"/>
                <a:gd name="T23" fmla="*/ 12 h 72"/>
                <a:gd name="T24" fmla="*/ 51 w 118"/>
                <a:gd name="T25" fmla="*/ 9 h 72"/>
                <a:gd name="T26" fmla="*/ 64 w 118"/>
                <a:gd name="T27" fmla="*/ 4 h 72"/>
                <a:gd name="T28" fmla="*/ 76 w 118"/>
                <a:gd name="T29" fmla="*/ 1 h 72"/>
                <a:gd name="T30" fmla="*/ 87 w 118"/>
                <a:gd name="T31" fmla="*/ 0 h 72"/>
                <a:gd name="T32" fmla="*/ 98 w 118"/>
                <a:gd name="T33" fmla="*/ 0 h 72"/>
                <a:gd name="T34" fmla="*/ 102 w 118"/>
                <a:gd name="T35" fmla="*/ 0 h 72"/>
                <a:gd name="T36" fmla="*/ 106 w 118"/>
                <a:gd name="T37" fmla="*/ 1 h 72"/>
                <a:gd name="T38" fmla="*/ 112 w 118"/>
                <a:gd name="T39" fmla="*/ 1 h 72"/>
                <a:gd name="T40" fmla="*/ 118 w 118"/>
                <a:gd name="T41" fmla="*/ 2 h 72"/>
                <a:gd name="T42" fmla="*/ 112 w 118"/>
                <a:gd name="T43" fmla="*/ 3 h 72"/>
                <a:gd name="T44" fmla="*/ 106 w 118"/>
                <a:gd name="T45" fmla="*/ 4 h 72"/>
                <a:gd name="T46" fmla="*/ 102 w 118"/>
                <a:gd name="T47" fmla="*/ 5 h 72"/>
                <a:gd name="T48" fmla="*/ 98 w 118"/>
                <a:gd name="T49" fmla="*/ 7 h 72"/>
                <a:gd name="T50" fmla="*/ 89 w 118"/>
                <a:gd name="T51" fmla="*/ 10 h 72"/>
                <a:gd name="T52" fmla="*/ 80 w 118"/>
                <a:gd name="T53" fmla="*/ 14 h 72"/>
                <a:gd name="T54" fmla="*/ 71 w 118"/>
                <a:gd name="T55" fmla="*/ 20 h 72"/>
                <a:gd name="T56" fmla="*/ 62 w 118"/>
                <a:gd name="T57" fmla="*/ 26 h 72"/>
                <a:gd name="T58" fmla="*/ 59 w 118"/>
                <a:gd name="T59" fmla="*/ 30 h 72"/>
                <a:gd name="T60" fmla="*/ 56 w 118"/>
                <a:gd name="T61" fmla="*/ 34 h 72"/>
                <a:gd name="T62" fmla="*/ 53 w 118"/>
                <a:gd name="T63" fmla="*/ 38 h 72"/>
                <a:gd name="T64" fmla="*/ 50 w 118"/>
                <a:gd name="T65" fmla="*/ 42 h 72"/>
                <a:gd name="T66" fmla="*/ 46 w 118"/>
                <a:gd name="T67" fmla="*/ 50 h 72"/>
                <a:gd name="T68" fmla="*/ 44 w 118"/>
                <a:gd name="T69" fmla="*/ 58 h 72"/>
                <a:gd name="T70" fmla="*/ 42 w 118"/>
                <a:gd name="T71" fmla="*/ 64 h 72"/>
                <a:gd name="T72" fmla="*/ 42 w 118"/>
                <a:gd name="T73" fmla="*/ 68 h 72"/>
                <a:gd name="T74" fmla="*/ 42 w 118"/>
                <a:gd name="T75" fmla="*/ 70 h 72"/>
                <a:gd name="T76" fmla="*/ 42 w 118"/>
                <a:gd name="T77" fmla="*/ 71 h 72"/>
                <a:gd name="T78" fmla="*/ 43 w 118"/>
                <a:gd name="T79" fmla="*/ 71 h 72"/>
                <a:gd name="T80" fmla="*/ 43 w 118"/>
                <a:gd name="T81" fmla="*/ 71 h 72"/>
                <a:gd name="T82" fmla="*/ 42 w 118"/>
                <a:gd name="T83" fmla="*/ 72 h 72"/>
                <a:gd name="T84" fmla="*/ 0 w 118"/>
                <a:gd name="T85" fmla="*/ 65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0" y="65"/>
                  </a:moveTo>
                  <a:cubicBezTo>
                    <a:pt x="1" y="64"/>
                    <a:pt x="1" y="64"/>
                    <a:pt x="1" y="64"/>
                  </a:cubicBezTo>
                  <a:cubicBezTo>
                    <a:pt x="1" y="64"/>
                    <a:pt x="1" y="63"/>
                    <a:pt x="1" y="63"/>
                  </a:cubicBezTo>
                  <a:cubicBezTo>
                    <a:pt x="1" y="62"/>
                    <a:pt x="2" y="61"/>
                    <a:pt x="2" y="60"/>
                  </a:cubicBezTo>
                  <a:cubicBezTo>
                    <a:pt x="2" y="59"/>
                    <a:pt x="3" y="58"/>
                    <a:pt x="3" y="57"/>
                  </a:cubicBezTo>
                  <a:cubicBezTo>
                    <a:pt x="4" y="55"/>
                    <a:pt x="5" y="53"/>
                    <a:pt x="7" y="50"/>
                  </a:cubicBezTo>
                  <a:cubicBezTo>
                    <a:pt x="8" y="47"/>
                    <a:pt x="10" y="44"/>
                    <a:pt x="12" y="42"/>
                  </a:cubicBezTo>
                  <a:cubicBezTo>
                    <a:pt x="14" y="38"/>
                    <a:pt x="17" y="35"/>
                    <a:pt x="19" y="32"/>
                  </a:cubicBezTo>
                  <a:cubicBezTo>
                    <a:pt x="22" y="29"/>
                    <a:pt x="25" y="26"/>
                    <a:pt x="28" y="23"/>
                  </a:cubicBezTo>
                  <a:cubicBezTo>
                    <a:pt x="30" y="22"/>
                    <a:pt x="32" y="20"/>
                    <a:pt x="34" y="19"/>
                  </a:cubicBezTo>
                  <a:cubicBezTo>
                    <a:pt x="35" y="18"/>
                    <a:pt x="37" y="16"/>
                    <a:pt x="39" y="15"/>
                  </a:cubicBezTo>
                  <a:cubicBezTo>
                    <a:pt x="41" y="14"/>
                    <a:pt x="43" y="13"/>
                    <a:pt x="45" y="12"/>
                  </a:cubicBezTo>
                  <a:cubicBezTo>
                    <a:pt x="51" y="9"/>
                    <a:pt x="51" y="9"/>
                    <a:pt x="51" y="9"/>
                  </a:cubicBezTo>
                  <a:cubicBezTo>
                    <a:pt x="55" y="7"/>
                    <a:pt x="60" y="5"/>
                    <a:pt x="64" y="4"/>
                  </a:cubicBezTo>
                  <a:cubicBezTo>
                    <a:pt x="68" y="3"/>
                    <a:pt x="72" y="2"/>
                    <a:pt x="76" y="1"/>
                  </a:cubicBezTo>
                  <a:cubicBezTo>
                    <a:pt x="80" y="1"/>
                    <a:pt x="84" y="1"/>
                    <a:pt x="87" y="0"/>
                  </a:cubicBezTo>
                  <a:cubicBezTo>
                    <a:pt x="91" y="0"/>
                    <a:pt x="94" y="0"/>
                    <a:pt x="98" y="0"/>
                  </a:cubicBezTo>
                  <a:cubicBezTo>
                    <a:pt x="99" y="0"/>
                    <a:pt x="101" y="0"/>
                    <a:pt x="102" y="0"/>
                  </a:cubicBezTo>
                  <a:cubicBezTo>
                    <a:pt x="103" y="0"/>
                    <a:pt x="105" y="0"/>
                    <a:pt x="106" y="1"/>
                  </a:cubicBezTo>
                  <a:cubicBezTo>
                    <a:pt x="108" y="1"/>
                    <a:pt x="111" y="1"/>
                    <a:pt x="112" y="1"/>
                  </a:cubicBezTo>
                  <a:cubicBezTo>
                    <a:pt x="116" y="2"/>
                    <a:pt x="118" y="2"/>
                    <a:pt x="118" y="2"/>
                  </a:cubicBezTo>
                  <a:cubicBezTo>
                    <a:pt x="118" y="2"/>
                    <a:pt x="116" y="2"/>
                    <a:pt x="112" y="3"/>
                  </a:cubicBezTo>
                  <a:cubicBezTo>
                    <a:pt x="111" y="4"/>
                    <a:pt x="109" y="4"/>
                    <a:pt x="106" y="4"/>
                  </a:cubicBezTo>
                  <a:cubicBezTo>
                    <a:pt x="105" y="5"/>
                    <a:pt x="104" y="5"/>
                    <a:pt x="102" y="5"/>
                  </a:cubicBezTo>
                  <a:cubicBezTo>
                    <a:pt x="101" y="6"/>
                    <a:pt x="100" y="6"/>
                    <a:pt x="98" y="7"/>
                  </a:cubicBezTo>
                  <a:cubicBezTo>
                    <a:pt x="96" y="8"/>
                    <a:pt x="93" y="9"/>
                    <a:pt x="89" y="10"/>
                  </a:cubicBezTo>
                  <a:cubicBezTo>
                    <a:pt x="86" y="11"/>
                    <a:pt x="83" y="13"/>
                    <a:pt x="80" y="14"/>
                  </a:cubicBezTo>
                  <a:cubicBezTo>
                    <a:pt x="77" y="16"/>
                    <a:pt x="74" y="18"/>
                    <a:pt x="71" y="20"/>
                  </a:cubicBezTo>
                  <a:cubicBezTo>
                    <a:pt x="68" y="22"/>
                    <a:pt x="65" y="24"/>
                    <a:pt x="62" y="26"/>
                  </a:cubicBezTo>
                  <a:cubicBezTo>
                    <a:pt x="59" y="30"/>
                    <a:pt x="59" y="30"/>
                    <a:pt x="59" y="30"/>
                  </a:cubicBezTo>
                  <a:cubicBezTo>
                    <a:pt x="58" y="31"/>
                    <a:pt x="56" y="33"/>
                    <a:pt x="56" y="34"/>
                  </a:cubicBezTo>
                  <a:cubicBezTo>
                    <a:pt x="54" y="35"/>
                    <a:pt x="54" y="37"/>
                    <a:pt x="53" y="38"/>
                  </a:cubicBezTo>
                  <a:cubicBezTo>
                    <a:pt x="52" y="39"/>
                    <a:pt x="51" y="41"/>
                    <a:pt x="50" y="42"/>
                  </a:cubicBezTo>
                  <a:cubicBezTo>
                    <a:pt x="48" y="45"/>
                    <a:pt x="47" y="48"/>
                    <a:pt x="46" y="50"/>
                  </a:cubicBezTo>
                  <a:cubicBezTo>
                    <a:pt x="45" y="53"/>
                    <a:pt x="44" y="55"/>
                    <a:pt x="44" y="58"/>
                  </a:cubicBezTo>
                  <a:cubicBezTo>
                    <a:pt x="43" y="60"/>
                    <a:pt x="43" y="62"/>
                    <a:pt x="42" y="64"/>
                  </a:cubicBezTo>
                  <a:cubicBezTo>
                    <a:pt x="42" y="66"/>
                    <a:pt x="42" y="67"/>
                    <a:pt x="42" y="68"/>
                  </a:cubicBezTo>
                  <a:cubicBezTo>
                    <a:pt x="42" y="69"/>
                    <a:pt x="42" y="70"/>
                    <a:pt x="42" y="70"/>
                  </a:cubicBezTo>
                  <a:cubicBezTo>
                    <a:pt x="42" y="71"/>
                    <a:pt x="42" y="71"/>
                    <a:pt x="42" y="71"/>
                  </a:cubicBezTo>
                  <a:cubicBezTo>
                    <a:pt x="43" y="71"/>
                    <a:pt x="43" y="71"/>
                    <a:pt x="43" y="71"/>
                  </a:cubicBezTo>
                  <a:cubicBezTo>
                    <a:pt x="43" y="71"/>
                    <a:pt x="43" y="71"/>
                    <a:pt x="43" y="71"/>
                  </a:cubicBezTo>
                  <a:cubicBezTo>
                    <a:pt x="42" y="72"/>
                    <a:pt x="42" y="72"/>
                    <a:pt x="42" y="72"/>
                  </a:cubicBezTo>
                  <a:lnTo>
                    <a:pt x="0" y="65"/>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81" name="Freeform 330"/>
            <p:cNvSpPr>
              <a:spLocks/>
            </p:cNvSpPr>
            <p:nvPr/>
          </p:nvSpPr>
          <p:spPr bwMode="auto">
            <a:xfrm>
              <a:off x="7924801" y="6515101"/>
              <a:ext cx="492125" cy="317500"/>
            </a:xfrm>
            <a:custGeom>
              <a:avLst/>
              <a:gdLst>
                <a:gd name="T0" fmla="*/ 77 w 118"/>
                <a:gd name="T1" fmla="*/ 72 h 72"/>
                <a:gd name="T2" fmla="*/ 78 w 118"/>
                <a:gd name="T3" fmla="*/ 71 h 72"/>
                <a:gd name="T4" fmla="*/ 78 w 118"/>
                <a:gd name="T5" fmla="*/ 71 h 72"/>
                <a:gd name="T6" fmla="*/ 77 w 118"/>
                <a:gd name="T7" fmla="*/ 71 h 72"/>
                <a:gd name="T8" fmla="*/ 77 w 118"/>
                <a:gd name="T9" fmla="*/ 70 h 72"/>
                <a:gd name="T10" fmla="*/ 77 w 118"/>
                <a:gd name="T11" fmla="*/ 68 h 72"/>
                <a:gd name="T12" fmla="*/ 76 w 118"/>
                <a:gd name="T13" fmla="*/ 64 h 72"/>
                <a:gd name="T14" fmla="*/ 75 w 118"/>
                <a:gd name="T15" fmla="*/ 58 h 72"/>
                <a:gd name="T16" fmla="*/ 72 w 118"/>
                <a:gd name="T17" fmla="*/ 50 h 72"/>
                <a:gd name="T18" fmla="*/ 68 w 118"/>
                <a:gd name="T19" fmla="*/ 42 h 72"/>
                <a:gd name="T20" fmla="*/ 66 w 118"/>
                <a:gd name="T21" fmla="*/ 38 h 72"/>
                <a:gd name="T22" fmla="*/ 63 w 118"/>
                <a:gd name="T23" fmla="*/ 34 h 72"/>
                <a:gd name="T24" fmla="*/ 59 w 118"/>
                <a:gd name="T25" fmla="*/ 30 h 72"/>
                <a:gd name="T26" fmla="*/ 56 w 118"/>
                <a:gd name="T27" fmla="*/ 26 h 72"/>
                <a:gd name="T28" fmla="*/ 47 w 118"/>
                <a:gd name="T29" fmla="*/ 20 h 72"/>
                <a:gd name="T30" fmla="*/ 38 w 118"/>
                <a:gd name="T31" fmla="*/ 14 h 72"/>
                <a:gd name="T32" fmla="*/ 29 w 118"/>
                <a:gd name="T33" fmla="*/ 10 h 72"/>
                <a:gd name="T34" fmla="*/ 20 w 118"/>
                <a:gd name="T35" fmla="*/ 7 h 72"/>
                <a:gd name="T36" fmla="*/ 16 w 118"/>
                <a:gd name="T37" fmla="*/ 5 h 72"/>
                <a:gd name="T38" fmla="*/ 12 w 118"/>
                <a:gd name="T39" fmla="*/ 4 h 72"/>
                <a:gd name="T40" fmla="*/ 6 w 118"/>
                <a:gd name="T41" fmla="*/ 3 h 72"/>
                <a:gd name="T42" fmla="*/ 0 w 118"/>
                <a:gd name="T43" fmla="*/ 2 h 72"/>
                <a:gd name="T44" fmla="*/ 6 w 118"/>
                <a:gd name="T45" fmla="*/ 1 h 72"/>
                <a:gd name="T46" fmla="*/ 12 w 118"/>
                <a:gd name="T47" fmla="*/ 1 h 72"/>
                <a:gd name="T48" fmla="*/ 16 w 118"/>
                <a:gd name="T49" fmla="*/ 0 h 72"/>
                <a:gd name="T50" fmla="*/ 21 w 118"/>
                <a:gd name="T51" fmla="*/ 0 h 72"/>
                <a:gd name="T52" fmla="*/ 31 w 118"/>
                <a:gd name="T53" fmla="*/ 0 h 72"/>
                <a:gd name="T54" fmla="*/ 42 w 118"/>
                <a:gd name="T55" fmla="*/ 1 h 72"/>
                <a:gd name="T56" fmla="*/ 54 w 118"/>
                <a:gd name="T57" fmla="*/ 4 h 72"/>
                <a:gd name="T58" fmla="*/ 67 w 118"/>
                <a:gd name="T59" fmla="*/ 9 h 72"/>
                <a:gd name="T60" fmla="*/ 73 w 118"/>
                <a:gd name="T61" fmla="*/ 12 h 72"/>
                <a:gd name="T62" fmla="*/ 79 w 118"/>
                <a:gd name="T63" fmla="*/ 15 h 72"/>
                <a:gd name="T64" fmla="*/ 85 w 118"/>
                <a:gd name="T65" fmla="*/ 19 h 72"/>
                <a:gd name="T66" fmla="*/ 90 w 118"/>
                <a:gd name="T67" fmla="*/ 23 h 72"/>
                <a:gd name="T68" fmla="*/ 99 w 118"/>
                <a:gd name="T69" fmla="*/ 32 h 72"/>
                <a:gd name="T70" fmla="*/ 106 w 118"/>
                <a:gd name="T71" fmla="*/ 42 h 72"/>
                <a:gd name="T72" fmla="*/ 112 w 118"/>
                <a:gd name="T73" fmla="*/ 50 h 72"/>
                <a:gd name="T74" fmla="*/ 115 w 118"/>
                <a:gd name="T75" fmla="*/ 57 h 72"/>
                <a:gd name="T76" fmla="*/ 116 w 118"/>
                <a:gd name="T77" fmla="*/ 60 h 72"/>
                <a:gd name="T78" fmla="*/ 117 w 118"/>
                <a:gd name="T79" fmla="*/ 63 h 72"/>
                <a:gd name="T80" fmla="*/ 118 w 118"/>
                <a:gd name="T81" fmla="*/ 64 h 72"/>
                <a:gd name="T82" fmla="*/ 118 w 118"/>
                <a:gd name="T83" fmla="*/ 65 h 72"/>
                <a:gd name="T84" fmla="*/ 77 w 118"/>
                <a:gd name="T8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8" h="72">
                  <a:moveTo>
                    <a:pt x="77" y="72"/>
                  </a:moveTo>
                  <a:cubicBezTo>
                    <a:pt x="78" y="71"/>
                    <a:pt x="78" y="71"/>
                    <a:pt x="78" y="71"/>
                  </a:cubicBezTo>
                  <a:cubicBezTo>
                    <a:pt x="78" y="71"/>
                    <a:pt x="78" y="71"/>
                    <a:pt x="78" y="71"/>
                  </a:cubicBezTo>
                  <a:cubicBezTo>
                    <a:pt x="77" y="71"/>
                    <a:pt x="77" y="71"/>
                    <a:pt x="77" y="71"/>
                  </a:cubicBezTo>
                  <a:cubicBezTo>
                    <a:pt x="77" y="71"/>
                    <a:pt x="77" y="71"/>
                    <a:pt x="77" y="70"/>
                  </a:cubicBezTo>
                  <a:cubicBezTo>
                    <a:pt x="77" y="70"/>
                    <a:pt x="77" y="69"/>
                    <a:pt x="77" y="68"/>
                  </a:cubicBezTo>
                  <a:cubicBezTo>
                    <a:pt x="76" y="67"/>
                    <a:pt x="76" y="66"/>
                    <a:pt x="76" y="64"/>
                  </a:cubicBezTo>
                  <a:cubicBezTo>
                    <a:pt x="76" y="62"/>
                    <a:pt x="75" y="60"/>
                    <a:pt x="75" y="58"/>
                  </a:cubicBezTo>
                  <a:cubicBezTo>
                    <a:pt x="74" y="55"/>
                    <a:pt x="73" y="53"/>
                    <a:pt x="72" y="50"/>
                  </a:cubicBezTo>
                  <a:cubicBezTo>
                    <a:pt x="71" y="48"/>
                    <a:pt x="70" y="45"/>
                    <a:pt x="68" y="42"/>
                  </a:cubicBezTo>
                  <a:cubicBezTo>
                    <a:pt x="67" y="41"/>
                    <a:pt x="67" y="39"/>
                    <a:pt x="66" y="38"/>
                  </a:cubicBezTo>
                  <a:cubicBezTo>
                    <a:pt x="65" y="37"/>
                    <a:pt x="64" y="35"/>
                    <a:pt x="63" y="34"/>
                  </a:cubicBezTo>
                  <a:cubicBezTo>
                    <a:pt x="62" y="33"/>
                    <a:pt x="61" y="31"/>
                    <a:pt x="59" y="30"/>
                  </a:cubicBezTo>
                  <a:cubicBezTo>
                    <a:pt x="56" y="26"/>
                    <a:pt x="56" y="26"/>
                    <a:pt x="56" y="26"/>
                  </a:cubicBezTo>
                  <a:cubicBezTo>
                    <a:pt x="53" y="24"/>
                    <a:pt x="50" y="22"/>
                    <a:pt x="47" y="20"/>
                  </a:cubicBezTo>
                  <a:cubicBezTo>
                    <a:pt x="44" y="18"/>
                    <a:pt x="41" y="16"/>
                    <a:pt x="38" y="14"/>
                  </a:cubicBezTo>
                  <a:cubicBezTo>
                    <a:pt x="35" y="13"/>
                    <a:pt x="32" y="11"/>
                    <a:pt x="29" y="10"/>
                  </a:cubicBezTo>
                  <a:cubicBezTo>
                    <a:pt x="26" y="9"/>
                    <a:pt x="23" y="8"/>
                    <a:pt x="20" y="7"/>
                  </a:cubicBezTo>
                  <a:cubicBezTo>
                    <a:pt x="18" y="6"/>
                    <a:pt x="17" y="6"/>
                    <a:pt x="16" y="5"/>
                  </a:cubicBezTo>
                  <a:cubicBezTo>
                    <a:pt x="14" y="5"/>
                    <a:pt x="13" y="5"/>
                    <a:pt x="12" y="4"/>
                  </a:cubicBezTo>
                  <a:cubicBezTo>
                    <a:pt x="10" y="4"/>
                    <a:pt x="7" y="4"/>
                    <a:pt x="6" y="3"/>
                  </a:cubicBezTo>
                  <a:cubicBezTo>
                    <a:pt x="2" y="2"/>
                    <a:pt x="0" y="2"/>
                    <a:pt x="0" y="2"/>
                  </a:cubicBezTo>
                  <a:cubicBezTo>
                    <a:pt x="0" y="2"/>
                    <a:pt x="2" y="2"/>
                    <a:pt x="6" y="1"/>
                  </a:cubicBezTo>
                  <a:cubicBezTo>
                    <a:pt x="8" y="1"/>
                    <a:pt x="10" y="1"/>
                    <a:pt x="12" y="1"/>
                  </a:cubicBezTo>
                  <a:cubicBezTo>
                    <a:pt x="13" y="0"/>
                    <a:pt x="15" y="0"/>
                    <a:pt x="16" y="0"/>
                  </a:cubicBezTo>
                  <a:cubicBezTo>
                    <a:pt x="18" y="0"/>
                    <a:pt x="19" y="0"/>
                    <a:pt x="21" y="0"/>
                  </a:cubicBezTo>
                  <a:cubicBezTo>
                    <a:pt x="24" y="0"/>
                    <a:pt x="27" y="0"/>
                    <a:pt x="31" y="0"/>
                  </a:cubicBezTo>
                  <a:cubicBezTo>
                    <a:pt x="34" y="1"/>
                    <a:pt x="38" y="1"/>
                    <a:pt x="42" y="1"/>
                  </a:cubicBezTo>
                  <a:cubicBezTo>
                    <a:pt x="46" y="2"/>
                    <a:pt x="50" y="3"/>
                    <a:pt x="54" y="4"/>
                  </a:cubicBezTo>
                  <a:cubicBezTo>
                    <a:pt x="59" y="5"/>
                    <a:pt x="63" y="7"/>
                    <a:pt x="67" y="9"/>
                  </a:cubicBezTo>
                  <a:cubicBezTo>
                    <a:pt x="73" y="12"/>
                    <a:pt x="73" y="12"/>
                    <a:pt x="73" y="12"/>
                  </a:cubicBezTo>
                  <a:cubicBezTo>
                    <a:pt x="75" y="13"/>
                    <a:pt x="77" y="14"/>
                    <a:pt x="79" y="15"/>
                  </a:cubicBezTo>
                  <a:cubicBezTo>
                    <a:pt x="81" y="16"/>
                    <a:pt x="83" y="18"/>
                    <a:pt x="85" y="19"/>
                  </a:cubicBezTo>
                  <a:cubicBezTo>
                    <a:pt x="86" y="20"/>
                    <a:pt x="88" y="22"/>
                    <a:pt x="90" y="23"/>
                  </a:cubicBezTo>
                  <a:cubicBezTo>
                    <a:pt x="93" y="26"/>
                    <a:pt x="96" y="29"/>
                    <a:pt x="99" y="32"/>
                  </a:cubicBezTo>
                  <a:cubicBezTo>
                    <a:pt x="102" y="35"/>
                    <a:pt x="104" y="38"/>
                    <a:pt x="106" y="42"/>
                  </a:cubicBezTo>
                  <a:cubicBezTo>
                    <a:pt x="108" y="44"/>
                    <a:pt x="110" y="47"/>
                    <a:pt x="112" y="50"/>
                  </a:cubicBezTo>
                  <a:cubicBezTo>
                    <a:pt x="113" y="53"/>
                    <a:pt x="114" y="55"/>
                    <a:pt x="115" y="57"/>
                  </a:cubicBezTo>
                  <a:cubicBezTo>
                    <a:pt x="115" y="58"/>
                    <a:pt x="116" y="59"/>
                    <a:pt x="116" y="60"/>
                  </a:cubicBezTo>
                  <a:cubicBezTo>
                    <a:pt x="117" y="61"/>
                    <a:pt x="117" y="62"/>
                    <a:pt x="117" y="63"/>
                  </a:cubicBezTo>
                  <a:cubicBezTo>
                    <a:pt x="117" y="63"/>
                    <a:pt x="117" y="64"/>
                    <a:pt x="118" y="64"/>
                  </a:cubicBezTo>
                  <a:cubicBezTo>
                    <a:pt x="118" y="65"/>
                    <a:pt x="118" y="65"/>
                    <a:pt x="118" y="65"/>
                  </a:cubicBezTo>
                  <a:lnTo>
                    <a:pt x="77" y="72"/>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82" name="Freeform 331"/>
            <p:cNvSpPr>
              <a:spLocks/>
            </p:cNvSpPr>
            <p:nvPr/>
          </p:nvSpPr>
          <p:spPr bwMode="auto">
            <a:xfrm>
              <a:off x="8250239" y="6218239"/>
              <a:ext cx="174625" cy="525463"/>
            </a:xfrm>
            <a:custGeom>
              <a:avLst/>
              <a:gdLst>
                <a:gd name="T0" fmla="*/ 0 w 42"/>
                <a:gd name="T1" fmla="*/ 119 h 119"/>
                <a:gd name="T2" fmla="*/ 0 w 42"/>
                <a:gd name="T3" fmla="*/ 117 h 119"/>
                <a:gd name="T4" fmla="*/ 0 w 42"/>
                <a:gd name="T5" fmla="*/ 113 h 119"/>
                <a:gd name="T6" fmla="*/ 2 w 42"/>
                <a:gd name="T7" fmla="*/ 99 h 119"/>
                <a:gd name="T8" fmla="*/ 9 w 42"/>
                <a:gd name="T9" fmla="*/ 55 h 119"/>
                <a:gd name="T10" fmla="*/ 16 w 42"/>
                <a:gd name="T11" fmla="*/ 33 h 119"/>
                <a:gd name="T12" fmla="*/ 25 w 42"/>
                <a:gd name="T13" fmla="*/ 14 h 119"/>
                <a:gd name="T14" fmla="*/ 30 w 42"/>
                <a:gd name="T15" fmla="*/ 8 h 119"/>
                <a:gd name="T16" fmla="*/ 34 w 42"/>
                <a:gd name="T17" fmla="*/ 3 h 119"/>
                <a:gd name="T18" fmla="*/ 37 w 42"/>
                <a:gd name="T19" fmla="*/ 1 h 119"/>
                <a:gd name="T20" fmla="*/ 38 w 42"/>
                <a:gd name="T21" fmla="*/ 0 h 119"/>
                <a:gd name="T22" fmla="*/ 37 w 42"/>
                <a:gd name="T23" fmla="*/ 1 h 119"/>
                <a:gd name="T24" fmla="*/ 35 w 42"/>
                <a:gd name="T25" fmla="*/ 4 h 119"/>
                <a:gd name="T26" fmla="*/ 33 w 42"/>
                <a:gd name="T27" fmla="*/ 10 h 119"/>
                <a:gd name="T28" fmla="*/ 31 w 42"/>
                <a:gd name="T29" fmla="*/ 17 h 119"/>
                <a:gd name="T30" fmla="*/ 29 w 42"/>
                <a:gd name="T31" fmla="*/ 36 h 119"/>
                <a:gd name="T32" fmla="*/ 30 w 42"/>
                <a:gd name="T33" fmla="*/ 57 h 119"/>
                <a:gd name="T34" fmla="*/ 37 w 42"/>
                <a:gd name="T35" fmla="*/ 97 h 119"/>
                <a:gd name="T36" fmla="*/ 40 w 42"/>
                <a:gd name="T37" fmla="*/ 110 h 119"/>
                <a:gd name="T38" fmla="*/ 41 w 42"/>
                <a:gd name="T39" fmla="*/ 113 h 119"/>
                <a:gd name="T40" fmla="*/ 42 w 42"/>
                <a:gd name="T41" fmla="*/ 114 h 119"/>
                <a:gd name="T42" fmla="*/ 0 w 42"/>
                <a:gd name="T43"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 h="119">
                  <a:moveTo>
                    <a:pt x="0" y="119"/>
                  </a:moveTo>
                  <a:cubicBezTo>
                    <a:pt x="0" y="119"/>
                    <a:pt x="0" y="118"/>
                    <a:pt x="0" y="117"/>
                  </a:cubicBezTo>
                  <a:cubicBezTo>
                    <a:pt x="0" y="116"/>
                    <a:pt x="0" y="115"/>
                    <a:pt x="0" y="113"/>
                  </a:cubicBezTo>
                  <a:cubicBezTo>
                    <a:pt x="1" y="110"/>
                    <a:pt x="1" y="105"/>
                    <a:pt x="2" y="99"/>
                  </a:cubicBezTo>
                  <a:cubicBezTo>
                    <a:pt x="3" y="87"/>
                    <a:pt x="5" y="71"/>
                    <a:pt x="9" y="55"/>
                  </a:cubicBezTo>
                  <a:cubicBezTo>
                    <a:pt x="11" y="48"/>
                    <a:pt x="13" y="40"/>
                    <a:pt x="16" y="33"/>
                  </a:cubicBezTo>
                  <a:cubicBezTo>
                    <a:pt x="19" y="26"/>
                    <a:pt x="22" y="20"/>
                    <a:pt x="25" y="14"/>
                  </a:cubicBezTo>
                  <a:cubicBezTo>
                    <a:pt x="26" y="12"/>
                    <a:pt x="28" y="10"/>
                    <a:pt x="30" y="8"/>
                  </a:cubicBezTo>
                  <a:cubicBezTo>
                    <a:pt x="31" y="6"/>
                    <a:pt x="33" y="4"/>
                    <a:pt x="34" y="3"/>
                  </a:cubicBezTo>
                  <a:cubicBezTo>
                    <a:pt x="35" y="2"/>
                    <a:pt x="36" y="1"/>
                    <a:pt x="37" y="1"/>
                  </a:cubicBezTo>
                  <a:cubicBezTo>
                    <a:pt x="38" y="0"/>
                    <a:pt x="38" y="0"/>
                    <a:pt x="38" y="0"/>
                  </a:cubicBezTo>
                  <a:cubicBezTo>
                    <a:pt x="38" y="0"/>
                    <a:pt x="38" y="0"/>
                    <a:pt x="37" y="1"/>
                  </a:cubicBezTo>
                  <a:cubicBezTo>
                    <a:pt x="37" y="2"/>
                    <a:pt x="36" y="3"/>
                    <a:pt x="35" y="4"/>
                  </a:cubicBezTo>
                  <a:cubicBezTo>
                    <a:pt x="35" y="6"/>
                    <a:pt x="34" y="8"/>
                    <a:pt x="33" y="10"/>
                  </a:cubicBezTo>
                  <a:cubicBezTo>
                    <a:pt x="32" y="12"/>
                    <a:pt x="32" y="14"/>
                    <a:pt x="31" y="17"/>
                  </a:cubicBezTo>
                  <a:cubicBezTo>
                    <a:pt x="30" y="22"/>
                    <a:pt x="29" y="29"/>
                    <a:pt x="29" y="36"/>
                  </a:cubicBezTo>
                  <a:cubicBezTo>
                    <a:pt x="29" y="42"/>
                    <a:pt x="29" y="50"/>
                    <a:pt x="30" y="57"/>
                  </a:cubicBezTo>
                  <a:cubicBezTo>
                    <a:pt x="32" y="72"/>
                    <a:pt x="35" y="86"/>
                    <a:pt x="37" y="97"/>
                  </a:cubicBezTo>
                  <a:cubicBezTo>
                    <a:pt x="38" y="102"/>
                    <a:pt x="40" y="107"/>
                    <a:pt x="40" y="110"/>
                  </a:cubicBezTo>
                  <a:cubicBezTo>
                    <a:pt x="41" y="111"/>
                    <a:pt x="41" y="112"/>
                    <a:pt x="41" y="113"/>
                  </a:cubicBezTo>
                  <a:cubicBezTo>
                    <a:pt x="42" y="114"/>
                    <a:pt x="42" y="114"/>
                    <a:pt x="42" y="114"/>
                  </a:cubicBezTo>
                  <a:lnTo>
                    <a:pt x="0" y="119"/>
                  </a:lnTo>
                  <a:close/>
                </a:path>
              </a:pathLst>
            </a:custGeom>
            <a:solidFill>
              <a:srgbClr val="2D5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86" name="Freeform 335"/>
            <p:cNvSpPr>
              <a:spLocks/>
            </p:cNvSpPr>
            <p:nvPr/>
          </p:nvSpPr>
          <p:spPr bwMode="auto">
            <a:xfrm>
              <a:off x="3576638" y="5773739"/>
              <a:ext cx="746125" cy="992188"/>
            </a:xfrm>
            <a:custGeom>
              <a:avLst/>
              <a:gdLst>
                <a:gd name="T0" fmla="*/ 192 w 470"/>
                <a:gd name="T1" fmla="*/ 625 h 625"/>
                <a:gd name="T2" fmla="*/ 279 w 470"/>
                <a:gd name="T3" fmla="*/ 625 h 625"/>
                <a:gd name="T4" fmla="*/ 271 w 470"/>
                <a:gd name="T5" fmla="*/ 239 h 625"/>
                <a:gd name="T6" fmla="*/ 470 w 470"/>
                <a:gd name="T7" fmla="*/ 8 h 625"/>
                <a:gd name="T8" fmla="*/ 268 w 470"/>
                <a:gd name="T9" fmla="*/ 169 h 625"/>
                <a:gd name="T10" fmla="*/ 237 w 470"/>
                <a:gd name="T11" fmla="*/ 0 h 625"/>
                <a:gd name="T12" fmla="*/ 205 w 470"/>
                <a:gd name="T13" fmla="*/ 158 h 625"/>
                <a:gd name="T14" fmla="*/ 0 w 470"/>
                <a:gd name="T15" fmla="*/ 8 h 625"/>
                <a:gd name="T16" fmla="*/ 200 w 470"/>
                <a:gd name="T17" fmla="*/ 239 h 625"/>
                <a:gd name="T18" fmla="*/ 192 w 470"/>
                <a:gd name="T19" fmla="*/ 6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70" h="625">
                  <a:moveTo>
                    <a:pt x="192" y="625"/>
                  </a:moveTo>
                  <a:lnTo>
                    <a:pt x="279" y="625"/>
                  </a:lnTo>
                  <a:lnTo>
                    <a:pt x="271" y="239"/>
                  </a:lnTo>
                  <a:lnTo>
                    <a:pt x="470" y="8"/>
                  </a:lnTo>
                  <a:lnTo>
                    <a:pt x="268" y="169"/>
                  </a:lnTo>
                  <a:lnTo>
                    <a:pt x="237" y="0"/>
                  </a:lnTo>
                  <a:lnTo>
                    <a:pt x="205" y="158"/>
                  </a:lnTo>
                  <a:lnTo>
                    <a:pt x="0" y="8"/>
                  </a:lnTo>
                  <a:lnTo>
                    <a:pt x="200" y="239"/>
                  </a:lnTo>
                  <a:lnTo>
                    <a:pt x="192" y="62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91" name="Freeform 340"/>
            <p:cNvSpPr>
              <a:spLocks/>
            </p:cNvSpPr>
            <p:nvPr/>
          </p:nvSpPr>
          <p:spPr bwMode="auto">
            <a:xfrm>
              <a:off x="3948113" y="5773739"/>
              <a:ext cx="374650" cy="992188"/>
            </a:xfrm>
            <a:custGeom>
              <a:avLst/>
              <a:gdLst>
                <a:gd name="T0" fmla="*/ 3 w 236"/>
                <a:gd name="T1" fmla="*/ 0 h 625"/>
                <a:gd name="T2" fmla="*/ 0 w 236"/>
                <a:gd name="T3" fmla="*/ 8 h 625"/>
                <a:gd name="T4" fmla="*/ 0 w 236"/>
                <a:gd name="T5" fmla="*/ 16 h 625"/>
                <a:gd name="T6" fmla="*/ 0 w 236"/>
                <a:gd name="T7" fmla="*/ 169 h 625"/>
                <a:gd name="T8" fmla="*/ 0 w 236"/>
                <a:gd name="T9" fmla="*/ 177 h 625"/>
                <a:gd name="T10" fmla="*/ 0 w 236"/>
                <a:gd name="T11" fmla="*/ 625 h 625"/>
                <a:gd name="T12" fmla="*/ 45 w 236"/>
                <a:gd name="T13" fmla="*/ 625 h 625"/>
                <a:gd name="T14" fmla="*/ 37 w 236"/>
                <a:gd name="T15" fmla="*/ 239 h 625"/>
                <a:gd name="T16" fmla="*/ 95 w 236"/>
                <a:gd name="T17" fmla="*/ 172 h 625"/>
                <a:gd name="T18" fmla="*/ 236 w 236"/>
                <a:gd name="T19" fmla="*/ 8 h 625"/>
                <a:gd name="T20" fmla="*/ 34 w 236"/>
                <a:gd name="T21" fmla="*/ 169 h 625"/>
                <a:gd name="T22" fmla="*/ 3 w 236"/>
                <a:gd name="T2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6" h="625">
                  <a:moveTo>
                    <a:pt x="3" y="0"/>
                  </a:moveTo>
                  <a:lnTo>
                    <a:pt x="0" y="8"/>
                  </a:lnTo>
                  <a:lnTo>
                    <a:pt x="0" y="16"/>
                  </a:lnTo>
                  <a:lnTo>
                    <a:pt x="0" y="169"/>
                  </a:lnTo>
                  <a:lnTo>
                    <a:pt x="0" y="177"/>
                  </a:lnTo>
                  <a:lnTo>
                    <a:pt x="0" y="625"/>
                  </a:lnTo>
                  <a:lnTo>
                    <a:pt x="45" y="625"/>
                  </a:lnTo>
                  <a:lnTo>
                    <a:pt x="37" y="239"/>
                  </a:lnTo>
                  <a:lnTo>
                    <a:pt x="95" y="172"/>
                  </a:lnTo>
                  <a:lnTo>
                    <a:pt x="236" y="8"/>
                  </a:lnTo>
                  <a:lnTo>
                    <a:pt x="34" y="169"/>
                  </a:lnTo>
                  <a:lnTo>
                    <a:pt x="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98" name="Freeform 347"/>
            <p:cNvSpPr>
              <a:spLocks/>
            </p:cNvSpPr>
            <p:nvPr/>
          </p:nvSpPr>
          <p:spPr bwMode="auto">
            <a:xfrm>
              <a:off x="2206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2"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99" name="Freeform 348"/>
            <p:cNvSpPr>
              <a:spLocks/>
            </p:cNvSpPr>
            <p:nvPr/>
          </p:nvSpPr>
          <p:spPr bwMode="auto">
            <a:xfrm>
              <a:off x="292101"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0" name="Freeform 349"/>
            <p:cNvSpPr>
              <a:spLocks/>
            </p:cNvSpPr>
            <p:nvPr/>
          </p:nvSpPr>
          <p:spPr bwMode="auto">
            <a:xfrm>
              <a:off x="371476"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1" name="Freeform 350"/>
            <p:cNvSpPr>
              <a:spLocks/>
            </p:cNvSpPr>
            <p:nvPr/>
          </p:nvSpPr>
          <p:spPr bwMode="auto">
            <a:xfrm>
              <a:off x="461963" y="6545264"/>
              <a:ext cx="76200"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1"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2" name="Freeform 351"/>
            <p:cNvSpPr>
              <a:spLocks/>
            </p:cNvSpPr>
            <p:nvPr/>
          </p:nvSpPr>
          <p:spPr bwMode="auto">
            <a:xfrm>
              <a:off x="617538" y="6611939"/>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3" name="Freeform 352"/>
            <p:cNvSpPr>
              <a:spLocks/>
            </p:cNvSpPr>
            <p:nvPr/>
          </p:nvSpPr>
          <p:spPr bwMode="auto">
            <a:xfrm>
              <a:off x="6794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2"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4" name="Freeform 353"/>
            <p:cNvSpPr>
              <a:spLocks/>
            </p:cNvSpPr>
            <p:nvPr/>
          </p:nvSpPr>
          <p:spPr bwMode="auto">
            <a:xfrm>
              <a:off x="750888" y="6594476"/>
              <a:ext cx="66675" cy="228600"/>
            </a:xfrm>
            <a:custGeom>
              <a:avLst/>
              <a:gdLst>
                <a:gd name="T0" fmla="*/ 7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5" name="Freeform 354"/>
            <p:cNvSpPr>
              <a:spLocks/>
            </p:cNvSpPr>
            <p:nvPr/>
          </p:nvSpPr>
          <p:spPr bwMode="auto">
            <a:xfrm>
              <a:off x="563563" y="6611939"/>
              <a:ext cx="49213" cy="206375"/>
            </a:xfrm>
            <a:custGeom>
              <a:avLst/>
              <a:gdLst>
                <a:gd name="T0" fmla="*/ 8 w 12"/>
                <a:gd name="T1" fmla="*/ 7 h 47"/>
                <a:gd name="T2" fmla="*/ 7 w 12"/>
                <a:gd name="T3" fmla="*/ 3 h 47"/>
                <a:gd name="T4" fmla="*/ 3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6" name="Freeform 355"/>
            <p:cNvSpPr>
              <a:spLocks/>
            </p:cNvSpPr>
            <p:nvPr/>
          </p:nvSpPr>
          <p:spPr bwMode="auto">
            <a:xfrm>
              <a:off x="87313" y="6584951"/>
              <a:ext cx="74613" cy="212725"/>
            </a:xfrm>
            <a:custGeom>
              <a:avLst/>
              <a:gdLst>
                <a:gd name="T0" fmla="*/ 17 w 18"/>
                <a:gd name="T1" fmla="*/ 44 h 48"/>
                <a:gd name="T2" fmla="*/ 16 w 18"/>
                <a:gd name="T3" fmla="*/ 17 h 48"/>
                <a:gd name="T4" fmla="*/ 10 w 18"/>
                <a:gd name="T5" fmla="*/ 15 h 48"/>
                <a:gd name="T6" fmla="*/ 10 w 18"/>
                <a:gd name="T7" fmla="*/ 15 h 48"/>
                <a:gd name="T8" fmla="*/ 9 w 18"/>
                <a:gd name="T9" fmla="*/ 15 h 48"/>
                <a:gd name="T10" fmla="*/ 10 w 18"/>
                <a:gd name="T11" fmla="*/ 4 h 48"/>
                <a:gd name="T12" fmla="*/ 4 w 18"/>
                <a:gd name="T13" fmla="*/ 3 h 48"/>
                <a:gd name="T14" fmla="*/ 1 w 18"/>
                <a:gd name="T15" fmla="*/ 29 h 48"/>
                <a:gd name="T16" fmla="*/ 0 w 18"/>
                <a:gd name="T17" fmla="*/ 30 h 48"/>
                <a:gd name="T18" fmla="*/ 0 w 18"/>
                <a:gd name="T19" fmla="*/ 42 h 48"/>
                <a:gd name="T20" fmla="*/ 1 w 18"/>
                <a:gd name="T21" fmla="*/ 43 h 48"/>
                <a:gd name="T22" fmla="*/ 8 w 18"/>
                <a:gd name="T23" fmla="*/ 42 h 48"/>
                <a:gd name="T24" fmla="*/ 8 w 18"/>
                <a:gd name="T25" fmla="*/ 42 h 48"/>
                <a:gd name="T26" fmla="*/ 8 w 18"/>
                <a:gd name="T27" fmla="*/ 44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5"/>
                    <a:pt x="9" y="15"/>
                    <a:pt x="9" y="15"/>
                  </a:cubicBezTo>
                  <a:cubicBezTo>
                    <a:pt x="9" y="11"/>
                    <a:pt x="9" y="8"/>
                    <a:pt x="10" y="4"/>
                  </a:cubicBezTo>
                  <a:cubicBezTo>
                    <a:pt x="10" y="0"/>
                    <a:pt x="5" y="0"/>
                    <a:pt x="4" y="3"/>
                  </a:cubicBezTo>
                  <a:cubicBezTo>
                    <a:pt x="2" y="12"/>
                    <a:pt x="1" y="20"/>
                    <a:pt x="1" y="29"/>
                  </a:cubicBezTo>
                  <a:cubicBezTo>
                    <a:pt x="1" y="29"/>
                    <a:pt x="0" y="29"/>
                    <a:pt x="0" y="30"/>
                  </a:cubicBezTo>
                  <a:cubicBezTo>
                    <a:pt x="0" y="34"/>
                    <a:pt x="0" y="38"/>
                    <a:pt x="0" y="42"/>
                  </a:cubicBezTo>
                  <a:cubicBezTo>
                    <a:pt x="0" y="43"/>
                    <a:pt x="1" y="43"/>
                    <a:pt x="1" y="43"/>
                  </a:cubicBezTo>
                  <a:cubicBezTo>
                    <a:pt x="2" y="47"/>
                    <a:pt x="8" y="47"/>
                    <a:pt x="8" y="42"/>
                  </a:cubicBezTo>
                  <a:cubicBezTo>
                    <a:pt x="8" y="42"/>
                    <a:pt x="8" y="42"/>
                    <a:pt x="8" y="42"/>
                  </a:cubicBezTo>
                  <a:cubicBezTo>
                    <a:pt x="8" y="43"/>
                    <a:pt x="8" y="44"/>
                    <a:pt x="8" y="44"/>
                  </a:cubicBezTo>
                  <a:cubicBezTo>
                    <a:pt x="9" y="47"/>
                    <a:pt x="12" y="47"/>
                    <a:pt x="13" y="46"/>
                  </a:cubicBezTo>
                  <a:cubicBezTo>
                    <a:pt x="14" y="48"/>
                    <a:pt x="18" y="46"/>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7" name="Freeform 356"/>
            <p:cNvSpPr>
              <a:spLocks/>
            </p:cNvSpPr>
            <p:nvPr/>
          </p:nvSpPr>
          <p:spPr bwMode="auto">
            <a:xfrm>
              <a:off x="241301" y="6651626"/>
              <a:ext cx="20638" cy="146050"/>
            </a:xfrm>
            <a:custGeom>
              <a:avLst/>
              <a:gdLst>
                <a:gd name="T0" fmla="*/ 5 w 5"/>
                <a:gd name="T1" fmla="*/ 3 h 33"/>
                <a:gd name="T2" fmla="*/ 0 w 5"/>
                <a:gd name="T3" fmla="*/ 3 h 33"/>
                <a:gd name="T4" fmla="*/ 0 w 5"/>
                <a:gd name="T5" fmla="*/ 29 h 33"/>
                <a:gd name="T6" fmla="*/ 5 w 5"/>
                <a:gd name="T7" fmla="*/ 29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29"/>
                  </a:cubicBezTo>
                  <a:cubicBezTo>
                    <a:pt x="0" y="33"/>
                    <a:pt x="5" y="33"/>
                    <a:pt x="5" y="29"/>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8" name="Freeform 357"/>
            <p:cNvSpPr>
              <a:spLocks/>
            </p:cNvSpPr>
            <p:nvPr/>
          </p:nvSpPr>
          <p:spPr bwMode="auto">
            <a:xfrm>
              <a:off x="304801" y="6634164"/>
              <a:ext cx="57150" cy="180975"/>
            </a:xfrm>
            <a:custGeom>
              <a:avLst/>
              <a:gdLst>
                <a:gd name="T0" fmla="*/ 7 w 14"/>
                <a:gd name="T1" fmla="*/ 6 h 41"/>
                <a:gd name="T2" fmla="*/ 7 w 14"/>
                <a:gd name="T3" fmla="*/ 4 h 41"/>
                <a:gd name="T4" fmla="*/ 1 w 14"/>
                <a:gd name="T5" fmla="*/ 6 h 41"/>
                <a:gd name="T6" fmla="*/ 3 w 14"/>
                <a:gd name="T7" fmla="*/ 29 h 41"/>
                <a:gd name="T8" fmla="*/ 5 w 14"/>
                <a:gd name="T9" fmla="*/ 32 h 41"/>
                <a:gd name="T10" fmla="*/ 5 w 14"/>
                <a:gd name="T11" fmla="*/ 37 h 41"/>
                <a:gd name="T12" fmla="*/ 10 w 14"/>
                <a:gd name="T13" fmla="*/ 37 h 41"/>
                <a:gd name="T14" fmla="*/ 13 w 14"/>
                <a:gd name="T15" fmla="*/ 10 h 41"/>
                <a:gd name="T16" fmla="*/ 7 w 14"/>
                <a:gd name="T17" fmla="*/ 6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1">
                  <a:moveTo>
                    <a:pt x="7" y="6"/>
                  </a:moveTo>
                  <a:cubicBezTo>
                    <a:pt x="7" y="6"/>
                    <a:pt x="7" y="5"/>
                    <a:pt x="7" y="4"/>
                  </a:cubicBezTo>
                  <a:cubicBezTo>
                    <a:pt x="6" y="0"/>
                    <a:pt x="0" y="2"/>
                    <a:pt x="1" y="6"/>
                  </a:cubicBezTo>
                  <a:cubicBezTo>
                    <a:pt x="2" y="13"/>
                    <a:pt x="2" y="21"/>
                    <a:pt x="3" y="29"/>
                  </a:cubicBezTo>
                  <a:cubicBezTo>
                    <a:pt x="3" y="31"/>
                    <a:pt x="4" y="32"/>
                    <a:pt x="5" y="32"/>
                  </a:cubicBezTo>
                  <a:cubicBezTo>
                    <a:pt x="5" y="34"/>
                    <a:pt x="5" y="36"/>
                    <a:pt x="5" y="37"/>
                  </a:cubicBezTo>
                  <a:cubicBezTo>
                    <a:pt x="6" y="41"/>
                    <a:pt x="10" y="41"/>
                    <a:pt x="10" y="37"/>
                  </a:cubicBezTo>
                  <a:cubicBezTo>
                    <a:pt x="12" y="28"/>
                    <a:pt x="11" y="19"/>
                    <a:pt x="13" y="10"/>
                  </a:cubicBezTo>
                  <a:cubicBezTo>
                    <a:pt x="14" y="6"/>
                    <a:pt x="9" y="4"/>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9" name="Freeform 358"/>
            <p:cNvSpPr>
              <a:spLocks/>
            </p:cNvSpPr>
            <p:nvPr/>
          </p:nvSpPr>
          <p:spPr bwMode="auto">
            <a:xfrm>
              <a:off x="187326" y="6651626"/>
              <a:ext cx="50800" cy="203200"/>
            </a:xfrm>
            <a:custGeom>
              <a:avLst/>
              <a:gdLst>
                <a:gd name="T0" fmla="*/ 8 w 12"/>
                <a:gd name="T1" fmla="*/ 7 h 46"/>
                <a:gd name="T2" fmla="*/ 7 w 12"/>
                <a:gd name="T3" fmla="*/ 2 h 46"/>
                <a:gd name="T4" fmla="*/ 3 w 12"/>
                <a:gd name="T5" fmla="*/ 3 h 46"/>
                <a:gd name="T6" fmla="*/ 4 w 12"/>
                <a:gd name="T7" fmla="*/ 8 h 46"/>
                <a:gd name="T8" fmla="*/ 3 w 12"/>
                <a:gd name="T9" fmla="*/ 10 h 46"/>
                <a:gd name="T10" fmla="*/ 4 w 12"/>
                <a:gd name="T11" fmla="*/ 43 h 46"/>
                <a:gd name="T12" fmla="*/ 11 w 12"/>
                <a:gd name="T13" fmla="*/ 42 h 46"/>
                <a:gd name="T14" fmla="*/ 11 w 12"/>
                <a:gd name="T15" fmla="*/ 28 h 46"/>
                <a:gd name="T16" fmla="*/ 11 w 12"/>
                <a:gd name="T17" fmla="*/ 27 h 46"/>
                <a:gd name="T18" fmla="*/ 11 w 12"/>
                <a:gd name="T19" fmla="*/ 21 h 46"/>
                <a:gd name="T20" fmla="*/ 11 w 12"/>
                <a:gd name="T21" fmla="*/ 12 h 46"/>
                <a:gd name="T22" fmla="*/ 8 w 12"/>
                <a:gd name="T23" fmla="*/ 7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6">
                  <a:moveTo>
                    <a:pt x="8" y="7"/>
                  </a:moveTo>
                  <a:cubicBezTo>
                    <a:pt x="8" y="5"/>
                    <a:pt x="7" y="4"/>
                    <a:pt x="7" y="2"/>
                  </a:cubicBezTo>
                  <a:cubicBezTo>
                    <a:pt x="6" y="0"/>
                    <a:pt x="3" y="1"/>
                    <a:pt x="3" y="3"/>
                  </a:cubicBezTo>
                  <a:cubicBezTo>
                    <a:pt x="4" y="5"/>
                    <a:pt x="4" y="6"/>
                    <a:pt x="4" y="8"/>
                  </a:cubicBezTo>
                  <a:cubicBezTo>
                    <a:pt x="4" y="8"/>
                    <a:pt x="3" y="9"/>
                    <a:pt x="3" y="10"/>
                  </a:cubicBezTo>
                  <a:cubicBezTo>
                    <a:pt x="1" y="21"/>
                    <a:pt x="0" y="32"/>
                    <a:pt x="4" y="43"/>
                  </a:cubicBezTo>
                  <a:cubicBezTo>
                    <a:pt x="5" y="46"/>
                    <a:pt x="11" y="46"/>
                    <a:pt x="11" y="42"/>
                  </a:cubicBezTo>
                  <a:cubicBezTo>
                    <a:pt x="11" y="37"/>
                    <a:pt x="11" y="33"/>
                    <a:pt x="11" y="28"/>
                  </a:cubicBezTo>
                  <a:cubicBezTo>
                    <a:pt x="11" y="28"/>
                    <a:pt x="11" y="28"/>
                    <a:pt x="11" y="27"/>
                  </a:cubicBezTo>
                  <a:cubicBezTo>
                    <a:pt x="11" y="25"/>
                    <a:pt x="11" y="23"/>
                    <a:pt x="11" y="21"/>
                  </a:cubicBezTo>
                  <a:cubicBezTo>
                    <a:pt x="11" y="18"/>
                    <a:pt x="11" y="15"/>
                    <a:pt x="11" y="12"/>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0" name="Freeform 359"/>
            <p:cNvSpPr>
              <a:spLocks/>
            </p:cNvSpPr>
            <p:nvPr/>
          </p:nvSpPr>
          <p:spPr bwMode="auto">
            <a:xfrm>
              <a:off x="166688"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1" name="Freeform 360"/>
            <p:cNvSpPr>
              <a:spLocks/>
            </p:cNvSpPr>
            <p:nvPr/>
          </p:nvSpPr>
          <p:spPr bwMode="auto">
            <a:xfrm>
              <a:off x="328613"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2" name="Freeform 361"/>
            <p:cNvSpPr>
              <a:spLocks/>
            </p:cNvSpPr>
            <p:nvPr/>
          </p:nvSpPr>
          <p:spPr bwMode="auto">
            <a:xfrm>
              <a:off x="850901" y="6567489"/>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4" y="46"/>
                  </a:cubicBezTo>
                  <a:cubicBezTo>
                    <a:pt x="7" y="50"/>
                    <a:pt x="13" y="46"/>
                    <a:pt x="11" y="42"/>
                  </a:cubicBezTo>
                  <a:cubicBezTo>
                    <a:pt x="9" y="38"/>
                    <a:pt x="8" y="34"/>
                    <a:pt x="8" y="30"/>
                  </a:cubicBezTo>
                  <a:cubicBezTo>
                    <a:pt x="9" y="30"/>
                    <a:pt x="10"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3" name="Freeform 362"/>
            <p:cNvSpPr>
              <a:spLocks/>
            </p:cNvSpPr>
            <p:nvPr/>
          </p:nvSpPr>
          <p:spPr bwMode="auto">
            <a:xfrm>
              <a:off x="938213" y="6624639"/>
              <a:ext cx="33338" cy="141288"/>
            </a:xfrm>
            <a:custGeom>
              <a:avLst/>
              <a:gdLst>
                <a:gd name="T0" fmla="*/ 6 w 8"/>
                <a:gd name="T1" fmla="*/ 4 h 32"/>
                <a:gd name="T2" fmla="*/ 0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0" y="5"/>
                  </a:cubicBezTo>
                  <a:cubicBezTo>
                    <a:pt x="2" y="13"/>
                    <a:pt x="2" y="21"/>
                    <a:pt x="3" y="29"/>
                  </a:cubicBezTo>
                  <a:cubicBezTo>
                    <a:pt x="3" y="32"/>
                    <a:pt x="7" y="32"/>
                    <a:pt x="7" y="29"/>
                  </a:cubicBezTo>
                  <a:cubicBezTo>
                    <a:pt x="8" y="20"/>
                    <a:pt x="7"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4" name="Freeform 363"/>
            <p:cNvSpPr>
              <a:spLocks/>
            </p:cNvSpPr>
            <p:nvPr/>
          </p:nvSpPr>
          <p:spPr bwMode="auto">
            <a:xfrm>
              <a:off x="417513" y="6607176"/>
              <a:ext cx="33338" cy="136525"/>
            </a:xfrm>
            <a:custGeom>
              <a:avLst/>
              <a:gdLst>
                <a:gd name="T0" fmla="*/ 6 w 8"/>
                <a:gd name="T1" fmla="*/ 3 h 31"/>
                <a:gd name="T2" fmla="*/ 1 w 8"/>
                <a:gd name="T3" fmla="*/ 5 h 31"/>
                <a:gd name="T4" fmla="*/ 3 w 8"/>
                <a:gd name="T5" fmla="*/ 29 h 31"/>
                <a:gd name="T6" fmla="*/ 8 w 8"/>
                <a:gd name="T7" fmla="*/ 29 h 31"/>
                <a:gd name="T8" fmla="*/ 6 w 8"/>
                <a:gd name="T9" fmla="*/ 3 h 31"/>
              </a:gdLst>
              <a:ahLst/>
              <a:cxnLst>
                <a:cxn ang="0">
                  <a:pos x="T0" y="T1"/>
                </a:cxn>
                <a:cxn ang="0">
                  <a:pos x="T2" y="T3"/>
                </a:cxn>
                <a:cxn ang="0">
                  <a:pos x="T4" y="T5"/>
                </a:cxn>
                <a:cxn ang="0">
                  <a:pos x="T6" y="T7"/>
                </a:cxn>
                <a:cxn ang="0">
                  <a:pos x="T8" y="T9"/>
                </a:cxn>
              </a:cxnLst>
              <a:rect l="0" t="0" r="r" b="b"/>
              <a:pathLst>
                <a:path w="8" h="31">
                  <a:moveTo>
                    <a:pt x="6" y="3"/>
                  </a:moveTo>
                  <a:cubicBezTo>
                    <a:pt x="5" y="0"/>
                    <a:pt x="0" y="1"/>
                    <a:pt x="1" y="5"/>
                  </a:cubicBezTo>
                  <a:cubicBezTo>
                    <a:pt x="3" y="13"/>
                    <a:pt x="3" y="21"/>
                    <a:pt x="3" y="29"/>
                  </a:cubicBezTo>
                  <a:cubicBezTo>
                    <a:pt x="4" y="31"/>
                    <a:pt x="8" y="31"/>
                    <a:pt x="8" y="29"/>
                  </a:cubicBezTo>
                  <a:cubicBezTo>
                    <a:pt x="8" y="20"/>
                    <a:pt x="8"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5" name="Freeform 364"/>
            <p:cNvSpPr>
              <a:spLocks/>
            </p:cNvSpPr>
            <p:nvPr/>
          </p:nvSpPr>
          <p:spPr bwMode="auto">
            <a:xfrm>
              <a:off x="963613"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2"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6" name="Freeform 365"/>
            <p:cNvSpPr>
              <a:spLocks/>
            </p:cNvSpPr>
            <p:nvPr/>
          </p:nvSpPr>
          <p:spPr bwMode="auto">
            <a:xfrm>
              <a:off x="1063626" y="6726239"/>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6"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7" name="Freeform 366"/>
            <p:cNvSpPr>
              <a:spLocks/>
            </p:cNvSpPr>
            <p:nvPr/>
          </p:nvSpPr>
          <p:spPr bwMode="auto">
            <a:xfrm>
              <a:off x="1096963" y="6624639"/>
              <a:ext cx="36513" cy="176213"/>
            </a:xfrm>
            <a:custGeom>
              <a:avLst/>
              <a:gdLst>
                <a:gd name="T0" fmla="*/ 3 w 9"/>
                <a:gd name="T1" fmla="*/ 3 h 40"/>
                <a:gd name="T2" fmla="*/ 0 w 9"/>
                <a:gd name="T3" fmla="*/ 35 h 40"/>
                <a:gd name="T4" fmla="*/ 8 w 9"/>
                <a:gd name="T5" fmla="*/ 35 h 40"/>
                <a:gd name="T6" fmla="*/ 9 w 9"/>
                <a:gd name="T7" fmla="*/ 4 h 40"/>
                <a:gd name="T8" fmla="*/ 3 w 9"/>
                <a:gd name="T9" fmla="*/ 3 h 40"/>
              </a:gdLst>
              <a:ahLst/>
              <a:cxnLst>
                <a:cxn ang="0">
                  <a:pos x="T0" y="T1"/>
                </a:cxn>
                <a:cxn ang="0">
                  <a:pos x="T2" y="T3"/>
                </a:cxn>
                <a:cxn ang="0">
                  <a:pos x="T4" y="T5"/>
                </a:cxn>
                <a:cxn ang="0">
                  <a:pos x="T6" y="T7"/>
                </a:cxn>
                <a:cxn ang="0">
                  <a:pos x="T8" y="T9"/>
                </a:cxn>
              </a:cxnLst>
              <a:rect l="0" t="0" r="r" b="b"/>
              <a:pathLst>
                <a:path w="9" h="40">
                  <a:moveTo>
                    <a:pt x="3" y="3"/>
                  </a:moveTo>
                  <a:cubicBezTo>
                    <a:pt x="0" y="14"/>
                    <a:pt x="0" y="24"/>
                    <a:pt x="0" y="35"/>
                  </a:cubicBezTo>
                  <a:cubicBezTo>
                    <a:pt x="0" y="40"/>
                    <a:pt x="8" y="40"/>
                    <a:pt x="8" y="35"/>
                  </a:cubicBezTo>
                  <a:cubicBezTo>
                    <a:pt x="8" y="25"/>
                    <a:pt x="8" y="15"/>
                    <a:pt x="9" y="4"/>
                  </a:cubicBezTo>
                  <a:cubicBezTo>
                    <a:pt x="9"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8" name="Freeform 367"/>
            <p:cNvSpPr>
              <a:spLocks/>
            </p:cNvSpPr>
            <p:nvPr/>
          </p:nvSpPr>
          <p:spPr bwMode="auto">
            <a:xfrm>
              <a:off x="1133476" y="6611939"/>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9" name="Freeform 368"/>
            <p:cNvSpPr>
              <a:spLocks/>
            </p:cNvSpPr>
            <p:nvPr/>
          </p:nvSpPr>
          <p:spPr bwMode="auto">
            <a:xfrm>
              <a:off x="10541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7"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0" name="Freeform 369"/>
            <p:cNvSpPr>
              <a:spLocks/>
            </p:cNvSpPr>
            <p:nvPr/>
          </p:nvSpPr>
          <p:spPr bwMode="auto">
            <a:xfrm>
              <a:off x="1192213" y="6611939"/>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1" name="Freeform 370"/>
            <p:cNvSpPr>
              <a:spLocks/>
            </p:cNvSpPr>
            <p:nvPr/>
          </p:nvSpPr>
          <p:spPr bwMode="auto">
            <a:xfrm>
              <a:off x="12922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2" name="Freeform 371"/>
            <p:cNvSpPr>
              <a:spLocks/>
            </p:cNvSpPr>
            <p:nvPr/>
          </p:nvSpPr>
          <p:spPr bwMode="auto">
            <a:xfrm>
              <a:off x="1433513" y="6562726"/>
              <a:ext cx="55563" cy="234950"/>
            </a:xfrm>
            <a:custGeom>
              <a:avLst/>
              <a:gdLst>
                <a:gd name="T0" fmla="*/ 10 w 13"/>
                <a:gd name="T1" fmla="*/ 1 h 53"/>
                <a:gd name="T2" fmla="*/ 4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4"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3" name="Freeform 372"/>
            <p:cNvSpPr>
              <a:spLocks/>
            </p:cNvSpPr>
            <p:nvPr/>
          </p:nvSpPr>
          <p:spPr bwMode="auto">
            <a:xfrm>
              <a:off x="1500188" y="6557964"/>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4" name="Freeform 373"/>
            <p:cNvSpPr>
              <a:spLocks/>
            </p:cNvSpPr>
            <p:nvPr/>
          </p:nvSpPr>
          <p:spPr bwMode="auto">
            <a:xfrm>
              <a:off x="15843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1" y="37"/>
                    <a:pt x="1"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5" name="Freeform 374"/>
            <p:cNvSpPr>
              <a:spLocks/>
            </p:cNvSpPr>
            <p:nvPr/>
          </p:nvSpPr>
          <p:spPr bwMode="auto">
            <a:xfrm>
              <a:off x="1671638" y="6545264"/>
              <a:ext cx="79375" cy="211138"/>
            </a:xfrm>
            <a:custGeom>
              <a:avLst/>
              <a:gdLst>
                <a:gd name="T0" fmla="*/ 18 w 19"/>
                <a:gd name="T1" fmla="*/ 44 h 48"/>
                <a:gd name="T2" fmla="*/ 17 w 19"/>
                <a:gd name="T3" fmla="*/ 17 h 48"/>
                <a:gd name="T4" fmla="*/ 10 w 19"/>
                <a:gd name="T5" fmla="*/ 15 h 48"/>
                <a:gd name="T6" fmla="*/ 10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0" y="15"/>
                  </a:cubicBezTo>
                  <a:cubicBezTo>
                    <a:pt x="10" y="15"/>
                    <a:pt x="10" y="15"/>
                    <a:pt x="10"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6" name="Freeform 375"/>
            <p:cNvSpPr>
              <a:spLocks/>
            </p:cNvSpPr>
            <p:nvPr/>
          </p:nvSpPr>
          <p:spPr bwMode="auto">
            <a:xfrm>
              <a:off x="1825626" y="6611939"/>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5"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7" name="Freeform 376"/>
            <p:cNvSpPr>
              <a:spLocks/>
            </p:cNvSpPr>
            <p:nvPr/>
          </p:nvSpPr>
          <p:spPr bwMode="auto">
            <a:xfrm>
              <a:off x="1892301" y="6597651"/>
              <a:ext cx="58738" cy="177800"/>
            </a:xfrm>
            <a:custGeom>
              <a:avLst/>
              <a:gdLst>
                <a:gd name="T0" fmla="*/ 7 w 14"/>
                <a:gd name="T1" fmla="*/ 6 h 40"/>
                <a:gd name="T2" fmla="*/ 6 w 14"/>
                <a:gd name="T3" fmla="*/ 3 h 40"/>
                <a:gd name="T4" fmla="*/ 0 w 14"/>
                <a:gd name="T5" fmla="*/ 5 h 40"/>
                <a:gd name="T6" fmla="*/ 2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6" y="3"/>
                  </a:cubicBezTo>
                  <a:cubicBezTo>
                    <a:pt x="5" y="0"/>
                    <a:pt x="0" y="1"/>
                    <a:pt x="0" y="5"/>
                  </a:cubicBezTo>
                  <a:cubicBezTo>
                    <a:pt x="2" y="13"/>
                    <a:pt x="2" y="21"/>
                    <a:pt x="2" y="29"/>
                  </a:cubicBezTo>
                  <a:cubicBezTo>
                    <a:pt x="2"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8" name="Freeform 377"/>
            <p:cNvSpPr>
              <a:spLocks/>
            </p:cNvSpPr>
            <p:nvPr/>
          </p:nvSpPr>
          <p:spPr bwMode="auto">
            <a:xfrm>
              <a:off x="196373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9" name="Freeform 378"/>
            <p:cNvSpPr>
              <a:spLocks/>
            </p:cNvSpPr>
            <p:nvPr/>
          </p:nvSpPr>
          <p:spPr bwMode="auto">
            <a:xfrm>
              <a:off x="1776413" y="6611939"/>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3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7" y="6"/>
                    <a:pt x="7" y="4"/>
                    <a:pt x="7" y="3"/>
                  </a:cubicBezTo>
                  <a:cubicBezTo>
                    <a:pt x="6" y="0"/>
                    <a:pt x="3" y="1"/>
                    <a:pt x="3" y="4"/>
                  </a:cubicBezTo>
                  <a:cubicBezTo>
                    <a:pt x="3" y="5"/>
                    <a:pt x="4" y="7"/>
                    <a:pt x="4" y="8"/>
                  </a:cubicBezTo>
                  <a:cubicBezTo>
                    <a:pt x="4" y="8"/>
                    <a:pt x="3" y="9"/>
                    <a:pt x="3" y="10"/>
                  </a:cubicBezTo>
                  <a:cubicBezTo>
                    <a:pt x="1" y="21"/>
                    <a:pt x="0" y="32"/>
                    <a:pt x="3" y="43"/>
                  </a:cubicBezTo>
                  <a:cubicBezTo>
                    <a:pt x="5" y="47"/>
                    <a:pt x="11" y="46"/>
                    <a:pt x="11" y="42"/>
                  </a:cubicBezTo>
                  <a:cubicBezTo>
                    <a:pt x="11" y="38"/>
                    <a:pt x="10" y="33"/>
                    <a:pt x="10" y="29"/>
                  </a:cubicBezTo>
                  <a:cubicBezTo>
                    <a:pt x="10" y="28"/>
                    <a:pt x="11" y="28"/>
                    <a:pt x="11" y="28"/>
                  </a:cubicBezTo>
                  <a:cubicBezTo>
                    <a:pt x="11" y="26"/>
                    <a:pt x="10"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0" name="Freeform 379"/>
            <p:cNvSpPr>
              <a:spLocks/>
            </p:cNvSpPr>
            <p:nvPr/>
          </p:nvSpPr>
          <p:spPr bwMode="auto">
            <a:xfrm>
              <a:off x="1379538" y="6624639"/>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1" name="Freeform 380"/>
            <p:cNvSpPr>
              <a:spLocks/>
            </p:cNvSpPr>
            <p:nvPr/>
          </p:nvSpPr>
          <p:spPr bwMode="auto">
            <a:xfrm>
              <a:off x="1276351"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2" name="Freeform 381"/>
            <p:cNvSpPr>
              <a:spLocks/>
            </p:cNvSpPr>
            <p:nvPr/>
          </p:nvSpPr>
          <p:spPr bwMode="auto">
            <a:xfrm>
              <a:off x="15430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3" name="Freeform 382"/>
            <p:cNvSpPr>
              <a:spLocks/>
            </p:cNvSpPr>
            <p:nvPr/>
          </p:nvSpPr>
          <p:spPr bwMode="auto">
            <a:xfrm>
              <a:off x="2058988" y="6567489"/>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4" name="Freeform 383"/>
            <p:cNvSpPr>
              <a:spLocks/>
            </p:cNvSpPr>
            <p:nvPr/>
          </p:nvSpPr>
          <p:spPr bwMode="auto">
            <a:xfrm>
              <a:off x="2146301" y="6624639"/>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5" name="Freeform 384"/>
            <p:cNvSpPr>
              <a:spLocks/>
            </p:cNvSpPr>
            <p:nvPr/>
          </p:nvSpPr>
          <p:spPr bwMode="auto">
            <a:xfrm>
              <a:off x="21717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4"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6" name="Freeform 385"/>
            <p:cNvSpPr>
              <a:spLocks/>
            </p:cNvSpPr>
            <p:nvPr/>
          </p:nvSpPr>
          <p:spPr bwMode="auto">
            <a:xfrm>
              <a:off x="227647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7" name="Freeform 386"/>
            <p:cNvSpPr>
              <a:spLocks/>
            </p:cNvSpPr>
            <p:nvPr/>
          </p:nvSpPr>
          <p:spPr bwMode="auto">
            <a:xfrm>
              <a:off x="2305051" y="6624639"/>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8" name="Freeform 387"/>
            <p:cNvSpPr>
              <a:spLocks/>
            </p:cNvSpPr>
            <p:nvPr/>
          </p:nvSpPr>
          <p:spPr bwMode="auto">
            <a:xfrm>
              <a:off x="2347913" y="6611939"/>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9" name="Freeform 388"/>
            <p:cNvSpPr>
              <a:spLocks/>
            </p:cNvSpPr>
            <p:nvPr/>
          </p:nvSpPr>
          <p:spPr bwMode="auto">
            <a:xfrm>
              <a:off x="226377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0" name="Freeform 389"/>
            <p:cNvSpPr>
              <a:spLocks/>
            </p:cNvSpPr>
            <p:nvPr/>
          </p:nvSpPr>
          <p:spPr bwMode="auto">
            <a:xfrm>
              <a:off x="2405063" y="6611939"/>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1" name="Freeform 390"/>
            <p:cNvSpPr>
              <a:spLocks/>
            </p:cNvSpPr>
            <p:nvPr/>
          </p:nvSpPr>
          <p:spPr bwMode="auto">
            <a:xfrm>
              <a:off x="25019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2" name="Freeform 391"/>
            <p:cNvSpPr>
              <a:spLocks/>
            </p:cNvSpPr>
            <p:nvPr/>
          </p:nvSpPr>
          <p:spPr bwMode="auto">
            <a:xfrm>
              <a:off x="26431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2"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3" name="Freeform 392"/>
            <p:cNvSpPr>
              <a:spLocks/>
            </p:cNvSpPr>
            <p:nvPr/>
          </p:nvSpPr>
          <p:spPr bwMode="auto">
            <a:xfrm>
              <a:off x="2714626" y="6557964"/>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4" name="Freeform 393"/>
            <p:cNvSpPr>
              <a:spLocks/>
            </p:cNvSpPr>
            <p:nvPr/>
          </p:nvSpPr>
          <p:spPr bwMode="auto">
            <a:xfrm>
              <a:off x="2794001" y="6597651"/>
              <a:ext cx="33338" cy="195263"/>
            </a:xfrm>
            <a:custGeom>
              <a:avLst/>
              <a:gdLst>
                <a:gd name="T0" fmla="*/ 7 w 8"/>
                <a:gd name="T1" fmla="*/ 2 h 44"/>
                <a:gd name="T2" fmla="*/ 3 w 8"/>
                <a:gd name="T3" fmla="*/ 2 h 44"/>
                <a:gd name="T4" fmla="*/ 2 w 8"/>
                <a:gd name="T5" fmla="*/ 14 h 44"/>
                <a:gd name="T6" fmla="*/ 0 w 8"/>
                <a:gd name="T7" fmla="*/ 16 h 44"/>
                <a:gd name="T8" fmla="*/ 1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7" y="0"/>
                    <a:pt x="3" y="0"/>
                    <a:pt x="3" y="2"/>
                  </a:cubicBezTo>
                  <a:cubicBezTo>
                    <a:pt x="2" y="6"/>
                    <a:pt x="2" y="10"/>
                    <a:pt x="2" y="14"/>
                  </a:cubicBezTo>
                  <a:cubicBezTo>
                    <a:pt x="1" y="15"/>
                    <a:pt x="0" y="15"/>
                    <a:pt x="0" y="16"/>
                  </a:cubicBezTo>
                  <a:cubicBezTo>
                    <a:pt x="0" y="22"/>
                    <a:pt x="0" y="27"/>
                    <a:pt x="1" y="33"/>
                  </a:cubicBezTo>
                  <a:cubicBezTo>
                    <a:pt x="1"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5" name="Freeform 394"/>
            <p:cNvSpPr>
              <a:spLocks/>
            </p:cNvSpPr>
            <p:nvPr/>
          </p:nvSpPr>
          <p:spPr bwMode="auto">
            <a:xfrm>
              <a:off x="2884488" y="6545264"/>
              <a:ext cx="79375" cy="211138"/>
            </a:xfrm>
            <a:custGeom>
              <a:avLst/>
              <a:gdLst>
                <a:gd name="T0" fmla="*/ 18 w 19"/>
                <a:gd name="T1" fmla="*/ 44 h 48"/>
                <a:gd name="T2" fmla="*/ 16 w 19"/>
                <a:gd name="T3" fmla="*/ 17 h 48"/>
                <a:gd name="T4" fmla="*/ 10 w 19"/>
                <a:gd name="T5" fmla="*/ 15 h 48"/>
                <a:gd name="T6" fmla="*/ 10 w 19"/>
                <a:gd name="T7" fmla="*/ 15 h 48"/>
                <a:gd name="T8" fmla="*/ 9 w 19"/>
                <a:gd name="T9" fmla="*/ 16 h 48"/>
                <a:gd name="T10" fmla="*/ 10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10" y="8"/>
                    <a:pt x="10" y="4"/>
                  </a:cubicBezTo>
                  <a:cubicBezTo>
                    <a:pt x="10" y="1"/>
                    <a:pt x="5" y="0"/>
                    <a:pt x="4" y="3"/>
                  </a:cubicBezTo>
                  <a:cubicBezTo>
                    <a:pt x="3" y="12"/>
                    <a:pt x="2" y="21"/>
                    <a:pt x="1" y="30"/>
                  </a:cubicBezTo>
                  <a:cubicBezTo>
                    <a:pt x="1" y="29"/>
                    <a:pt x="0" y="30"/>
                    <a:pt x="0" y="31"/>
                  </a:cubicBezTo>
                  <a:cubicBezTo>
                    <a:pt x="0" y="35"/>
                    <a:pt x="0" y="39"/>
                    <a:pt x="0" y="43"/>
                  </a:cubicBezTo>
                  <a:cubicBezTo>
                    <a:pt x="0" y="44"/>
                    <a:pt x="1" y="44"/>
                    <a:pt x="2" y="43"/>
                  </a:cubicBezTo>
                  <a:cubicBezTo>
                    <a:pt x="2" y="47"/>
                    <a:pt x="8"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6" name="Freeform 395"/>
            <p:cNvSpPr>
              <a:spLocks/>
            </p:cNvSpPr>
            <p:nvPr/>
          </p:nvSpPr>
          <p:spPr bwMode="auto">
            <a:xfrm>
              <a:off x="3038476" y="6611939"/>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7" name="Freeform 396"/>
            <p:cNvSpPr>
              <a:spLocks/>
            </p:cNvSpPr>
            <p:nvPr/>
          </p:nvSpPr>
          <p:spPr bwMode="auto">
            <a:xfrm>
              <a:off x="3101976" y="6597651"/>
              <a:ext cx="58738" cy="177800"/>
            </a:xfrm>
            <a:custGeom>
              <a:avLst/>
              <a:gdLst>
                <a:gd name="T0" fmla="*/ 8 w 14"/>
                <a:gd name="T1" fmla="*/ 6 h 40"/>
                <a:gd name="T2" fmla="*/ 7 w 14"/>
                <a:gd name="T3" fmla="*/ 3 h 40"/>
                <a:gd name="T4" fmla="*/ 1 w 14"/>
                <a:gd name="T5" fmla="*/ 5 h 40"/>
                <a:gd name="T6" fmla="*/ 3 w 14"/>
                <a:gd name="T7" fmla="*/ 29 h 40"/>
                <a:gd name="T8" fmla="*/ 5 w 14"/>
                <a:gd name="T9" fmla="*/ 31 h 40"/>
                <a:gd name="T10" fmla="*/ 6 w 14"/>
                <a:gd name="T11" fmla="*/ 37 h 40"/>
                <a:gd name="T12" fmla="*/ 11 w 14"/>
                <a:gd name="T13" fmla="*/ 37 h 40"/>
                <a:gd name="T14" fmla="*/ 14 w 14"/>
                <a:gd name="T15" fmla="*/ 9 h 40"/>
                <a:gd name="T16" fmla="*/ 8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8" y="6"/>
                  </a:moveTo>
                  <a:cubicBezTo>
                    <a:pt x="7"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0" y="40"/>
                    <a:pt x="11" y="37"/>
                  </a:cubicBezTo>
                  <a:cubicBezTo>
                    <a:pt x="12" y="28"/>
                    <a:pt x="12" y="18"/>
                    <a:pt x="14" y="9"/>
                  </a:cubicBezTo>
                  <a:cubicBezTo>
                    <a:pt x="14"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8" name="Freeform 397"/>
            <p:cNvSpPr>
              <a:spLocks/>
            </p:cNvSpPr>
            <p:nvPr/>
          </p:nvSpPr>
          <p:spPr bwMode="auto">
            <a:xfrm>
              <a:off x="3176588" y="6594476"/>
              <a:ext cx="63500" cy="228600"/>
            </a:xfrm>
            <a:custGeom>
              <a:avLst/>
              <a:gdLst>
                <a:gd name="T0" fmla="*/ 7 w 15"/>
                <a:gd name="T1" fmla="*/ 4 h 52"/>
                <a:gd name="T2" fmla="*/ 6 w 15"/>
                <a:gd name="T3" fmla="*/ 11 h 52"/>
                <a:gd name="T4" fmla="*/ 2 w 15"/>
                <a:gd name="T5" fmla="*/ 13 h 52"/>
                <a:gd name="T6" fmla="*/ 1 w 15"/>
                <a:gd name="T7" fmla="*/ 23 h 52"/>
                <a:gd name="T8" fmla="*/ 3 w 15"/>
                <a:gd name="T9" fmla="*/ 25 h 52"/>
                <a:gd name="T10" fmla="*/ 4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6" y="11"/>
                  </a:cubicBezTo>
                  <a:cubicBezTo>
                    <a:pt x="4" y="11"/>
                    <a:pt x="2" y="11"/>
                    <a:pt x="2" y="13"/>
                  </a:cubicBezTo>
                  <a:cubicBezTo>
                    <a:pt x="2" y="16"/>
                    <a:pt x="3" y="20"/>
                    <a:pt x="1" y="23"/>
                  </a:cubicBezTo>
                  <a:cubicBezTo>
                    <a:pt x="0" y="24"/>
                    <a:pt x="2" y="26"/>
                    <a:pt x="3" y="25"/>
                  </a:cubicBezTo>
                  <a:cubicBezTo>
                    <a:pt x="2" y="33"/>
                    <a:pt x="2" y="41"/>
                    <a:pt x="4"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9" name="Freeform 398"/>
            <p:cNvSpPr>
              <a:spLocks/>
            </p:cNvSpPr>
            <p:nvPr/>
          </p:nvSpPr>
          <p:spPr bwMode="auto">
            <a:xfrm>
              <a:off x="2984501" y="6611939"/>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0" name="Freeform 399"/>
            <p:cNvSpPr>
              <a:spLocks/>
            </p:cNvSpPr>
            <p:nvPr/>
          </p:nvSpPr>
          <p:spPr bwMode="auto">
            <a:xfrm>
              <a:off x="2589213" y="6624639"/>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6"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1" name="Freeform 400"/>
            <p:cNvSpPr>
              <a:spLocks/>
            </p:cNvSpPr>
            <p:nvPr/>
          </p:nvSpPr>
          <p:spPr bwMode="auto">
            <a:xfrm>
              <a:off x="2484438"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2" name="Freeform 401"/>
            <p:cNvSpPr>
              <a:spLocks/>
            </p:cNvSpPr>
            <p:nvPr/>
          </p:nvSpPr>
          <p:spPr bwMode="auto">
            <a:xfrm>
              <a:off x="2755901" y="6629401"/>
              <a:ext cx="41275" cy="146050"/>
            </a:xfrm>
            <a:custGeom>
              <a:avLst/>
              <a:gdLst>
                <a:gd name="T0" fmla="*/ 2 w 10"/>
                <a:gd name="T1" fmla="*/ 5 h 33"/>
                <a:gd name="T2" fmla="*/ 2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9" y="27"/>
                  </a:cubicBezTo>
                  <a:cubicBezTo>
                    <a:pt x="7"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3" name="Freeform 402"/>
            <p:cNvSpPr>
              <a:spLocks/>
            </p:cNvSpPr>
            <p:nvPr/>
          </p:nvSpPr>
          <p:spPr bwMode="auto">
            <a:xfrm>
              <a:off x="3273426" y="6567489"/>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4" y="16"/>
                    <a:pt x="3" y="17"/>
                  </a:cubicBezTo>
                  <a:cubicBezTo>
                    <a:pt x="0" y="27"/>
                    <a:pt x="0" y="36"/>
                    <a:pt x="5" y="46"/>
                  </a:cubicBezTo>
                  <a:cubicBezTo>
                    <a:pt x="7" y="50"/>
                    <a:pt x="13" y="46"/>
                    <a:pt x="11" y="42"/>
                  </a:cubicBezTo>
                  <a:cubicBezTo>
                    <a:pt x="9"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4" name="Freeform 403"/>
            <p:cNvSpPr>
              <a:spLocks/>
            </p:cNvSpPr>
            <p:nvPr/>
          </p:nvSpPr>
          <p:spPr bwMode="auto">
            <a:xfrm>
              <a:off x="3360738" y="6624639"/>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5" name="Freeform 404"/>
            <p:cNvSpPr>
              <a:spLocks/>
            </p:cNvSpPr>
            <p:nvPr/>
          </p:nvSpPr>
          <p:spPr bwMode="auto">
            <a:xfrm>
              <a:off x="3384551" y="6607176"/>
              <a:ext cx="79375" cy="233363"/>
            </a:xfrm>
            <a:custGeom>
              <a:avLst/>
              <a:gdLst>
                <a:gd name="T0" fmla="*/ 17 w 19"/>
                <a:gd name="T1" fmla="*/ 46 h 53"/>
                <a:gd name="T2" fmla="*/ 12 w 19"/>
                <a:gd name="T3" fmla="*/ 14 h 53"/>
                <a:gd name="T4" fmla="*/ 12 w 19"/>
                <a:gd name="T5" fmla="*/ 13 h 53"/>
                <a:gd name="T6" fmla="*/ 12 w 19"/>
                <a:gd name="T7" fmla="*/ 4 h 53"/>
                <a:gd name="T8" fmla="*/ 7 w 19"/>
                <a:gd name="T9" fmla="*/ 4 h 53"/>
                <a:gd name="T10" fmla="*/ 8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2" y="12"/>
                    <a:pt x="12" y="4"/>
                  </a:cubicBezTo>
                  <a:cubicBezTo>
                    <a:pt x="12" y="0"/>
                    <a:pt x="7" y="0"/>
                    <a:pt x="7" y="4"/>
                  </a:cubicBezTo>
                  <a:cubicBezTo>
                    <a:pt x="7" y="12"/>
                    <a:pt x="7" y="10"/>
                    <a:pt x="8"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5" y="30"/>
                    <a:pt x="6" y="25"/>
                  </a:cubicBezTo>
                  <a:cubicBezTo>
                    <a:pt x="6" y="33"/>
                    <a:pt x="7" y="41"/>
                    <a:pt x="10" y="48"/>
                  </a:cubicBezTo>
                  <a:cubicBezTo>
                    <a:pt x="12"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6" name="Freeform 405"/>
            <p:cNvSpPr>
              <a:spLocks/>
            </p:cNvSpPr>
            <p:nvPr/>
          </p:nvSpPr>
          <p:spPr bwMode="auto">
            <a:xfrm>
              <a:off x="3489326" y="6726239"/>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 name="Freeform 407"/>
            <p:cNvSpPr>
              <a:spLocks/>
            </p:cNvSpPr>
            <p:nvPr/>
          </p:nvSpPr>
          <p:spPr bwMode="auto">
            <a:xfrm>
              <a:off x="3517900" y="6624638"/>
              <a:ext cx="42863"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 name="Freeform 408"/>
            <p:cNvSpPr>
              <a:spLocks/>
            </p:cNvSpPr>
            <p:nvPr/>
          </p:nvSpPr>
          <p:spPr bwMode="auto">
            <a:xfrm>
              <a:off x="3556000"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6"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3" y="55"/>
                    <a:pt x="12" y="52"/>
                  </a:cubicBezTo>
                  <a:cubicBezTo>
                    <a:pt x="12"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 name="Freeform 409"/>
            <p:cNvSpPr>
              <a:spLocks/>
            </p:cNvSpPr>
            <p:nvPr/>
          </p:nvSpPr>
          <p:spPr bwMode="auto">
            <a:xfrm>
              <a:off x="3476625"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 name="Freeform 410"/>
            <p:cNvSpPr>
              <a:spLocks/>
            </p:cNvSpPr>
            <p:nvPr/>
          </p:nvSpPr>
          <p:spPr bwMode="auto">
            <a:xfrm>
              <a:off x="36179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9"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 name="Freeform 411"/>
            <p:cNvSpPr>
              <a:spLocks/>
            </p:cNvSpPr>
            <p:nvPr/>
          </p:nvSpPr>
          <p:spPr bwMode="auto">
            <a:xfrm>
              <a:off x="3714750"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 name="Freeform 412"/>
            <p:cNvSpPr>
              <a:spLocks/>
            </p:cNvSpPr>
            <p:nvPr/>
          </p:nvSpPr>
          <p:spPr bwMode="auto">
            <a:xfrm>
              <a:off x="3856038"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8" y="8"/>
                    <a:pt x="6" y="14"/>
                    <a:pt x="5" y="21"/>
                  </a:cubicBezTo>
                  <a:cubicBezTo>
                    <a:pt x="3"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6" name="Freeform 413"/>
            <p:cNvSpPr>
              <a:spLocks/>
            </p:cNvSpPr>
            <p:nvPr/>
          </p:nvSpPr>
          <p:spPr bwMode="auto">
            <a:xfrm>
              <a:off x="3922713"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8"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7" name="Freeform 414"/>
            <p:cNvSpPr>
              <a:spLocks/>
            </p:cNvSpPr>
            <p:nvPr/>
          </p:nvSpPr>
          <p:spPr bwMode="auto">
            <a:xfrm>
              <a:off x="4006850"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8" name="Freeform 415"/>
            <p:cNvSpPr>
              <a:spLocks/>
            </p:cNvSpPr>
            <p:nvPr/>
          </p:nvSpPr>
          <p:spPr bwMode="auto">
            <a:xfrm>
              <a:off x="4098925" y="6545263"/>
              <a:ext cx="74613" cy="211138"/>
            </a:xfrm>
            <a:custGeom>
              <a:avLst/>
              <a:gdLst>
                <a:gd name="T0" fmla="*/ 17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1 w 18"/>
                <a:gd name="T21" fmla="*/ 43 h 48"/>
                <a:gd name="T22" fmla="*/ 8 w 18"/>
                <a:gd name="T23" fmla="*/ 43 h 48"/>
                <a:gd name="T24" fmla="*/ 8 w 18"/>
                <a:gd name="T25" fmla="*/ 42 h 48"/>
                <a:gd name="T26" fmla="*/ 8 w 18"/>
                <a:gd name="T27" fmla="*/ 45 h 48"/>
                <a:gd name="T28" fmla="*/ 13 w 18"/>
                <a:gd name="T29" fmla="*/ 46 h 48"/>
                <a:gd name="T30" fmla="*/ 17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7" y="44"/>
                  </a:moveTo>
                  <a:cubicBezTo>
                    <a:pt x="14" y="35"/>
                    <a:pt x="14"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1" y="21"/>
                    <a:pt x="1" y="30"/>
                  </a:cubicBezTo>
                  <a:cubicBezTo>
                    <a:pt x="0" y="29"/>
                    <a:pt x="0" y="30"/>
                    <a:pt x="0" y="31"/>
                  </a:cubicBezTo>
                  <a:cubicBezTo>
                    <a:pt x="0" y="35"/>
                    <a:pt x="0" y="39"/>
                    <a:pt x="0" y="43"/>
                  </a:cubicBezTo>
                  <a:cubicBezTo>
                    <a:pt x="0" y="44"/>
                    <a:pt x="1" y="44"/>
                    <a:pt x="1"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7"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9" name="Freeform 416"/>
            <p:cNvSpPr>
              <a:spLocks/>
            </p:cNvSpPr>
            <p:nvPr/>
          </p:nvSpPr>
          <p:spPr bwMode="auto">
            <a:xfrm>
              <a:off x="42529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0" name="Freeform 417"/>
            <p:cNvSpPr>
              <a:spLocks/>
            </p:cNvSpPr>
            <p:nvPr/>
          </p:nvSpPr>
          <p:spPr bwMode="auto">
            <a:xfrm>
              <a:off x="4314825"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6" y="40"/>
                    <a:pt x="10" y="40"/>
                    <a:pt x="10"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1" name="Freeform 418"/>
            <p:cNvSpPr>
              <a:spLocks/>
            </p:cNvSpPr>
            <p:nvPr/>
          </p:nvSpPr>
          <p:spPr bwMode="auto">
            <a:xfrm>
              <a:off x="4386263"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7" y="9"/>
                    <a:pt x="6" y="11"/>
                  </a:cubicBezTo>
                  <a:cubicBezTo>
                    <a:pt x="5" y="11"/>
                    <a:pt x="3"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2" name="Freeform 419"/>
            <p:cNvSpPr>
              <a:spLocks/>
            </p:cNvSpPr>
            <p:nvPr/>
          </p:nvSpPr>
          <p:spPr bwMode="auto">
            <a:xfrm>
              <a:off x="419893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1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1" y="33"/>
                    <a:pt x="10" y="29"/>
                  </a:cubicBezTo>
                  <a:cubicBezTo>
                    <a:pt x="11" y="28"/>
                    <a:pt x="11" y="28"/>
                    <a:pt x="11" y="28"/>
                  </a:cubicBezTo>
                  <a:cubicBezTo>
                    <a:pt x="11" y="26"/>
                    <a:pt x="11" y="23"/>
                    <a:pt x="11"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3" name="Freeform 420"/>
            <p:cNvSpPr>
              <a:spLocks/>
            </p:cNvSpPr>
            <p:nvPr/>
          </p:nvSpPr>
          <p:spPr bwMode="auto">
            <a:xfrm>
              <a:off x="3802063"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4" name="Freeform 421"/>
            <p:cNvSpPr>
              <a:spLocks/>
            </p:cNvSpPr>
            <p:nvPr/>
          </p:nvSpPr>
          <p:spPr bwMode="auto">
            <a:xfrm>
              <a:off x="36972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5" name="Freeform 422"/>
            <p:cNvSpPr>
              <a:spLocks/>
            </p:cNvSpPr>
            <p:nvPr/>
          </p:nvSpPr>
          <p:spPr bwMode="auto">
            <a:xfrm>
              <a:off x="3963988" y="6629401"/>
              <a:ext cx="46038" cy="146050"/>
            </a:xfrm>
            <a:custGeom>
              <a:avLst/>
              <a:gdLst>
                <a:gd name="T0" fmla="*/ 3 w 11"/>
                <a:gd name="T1" fmla="*/ 5 h 33"/>
                <a:gd name="T2" fmla="*/ 3 w 11"/>
                <a:gd name="T3" fmla="*/ 29 h 33"/>
                <a:gd name="T4" fmla="*/ 9 w 11"/>
                <a:gd name="T5" fmla="*/ 27 h 33"/>
                <a:gd name="T6" fmla="*/ 9 w 11"/>
                <a:gd name="T7" fmla="*/ 6 h 33"/>
                <a:gd name="T8" fmla="*/ 3 w 11"/>
                <a:gd name="T9" fmla="*/ 5 h 33"/>
              </a:gdLst>
              <a:ahLst/>
              <a:cxnLst>
                <a:cxn ang="0">
                  <a:pos x="T0" y="T1"/>
                </a:cxn>
                <a:cxn ang="0">
                  <a:pos x="T2" y="T3"/>
                </a:cxn>
                <a:cxn ang="0">
                  <a:pos x="T4" y="T5"/>
                </a:cxn>
                <a:cxn ang="0">
                  <a:pos x="T6" y="T7"/>
                </a:cxn>
                <a:cxn ang="0">
                  <a:pos x="T8" y="T9"/>
                </a:cxn>
              </a:cxnLst>
              <a:rect l="0" t="0" r="r" b="b"/>
              <a:pathLst>
                <a:path w="11" h="33">
                  <a:moveTo>
                    <a:pt x="3" y="5"/>
                  </a:moveTo>
                  <a:cubicBezTo>
                    <a:pt x="0" y="12"/>
                    <a:pt x="1" y="21"/>
                    <a:pt x="3" y="29"/>
                  </a:cubicBezTo>
                  <a:cubicBezTo>
                    <a:pt x="4" y="33"/>
                    <a:pt x="10" y="31"/>
                    <a:pt x="9" y="27"/>
                  </a:cubicBezTo>
                  <a:cubicBezTo>
                    <a:pt x="8" y="20"/>
                    <a:pt x="7" y="13"/>
                    <a:pt x="9" y="6"/>
                  </a:cubicBezTo>
                  <a:cubicBezTo>
                    <a:pt x="11"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6" name="Freeform 423"/>
            <p:cNvSpPr>
              <a:spLocks/>
            </p:cNvSpPr>
            <p:nvPr/>
          </p:nvSpPr>
          <p:spPr bwMode="auto">
            <a:xfrm>
              <a:off x="4486275" y="6567488"/>
              <a:ext cx="61913" cy="220663"/>
            </a:xfrm>
            <a:custGeom>
              <a:avLst/>
              <a:gdLst>
                <a:gd name="T0" fmla="*/ 10 w 15"/>
                <a:gd name="T1" fmla="*/ 28 h 50"/>
                <a:gd name="T2" fmla="*/ 13 w 15"/>
                <a:gd name="T3" fmla="*/ 6 h 50"/>
                <a:gd name="T4" fmla="*/ 6 w 15"/>
                <a:gd name="T5" fmla="*/ 4 h 50"/>
                <a:gd name="T6" fmla="*/ 4 w 15"/>
                <a:gd name="T7" fmla="*/ 15 h 50"/>
                <a:gd name="T8" fmla="*/ 3 w 15"/>
                <a:gd name="T9" fmla="*/ 17 h 50"/>
                <a:gd name="T10" fmla="*/ 4 w 15"/>
                <a:gd name="T11" fmla="*/ 46 h 50"/>
                <a:gd name="T12" fmla="*/ 11 w 15"/>
                <a:gd name="T13" fmla="*/ 42 h 50"/>
                <a:gd name="T14" fmla="*/ 8 w 15"/>
                <a:gd name="T15" fmla="*/ 30 h 50"/>
                <a:gd name="T16" fmla="*/ 10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0" y="28"/>
                  </a:moveTo>
                  <a:cubicBezTo>
                    <a:pt x="11" y="20"/>
                    <a:pt x="11" y="13"/>
                    <a:pt x="13" y="6"/>
                  </a:cubicBezTo>
                  <a:cubicBezTo>
                    <a:pt x="15"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7" name="Freeform 424"/>
            <p:cNvSpPr>
              <a:spLocks/>
            </p:cNvSpPr>
            <p:nvPr/>
          </p:nvSpPr>
          <p:spPr bwMode="auto">
            <a:xfrm>
              <a:off x="4573588" y="6624638"/>
              <a:ext cx="33338" cy="141288"/>
            </a:xfrm>
            <a:custGeom>
              <a:avLst/>
              <a:gdLst>
                <a:gd name="T0" fmla="*/ 5 w 8"/>
                <a:gd name="T1" fmla="*/ 4 h 32"/>
                <a:gd name="T2" fmla="*/ 0 w 8"/>
                <a:gd name="T3" fmla="*/ 5 h 32"/>
                <a:gd name="T4" fmla="*/ 3 w 8"/>
                <a:gd name="T5" fmla="*/ 29 h 32"/>
                <a:gd name="T6" fmla="*/ 7 w 8"/>
                <a:gd name="T7" fmla="*/ 29 h 32"/>
                <a:gd name="T8" fmla="*/ 5 w 8"/>
                <a:gd name="T9" fmla="*/ 4 h 32"/>
              </a:gdLst>
              <a:ahLst/>
              <a:cxnLst>
                <a:cxn ang="0">
                  <a:pos x="T0" y="T1"/>
                </a:cxn>
                <a:cxn ang="0">
                  <a:pos x="T2" y="T3"/>
                </a:cxn>
                <a:cxn ang="0">
                  <a:pos x="T4" y="T5"/>
                </a:cxn>
                <a:cxn ang="0">
                  <a:pos x="T6" y="T7"/>
                </a:cxn>
                <a:cxn ang="0">
                  <a:pos x="T8" y="T9"/>
                </a:cxn>
              </a:cxnLst>
              <a:rect l="0" t="0" r="r" b="b"/>
              <a:pathLst>
                <a:path w="8" h="32">
                  <a:moveTo>
                    <a:pt x="5" y="4"/>
                  </a:moveTo>
                  <a:cubicBezTo>
                    <a:pt x="5" y="0"/>
                    <a:pt x="0" y="2"/>
                    <a:pt x="0" y="5"/>
                  </a:cubicBezTo>
                  <a:cubicBezTo>
                    <a:pt x="2" y="13"/>
                    <a:pt x="2" y="21"/>
                    <a:pt x="3" y="29"/>
                  </a:cubicBezTo>
                  <a:cubicBezTo>
                    <a:pt x="3" y="32"/>
                    <a:pt x="7" y="32"/>
                    <a:pt x="7" y="29"/>
                  </a:cubicBezTo>
                  <a:cubicBezTo>
                    <a:pt x="8" y="20"/>
                    <a:pt x="7" y="12"/>
                    <a:pt x="5"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8" name="Freeform 425"/>
            <p:cNvSpPr>
              <a:spLocks/>
            </p:cNvSpPr>
            <p:nvPr/>
          </p:nvSpPr>
          <p:spPr bwMode="auto">
            <a:xfrm>
              <a:off x="4598988" y="6607176"/>
              <a:ext cx="79375" cy="233363"/>
            </a:xfrm>
            <a:custGeom>
              <a:avLst/>
              <a:gdLst>
                <a:gd name="T0" fmla="*/ 17 w 19"/>
                <a:gd name="T1" fmla="*/ 46 h 53"/>
                <a:gd name="T2" fmla="*/ 12 w 19"/>
                <a:gd name="T3" fmla="*/ 14 h 53"/>
                <a:gd name="T4" fmla="*/ 11 w 19"/>
                <a:gd name="T5" fmla="*/ 13 h 53"/>
                <a:gd name="T6" fmla="*/ 11 w 19"/>
                <a:gd name="T7" fmla="*/ 4 h 53"/>
                <a:gd name="T8" fmla="*/ 7 w 19"/>
                <a:gd name="T9" fmla="*/ 4 h 53"/>
                <a:gd name="T10" fmla="*/ 7 w 19"/>
                <a:gd name="T11" fmla="*/ 12 h 53"/>
                <a:gd name="T12" fmla="*/ 6 w 19"/>
                <a:gd name="T13" fmla="*/ 14 h 53"/>
                <a:gd name="T14" fmla="*/ 6 w 19"/>
                <a:gd name="T15" fmla="*/ 22 h 53"/>
                <a:gd name="T16" fmla="*/ 4 w 19"/>
                <a:gd name="T17" fmla="*/ 22 h 53"/>
                <a:gd name="T18" fmla="*/ 0 w 19"/>
                <a:gd name="T19" fmla="*/ 39 h 53"/>
                <a:gd name="T20" fmla="*/ 2 w 19"/>
                <a:gd name="T21" fmla="*/ 39 h 53"/>
                <a:gd name="T22" fmla="*/ 5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1" y="13"/>
                  </a:cubicBezTo>
                  <a:cubicBezTo>
                    <a:pt x="11" y="10"/>
                    <a:pt x="11" y="12"/>
                    <a:pt x="11" y="4"/>
                  </a:cubicBezTo>
                  <a:cubicBezTo>
                    <a:pt x="11" y="0"/>
                    <a:pt x="7" y="0"/>
                    <a:pt x="7" y="4"/>
                  </a:cubicBezTo>
                  <a:cubicBezTo>
                    <a:pt x="7" y="12"/>
                    <a:pt x="7" y="10"/>
                    <a:pt x="7" y="12"/>
                  </a:cubicBezTo>
                  <a:cubicBezTo>
                    <a:pt x="7" y="13"/>
                    <a:pt x="6" y="13"/>
                    <a:pt x="6" y="14"/>
                  </a:cubicBezTo>
                  <a:cubicBezTo>
                    <a:pt x="6" y="16"/>
                    <a:pt x="6" y="19"/>
                    <a:pt x="6" y="22"/>
                  </a:cubicBezTo>
                  <a:cubicBezTo>
                    <a:pt x="5" y="21"/>
                    <a:pt x="4" y="22"/>
                    <a:pt x="4" y="22"/>
                  </a:cubicBezTo>
                  <a:cubicBezTo>
                    <a:pt x="2" y="28"/>
                    <a:pt x="2" y="33"/>
                    <a:pt x="0" y="39"/>
                  </a:cubicBezTo>
                  <a:cubicBezTo>
                    <a:pt x="0" y="40"/>
                    <a:pt x="2" y="40"/>
                    <a:pt x="2" y="39"/>
                  </a:cubicBezTo>
                  <a:cubicBezTo>
                    <a:pt x="3" y="35"/>
                    <a:pt x="4" y="30"/>
                    <a:pt x="5"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29" name="Freeform 426"/>
            <p:cNvSpPr>
              <a:spLocks/>
            </p:cNvSpPr>
            <p:nvPr/>
          </p:nvSpPr>
          <p:spPr bwMode="auto">
            <a:xfrm>
              <a:off x="4699000" y="6726238"/>
              <a:ext cx="28575" cy="128588"/>
            </a:xfrm>
            <a:custGeom>
              <a:avLst/>
              <a:gdLst>
                <a:gd name="T0" fmla="*/ 6 w 7"/>
                <a:gd name="T1" fmla="*/ 3 h 29"/>
                <a:gd name="T2" fmla="*/ 1 w 7"/>
                <a:gd name="T3" fmla="*/ 3 h 29"/>
                <a:gd name="T4" fmla="*/ 0 w 7"/>
                <a:gd name="T5" fmla="*/ 25 h 29"/>
                <a:gd name="T6" fmla="*/ 7 w 7"/>
                <a:gd name="T7" fmla="*/ 25 h 29"/>
                <a:gd name="T8" fmla="*/ 6 w 7"/>
                <a:gd name="T9" fmla="*/ 3 h 29"/>
              </a:gdLst>
              <a:ahLst/>
              <a:cxnLst>
                <a:cxn ang="0">
                  <a:pos x="T0" y="T1"/>
                </a:cxn>
                <a:cxn ang="0">
                  <a:pos x="T2" y="T3"/>
                </a:cxn>
                <a:cxn ang="0">
                  <a:pos x="T4" y="T5"/>
                </a:cxn>
                <a:cxn ang="0">
                  <a:pos x="T6" y="T7"/>
                </a:cxn>
                <a:cxn ang="0">
                  <a:pos x="T8" y="T9"/>
                </a:cxn>
              </a:cxnLst>
              <a:rect l="0" t="0" r="r" b="b"/>
              <a:pathLst>
                <a:path w="7" h="29">
                  <a:moveTo>
                    <a:pt x="6" y="3"/>
                  </a:moveTo>
                  <a:cubicBezTo>
                    <a:pt x="5" y="0"/>
                    <a:pt x="2" y="0"/>
                    <a:pt x="1" y="3"/>
                  </a:cubicBezTo>
                  <a:cubicBezTo>
                    <a:pt x="1" y="10"/>
                    <a:pt x="0" y="21"/>
                    <a:pt x="0" y="25"/>
                  </a:cubicBezTo>
                  <a:cubicBezTo>
                    <a:pt x="0" y="29"/>
                    <a:pt x="7" y="29"/>
                    <a:pt x="7" y="25"/>
                  </a:cubicBezTo>
                  <a:cubicBezTo>
                    <a:pt x="7"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0" name="Freeform 427"/>
            <p:cNvSpPr>
              <a:spLocks/>
            </p:cNvSpPr>
            <p:nvPr/>
          </p:nvSpPr>
          <p:spPr bwMode="auto">
            <a:xfrm>
              <a:off x="4727575" y="6624638"/>
              <a:ext cx="41275" cy="176213"/>
            </a:xfrm>
            <a:custGeom>
              <a:avLst/>
              <a:gdLst>
                <a:gd name="T0" fmla="*/ 3 w 10"/>
                <a:gd name="T1" fmla="*/ 3 h 40"/>
                <a:gd name="T2" fmla="*/ 1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1" y="14"/>
                    <a:pt x="0" y="24"/>
                    <a:pt x="1"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1" name="Freeform 428"/>
            <p:cNvSpPr>
              <a:spLocks/>
            </p:cNvSpPr>
            <p:nvPr/>
          </p:nvSpPr>
          <p:spPr bwMode="auto">
            <a:xfrm>
              <a:off x="4768850"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2" name="Freeform 429"/>
            <p:cNvSpPr>
              <a:spLocks/>
            </p:cNvSpPr>
            <p:nvPr/>
          </p:nvSpPr>
          <p:spPr bwMode="auto">
            <a:xfrm>
              <a:off x="4686300"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3" name="Freeform 430"/>
            <p:cNvSpPr>
              <a:spLocks/>
            </p:cNvSpPr>
            <p:nvPr/>
          </p:nvSpPr>
          <p:spPr bwMode="auto">
            <a:xfrm>
              <a:off x="4827588"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1"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4" name="Freeform 431"/>
            <p:cNvSpPr>
              <a:spLocks/>
            </p:cNvSpPr>
            <p:nvPr/>
          </p:nvSpPr>
          <p:spPr bwMode="auto">
            <a:xfrm>
              <a:off x="4927600" y="6686551"/>
              <a:ext cx="33338" cy="136525"/>
            </a:xfrm>
            <a:custGeom>
              <a:avLst/>
              <a:gdLst>
                <a:gd name="T0" fmla="*/ 0 w 8"/>
                <a:gd name="T1" fmla="*/ 5 h 31"/>
                <a:gd name="T2" fmla="*/ 1 w 8"/>
                <a:gd name="T3" fmla="*/ 27 h 31"/>
                <a:gd name="T4" fmla="*/ 6 w 8"/>
                <a:gd name="T5" fmla="*/ 27 h 31"/>
                <a:gd name="T6" fmla="*/ 7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6" y="27"/>
                  </a:cubicBezTo>
                  <a:cubicBezTo>
                    <a:pt x="7" y="20"/>
                    <a:pt x="7" y="12"/>
                    <a:pt x="7"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5" name="Freeform 432"/>
            <p:cNvSpPr>
              <a:spLocks/>
            </p:cNvSpPr>
            <p:nvPr/>
          </p:nvSpPr>
          <p:spPr bwMode="auto">
            <a:xfrm>
              <a:off x="5068888" y="6562726"/>
              <a:ext cx="55563" cy="234950"/>
            </a:xfrm>
            <a:custGeom>
              <a:avLst/>
              <a:gdLst>
                <a:gd name="T0" fmla="*/ 10 w 13"/>
                <a:gd name="T1" fmla="*/ 1 h 53"/>
                <a:gd name="T2" fmla="*/ 4 w 13"/>
                <a:gd name="T3" fmla="*/ 21 h 53"/>
                <a:gd name="T4" fmla="*/ 0 w 13"/>
                <a:gd name="T5" fmla="*/ 24 h 53"/>
                <a:gd name="T6" fmla="*/ 3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5" y="14"/>
                    <a:pt x="4" y="21"/>
                  </a:cubicBezTo>
                  <a:cubicBezTo>
                    <a:pt x="2" y="21"/>
                    <a:pt x="0" y="22"/>
                    <a:pt x="0" y="24"/>
                  </a:cubicBezTo>
                  <a:cubicBezTo>
                    <a:pt x="0" y="31"/>
                    <a:pt x="1" y="38"/>
                    <a:pt x="3" y="44"/>
                  </a:cubicBezTo>
                  <a:cubicBezTo>
                    <a:pt x="4" y="45"/>
                    <a:pt x="4" y="45"/>
                    <a:pt x="4" y="45"/>
                  </a:cubicBezTo>
                  <a:cubicBezTo>
                    <a:pt x="4" y="46"/>
                    <a:pt x="4" y="46"/>
                    <a:pt x="5" y="46"/>
                  </a:cubicBezTo>
                  <a:cubicBezTo>
                    <a:pt x="5"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6" name="Freeform 433"/>
            <p:cNvSpPr>
              <a:spLocks/>
            </p:cNvSpPr>
            <p:nvPr/>
          </p:nvSpPr>
          <p:spPr bwMode="auto">
            <a:xfrm>
              <a:off x="5135563" y="6557963"/>
              <a:ext cx="71438" cy="212725"/>
            </a:xfrm>
            <a:custGeom>
              <a:avLst/>
              <a:gdLst>
                <a:gd name="T0" fmla="*/ 12 w 17"/>
                <a:gd name="T1" fmla="*/ 2 h 48"/>
                <a:gd name="T2" fmla="*/ 1 w 17"/>
                <a:gd name="T3" fmla="*/ 44 h 48"/>
                <a:gd name="T4" fmla="*/ 6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6" y="44"/>
                  </a:cubicBezTo>
                  <a:cubicBezTo>
                    <a:pt x="7" y="30"/>
                    <a:pt x="8" y="16"/>
                    <a:pt x="15" y="4"/>
                  </a:cubicBezTo>
                  <a:cubicBezTo>
                    <a:pt x="17"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7" name="Freeform 434"/>
            <p:cNvSpPr>
              <a:spLocks/>
            </p:cNvSpPr>
            <p:nvPr/>
          </p:nvSpPr>
          <p:spPr bwMode="auto">
            <a:xfrm>
              <a:off x="5219700"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1" y="14"/>
                  </a:cubicBezTo>
                  <a:cubicBezTo>
                    <a:pt x="0" y="15"/>
                    <a:pt x="0" y="15"/>
                    <a:pt x="0" y="16"/>
                  </a:cubicBezTo>
                  <a:cubicBezTo>
                    <a:pt x="0" y="22"/>
                    <a:pt x="0" y="27"/>
                    <a:pt x="0" y="33"/>
                  </a:cubicBezTo>
                  <a:cubicBezTo>
                    <a:pt x="0" y="34"/>
                    <a:pt x="0" y="35"/>
                    <a:pt x="1" y="35"/>
                  </a:cubicBezTo>
                  <a:cubicBezTo>
                    <a:pt x="1" y="37"/>
                    <a:pt x="1" y="39"/>
                    <a:pt x="2"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8" name="Freeform 435"/>
            <p:cNvSpPr>
              <a:spLocks/>
            </p:cNvSpPr>
            <p:nvPr/>
          </p:nvSpPr>
          <p:spPr bwMode="auto">
            <a:xfrm>
              <a:off x="5307013" y="6545263"/>
              <a:ext cx="79375" cy="211138"/>
            </a:xfrm>
            <a:custGeom>
              <a:avLst/>
              <a:gdLst>
                <a:gd name="T0" fmla="*/ 18 w 19"/>
                <a:gd name="T1" fmla="*/ 44 h 48"/>
                <a:gd name="T2" fmla="*/ 17 w 19"/>
                <a:gd name="T3" fmla="*/ 17 h 48"/>
                <a:gd name="T4" fmla="*/ 10 w 19"/>
                <a:gd name="T5" fmla="*/ 15 h 48"/>
                <a:gd name="T6" fmla="*/ 10 w 19"/>
                <a:gd name="T7" fmla="*/ 15 h 48"/>
                <a:gd name="T8" fmla="*/ 9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7" y="13"/>
                    <a:pt x="11" y="11"/>
                    <a:pt x="10" y="15"/>
                  </a:cubicBezTo>
                  <a:cubicBezTo>
                    <a:pt x="10" y="15"/>
                    <a:pt x="10" y="15"/>
                    <a:pt x="10" y="15"/>
                  </a:cubicBezTo>
                  <a:cubicBezTo>
                    <a:pt x="9" y="16"/>
                    <a:pt x="9" y="16"/>
                    <a:pt x="9"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39" name="Freeform 436"/>
            <p:cNvSpPr>
              <a:spLocks/>
            </p:cNvSpPr>
            <p:nvPr/>
          </p:nvSpPr>
          <p:spPr bwMode="auto">
            <a:xfrm>
              <a:off x="5461000" y="6611938"/>
              <a:ext cx="25400" cy="144463"/>
            </a:xfrm>
            <a:custGeom>
              <a:avLst/>
              <a:gdLst>
                <a:gd name="T0" fmla="*/ 5 w 6"/>
                <a:gd name="T1" fmla="*/ 3 h 33"/>
                <a:gd name="T2" fmla="*/ 1 w 6"/>
                <a:gd name="T3" fmla="*/ 3 h 33"/>
                <a:gd name="T4" fmla="*/ 1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1" y="3"/>
                  </a:cubicBezTo>
                  <a:cubicBezTo>
                    <a:pt x="0" y="12"/>
                    <a:pt x="0" y="21"/>
                    <a:pt x="1"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0" name="Freeform 437"/>
            <p:cNvSpPr>
              <a:spLocks/>
            </p:cNvSpPr>
            <p:nvPr/>
          </p:nvSpPr>
          <p:spPr bwMode="auto">
            <a:xfrm>
              <a:off x="5524500"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8" y="4"/>
                    <a:pt x="7" y="3"/>
                  </a:cubicBezTo>
                  <a:cubicBezTo>
                    <a:pt x="6" y="0"/>
                    <a:pt x="0" y="1"/>
                    <a:pt x="1" y="5"/>
                  </a:cubicBezTo>
                  <a:cubicBezTo>
                    <a:pt x="3" y="13"/>
                    <a:pt x="3" y="21"/>
                    <a:pt x="3" y="29"/>
                  </a:cubicBezTo>
                  <a:cubicBezTo>
                    <a:pt x="3" y="30"/>
                    <a:pt x="4" y="31"/>
                    <a:pt x="5" y="31"/>
                  </a:cubicBezTo>
                  <a:cubicBezTo>
                    <a:pt x="5" y="33"/>
                    <a:pt x="6"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1" name="Freeform 438"/>
            <p:cNvSpPr>
              <a:spLocks/>
            </p:cNvSpPr>
            <p:nvPr/>
          </p:nvSpPr>
          <p:spPr bwMode="auto">
            <a:xfrm>
              <a:off x="55991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2" name="Freeform 439"/>
            <p:cNvSpPr>
              <a:spLocks/>
            </p:cNvSpPr>
            <p:nvPr/>
          </p:nvSpPr>
          <p:spPr bwMode="auto">
            <a:xfrm>
              <a:off x="5407025"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2"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3" name="Freeform 440"/>
            <p:cNvSpPr>
              <a:spLocks/>
            </p:cNvSpPr>
            <p:nvPr/>
          </p:nvSpPr>
          <p:spPr bwMode="auto">
            <a:xfrm>
              <a:off x="5014913" y="6624638"/>
              <a:ext cx="50800" cy="119063"/>
            </a:xfrm>
            <a:custGeom>
              <a:avLst/>
              <a:gdLst>
                <a:gd name="T0" fmla="*/ 11 w 12"/>
                <a:gd name="T1" fmla="*/ 24 h 27"/>
                <a:gd name="T2" fmla="*/ 4 w 12"/>
                <a:gd name="T3" fmla="*/ 2 h 27"/>
                <a:gd name="T4" fmla="*/ 0 w 12"/>
                <a:gd name="T5" fmla="*/ 3 h 27"/>
                <a:gd name="T6" fmla="*/ 9 w 12"/>
                <a:gd name="T7" fmla="*/ 26 h 27"/>
                <a:gd name="T8" fmla="*/ 11 w 12"/>
                <a:gd name="T9" fmla="*/ 24 h 27"/>
              </a:gdLst>
              <a:ahLst/>
              <a:cxnLst>
                <a:cxn ang="0">
                  <a:pos x="T0" y="T1"/>
                </a:cxn>
                <a:cxn ang="0">
                  <a:pos x="T2" y="T3"/>
                </a:cxn>
                <a:cxn ang="0">
                  <a:pos x="T4" y="T5"/>
                </a:cxn>
                <a:cxn ang="0">
                  <a:pos x="T6" y="T7"/>
                </a:cxn>
                <a:cxn ang="0">
                  <a:pos x="T8" y="T9"/>
                </a:cxn>
              </a:cxnLst>
              <a:rect l="0" t="0" r="r" b="b"/>
              <a:pathLst>
                <a:path w="12" h="27">
                  <a:moveTo>
                    <a:pt x="11" y="24"/>
                  </a:moveTo>
                  <a:cubicBezTo>
                    <a:pt x="8" y="17"/>
                    <a:pt x="6" y="10"/>
                    <a:pt x="4" y="2"/>
                  </a:cubicBezTo>
                  <a:cubicBezTo>
                    <a:pt x="3" y="0"/>
                    <a:pt x="0" y="0"/>
                    <a:pt x="0" y="3"/>
                  </a:cubicBezTo>
                  <a:cubicBezTo>
                    <a:pt x="2" y="11"/>
                    <a:pt x="5" y="18"/>
                    <a:pt x="9" y="26"/>
                  </a:cubicBezTo>
                  <a:cubicBezTo>
                    <a:pt x="10" y="27"/>
                    <a:pt x="12" y="26"/>
                    <a:pt x="11"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4" name="Freeform 441"/>
            <p:cNvSpPr>
              <a:spLocks/>
            </p:cNvSpPr>
            <p:nvPr/>
          </p:nvSpPr>
          <p:spPr bwMode="auto">
            <a:xfrm>
              <a:off x="4911725"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5" name="Freeform 442"/>
            <p:cNvSpPr>
              <a:spLocks/>
            </p:cNvSpPr>
            <p:nvPr/>
          </p:nvSpPr>
          <p:spPr bwMode="auto">
            <a:xfrm>
              <a:off x="5178425"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9"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6" name="Freeform 443"/>
            <p:cNvSpPr>
              <a:spLocks/>
            </p:cNvSpPr>
            <p:nvPr/>
          </p:nvSpPr>
          <p:spPr bwMode="auto">
            <a:xfrm>
              <a:off x="5694363" y="6567488"/>
              <a:ext cx="63500" cy="220663"/>
            </a:xfrm>
            <a:custGeom>
              <a:avLst/>
              <a:gdLst>
                <a:gd name="T0" fmla="*/ 11 w 15"/>
                <a:gd name="T1" fmla="*/ 28 h 50"/>
                <a:gd name="T2" fmla="*/ 14 w 15"/>
                <a:gd name="T3" fmla="*/ 6 h 50"/>
                <a:gd name="T4" fmla="*/ 7 w 15"/>
                <a:gd name="T5" fmla="*/ 4 h 50"/>
                <a:gd name="T6" fmla="*/ 5 w 15"/>
                <a:gd name="T7" fmla="*/ 15 h 50"/>
                <a:gd name="T8" fmla="*/ 4 w 15"/>
                <a:gd name="T9" fmla="*/ 17 h 50"/>
                <a:gd name="T10" fmla="*/ 5 w 15"/>
                <a:gd name="T11" fmla="*/ 46 h 50"/>
                <a:gd name="T12" fmla="*/ 11 w 15"/>
                <a:gd name="T13" fmla="*/ 42 h 50"/>
                <a:gd name="T14" fmla="*/ 9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4" y="17"/>
                  </a:cubicBezTo>
                  <a:cubicBezTo>
                    <a:pt x="1" y="27"/>
                    <a:pt x="0" y="36"/>
                    <a:pt x="5" y="46"/>
                  </a:cubicBezTo>
                  <a:cubicBezTo>
                    <a:pt x="7" y="50"/>
                    <a:pt x="13" y="46"/>
                    <a:pt x="11" y="42"/>
                  </a:cubicBezTo>
                  <a:cubicBezTo>
                    <a:pt x="10" y="38"/>
                    <a:pt x="9" y="34"/>
                    <a:pt x="9"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7" name="Freeform 444"/>
            <p:cNvSpPr>
              <a:spLocks/>
            </p:cNvSpPr>
            <p:nvPr/>
          </p:nvSpPr>
          <p:spPr bwMode="auto">
            <a:xfrm>
              <a:off x="5781675" y="6624638"/>
              <a:ext cx="34925"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8" name="Freeform 445"/>
            <p:cNvSpPr>
              <a:spLocks/>
            </p:cNvSpPr>
            <p:nvPr/>
          </p:nvSpPr>
          <p:spPr bwMode="auto">
            <a:xfrm>
              <a:off x="5807075"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3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3"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 name="Freeform 446"/>
            <p:cNvSpPr>
              <a:spLocks/>
            </p:cNvSpPr>
            <p:nvPr/>
          </p:nvSpPr>
          <p:spPr bwMode="auto">
            <a:xfrm>
              <a:off x="5911850"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0" name="Freeform 447"/>
            <p:cNvSpPr>
              <a:spLocks/>
            </p:cNvSpPr>
            <p:nvPr/>
          </p:nvSpPr>
          <p:spPr bwMode="auto">
            <a:xfrm>
              <a:off x="5940425"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1" name="Freeform 448"/>
            <p:cNvSpPr>
              <a:spLocks/>
            </p:cNvSpPr>
            <p:nvPr/>
          </p:nvSpPr>
          <p:spPr bwMode="auto">
            <a:xfrm>
              <a:off x="5983288" y="6611938"/>
              <a:ext cx="69850"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4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2" name="Freeform 449"/>
            <p:cNvSpPr>
              <a:spLocks/>
            </p:cNvSpPr>
            <p:nvPr/>
          </p:nvSpPr>
          <p:spPr bwMode="auto">
            <a:xfrm>
              <a:off x="5899150"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3" name="Freeform 450"/>
            <p:cNvSpPr>
              <a:spLocks/>
            </p:cNvSpPr>
            <p:nvPr/>
          </p:nvSpPr>
          <p:spPr bwMode="auto">
            <a:xfrm>
              <a:off x="60404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4" name="Freeform 451"/>
            <p:cNvSpPr>
              <a:spLocks/>
            </p:cNvSpPr>
            <p:nvPr/>
          </p:nvSpPr>
          <p:spPr bwMode="auto">
            <a:xfrm>
              <a:off x="61372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 name="Freeform 452"/>
            <p:cNvSpPr>
              <a:spLocks/>
            </p:cNvSpPr>
            <p:nvPr/>
          </p:nvSpPr>
          <p:spPr bwMode="auto">
            <a:xfrm>
              <a:off x="6278563"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8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8"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 name="Freeform 453"/>
            <p:cNvSpPr>
              <a:spLocks/>
            </p:cNvSpPr>
            <p:nvPr/>
          </p:nvSpPr>
          <p:spPr bwMode="auto">
            <a:xfrm>
              <a:off x="6350001"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 name="Freeform 454"/>
            <p:cNvSpPr>
              <a:spLocks/>
            </p:cNvSpPr>
            <p:nvPr/>
          </p:nvSpPr>
          <p:spPr bwMode="auto">
            <a:xfrm>
              <a:off x="6429376" y="6597651"/>
              <a:ext cx="33338" cy="195263"/>
            </a:xfrm>
            <a:custGeom>
              <a:avLst/>
              <a:gdLst>
                <a:gd name="T0" fmla="*/ 7 w 8"/>
                <a:gd name="T1" fmla="*/ 2 h 44"/>
                <a:gd name="T2" fmla="*/ 3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7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7" y="2"/>
                  </a:moveTo>
                  <a:cubicBezTo>
                    <a:pt x="6" y="0"/>
                    <a:pt x="3" y="0"/>
                    <a:pt x="3"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7"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8" name="Freeform 455"/>
            <p:cNvSpPr>
              <a:spLocks/>
            </p:cNvSpPr>
            <p:nvPr/>
          </p:nvSpPr>
          <p:spPr bwMode="auto">
            <a:xfrm>
              <a:off x="6519863" y="6545263"/>
              <a:ext cx="79375" cy="211138"/>
            </a:xfrm>
            <a:custGeom>
              <a:avLst/>
              <a:gdLst>
                <a:gd name="T0" fmla="*/ 18 w 19"/>
                <a:gd name="T1" fmla="*/ 44 h 48"/>
                <a:gd name="T2" fmla="*/ 15 w 19"/>
                <a:gd name="T3" fmla="*/ 17 h 48"/>
                <a:gd name="T4" fmla="*/ 7 w 19"/>
                <a:gd name="T5" fmla="*/ 15 h 48"/>
                <a:gd name="T6" fmla="*/ 7 w 19"/>
                <a:gd name="T7" fmla="*/ 15 h 48"/>
                <a:gd name="T8" fmla="*/ 8 w 19"/>
                <a:gd name="T9" fmla="*/ 16 h 48"/>
                <a:gd name="T10" fmla="*/ 9 w 19"/>
                <a:gd name="T11" fmla="*/ 4 h 48"/>
                <a:gd name="T12" fmla="*/ 4 w 19"/>
                <a:gd name="T13" fmla="*/ 3 h 48"/>
                <a:gd name="T14" fmla="*/ 1 w 19"/>
                <a:gd name="T15" fmla="*/ 30 h 48"/>
                <a:gd name="T16" fmla="*/ 0 w 19"/>
                <a:gd name="T17" fmla="*/ 31 h 48"/>
                <a:gd name="T18" fmla="*/ 0 w 19"/>
                <a:gd name="T19" fmla="*/ 43 h 48"/>
                <a:gd name="T20" fmla="*/ 2 w 19"/>
                <a:gd name="T21" fmla="*/ 43 h 48"/>
                <a:gd name="T22" fmla="*/ 8 w 19"/>
                <a:gd name="T23" fmla="*/ 43 h 48"/>
                <a:gd name="T24" fmla="*/ 8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3" y="26"/>
                    <a:pt x="15" y="17"/>
                  </a:cubicBezTo>
                  <a:cubicBezTo>
                    <a:pt x="16" y="13"/>
                    <a:pt x="7" y="11"/>
                    <a:pt x="7" y="15"/>
                  </a:cubicBezTo>
                  <a:cubicBezTo>
                    <a:pt x="7" y="15"/>
                    <a:pt x="7" y="15"/>
                    <a:pt x="7" y="15"/>
                  </a:cubicBezTo>
                  <a:cubicBezTo>
                    <a:pt x="8" y="16"/>
                    <a:pt x="8" y="16"/>
                    <a:pt x="8" y="16"/>
                  </a:cubicBezTo>
                  <a:cubicBezTo>
                    <a:pt x="8" y="12"/>
                    <a:pt x="9" y="8"/>
                    <a:pt x="9" y="4"/>
                  </a:cubicBezTo>
                  <a:cubicBezTo>
                    <a:pt x="10" y="1"/>
                    <a:pt x="4" y="0"/>
                    <a:pt x="4" y="3"/>
                  </a:cubicBezTo>
                  <a:cubicBezTo>
                    <a:pt x="2" y="12"/>
                    <a:pt x="1"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9" name="Freeform 456"/>
            <p:cNvSpPr>
              <a:spLocks/>
            </p:cNvSpPr>
            <p:nvPr/>
          </p:nvSpPr>
          <p:spPr bwMode="auto">
            <a:xfrm>
              <a:off x="6673851"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0" y="0"/>
                    <a:pt x="0" y="3"/>
                  </a:cubicBezTo>
                  <a:cubicBezTo>
                    <a:pt x="0" y="12"/>
                    <a:pt x="0" y="21"/>
                    <a:pt x="0" y="30"/>
                  </a:cubicBezTo>
                  <a:cubicBezTo>
                    <a:pt x="0" y="33"/>
                    <a:pt x="5" y="33"/>
                    <a:pt x="5" y="30"/>
                  </a:cubicBezTo>
                  <a:cubicBezTo>
                    <a:pt x="6"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0" name="Freeform 457"/>
            <p:cNvSpPr>
              <a:spLocks/>
            </p:cNvSpPr>
            <p:nvPr/>
          </p:nvSpPr>
          <p:spPr bwMode="auto">
            <a:xfrm>
              <a:off x="673735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4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2" y="18"/>
                    <a:pt x="14" y="9"/>
                  </a:cubicBezTo>
                  <a:cubicBezTo>
                    <a:pt x="14" y="5"/>
                    <a:pt x="10"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1" name="Freeform 458"/>
            <p:cNvSpPr>
              <a:spLocks/>
            </p:cNvSpPr>
            <p:nvPr/>
          </p:nvSpPr>
          <p:spPr bwMode="auto">
            <a:xfrm>
              <a:off x="6811963" y="6594476"/>
              <a:ext cx="63500" cy="228600"/>
            </a:xfrm>
            <a:custGeom>
              <a:avLst/>
              <a:gdLst>
                <a:gd name="T0" fmla="*/ 7 w 15"/>
                <a:gd name="T1" fmla="*/ 4 h 52"/>
                <a:gd name="T2" fmla="*/ 5 w 15"/>
                <a:gd name="T3" fmla="*/ 11 h 52"/>
                <a:gd name="T4" fmla="*/ 2 w 15"/>
                <a:gd name="T5" fmla="*/ 13 h 52"/>
                <a:gd name="T6" fmla="*/ 1 w 15"/>
                <a:gd name="T7" fmla="*/ 23 h 52"/>
                <a:gd name="T8" fmla="*/ 3 w 15"/>
                <a:gd name="T9" fmla="*/ 25 h 52"/>
                <a:gd name="T10" fmla="*/ 3 w 15"/>
                <a:gd name="T11" fmla="*/ 49 h 52"/>
                <a:gd name="T12" fmla="*/ 9 w 15"/>
                <a:gd name="T13" fmla="*/ 49 h 52"/>
                <a:gd name="T14" fmla="*/ 14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6" y="7"/>
                    <a:pt x="6" y="9"/>
                    <a:pt x="5" y="11"/>
                  </a:cubicBezTo>
                  <a:cubicBezTo>
                    <a:pt x="4" y="11"/>
                    <a:pt x="2" y="11"/>
                    <a:pt x="2" y="13"/>
                  </a:cubicBezTo>
                  <a:cubicBezTo>
                    <a:pt x="2" y="16"/>
                    <a:pt x="2" y="20"/>
                    <a:pt x="1" y="23"/>
                  </a:cubicBezTo>
                  <a:cubicBezTo>
                    <a:pt x="0" y="24"/>
                    <a:pt x="2" y="26"/>
                    <a:pt x="3" y="25"/>
                  </a:cubicBezTo>
                  <a:cubicBezTo>
                    <a:pt x="2" y="33"/>
                    <a:pt x="2" y="41"/>
                    <a:pt x="3" y="49"/>
                  </a:cubicBezTo>
                  <a:cubicBezTo>
                    <a:pt x="4" y="52"/>
                    <a:pt x="9" y="52"/>
                    <a:pt x="9" y="49"/>
                  </a:cubicBezTo>
                  <a:cubicBezTo>
                    <a:pt x="12" y="35"/>
                    <a:pt x="13" y="20"/>
                    <a:pt x="14" y="5"/>
                  </a:cubicBezTo>
                  <a:cubicBezTo>
                    <a:pt x="15" y="1"/>
                    <a:pt x="7"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2" name="Freeform 459"/>
            <p:cNvSpPr>
              <a:spLocks/>
            </p:cNvSpPr>
            <p:nvPr/>
          </p:nvSpPr>
          <p:spPr bwMode="auto">
            <a:xfrm>
              <a:off x="6619876"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4"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3" name="Freeform 460"/>
            <p:cNvSpPr>
              <a:spLocks/>
            </p:cNvSpPr>
            <p:nvPr/>
          </p:nvSpPr>
          <p:spPr bwMode="auto">
            <a:xfrm>
              <a:off x="6224588"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4" name="Freeform 461"/>
            <p:cNvSpPr>
              <a:spLocks/>
            </p:cNvSpPr>
            <p:nvPr/>
          </p:nvSpPr>
          <p:spPr bwMode="auto">
            <a:xfrm>
              <a:off x="6119813" y="6572251"/>
              <a:ext cx="74613"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8"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5" name="Freeform 462"/>
            <p:cNvSpPr>
              <a:spLocks/>
            </p:cNvSpPr>
            <p:nvPr/>
          </p:nvSpPr>
          <p:spPr bwMode="auto">
            <a:xfrm>
              <a:off x="6391276"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6" name="Freeform 463"/>
            <p:cNvSpPr>
              <a:spLocks/>
            </p:cNvSpPr>
            <p:nvPr/>
          </p:nvSpPr>
          <p:spPr bwMode="auto">
            <a:xfrm>
              <a:off x="6908801" y="6567488"/>
              <a:ext cx="61913" cy="220663"/>
            </a:xfrm>
            <a:custGeom>
              <a:avLst/>
              <a:gdLst>
                <a:gd name="T0" fmla="*/ 11 w 15"/>
                <a:gd name="T1" fmla="*/ 28 h 50"/>
                <a:gd name="T2" fmla="*/ 13 w 15"/>
                <a:gd name="T3" fmla="*/ 6 h 50"/>
                <a:gd name="T4" fmla="*/ 6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5" y="15"/>
                  </a:cubicBezTo>
                  <a:cubicBezTo>
                    <a:pt x="4" y="15"/>
                    <a:pt x="3" y="16"/>
                    <a:pt x="3" y="17"/>
                  </a:cubicBezTo>
                  <a:cubicBezTo>
                    <a:pt x="0" y="27"/>
                    <a:pt x="0" y="36"/>
                    <a:pt x="5" y="46"/>
                  </a:cubicBezTo>
                  <a:cubicBezTo>
                    <a:pt x="7" y="50"/>
                    <a:pt x="13" y="46"/>
                    <a:pt x="11" y="42"/>
                  </a:cubicBezTo>
                  <a:cubicBezTo>
                    <a:pt x="9" y="38"/>
                    <a:pt x="9"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7" name="Freeform 464"/>
            <p:cNvSpPr>
              <a:spLocks/>
            </p:cNvSpPr>
            <p:nvPr/>
          </p:nvSpPr>
          <p:spPr bwMode="auto">
            <a:xfrm>
              <a:off x="6996113"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3"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8" name="Freeform 465"/>
            <p:cNvSpPr>
              <a:spLocks/>
            </p:cNvSpPr>
            <p:nvPr/>
          </p:nvSpPr>
          <p:spPr bwMode="auto">
            <a:xfrm>
              <a:off x="7019926" y="6607176"/>
              <a:ext cx="79375"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10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4" y="25"/>
                    <a:pt x="12" y="14"/>
                  </a:cubicBezTo>
                  <a:cubicBezTo>
                    <a:pt x="12" y="13"/>
                    <a:pt x="12" y="13"/>
                    <a:pt x="12" y="13"/>
                  </a:cubicBezTo>
                  <a:cubicBezTo>
                    <a:pt x="12"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5" y="22"/>
                    <a:pt x="4" y="22"/>
                  </a:cubicBezTo>
                  <a:cubicBezTo>
                    <a:pt x="3" y="28"/>
                    <a:pt x="2" y="33"/>
                    <a:pt x="0" y="39"/>
                  </a:cubicBezTo>
                  <a:cubicBezTo>
                    <a:pt x="0" y="40"/>
                    <a:pt x="2" y="40"/>
                    <a:pt x="2" y="39"/>
                  </a:cubicBezTo>
                  <a:cubicBezTo>
                    <a:pt x="4" y="35"/>
                    <a:pt x="4" y="30"/>
                    <a:pt x="6" y="25"/>
                  </a:cubicBezTo>
                  <a:cubicBezTo>
                    <a:pt x="6" y="33"/>
                    <a:pt x="6" y="41"/>
                    <a:pt x="10"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69" name="Freeform 466"/>
            <p:cNvSpPr>
              <a:spLocks/>
            </p:cNvSpPr>
            <p:nvPr/>
          </p:nvSpPr>
          <p:spPr bwMode="auto">
            <a:xfrm>
              <a:off x="712470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0" name="Freeform 467"/>
            <p:cNvSpPr>
              <a:spLocks/>
            </p:cNvSpPr>
            <p:nvPr/>
          </p:nvSpPr>
          <p:spPr bwMode="auto">
            <a:xfrm>
              <a:off x="7154863"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1" name="Freeform 468"/>
            <p:cNvSpPr>
              <a:spLocks/>
            </p:cNvSpPr>
            <p:nvPr/>
          </p:nvSpPr>
          <p:spPr bwMode="auto">
            <a:xfrm>
              <a:off x="7191376" y="6611938"/>
              <a:ext cx="71438" cy="250825"/>
            </a:xfrm>
            <a:custGeom>
              <a:avLst/>
              <a:gdLst>
                <a:gd name="T0" fmla="*/ 7 w 17"/>
                <a:gd name="T1" fmla="*/ 5 h 57"/>
                <a:gd name="T2" fmla="*/ 5 w 17"/>
                <a:gd name="T3" fmla="*/ 12 h 57"/>
                <a:gd name="T4" fmla="*/ 5 w 17"/>
                <a:gd name="T5" fmla="*/ 11 h 57"/>
                <a:gd name="T6" fmla="*/ 2 w 17"/>
                <a:gd name="T7" fmla="*/ 11 h 57"/>
                <a:gd name="T8" fmla="*/ 3 w 17"/>
                <a:gd name="T9" fmla="*/ 19 h 57"/>
                <a:gd name="T10" fmla="*/ 7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5" y="11"/>
                    <a:pt x="5" y="11"/>
                    <a:pt x="5" y="11"/>
                  </a:cubicBezTo>
                  <a:cubicBezTo>
                    <a:pt x="4" y="9"/>
                    <a:pt x="1" y="10"/>
                    <a:pt x="2" y="11"/>
                  </a:cubicBezTo>
                  <a:cubicBezTo>
                    <a:pt x="2" y="14"/>
                    <a:pt x="2" y="17"/>
                    <a:pt x="3" y="19"/>
                  </a:cubicBezTo>
                  <a:cubicBezTo>
                    <a:pt x="0" y="31"/>
                    <a:pt x="1" y="43"/>
                    <a:pt x="7"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2" name="Freeform 469"/>
            <p:cNvSpPr>
              <a:spLocks/>
            </p:cNvSpPr>
            <p:nvPr/>
          </p:nvSpPr>
          <p:spPr bwMode="auto">
            <a:xfrm>
              <a:off x="7112001"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3" name="Freeform 470"/>
            <p:cNvSpPr>
              <a:spLocks/>
            </p:cNvSpPr>
            <p:nvPr/>
          </p:nvSpPr>
          <p:spPr bwMode="auto">
            <a:xfrm>
              <a:off x="7254876" y="6611938"/>
              <a:ext cx="61913" cy="176213"/>
            </a:xfrm>
            <a:custGeom>
              <a:avLst/>
              <a:gdLst>
                <a:gd name="T0" fmla="*/ 4 w 15"/>
                <a:gd name="T1" fmla="*/ 5 h 40"/>
                <a:gd name="T2" fmla="*/ 3 w 15"/>
                <a:gd name="T3" fmla="*/ 37 h 40"/>
                <a:gd name="T4" fmla="*/ 10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5" y="40"/>
                    <a:pt x="10" y="40"/>
                    <a:pt x="10"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4" name="Freeform 471"/>
            <p:cNvSpPr>
              <a:spLocks/>
            </p:cNvSpPr>
            <p:nvPr/>
          </p:nvSpPr>
          <p:spPr bwMode="auto">
            <a:xfrm>
              <a:off x="735012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5" name="Freeform 472"/>
            <p:cNvSpPr>
              <a:spLocks/>
            </p:cNvSpPr>
            <p:nvPr/>
          </p:nvSpPr>
          <p:spPr bwMode="auto">
            <a:xfrm>
              <a:off x="7491413" y="6562726"/>
              <a:ext cx="58738" cy="234950"/>
            </a:xfrm>
            <a:custGeom>
              <a:avLst/>
              <a:gdLst>
                <a:gd name="T0" fmla="*/ 10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2 w 14"/>
                <a:gd name="T15" fmla="*/ 48 h 53"/>
                <a:gd name="T16" fmla="*/ 8 w 14"/>
                <a:gd name="T17" fmla="*/ 33 h 53"/>
                <a:gd name="T18" fmla="*/ 13 w 14"/>
                <a:gd name="T19" fmla="*/ 2 h 53"/>
                <a:gd name="T20" fmla="*/ 10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1" y="43"/>
                    <a:pt x="9" y="38"/>
                    <a:pt x="8" y="33"/>
                  </a:cubicBezTo>
                  <a:cubicBezTo>
                    <a:pt x="9" y="22"/>
                    <a:pt x="10" y="12"/>
                    <a:pt x="13" y="2"/>
                  </a:cubicBezTo>
                  <a:cubicBezTo>
                    <a:pt x="14"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6" name="Freeform 473"/>
            <p:cNvSpPr>
              <a:spLocks/>
            </p:cNvSpPr>
            <p:nvPr/>
          </p:nvSpPr>
          <p:spPr bwMode="auto">
            <a:xfrm>
              <a:off x="7558088" y="6557963"/>
              <a:ext cx="71438" cy="212725"/>
            </a:xfrm>
            <a:custGeom>
              <a:avLst/>
              <a:gdLst>
                <a:gd name="T0" fmla="*/ 12 w 17"/>
                <a:gd name="T1" fmla="*/ 2 h 48"/>
                <a:gd name="T2" fmla="*/ 1 w 17"/>
                <a:gd name="T3" fmla="*/ 44 h 48"/>
                <a:gd name="T4" fmla="*/ 7 w 17"/>
                <a:gd name="T5" fmla="*/ 44 h 48"/>
                <a:gd name="T6" fmla="*/ 16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7" y="48"/>
                    <a:pt x="7" y="44"/>
                  </a:cubicBezTo>
                  <a:cubicBezTo>
                    <a:pt x="7" y="30"/>
                    <a:pt x="9" y="16"/>
                    <a:pt x="16"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7" name="Freeform 474"/>
            <p:cNvSpPr>
              <a:spLocks/>
            </p:cNvSpPr>
            <p:nvPr/>
          </p:nvSpPr>
          <p:spPr bwMode="auto">
            <a:xfrm>
              <a:off x="7642226"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2 w 7"/>
                <a:gd name="T11" fmla="*/ 35 h 44"/>
                <a:gd name="T12" fmla="*/ 2 w 7"/>
                <a:gd name="T13" fmla="*/ 41 h 44"/>
                <a:gd name="T14" fmla="*/ 7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6" y="44"/>
                    <a:pt x="7"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8" name="Freeform 475"/>
            <p:cNvSpPr>
              <a:spLocks/>
            </p:cNvSpPr>
            <p:nvPr/>
          </p:nvSpPr>
          <p:spPr bwMode="auto">
            <a:xfrm>
              <a:off x="7729538"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1 w 19"/>
                <a:gd name="T11" fmla="*/ 4 h 48"/>
                <a:gd name="T12" fmla="*/ 5 w 19"/>
                <a:gd name="T13" fmla="*/ 3 h 48"/>
                <a:gd name="T14" fmla="*/ 2 w 19"/>
                <a:gd name="T15" fmla="*/ 30 h 48"/>
                <a:gd name="T16" fmla="*/ 0 w 19"/>
                <a:gd name="T17" fmla="*/ 31 h 48"/>
                <a:gd name="T18" fmla="*/ 1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1" y="4"/>
                  </a:cubicBezTo>
                  <a:cubicBezTo>
                    <a:pt x="11" y="1"/>
                    <a:pt x="5" y="0"/>
                    <a:pt x="5" y="3"/>
                  </a:cubicBezTo>
                  <a:cubicBezTo>
                    <a:pt x="3" y="12"/>
                    <a:pt x="2" y="21"/>
                    <a:pt x="2" y="30"/>
                  </a:cubicBezTo>
                  <a:cubicBezTo>
                    <a:pt x="1" y="29"/>
                    <a:pt x="0" y="30"/>
                    <a:pt x="0" y="31"/>
                  </a:cubicBezTo>
                  <a:cubicBezTo>
                    <a:pt x="1" y="35"/>
                    <a:pt x="1" y="39"/>
                    <a:pt x="1" y="43"/>
                  </a:cubicBezTo>
                  <a:cubicBezTo>
                    <a:pt x="1"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79" name="Freeform 476"/>
            <p:cNvSpPr>
              <a:spLocks/>
            </p:cNvSpPr>
            <p:nvPr/>
          </p:nvSpPr>
          <p:spPr bwMode="auto">
            <a:xfrm>
              <a:off x="7883526"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0" name="Freeform 477"/>
            <p:cNvSpPr>
              <a:spLocks/>
            </p:cNvSpPr>
            <p:nvPr/>
          </p:nvSpPr>
          <p:spPr bwMode="auto">
            <a:xfrm>
              <a:off x="7950201"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4" y="31"/>
                    <a:pt x="5"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1" name="Freeform 478"/>
            <p:cNvSpPr>
              <a:spLocks/>
            </p:cNvSpPr>
            <p:nvPr/>
          </p:nvSpPr>
          <p:spPr bwMode="auto">
            <a:xfrm>
              <a:off x="8021638" y="6594476"/>
              <a:ext cx="66675" cy="228600"/>
            </a:xfrm>
            <a:custGeom>
              <a:avLst/>
              <a:gdLst>
                <a:gd name="T0" fmla="*/ 7 w 16"/>
                <a:gd name="T1" fmla="*/ 4 h 52"/>
                <a:gd name="T2" fmla="*/ 6 w 16"/>
                <a:gd name="T3" fmla="*/ 11 h 52"/>
                <a:gd name="T4" fmla="*/ 3 w 16"/>
                <a:gd name="T5" fmla="*/ 13 h 52"/>
                <a:gd name="T6" fmla="*/ 1 w 16"/>
                <a:gd name="T7" fmla="*/ 23 h 52"/>
                <a:gd name="T8" fmla="*/ 4 w 16"/>
                <a:gd name="T9" fmla="*/ 25 h 52"/>
                <a:gd name="T10" fmla="*/ 4 w 16"/>
                <a:gd name="T11" fmla="*/ 49 h 52"/>
                <a:gd name="T12" fmla="*/ 10 w 16"/>
                <a:gd name="T13" fmla="*/ 49 h 52"/>
                <a:gd name="T14" fmla="*/ 15 w 16"/>
                <a:gd name="T15" fmla="*/ 5 h 52"/>
                <a:gd name="T16" fmla="*/ 7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7" y="4"/>
                  </a:moveTo>
                  <a:cubicBezTo>
                    <a:pt x="7" y="7"/>
                    <a:pt x="6" y="9"/>
                    <a:pt x="6" y="11"/>
                  </a:cubicBezTo>
                  <a:cubicBezTo>
                    <a:pt x="5" y="11"/>
                    <a:pt x="2" y="11"/>
                    <a:pt x="3" y="13"/>
                  </a:cubicBezTo>
                  <a:cubicBezTo>
                    <a:pt x="3" y="16"/>
                    <a:pt x="3" y="20"/>
                    <a:pt x="1" y="23"/>
                  </a:cubicBezTo>
                  <a:cubicBezTo>
                    <a:pt x="0" y="24"/>
                    <a:pt x="3" y="26"/>
                    <a:pt x="4" y="25"/>
                  </a:cubicBezTo>
                  <a:cubicBezTo>
                    <a:pt x="3" y="33"/>
                    <a:pt x="3" y="41"/>
                    <a:pt x="4" y="49"/>
                  </a:cubicBezTo>
                  <a:cubicBezTo>
                    <a:pt x="5" y="52"/>
                    <a:pt x="9" y="52"/>
                    <a:pt x="10" y="49"/>
                  </a:cubicBezTo>
                  <a:cubicBezTo>
                    <a:pt x="13" y="35"/>
                    <a:pt x="13" y="20"/>
                    <a:pt x="15" y="5"/>
                  </a:cubicBezTo>
                  <a:cubicBezTo>
                    <a:pt x="16"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2" name="Freeform 479"/>
            <p:cNvSpPr>
              <a:spLocks/>
            </p:cNvSpPr>
            <p:nvPr/>
          </p:nvSpPr>
          <p:spPr bwMode="auto">
            <a:xfrm>
              <a:off x="7834313"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1" y="28"/>
                    <a:pt x="11" y="28"/>
                    <a:pt x="11" y="28"/>
                  </a:cubicBezTo>
                  <a:cubicBezTo>
                    <a:pt x="11" y="26"/>
                    <a:pt x="11" y="23"/>
                    <a:pt x="10" y="21"/>
                  </a:cubicBezTo>
                  <a:cubicBezTo>
                    <a:pt x="11"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3" name="Freeform 480"/>
            <p:cNvSpPr>
              <a:spLocks/>
            </p:cNvSpPr>
            <p:nvPr/>
          </p:nvSpPr>
          <p:spPr bwMode="auto">
            <a:xfrm>
              <a:off x="7437438" y="6624638"/>
              <a:ext cx="53975" cy="119063"/>
            </a:xfrm>
            <a:custGeom>
              <a:avLst/>
              <a:gdLst>
                <a:gd name="T0" fmla="*/ 12 w 13"/>
                <a:gd name="T1" fmla="*/ 24 h 27"/>
                <a:gd name="T2" fmla="*/ 4 w 13"/>
                <a:gd name="T3" fmla="*/ 2 h 27"/>
                <a:gd name="T4" fmla="*/ 0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3" y="0"/>
                    <a:pt x="0" y="0"/>
                    <a:pt x="0" y="3"/>
                  </a:cubicBezTo>
                  <a:cubicBezTo>
                    <a:pt x="2"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4" name="Freeform 481"/>
            <p:cNvSpPr>
              <a:spLocks/>
            </p:cNvSpPr>
            <p:nvPr/>
          </p:nvSpPr>
          <p:spPr bwMode="auto">
            <a:xfrm>
              <a:off x="7332663"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5" name="Freeform 482"/>
            <p:cNvSpPr>
              <a:spLocks/>
            </p:cNvSpPr>
            <p:nvPr/>
          </p:nvSpPr>
          <p:spPr bwMode="auto">
            <a:xfrm>
              <a:off x="7600951"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6" name="Freeform 483"/>
            <p:cNvSpPr>
              <a:spLocks/>
            </p:cNvSpPr>
            <p:nvPr/>
          </p:nvSpPr>
          <p:spPr bwMode="auto">
            <a:xfrm>
              <a:off x="8121651"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4"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7" name="Freeform 484"/>
            <p:cNvSpPr>
              <a:spLocks/>
            </p:cNvSpPr>
            <p:nvPr/>
          </p:nvSpPr>
          <p:spPr bwMode="auto">
            <a:xfrm>
              <a:off x="8204201" y="6624638"/>
              <a:ext cx="38100" cy="141288"/>
            </a:xfrm>
            <a:custGeom>
              <a:avLst/>
              <a:gdLst>
                <a:gd name="T0" fmla="*/ 6 w 9"/>
                <a:gd name="T1" fmla="*/ 4 h 32"/>
                <a:gd name="T2" fmla="*/ 1 w 9"/>
                <a:gd name="T3" fmla="*/ 5 h 32"/>
                <a:gd name="T4" fmla="*/ 4 w 9"/>
                <a:gd name="T5" fmla="*/ 29 h 32"/>
                <a:gd name="T6" fmla="*/ 8 w 9"/>
                <a:gd name="T7" fmla="*/ 29 h 32"/>
                <a:gd name="T8" fmla="*/ 6 w 9"/>
                <a:gd name="T9" fmla="*/ 4 h 32"/>
              </a:gdLst>
              <a:ahLst/>
              <a:cxnLst>
                <a:cxn ang="0">
                  <a:pos x="T0" y="T1"/>
                </a:cxn>
                <a:cxn ang="0">
                  <a:pos x="T2" y="T3"/>
                </a:cxn>
                <a:cxn ang="0">
                  <a:pos x="T4" y="T5"/>
                </a:cxn>
                <a:cxn ang="0">
                  <a:pos x="T6" y="T7"/>
                </a:cxn>
                <a:cxn ang="0">
                  <a:pos x="T8" y="T9"/>
                </a:cxn>
              </a:cxnLst>
              <a:rect l="0" t="0" r="r" b="b"/>
              <a:pathLst>
                <a:path w="9" h="32">
                  <a:moveTo>
                    <a:pt x="6" y="4"/>
                  </a:moveTo>
                  <a:cubicBezTo>
                    <a:pt x="6" y="0"/>
                    <a:pt x="0" y="2"/>
                    <a:pt x="1" y="5"/>
                  </a:cubicBezTo>
                  <a:cubicBezTo>
                    <a:pt x="3" y="13"/>
                    <a:pt x="3" y="21"/>
                    <a:pt x="4" y="29"/>
                  </a:cubicBezTo>
                  <a:cubicBezTo>
                    <a:pt x="4" y="32"/>
                    <a:pt x="8" y="32"/>
                    <a:pt x="8" y="29"/>
                  </a:cubicBezTo>
                  <a:cubicBezTo>
                    <a:pt x="9"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8" name="Freeform 485"/>
            <p:cNvSpPr>
              <a:spLocks/>
            </p:cNvSpPr>
            <p:nvPr/>
          </p:nvSpPr>
          <p:spPr bwMode="auto">
            <a:xfrm>
              <a:off x="8229601"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7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3"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7"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89" name="Freeform 486"/>
            <p:cNvSpPr>
              <a:spLocks/>
            </p:cNvSpPr>
            <p:nvPr/>
          </p:nvSpPr>
          <p:spPr bwMode="auto">
            <a:xfrm>
              <a:off x="8334376" y="6726238"/>
              <a:ext cx="23813" cy="128588"/>
            </a:xfrm>
            <a:custGeom>
              <a:avLst/>
              <a:gdLst>
                <a:gd name="T0" fmla="*/ 6 w 6"/>
                <a:gd name="T1" fmla="*/ 3 h 29"/>
                <a:gd name="T2" fmla="*/ 1 w 6"/>
                <a:gd name="T3" fmla="*/ 3 h 29"/>
                <a:gd name="T4" fmla="*/ 0 w 6"/>
                <a:gd name="T5" fmla="*/ 25 h 29"/>
                <a:gd name="T6" fmla="*/ 6 w 6"/>
                <a:gd name="T7" fmla="*/ 25 h 29"/>
                <a:gd name="T8" fmla="*/ 6 w 6"/>
                <a:gd name="T9" fmla="*/ 3 h 29"/>
              </a:gdLst>
              <a:ahLst/>
              <a:cxnLst>
                <a:cxn ang="0">
                  <a:pos x="T0" y="T1"/>
                </a:cxn>
                <a:cxn ang="0">
                  <a:pos x="T2" y="T3"/>
                </a:cxn>
                <a:cxn ang="0">
                  <a:pos x="T4" y="T5"/>
                </a:cxn>
                <a:cxn ang="0">
                  <a:pos x="T6" y="T7"/>
                </a:cxn>
                <a:cxn ang="0">
                  <a:pos x="T8" y="T9"/>
                </a:cxn>
              </a:cxnLst>
              <a:rect l="0" t="0" r="r" b="b"/>
              <a:pathLst>
                <a:path w="6" h="29">
                  <a:moveTo>
                    <a:pt x="6" y="3"/>
                  </a:moveTo>
                  <a:cubicBezTo>
                    <a:pt x="5" y="0"/>
                    <a:pt x="1" y="0"/>
                    <a:pt x="1" y="3"/>
                  </a:cubicBezTo>
                  <a:cubicBezTo>
                    <a:pt x="1" y="10"/>
                    <a:pt x="0" y="21"/>
                    <a:pt x="0" y="25"/>
                  </a:cubicBezTo>
                  <a:cubicBezTo>
                    <a:pt x="0" y="29"/>
                    <a:pt x="6" y="29"/>
                    <a:pt x="6" y="25"/>
                  </a:cubicBezTo>
                  <a:cubicBezTo>
                    <a:pt x="6" y="21"/>
                    <a:pt x="6" y="11"/>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0" name="Freeform 487"/>
            <p:cNvSpPr>
              <a:spLocks/>
            </p:cNvSpPr>
            <p:nvPr/>
          </p:nvSpPr>
          <p:spPr bwMode="auto">
            <a:xfrm>
              <a:off x="8362951"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1" y="40"/>
                    <a:pt x="9"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1" name="Freeform 488"/>
            <p:cNvSpPr>
              <a:spLocks/>
            </p:cNvSpPr>
            <p:nvPr/>
          </p:nvSpPr>
          <p:spPr bwMode="auto">
            <a:xfrm>
              <a:off x="8404226"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2" y="14"/>
                    <a:pt x="2" y="17"/>
                    <a:pt x="2" y="19"/>
                  </a:cubicBezTo>
                  <a:cubicBezTo>
                    <a:pt x="0" y="31"/>
                    <a:pt x="1" y="43"/>
                    <a:pt x="6" y="54"/>
                  </a:cubicBezTo>
                  <a:cubicBezTo>
                    <a:pt x="7"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2" name="Freeform 489"/>
            <p:cNvSpPr>
              <a:spLocks/>
            </p:cNvSpPr>
            <p:nvPr/>
          </p:nvSpPr>
          <p:spPr bwMode="auto">
            <a:xfrm>
              <a:off x="8321676"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3" name="Freeform 490"/>
            <p:cNvSpPr>
              <a:spLocks/>
            </p:cNvSpPr>
            <p:nvPr/>
          </p:nvSpPr>
          <p:spPr bwMode="auto">
            <a:xfrm>
              <a:off x="8462963" y="6611938"/>
              <a:ext cx="66675" cy="176213"/>
            </a:xfrm>
            <a:custGeom>
              <a:avLst/>
              <a:gdLst>
                <a:gd name="T0" fmla="*/ 5 w 16"/>
                <a:gd name="T1" fmla="*/ 5 h 40"/>
                <a:gd name="T2" fmla="*/ 4 w 16"/>
                <a:gd name="T3" fmla="*/ 37 h 40"/>
                <a:gd name="T4" fmla="*/ 10 w 16"/>
                <a:gd name="T5" fmla="*/ 36 h 40"/>
                <a:gd name="T6" fmla="*/ 13 w 16"/>
                <a:gd name="T7" fmla="*/ 10 h 40"/>
                <a:gd name="T8" fmla="*/ 5 w 16"/>
                <a:gd name="T9" fmla="*/ 5 h 40"/>
              </a:gdLst>
              <a:ahLst/>
              <a:cxnLst>
                <a:cxn ang="0">
                  <a:pos x="T0" y="T1"/>
                </a:cxn>
                <a:cxn ang="0">
                  <a:pos x="T2" y="T3"/>
                </a:cxn>
                <a:cxn ang="0">
                  <a:pos x="T4" y="T5"/>
                </a:cxn>
                <a:cxn ang="0">
                  <a:pos x="T6" y="T7"/>
                </a:cxn>
                <a:cxn ang="0">
                  <a:pos x="T8" y="T9"/>
                </a:cxn>
              </a:cxnLst>
              <a:rect l="0" t="0" r="r" b="b"/>
              <a:pathLst>
                <a:path w="16" h="40">
                  <a:moveTo>
                    <a:pt x="5" y="5"/>
                  </a:moveTo>
                  <a:cubicBezTo>
                    <a:pt x="0" y="15"/>
                    <a:pt x="0" y="26"/>
                    <a:pt x="4" y="37"/>
                  </a:cubicBezTo>
                  <a:cubicBezTo>
                    <a:pt x="5" y="40"/>
                    <a:pt x="10" y="40"/>
                    <a:pt x="10" y="36"/>
                  </a:cubicBezTo>
                  <a:cubicBezTo>
                    <a:pt x="10" y="27"/>
                    <a:pt x="9" y="18"/>
                    <a:pt x="13" y="10"/>
                  </a:cubicBezTo>
                  <a:cubicBezTo>
                    <a:pt x="16" y="4"/>
                    <a:pt x="8"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4" name="Freeform 491"/>
            <p:cNvSpPr>
              <a:spLocks/>
            </p:cNvSpPr>
            <p:nvPr/>
          </p:nvSpPr>
          <p:spPr bwMode="auto">
            <a:xfrm>
              <a:off x="8559801" y="6686551"/>
              <a:ext cx="33338" cy="136525"/>
            </a:xfrm>
            <a:custGeom>
              <a:avLst/>
              <a:gdLst>
                <a:gd name="T0" fmla="*/ 1 w 8"/>
                <a:gd name="T1" fmla="*/ 5 h 31"/>
                <a:gd name="T2" fmla="*/ 2 w 8"/>
                <a:gd name="T3" fmla="*/ 27 h 31"/>
                <a:gd name="T4" fmla="*/ 7 w 8"/>
                <a:gd name="T5" fmla="*/ 27 h 31"/>
                <a:gd name="T6" fmla="*/ 8 w 8"/>
                <a:gd name="T7" fmla="*/ 5 h 31"/>
                <a:gd name="T8" fmla="*/ 1 w 8"/>
                <a:gd name="T9" fmla="*/ 5 h 31"/>
              </a:gdLst>
              <a:ahLst/>
              <a:cxnLst>
                <a:cxn ang="0">
                  <a:pos x="T0" y="T1"/>
                </a:cxn>
                <a:cxn ang="0">
                  <a:pos x="T2" y="T3"/>
                </a:cxn>
                <a:cxn ang="0">
                  <a:pos x="T4" y="T5"/>
                </a:cxn>
                <a:cxn ang="0">
                  <a:pos x="T6" y="T7"/>
                </a:cxn>
                <a:cxn ang="0">
                  <a:pos x="T8" y="T9"/>
                </a:cxn>
              </a:cxnLst>
              <a:rect l="0" t="0" r="r" b="b"/>
              <a:pathLst>
                <a:path w="8" h="31">
                  <a:moveTo>
                    <a:pt x="1" y="5"/>
                  </a:moveTo>
                  <a:cubicBezTo>
                    <a:pt x="1" y="12"/>
                    <a:pt x="1" y="20"/>
                    <a:pt x="2" y="27"/>
                  </a:cubicBezTo>
                  <a:cubicBezTo>
                    <a:pt x="2" y="31"/>
                    <a:pt x="7" y="31"/>
                    <a:pt x="7" y="27"/>
                  </a:cubicBezTo>
                  <a:cubicBezTo>
                    <a:pt x="8" y="20"/>
                    <a:pt x="8" y="12"/>
                    <a:pt x="8" y="5"/>
                  </a:cubicBezTo>
                  <a:cubicBezTo>
                    <a:pt x="8" y="0"/>
                    <a:pt x="0" y="0"/>
                    <a:pt x="1"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5" name="Freeform 492"/>
            <p:cNvSpPr>
              <a:spLocks/>
            </p:cNvSpPr>
            <p:nvPr/>
          </p:nvSpPr>
          <p:spPr bwMode="auto">
            <a:xfrm>
              <a:off x="870108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6 w 14"/>
                <a:gd name="T11" fmla="*/ 46 h 53"/>
                <a:gd name="T12" fmla="*/ 8 w 14"/>
                <a:gd name="T13" fmla="*/ 50 h 53"/>
                <a:gd name="T14" fmla="*/ 13 w 14"/>
                <a:gd name="T15" fmla="*/ 48 h 53"/>
                <a:gd name="T16" fmla="*/ 9 w 14"/>
                <a:gd name="T17" fmla="*/ 33 h 53"/>
                <a:gd name="T18" fmla="*/ 14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1" y="31"/>
                    <a:pt x="2" y="38"/>
                    <a:pt x="4" y="44"/>
                  </a:cubicBezTo>
                  <a:cubicBezTo>
                    <a:pt x="4" y="45"/>
                    <a:pt x="4" y="45"/>
                    <a:pt x="4" y="45"/>
                  </a:cubicBezTo>
                  <a:cubicBezTo>
                    <a:pt x="4" y="46"/>
                    <a:pt x="5" y="46"/>
                    <a:pt x="6" y="46"/>
                  </a:cubicBezTo>
                  <a:cubicBezTo>
                    <a:pt x="6" y="48"/>
                    <a:pt x="7" y="49"/>
                    <a:pt x="8" y="50"/>
                  </a:cubicBezTo>
                  <a:cubicBezTo>
                    <a:pt x="9" y="53"/>
                    <a:pt x="14" y="51"/>
                    <a:pt x="13" y="48"/>
                  </a:cubicBezTo>
                  <a:cubicBezTo>
                    <a:pt x="11" y="43"/>
                    <a:pt x="10" y="38"/>
                    <a:pt x="9" y="33"/>
                  </a:cubicBezTo>
                  <a:cubicBezTo>
                    <a:pt x="9" y="22"/>
                    <a:pt x="10" y="12"/>
                    <a:pt x="14" y="2"/>
                  </a:cubicBezTo>
                  <a:cubicBezTo>
                    <a:pt x="14" y="1"/>
                    <a:pt x="12"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6" name="Freeform 493"/>
            <p:cNvSpPr>
              <a:spLocks/>
            </p:cNvSpPr>
            <p:nvPr/>
          </p:nvSpPr>
          <p:spPr bwMode="auto">
            <a:xfrm>
              <a:off x="8770938"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1"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7" name="Freeform 494"/>
            <p:cNvSpPr>
              <a:spLocks/>
            </p:cNvSpPr>
            <p:nvPr/>
          </p:nvSpPr>
          <p:spPr bwMode="auto">
            <a:xfrm>
              <a:off x="8855076" y="6597651"/>
              <a:ext cx="28575" cy="195263"/>
            </a:xfrm>
            <a:custGeom>
              <a:avLst/>
              <a:gdLst>
                <a:gd name="T0" fmla="*/ 6 w 7"/>
                <a:gd name="T1" fmla="*/ 2 h 44"/>
                <a:gd name="T2" fmla="*/ 2 w 7"/>
                <a:gd name="T3" fmla="*/ 2 h 44"/>
                <a:gd name="T4" fmla="*/ 1 w 7"/>
                <a:gd name="T5" fmla="*/ 14 h 44"/>
                <a:gd name="T6" fmla="*/ 0 w 7"/>
                <a:gd name="T7" fmla="*/ 16 h 44"/>
                <a:gd name="T8" fmla="*/ 0 w 7"/>
                <a:gd name="T9" fmla="*/ 33 h 44"/>
                <a:gd name="T10" fmla="*/ 1 w 7"/>
                <a:gd name="T11" fmla="*/ 35 h 44"/>
                <a:gd name="T12" fmla="*/ 1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1" y="10"/>
                    <a:pt x="1" y="14"/>
                  </a:cubicBezTo>
                  <a:cubicBezTo>
                    <a:pt x="0" y="15"/>
                    <a:pt x="0" y="15"/>
                    <a:pt x="0" y="16"/>
                  </a:cubicBezTo>
                  <a:cubicBezTo>
                    <a:pt x="0" y="22"/>
                    <a:pt x="0" y="27"/>
                    <a:pt x="0" y="33"/>
                  </a:cubicBezTo>
                  <a:cubicBezTo>
                    <a:pt x="0" y="34"/>
                    <a:pt x="0" y="35"/>
                    <a:pt x="1" y="35"/>
                  </a:cubicBezTo>
                  <a:cubicBezTo>
                    <a:pt x="1" y="37"/>
                    <a:pt x="1" y="39"/>
                    <a:pt x="1" y="41"/>
                  </a:cubicBezTo>
                  <a:cubicBezTo>
                    <a:pt x="2" y="44"/>
                    <a:pt x="6" y="44"/>
                    <a:pt x="6" y="41"/>
                  </a:cubicBezTo>
                  <a:cubicBezTo>
                    <a:pt x="7" y="28"/>
                    <a:pt x="6"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8" name="Freeform 495"/>
            <p:cNvSpPr>
              <a:spLocks/>
            </p:cNvSpPr>
            <p:nvPr/>
          </p:nvSpPr>
          <p:spPr bwMode="auto">
            <a:xfrm>
              <a:off x="8942388" y="6545263"/>
              <a:ext cx="79375" cy="211138"/>
            </a:xfrm>
            <a:custGeom>
              <a:avLst/>
              <a:gdLst>
                <a:gd name="T0" fmla="*/ 18 w 19"/>
                <a:gd name="T1" fmla="*/ 44 h 48"/>
                <a:gd name="T2" fmla="*/ 18 w 19"/>
                <a:gd name="T3" fmla="*/ 17 h 48"/>
                <a:gd name="T4" fmla="*/ 14 w 19"/>
                <a:gd name="T5" fmla="*/ 15 h 48"/>
                <a:gd name="T6" fmla="*/ 14 w 19"/>
                <a:gd name="T7" fmla="*/ 15 h 48"/>
                <a:gd name="T8" fmla="*/ 11 w 19"/>
                <a:gd name="T9" fmla="*/ 16 h 48"/>
                <a:gd name="T10" fmla="*/ 11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3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7" y="26"/>
                    <a:pt x="18" y="17"/>
                  </a:cubicBezTo>
                  <a:cubicBezTo>
                    <a:pt x="19" y="13"/>
                    <a:pt x="14" y="11"/>
                    <a:pt x="14" y="15"/>
                  </a:cubicBezTo>
                  <a:cubicBezTo>
                    <a:pt x="14" y="15"/>
                    <a:pt x="14" y="15"/>
                    <a:pt x="14" y="15"/>
                  </a:cubicBezTo>
                  <a:cubicBezTo>
                    <a:pt x="11" y="16"/>
                    <a:pt x="11" y="16"/>
                    <a:pt x="11" y="16"/>
                  </a:cubicBezTo>
                  <a:cubicBezTo>
                    <a:pt x="11" y="12"/>
                    <a:pt x="11" y="8"/>
                    <a:pt x="11" y="4"/>
                  </a:cubicBezTo>
                  <a:cubicBezTo>
                    <a:pt x="12" y="1"/>
                    <a:pt x="6" y="0"/>
                    <a:pt x="5" y="3"/>
                  </a:cubicBezTo>
                  <a:cubicBezTo>
                    <a:pt x="3" y="12"/>
                    <a:pt x="2" y="21"/>
                    <a:pt x="2" y="30"/>
                  </a:cubicBezTo>
                  <a:cubicBezTo>
                    <a:pt x="1" y="29"/>
                    <a:pt x="0" y="30"/>
                    <a:pt x="0" y="31"/>
                  </a:cubicBezTo>
                  <a:cubicBezTo>
                    <a:pt x="0" y="35"/>
                    <a:pt x="0" y="39"/>
                    <a:pt x="0" y="43"/>
                  </a:cubicBezTo>
                  <a:cubicBezTo>
                    <a:pt x="0" y="44"/>
                    <a:pt x="1" y="44"/>
                    <a:pt x="2" y="43"/>
                  </a:cubicBezTo>
                  <a:cubicBezTo>
                    <a:pt x="3" y="47"/>
                    <a:pt x="9" y="47"/>
                    <a:pt x="9" y="43"/>
                  </a:cubicBezTo>
                  <a:cubicBezTo>
                    <a:pt x="9" y="42"/>
                    <a:pt x="9" y="42"/>
                    <a:pt x="9" y="42"/>
                  </a:cubicBezTo>
                  <a:cubicBezTo>
                    <a:pt x="9" y="43"/>
                    <a:pt x="9" y="44"/>
                    <a:pt x="9" y="45"/>
                  </a:cubicBezTo>
                  <a:cubicBezTo>
                    <a:pt x="9" y="47"/>
                    <a:pt x="12" y="48"/>
                    <a:pt x="13"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99" name="Freeform 496"/>
            <p:cNvSpPr>
              <a:spLocks/>
            </p:cNvSpPr>
            <p:nvPr/>
          </p:nvSpPr>
          <p:spPr bwMode="auto">
            <a:xfrm>
              <a:off x="9096376" y="6611938"/>
              <a:ext cx="25400" cy="144463"/>
            </a:xfrm>
            <a:custGeom>
              <a:avLst/>
              <a:gdLst>
                <a:gd name="T0" fmla="*/ 5 w 6"/>
                <a:gd name="T1" fmla="*/ 3 h 33"/>
                <a:gd name="T2" fmla="*/ 0 w 6"/>
                <a:gd name="T3" fmla="*/ 3 h 33"/>
                <a:gd name="T4" fmla="*/ 0 w 6"/>
                <a:gd name="T5" fmla="*/ 30 h 33"/>
                <a:gd name="T6" fmla="*/ 5 w 6"/>
                <a:gd name="T7" fmla="*/ 30 h 33"/>
                <a:gd name="T8" fmla="*/ 5 w 6"/>
                <a:gd name="T9" fmla="*/ 3 h 33"/>
              </a:gdLst>
              <a:ahLst/>
              <a:cxnLst>
                <a:cxn ang="0">
                  <a:pos x="T0" y="T1"/>
                </a:cxn>
                <a:cxn ang="0">
                  <a:pos x="T2" y="T3"/>
                </a:cxn>
                <a:cxn ang="0">
                  <a:pos x="T4" y="T5"/>
                </a:cxn>
                <a:cxn ang="0">
                  <a:pos x="T6" y="T7"/>
                </a:cxn>
                <a:cxn ang="0">
                  <a:pos x="T8" y="T9"/>
                </a:cxn>
              </a:cxnLst>
              <a:rect l="0" t="0" r="r" b="b"/>
              <a:pathLst>
                <a:path w="6" h="33">
                  <a:moveTo>
                    <a:pt x="5" y="3"/>
                  </a:moveTo>
                  <a:cubicBezTo>
                    <a:pt x="5" y="0"/>
                    <a:pt x="1" y="0"/>
                    <a:pt x="0" y="3"/>
                  </a:cubicBezTo>
                  <a:cubicBezTo>
                    <a:pt x="0" y="12"/>
                    <a:pt x="0" y="21"/>
                    <a:pt x="0" y="30"/>
                  </a:cubicBezTo>
                  <a:cubicBezTo>
                    <a:pt x="1" y="33"/>
                    <a:pt x="5" y="33"/>
                    <a:pt x="5" y="30"/>
                  </a:cubicBezTo>
                  <a:cubicBezTo>
                    <a:pt x="6" y="21"/>
                    <a:pt x="6"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0" name="Freeform 497"/>
            <p:cNvSpPr>
              <a:spLocks/>
            </p:cNvSpPr>
            <p:nvPr/>
          </p:nvSpPr>
          <p:spPr bwMode="auto">
            <a:xfrm>
              <a:off x="9159876" y="6597651"/>
              <a:ext cx="61913" cy="177800"/>
            </a:xfrm>
            <a:custGeom>
              <a:avLst/>
              <a:gdLst>
                <a:gd name="T0" fmla="*/ 8 w 15"/>
                <a:gd name="T1" fmla="*/ 6 h 40"/>
                <a:gd name="T2" fmla="*/ 7 w 15"/>
                <a:gd name="T3" fmla="*/ 3 h 40"/>
                <a:gd name="T4" fmla="*/ 1 w 15"/>
                <a:gd name="T5" fmla="*/ 5 h 40"/>
                <a:gd name="T6" fmla="*/ 3 w 15"/>
                <a:gd name="T7" fmla="*/ 29 h 40"/>
                <a:gd name="T8" fmla="*/ 5 w 15"/>
                <a:gd name="T9" fmla="*/ 31 h 40"/>
                <a:gd name="T10" fmla="*/ 6 w 15"/>
                <a:gd name="T11" fmla="*/ 37 h 40"/>
                <a:gd name="T12" fmla="*/ 11 w 15"/>
                <a:gd name="T13" fmla="*/ 37 h 40"/>
                <a:gd name="T14" fmla="*/ 14 w 15"/>
                <a:gd name="T15" fmla="*/ 9 h 40"/>
                <a:gd name="T16" fmla="*/ 8 w 15"/>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40">
                  <a:moveTo>
                    <a:pt x="8" y="6"/>
                  </a:moveTo>
                  <a:cubicBezTo>
                    <a:pt x="8" y="5"/>
                    <a:pt x="7" y="4"/>
                    <a:pt x="7" y="3"/>
                  </a:cubicBezTo>
                  <a:cubicBezTo>
                    <a:pt x="6" y="0"/>
                    <a:pt x="0" y="1"/>
                    <a:pt x="1" y="5"/>
                  </a:cubicBezTo>
                  <a:cubicBezTo>
                    <a:pt x="3" y="13"/>
                    <a:pt x="3" y="21"/>
                    <a:pt x="3" y="29"/>
                  </a:cubicBezTo>
                  <a:cubicBezTo>
                    <a:pt x="3" y="30"/>
                    <a:pt x="4" y="31"/>
                    <a:pt x="5" y="31"/>
                  </a:cubicBezTo>
                  <a:cubicBezTo>
                    <a:pt x="5" y="33"/>
                    <a:pt x="5" y="35"/>
                    <a:pt x="6" y="37"/>
                  </a:cubicBezTo>
                  <a:cubicBezTo>
                    <a:pt x="6" y="40"/>
                    <a:pt x="11" y="40"/>
                    <a:pt x="11" y="37"/>
                  </a:cubicBezTo>
                  <a:cubicBezTo>
                    <a:pt x="12" y="28"/>
                    <a:pt x="12" y="18"/>
                    <a:pt x="14" y="9"/>
                  </a:cubicBezTo>
                  <a:cubicBezTo>
                    <a:pt x="15" y="5"/>
                    <a:pt x="10" y="3"/>
                    <a:pt x="8"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1" name="Freeform 498"/>
            <p:cNvSpPr>
              <a:spLocks/>
            </p:cNvSpPr>
            <p:nvPr/>
          </p:nvSpPr>
          <p:spPr bwMode="auto">
            <a:xfrm>
              <a:off x="9234488"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4" y="11"/>
                    <a:pt x="2" y="11"/>
                    <a:pt x="2" y="13"/>
                  </a:cubicBezTo>
                  <a:cubicBezTo>
                    <a:pt x="2" y="16"/>
                    <a:pt x="3" y="20"/>
                    <a:pt x="1" y="23"/>
                  </a:cubicBezTo>
                  <a:cubicBezTo>
                    <a:pt x="0" y="24"/>
                    <a:pt x="2" y="26"/>
                    <a:pt x="4" y="25"/>
                  </a:cubicBezTo>
                  <a:cubicBezTo>
                    <a:pt x="3" y="33"/>
                    <a:pt x="2" y="41"/>
                    <a:pt x="4" y="49"/>
                  </a:cubicBezTo>
                  <a:cubicBezTo>
                    <a:pt x="4" y="52"/>
                    <a:pt x="9" y="52"/>
                    <a:pt x="10" y="49"/>
                  </a:cubicBezTo>
                  <a:cubicBezTo>
                    <a:pt x="12"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2" name="Freeform 499"/>
            <p:cNvSpPr>
              <a:spLocks/>
            </p:cNvSpPr>
            <p:nvPr/>
          </p:nvSpPr>
          <p:spPr bwMode="auto">
            <a:xfrm>
              <a:off x="9042401" y="6611938"/>
              <a:ext cx="50800" cy="206375"/>
            </a:xfrm>
            <a:custGeom>
              <a:avLst/>
              <a:gdLst>
                <a:gd name="T0" fmla="*/ 9 w 12"/>
                <a:gd name="T1" fmla="*/ 7 h 47"/>
                <a:gd name="T2" fmla="*/ 8 w 12"/>
                <a:gd name="T3" fmla="*/ 3 h 47"/>
                <a:gd name="T4" fmla="*/ 4 w 12"/>
                <a:gd name="T5" fmla="*/ 4 h 47"/>
                <a:gd name="T6" fmla="*/ 5 w 12"/>
                <a:gd name="T7" fmla="*/ 8 h 47"/>
                <a:gd name="T8" fmla="*/ 4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9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9" y="7"/>
                  </a:moveTo>
                  <a:cubicBezTo>
                    <a:pt x="8" y="6"/>
                    <a:pt x="8" y="4"/>
                    <a:pt x="8" y="3"/>
                  </a:cubicBezTo>
                  <a:cubicBezTo>
                    <a:pt x="7" y="0"/>
                    <a:pt x="3" y="1"/>
                    <a:pt x="4" y="4"/>
                  </a:cubicBezTo>
                  <a:cubicBezTo>
                    <a:pt x="4" y="5"/>
                    <a:pt x="5" y="7"/>
                    <a:pt x="5" y="8"/>
                  </a:cubicBezTo>
                  <a:cubicBezTo>
                    <a:pt x="4" y="8"/>
                    <a:pt x="4" y="9"/>
                    <a:pt x="4" y="10"/>
                  </a:cubicBezTo>
                  <a:cubicBezTo>
                    <a:pt x="1" y="21"/>
                    <a:pt x="0" y="32"/>
                    <a:pt x="4" y="43"/>
                  </a:cubicBezTo>
                  <a:cubicBezTo>
                    <a:pt x="6"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1" y="8"/>
                    <a:pt x="9"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3" name="Freeform 500"/>
            <p:cNvSpPr>
              <a:spLocks/>
            </p:cNvSpPr>
            <p:nvPr/>
          </p:nvSpPr>
          <p:spPr bwMode="auto">
            <a:xfrm>
              <a:off x="8647113" y="6624638"/>
              <a:ext cx="53975" cy="119063"/>
            </a:xfrm>
            <a:custGeom>
              <a:avLst/>
              <a:gdLst>
                <a:gd name="T0" fmla="*/ 12 w 13"/>
                <a:gd name="T1" fmla="*/ 24 h 27"/>
                <a:gd name="T2" fmla="*/ 5 w 13"/>
                <a:gd name="T3" fmla="*/ 2 h 27"/>
                <a:gd name="T4" fmla="*/ 1 w 13"/>
                <a:gd name="T5" fmla="*/ 3 h 27"/>
                <a:gd name="T6" fmla="*/ 10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7" y="10"/>
                    <a:pt x="5" y="2"/>
                  </a:cubicBezTo>
                  <a:cubicBezTo>
                    <a:pt x="4" y="0"/>
                    <a:pt x="0" y="0"/>
                    <a:pt x="1" y="3"/>
                  </a:cubicBezTo>
                  <a:cubicBezTo>
                    <a:pt x="3" y="11"/>
                    <a:pt x="6" y="18"/>
                    <a:pt x="10" y="26"/>
                  </a:cubicBezTo>
                  <a:cubicBezTo>
                    <a:pt x="11"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4" name="Freeform 501"/>
            <p:cNvSpPr>
              <a:spLocks/>
            </p:cNvSpPr>
            <p:nvPr/>
          </p:nvSpPr>
          <p:spPr bwMode="auto">
            <a:xfrm>
              <a:off x="8542338" y="6572251"/>
              <a:ext cx="79375" cy="193675"/>
            </a:xfrm>
            <a:custGeom>
              <a:avLst/>
              <a:gdLst>
                <a:gd name="T0" fmla="*/ 16 w 19"/>
                <a:gd name="T1" fmla="*/ 37 h 44"/>
                <a:gd name="T2" fmla="*/ 12 w 19"/>
                <a:gd name="T3" fmla="*/ 8 h 44"/>
                <a:gd name="T4" fmla="*/ 7 w 19"/>
                <a:gd name="T5" fmla="*/ 4 h 44"/>
                <a:gd name="T6" fmla="*/ 11 w 19"/>
                <a:gd name="T7" fmla="*/ 41 h 44"/>
                <a:gd name="T8" fmla="*/ 16 w 19"/>
                <a:gd name="T9" fmla="*/ 37 h 44"/>
              </a:gdLst>
              <a:ahLst/>
              <a:cxnLst>
                <a:cxn ang="0">
                  <a:pos x="T0" y="T1"/>
                </a:cxn>
                <a:cxn ang="0">
                  <a:pos x="T2" y="T3"/>
                </a:cxn>
                <a:cxn ang="0">
                  <a:pos x="T4" y="T5"/>
                </a:cxn>
                <a:cxn ang="0">
                  <a:pos x="T6" y="T7"/>
                </a:cxn>
                <a:cxn ang="0">
                  <a:pos x="T8" y="T9"/>
                </a:cxn>
              </a:cxnLst>
              <a:rect l="0" t="0" r="r" b="b"/>
              <a:pathLst>
                <a:path w="19" h="44">
                  <a:moveTo>
                    <a:pt x="16" y="37"/>
                  </a:moveTo>
                  <a:cubicBezTo>
                    <a:pt x="11" y="28"/>
                    <a:pt x="8" y="18"/>
                    <a:pt x="12" y="8"/>
                  </a:cubicBezTo>
                  <a:cubicBezTo>
                    <a:pt x="14" y="4"/>
                    <a:pt x="8" y="0"/>
                    <a:pt x="7" y="4"/>
                  </a:cubicBezTo>
                  <a:cubicBezTo>
                    <a:pt x="0" y="17"/>
                    <a:pt x="3" y="29"/>
                    <a:pt x="11" y="41"/>
                  </a:cubicBezTo>
                  <a:cubicBezTo>
                    <a:pt x="13" y="44"/>
                    <a:pt x="19"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5" name="Freeform 502"/>
            <p:cNvSpPr>
              <a:spLocks/>
            </p:cNvSpPr>
            <p:nvPr/>
          </p:nvSpPr>
          <p:spPr bwMode="auto">
            <a:xfrm>
              <a:off x="8813801" y="6629401"/>
              <a:ext cx="41275" cy="146050"/>
            </a:xfrm>
            <a:custGeom>
              <a:avLst/>
              <a:gdLst>
                <a:gd name="T0" fmla="*/ 2 w 10"/>
                <a:gd name="T1" fmla="*/ 5 h 33"/>
                <a:gd name="T2" fmla="*/ 3 w 10"/>
                <a:gd name="T3" fmla="*/ 29 h 33"/>
                <a:gd name="T4" fmla="*/ 9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3" y="29"/>
                  </a:cubicBezTo>
                  <a:cubicBezTo>
                    <a:pt x="4" y="33"/>
                    <a:pt x="9" y="31"/>
                    <a:pt x="9" y="27"/>
                  </a:cubicBezTo>
                  <a:cubicBezTo>
                    <a:pt x="8" y="20"/>
                    <a:pt x="7" y="13"/>
                    <a:pt x="9" y="6"/>
                  </a:cubicBezTo>
                  <a:cubicBezTo>
                    <a:pt x="10" y="2"/>
                    <a:pt x="4"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6" name="Freeform 503"/>
            <p:cNvSpPr>
              <a:spLocks/>
            </p:cNvSpPr>
            <p:nvPr/>
          </p:nvSpPr>
          <p:spPr bwMode="auto">
            <a:xfrm>
              <a:off x="9329738" y="6567488"/>
              <a:ext cx="63500" cy="220663"/>
            </a:xfrm>
            <a:custGeom>
              <a:avLst/>
              <a:gdLst>
                <a:gd name="T0" fmla="*/ 11 w 15"/>
                <a:gd name="T1" fmla="*/ 28 h 50"/>
                <a:gd name="T2" fmla="*/ 14 w 15"/>
                <a:gd name="T3" fmla="*/ 6 h 50"/>
                <a:gd name="T4" fmla="*/ 7 w 15"/>
                <a:gd name="T5" fmla="*/ 4 h 50"/>
                <a:gd name="T6" fmla="*/ 5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2" y="20"/>
                    <a:pt x="12" y="13"/>
                    <a:pt x="14" y="6"/>
                  </a:cubicBezTo>
                  <a:cubicBezTo>
                    <a:pt x="15" y="2"/>
                    <a:pt x="8" y="0"/>
                    <a:pt x="7" y="4"/>
                  </a:cubicBezTo>
                  <a:cubicBezTo>
                    <a:pt x="6" y="8"/>
                    <a:pt x="5" y="11"/>
                    <a:pt x="5" y="15"/>
                  </a:cubicBezTo>
                  <a:cubicBezTo>
                    <a:pt x="4" y="15"/>
                    <a:pt x="4" y="16"/>
                    <a:pt x="3" y="17"/>
                  </a:cubicBezTo>
                  <a:cubicBezTo>
                    <a:pt x="0" y="27"/>
                    <a:pt x="0" y="36"/>
                    <a:pt x="5" y="46"/>
                  </a:cubicBezTo>
                  <a:cubicBezTo>
                    <a:pt x="7" y="50"/>
                    <a:pt x="13" y="46"/>
                    <a:pt x="11" y="42"/>
                  </a:cubicBezTo>
                  <a:cubicBezTo>
                    <a:pt x="10" y="38"/>
                    <a:pt x="9" y="34"/>
                    <a:pt x="8" y="30"/>
                  </a:cubicBezTo>
                  <a:cubicBezTo>
                    <a:pt x="10"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7" name="Freeform 504"/>
            <p:cNvSpPr>
              <a:spLocks/>
            </p:cNvSpPr>
            <p:nvPr/>
          </p:nvSpPr>
          <p:spPr bwMode="auto">
            <a:xfrm>
              <a:off x="9418638" y="6624638"/>
              <a:ext cx="33338" cy="141288"/>
            </a:xfrm>
            <a:custGeom>
              <a:avLst/>
              <a:gdLst>
                <a:gd name="T0" fmla="*/ 6 w 8"/>
                <a:gd name="T1" fmla="*/ 4 h 32"/>
                <a:gd name="T2" fmla="*/ 1 w 8"/>
                <a:gd name="T3" fmla="*/ 5 h 32"/>
                <a:gd name="T4" fmla="*/ 3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3" y="29"/>
                  </a:cubicBezTo>
                  <a:cubicBezTo>
                    <a:pt x="3"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8" name="Freeform 505"/>
            <p:cNvSpPr>
              <a:spLocks/>
            </p:cNvSpPr>
            <p:nvPr/>
          </p:nvSpPr>
          <p:spPr bwMode="auto">
            <a:xfrm>
              <a:off x="9442451" y="6607176"/>
              <a:ext cx="79375" cy="233363"/>
            </a:xfrm>
            <a:custGeom>
              <a:avLst/>
              <a:gdLst>
                <a:gd name="T0" fmla="*/ 18 w 19"/>
                <a:gd name="T1" fmla="*/ 46 h 53"/>
                <a:gd name="T2" fmla="*/ 12 w 19"/>
                <a:gd name="T3" fmla="*/ 14 h 53"/>
                <a:gd name="T4" fmla="*/ 12 w 19"/>
                <a:gd name="T5" fmla="*/ 13 h 53"/>
                <a:gd name="T6" fmla="*/ 12 w 19"/>
                <a:gd name="T7" fmla="*/ 4 h 53"/>
                <a:gd name="T8" fmla="*/ 8 w 19"/>
                <a:gd name="T9" fmla="*/ 4 h 53"/>
                <a:gd name="T10" fmla="*/ 8 w 19"/>
                <a:gd name="T11" fmla="*/ 12 h 53"/>
                <a:gd name="T12" fmla="*/ 7 w 19"/>
                <a:gd name="T13" fmla="*/ 14 h 53"/>
                <a:gd name="T14" fmla="*/ 6 w 19"/>
                <a:gd name="T15" fmla="*/ 22 h 53"/>
                <a:gd name="T16" fmla="*/ 5 w 19"/>
                <a:gd name="T17" fmla="*/ 22 h 53"/>
                <a:gd name="T18" fmla="*/ 1 w 19"/>
                <a:gd name="T19" fmla="*/ 39 h 53"/>
                <a:gd name="T20" fmla="*/ 2 w 19"/>
                <a:gd name="T21" fmla="*/ 39 h 53"/>
                <a:gd name="T22" fmla="*/ 6 w 19"/>
                <a:gd name="T23" fmla="*/ 25 h 53"/>
                <a:gd name="T24" fmla="*/ 10 w 19"/>
                <a:gd name="T25" fmla="*/ 48 h 53"/>
                <a:gd name="T26" fmla="*/ 18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8" y="46"/>
                  </a:moveTo>
                  <a:cubicBezTo>
                    <a:pt x="14" y="36"/>
                    <a:pt x="14" y="25"/>
                    <a:pt x="12" y="14"/>
                  </a:cubicBezTo>
                  <a:cubicBezTo>
                    <a:pt x="12" y="13"/>
                    <a:pt x="12" y="13"/>
                    <a:pt x="12" y="13"/>
                  </a:cubicBezTo>
                  <a:cubicBezTo>
                    <a:pt x="12" y="10"/>
                    <a:pt x="12" y="12"/>
                    <a:pt x="12" y="4"/>
                  </a:cubicBezTo>
                  <a:cubicBezTo>
                    <a:pt x="12" y="0"/>
                    <a:pt x="8" y="0"/>
                    <a:pt x="8" y="4"/>
                  </a:cubicBezTo>
                  <a:cubicBezTo>
                    <a:pt x="8" y="12"/>
                    <a:pt x="8" y="10"/>
                    <a:pt x="8" y="12"/>
                  </a:cubicBezTo>
                  <a:cubicBezTo>
                    <a:pt x="7" y="13"/>
                    <a:pt x="7" y="13"/>
                    <a:pt x="7" y="14"/>
                  </a:cubicBezTo>
                  <a:cubicBezTo>
                    <a:pt x="7" y="16"/>
                    <a:pt x="6" y="19"/>
                    <a:pt x="6" y="22"/>
                  </a:cubicBezTo>
                  <a:cubicBezTo>
                    <a:pt x="6" y="21"/>
                    <a:pt x="5" y="22"/>
                    <a:pt x="5" y="22"/>
                  </a:cubicBezTo>
                  <a:cubicBezTo>
                    <a:pt x="3" y="28"/>
                    <a:pt x="2" y="33"/>
                    <a:pt x="1" y="39"/>
                  </a:cubicBezTo>
                  <a:cubicBezTo>
                    <a:pt x="0" y="40"/>
                    <a:pt x="2" y="40"/>
                    <a:pt x="2" y="39"/>
                  </a:cubicBezTo>
                  <a:cubicBezTo>
                    <a:pt x="4" y="35"/>
                    <a:pt x="5" y="30"/>
                    <a:pt x="6" y="25"/>
                  </a:cubicBezTo>
                  <a:cubicBezTo>
                    <a:pt x="6" y="33"/>
                    <a:pt x="7" y="41"/>
                    <a:pt x="10" y="48"/>
                  </a:cubicBezTo>
                  <a:cubicBezTo>
                    <a:pt x="12" y="53"/>
                    <a:pt x="19"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09" name="Freeform 506"/>
            <p:cNvSpPr>
              <a:spLocks/>
            </p:cNvSpPr>
            <p:nvPr/>
          </p:nvSpPr>
          <p:spPr bwMode="auto">
            <a:xfrm>
              <a:off x="9547226"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0"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0" name="Freeform 507"/>
            <p:cNvSpPr>
              <a:spLocks/>
            </p:cNvSpPr>
            <p:nvPr/>
          </p:nvSpPr>
          <p:spPr bwMode="auto">
            <a:xfrm>
              <a:off x="9575801" y="6624638"/>
              <a:ext cx="42863" cy="176213"/>
            </a:xfrm>
            <a:custGeom>
              <a:avLst/>
              <a:gdLst>
                <a:gd name="T0" fmla="*/ 3 w 10"/>
                <a:gd name="T1" fmla="*/ 3 h 40"/>
                <a:gd name="T2" fmla="*/ 0 w 10"/>
                <a:gd name="T3" fmla="*/ 35 h 40"/>
                <a:gd name="T4" fmla="*/ 8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1" name="Freeform 508"/>
            <p:cNvSpPr>
              <a:spLocks/>
            </p:cNvSpPr>
            <p:nvPr/>
          </p:nvSpPr>
          <p:spPr bwMode="auto">
            <a:xfrm>
              <a:off x="9618663" y="6611938"/>
              <a:ext cx="66675" cy="250825"/>
            </a:xfrm>
            <a:custGeom>
              <a:avLst/>
              <a:gdLst>
                <a:gd name="T0" fmla="*/ 7 w 16"/>
                <a:gd name="T1" fmla="*/ 5 h 57"/>
                <a:gd name="T2" fmla="*/ 4 w 16"/>
                <a:gd name="T3" fmla="*/ 12 h 57"/>
                <a:gd name="T4" fmla="*/ 4 w 16"/>
                <a:gd name="T5" fmla="*/ 11 h 57"/>
                <a:gd name="T6" fmla="*/ 1 w 16"/>
                <a:gd name="T7" fmla="*/ 11 h 57"/>
                <a:gd name="T8" fmla="*/ 2 w 16"/>
                <a:gd name="T9" fmla="*/ 19 h 57"/>
                <a:gd name="T10" fmla="*/ 6 w 16"/>
                <a:gd name="T11" fmla="*/ 54 h 57"/>
                <a:gd name="T12" fmla="*/ 12 w 16"/>
                <a:gd name="T13" fmla="*/ 52 h 57"/>
                <a:gd name="T14" fmla="*/ 14 w 16"/>
                <a:gd name="T15" fmla="*/ 10 h 57"/>
                <a:gd name="T16" fmla="*/ 7 w 16"/>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7">
                  <a:moveTo>
                    <a:pt x="7" y="5"/>
                  </a:moveTo>
                  <a:cubicBezTo>
                    <a:pt x="6" y="7"/>
                    <a:pt x="5" y="10"/>
                    <a:pt x="4" y="12"/>
                  </a:cubicBezTo>
                  <a:cubicBezTo>
                    <a:pt x="4" y="11"/>
                    <a:pt x="4" y="11"/>
                    <a:pt x="4" y="11"/>
                  </a:cubicBezTo>
                  <a:cubicBezTo>
                    <a:pt x="3" y="9"/>
                    <a:pt x="1" y="10"/>
                    <a:pt x="1" y="11"/>
                  </a:cubicBezTo>
                  <a:cubicBezTo>
                    <a:pt x="1" y="14"/>
                    <a:pt x="2" y="17"/>
                    <a:pt x="2" y="19"/>
                  </a:cubicBezTo>
                  <a:cubicBezTo>
                    <a:pt x="0" y="31"/>
                    <a:pt x="1" y="43"/>
                    <a:pt x="6" y="54"/>
                  </a:cubicBezTo>
                  <a:cubicBezTo>
                    <a:pt x="7" y="57"/>
                    <a:pt x="12" y="55"/>
                    <a:pt x="12" y="52"/>
                  </a:cubicBezTo>
                  <a:cubicBezTo>
                    <a:pt x="11" y="38"/>
                    <a:pt x="9" y="23"/>
                    <a:pt x="14" y="10"/>
                  </a:cubicBezTo>
                  <a:cubicBezTo>
                    <a:pt x="16"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2" name="Freeform 509"/>
            <p:cNvSpPr>
              <a:spLocks/>
            </p:cNvSpPr>
            <p:nvPr/>
          </p:nvSpPr>
          <p:spPr bwMode="auto">
            <a:xfrm>
              <a:off x="9534526" y="6575426"/>
              <a:ext cx="33338" cy="160338"/>
            </a:xfrm>
            <a:custGeom>
              <a:avLst/>
              <a:gdLst>
                <a:gd name="T0" fmla="*/ 0 w 8"/>
                <a:gd name="T1" fmla="*/ 5 h 36"/>
                <a:gd name="T2" fmla="*/ 0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3" name="Freeform 510"/>
            <p:cNvSpPr>
              <a:spLocks/>
            </p:cNvSpPr>
            <p:nvPr/>
          </p:nvSpPr>
          <p:spPr bwMode="auto">
            <a:xfrm>
              <a:off x="9675813"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4" name="Freeform 511"/>
            <p:cNvSpPr>
              <a:spLocks/>
            </p:cNvSpPr>
            <p:nvPr/>
          </p:nvSpPr>
          <p:spPr bwMode="auto">
            <a:xfrm>
              <a:off x="977265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5" name="Freeform 512"/>
            <p:cNvSpPr>
              <a:spLocks/>
            </p:cNvSpPr>
            <p:nvPr/>
          </p:nvSpPr>
          <p:spPr bwMode="auto">
            <a:xfrm>
              <a:off x="9913938" y="6562726"/>
              <a:ext cx="58738" cy="234950"/>
            </a:xfrm>
            <a:custGeom>
              <a:avLst/>
              <a:gdLst>
                <a:gd name="T0" fmla="*/ 11 w 14"/>
                <a:gd name="T1" fmla="*/ 1 h 53"/>
                <a:gd name="T2" fmla="*/ 5 w 14"/>
                <a:gd name="T3" fmla="*/ 21 h 53"/>
                <a:gd name="T4" fmla="*/ 0 w 14"/>
                <a:gd name="T5" fmla="*/ 24 h 53"/>
                <a:gd name="T6" fmla="*/ 4 w 14"/>
                <a:gd name="T7" fmla="*/ 44 h 53"/>
                <a:gd name="T8" fmla="*/ 4 w 14"/>
                <a:gd name="T9" fmla="*/ 45 h 53"/>
                <a:gd name="T10" fmla="*/ 5 w 14"/>
                <a:gd name="T11" fmla="*/ 46 h 53"/>
                <a:gd name="T12" fmla="*/ 7 w 14"/>
                <a:gd name="T13" fmla="*/ 50 h 53"/>
                <a:gd name="T14" fmla="*/ 13 w 14"/>
                <a:gd name="T15" fmla="*/ 48 h 53"/>
                <a:gd name="T16" fmla="*/ 8 w 14"/>
                <a:gd name="T17" fmla="*/ 33 h 53"/>
                <a:gd name="T18" fmla="*/ 13 w 14"/>
                <a:gd name="T19" fmla="*/ 2 h 53"/>
                <a:gd name="T20" fmla="*/ 11 w 14"/>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53">
                  <a:moveTo>
                    <a:pt x="11" y="1"/>
                  </a:moveTo>
                  <a:cubicBezTo>
                    <a:pt x="8" y="8"/>
                    <a:pt x="6" y="14"/>
                    <a:pt x="5" y="21"/>
                  </a:cubicBezTo>
                  <a:cubicBezTo>
                    <a:pt x="3" y="21"/>
                    <a:pt x="0" y="22"/>
                    <a:pt x="0" y="24"/>
                  </a:cubicBezTo>
                  <a:cubicBezTo>
                    <a:pt x="0" y="31"/>
                    <a:pt x="1" y="38"/>
                    <a:pt x="4" y="44"/>
                  </a:cubicBezTo>
                  <a:cubicBezTo>
                    <a:pt x="4" y="45"/>
                    <a:pt x="4" y="45"/>
                    <a:pt x="4" y="45"/>
                  </a:cubicBezTo>
                  <a:cubicBezTo>
                    <a:pt x="4" y="46"/>
                    <a:pt x="5" y="46"/>
                    <a:pt x="5" y="46"/>
                  </a:cubicBezTo>
                  <a:cubicBezTo>
                    <a:pt x="6" y="48"/>
                    <a:pt x="7" y="49"/>
                    <a:pt x="7" y="50"/>
                  </a:cubicBezTo>
                  <a:cubicBezTo>
                    <a:pt x="9" y="53"/>
                    <a:pt x="14" y="51"/>
                    <a:pt x="13" y="48"/>
                  </a:cubicBezTo>
                  <a:cubicBezTo>
                    <a:pt x="11" y="43"/>
                    <a:pt x="9" y="38"/>
                    <a:pt x="8" y="33"/>
                  </a:cubicBezTo>
                  <a:cubicBezTo>
                    <a:pt x="9" y="22"/>
                    <a:pt x="10" y="12"/>
                    <a:pt x="13" y="2"/>
                  </a:cubicBezTo>
                  <a:cubicBezTo>
                    <a:pt x="14" y="1"/>
                    <a:pt x="11" y="0"/>
                    <a:pt x="11"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6" name="Freeform 513"/>
            <p:cNvSpPr>
              <a:spLocks/>
            </p:cNvSpPr>
            <p:nvPr/>
          </p:nvSpPr>
          <p:spPr bwMode="auto">
            <a:xfrm>
              <a:off x="9985376" y="6557963"/>
              <a:ext cx="66675" cy="212725"/>
            </a:xfrm>
            <a:custGeom>
              <a:avLst/>
              <a:gdLst>
                <a:gd name="T0" fmla="*/ 12 w 16"/>
                <a:gd name="T1" fmla="*/ 2 h 48"/>
                <a:gd name="T2" fmla="*/ 0 w 16"/>
                <a:gd name="T3" fmla="*/ 44 h 48"/>
                <a:gd name="T4" fmla="*/ 6 w 16"/>
                <a:gd name="T5" fmla="*/ 44 h 48"/>
                <a:gd name="T6" fmla="*/ 15 w 16"/>
                <a:gd name="T7" fmla="*/ 4 h 48"/>
                <a:gd name="T8" fmla="*/ 12 w 16"/>
                <a:gd name="T9" fmla="*/ 2 h 48"/>
              </a:gdLst>
              <a:ahLst/>
              <a:cxnLst>
                <a:cxn ang="0">
                  <a:pos x="T0" y="T1"/>
                </a:cxn>
                <a:cxn ang="0">
                  <a:pos x="T2" y="T3"/>
                </a:cxn>
                <a:cxn ang="0">
                  <a:pos x="T4" y="T5"/>
                </a:cxn>
                <a:cxn ang="0">
                  <a:pos x="T6" y="T7"/>
                </a:cxn>
                <a:cxn ang="0">
                  <a:pos x="T8" y="T9"/>
                </a:cxn>
              </a:cxnLst>
              <a:rect l="0" t="0" r="r" b="b"/>
              <a:pathLst>
                <a:path w="16" h="48">
                  <a:moveTo>
                    <a:pt x="12" y="2"/>
                  </a:moveTo>
                  <a:cubicBezTo>
                    <a:pt x="3" y="14"/>
                    <a:pt x="0" y="29"/>
                    <a:pt x="0" y="44"/>
                  </a:cubicBezTo>
                  <a:cubicBezTo>
                    <a:pt x="0" y="48"/>
                    <a:pt x="6" y="48"/>
                    <a:pt x="6" y="44"/>
                  </a:cubicBezTo>
                  <a:cubicBezTo>
                    <a:pt x="7" y="30"/>
                    <a:pt x="8" y="16"/>
                    <a:pt x="15" y="4"/>
                  </a:cubicBezTo>
                  <a:cubicBezTo>
                    <a:pt x="16" y="2"/>
                    <a:pt x="13"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7" name="Freeform 514"/>
            <p:cNvSpPr>
              <a:spLocks/>
            </p:cNvSpPr>
            <p:nvPr/>
          </p:nvSpPr>
          <p:spPr bwMode="auto">
            <a:xfrm>
              <a:off x="10064751" y="6597651"/>
              <a:ext cx="33338" cy="195263"/>
            </a:xfrm>
            <a:custGeom>
              <a:avLst/>
              <a:gdLst>
                <a:gd name="T0" fmla="*/ 6 w 8"/>
                <a:gd name="T1" fmla="*/ 2 h 44"/>
                <a:gd name="T2" fmla="*/ 2 w 8"/>
                <a:gd name="T3" fmla="*/ 2 h 44"/>
                <a:gd name="T4" fmla="*/ 2 w 8"/>
                <a:gd name="T5" fmla="*/ 14 h 44"/>
                <a:gd name="T6" fmla="*/ 0 w 8"/>
                <a:gd name="T7" fmla="*/ 16 h 44"/>
                <a:gd name="T8" fmla="*/ 0 w 8"/>
                <a:gd name="T9" fmla="*/ 33 h 44"/>
                <a:gd name="T10" fmla="*/ 2 w 8"/>
                <a:gd name="T11" fmla="*/ 35 h 44"/>
                <a:gd name="T12" fmla="*/ 2 w 8"/>
                <a:gd name="T13" fmla="*/ 41 h 44"/>
                <a:gd name="T14" fmla="*/ 7 w 8"/>
                <a:gd name="T15" fmla="*/ 41 h 44"/>
                <a:gd name="T16" fmla="*/ 6 w 8"/>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 h="44">
                  <a:moveTo>
                    <a:pt x="6" y="2"/>
                  </a:moveTo>
                  <a:cubicBezTo>
                    <a:pt x="6" y="0"/>
                    <a:pt x="3" y="0"/>
                    <a:pt x="2" y="2"/>
                  </a:cubicBezTo>
                  <a:cubicBezTo>
                    <a:pt x="2" y="6"/>
                    <a:pt x="2" y="10"/>
                    <a:pt x="2" y="14"/>
                  </a:cubicBezTo>
                  <a:cubicBezTo>
                    <a:pt x="1" y="15"/>
                    <a:pt x="0" y="15"/>
                    <a:pt x="0" y="16"/>
                  </a:cubicBezTo>
                  <a:cubicBezTo>
                    <a:pt x="0" y="22"/>
                    <a:pt x="0" y="27"/>
                    <a:pt x="0" y="33"/>
                  </a:cubicBezTo>
                  <a:cubicBezTo>
                    <a:pt x="0" y="34"/>
                    <a:pt x="1" y="35"/>
                    <a:pt x="2" y="35"/>
                  </a:cubicBezTo>
                  <a:cubicBezTo>
                    <a:pt x="2" y="37"/>
                    <a:pt x="2" y="39"/>
                    <a:pt x="2" y="41"/>
                  </a:cubicBezTo>
                  <a:cubicBezTo>
                    <a:pt x="2" y="44"/>
                    <a:pt x="7" y="44"/>
                    <a:pt x="7" y="41"/>
                  </a:cubicBezTo>
                  <a:cubicBezTo>
                    <a:pt x="8"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8" name="Freeform 515"/>
            <p:cNvSpPr>
              <a:spLocks/>
            </p:cNvSpPr>
            <p:nvPr/>
          </p:nvSpPr>
          <p:spPr bwMode="auto">
            <a:xfrm>
              <a:off x="10155238" y="6545263"/>
              <a:ext cx="76200" cy="211138"/>
            </a:xfrm>
            <a:custGeom>
              <a:avLst/>
              <a:gdLst>
                <a:gd name="T0" fmla="*/ 18 w 18"/>
                <a:gd name="T1" fmla="*/ 44 h 48"/>
                <a:gd name="T2" fmla="*/ 16 w 18"/>
                <a:gd name="T3" fmla="*/ 17 h 48"/>
                <a:gd name="T4" fmla="*/ 10 w 18"/>
                <a:gd name="T5" fmla="*/ 15 h 48"/>
                <a:gd name="T6" fmla="*/ 10 w 18"/>
                <a:gd name="T7" fmla="*/ 15 h 48"/>
                <a:gd name="T8" fmla="*/ 9 w 18"/>
                <a:gd name="T9" fmla="*/ 16 h 48"/>
                <a:gd name="T10" fmla="*/ 10 w 18"/>
                <a:gd name="T11" fmla="*/ 4 h 48"/>
                <a:gd name="T12" fmla="*/ 4 w 18"/>
                <a:gd name="T13" fmla="*/ 3 h 48"/>
                <a:gd name="T14" fmla="*/ 1 w 18"/>
                <a:gd name="T15" fmla="*/ 30 h 48"/>
                <a:gd name="T16" fmla="*/ 0 w 18"/>
                <a:gd name="T17" fmla="*/ 31 h 48"/>
                <a:gd name="T18" fmla="*/ 0 w 18"/>
                <a:gd name="T19" fmla="*/ 43 h 48"/>
                <a:gd name="T20" fmla="*/ 2 w 18"/>
                <a:gd name="T21" fmla="*/ 43 h 48"/>
                <a:gd name="T22" fmla="*/ 8 w 18"/>
                <a:gd name="T23" fmla="*/ 43 h 48"/>
                <a:gd name="T24" fmla="*/ 8 w 18"/>
                <a:gd name="T25" fmla="*/ 42 h 48"/>
                <a:gd name="T26" fmla="*/ 8 w 18"/>
                <a:gd name="T27" fmla="*/ 45 h 48"/>
                <a:gd name="T28" fmla="*/ 13 w 18"/>
                <a:gd name="T29" fmla="*/ 46 h 48"/>
                <a:gd name="T30" fmla="*/ 18 w 18"/>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 h="48">
                  <a:moveTo>
                    <a:pt x="18" y="44"/>
                  </a:moveTo>
                  <a:cubicBezTo>
                    <a:pt x="15" y="35"/>
                    <a:pt x="15" y="26"/>
                    <a:pt x="16" y="17"/>
                  </a:cubicBezTo>
                  <a:cubicBezTo>
                    <a:pt x="17" y="13"/>
                    <a:pt x="11" y="11"/>
                    <a:pt x="10" y="15"/>
                  </a:cubicBezTo>
                  <a:cubicBezTo>
                    <a:pt x="10" y="15"/>
                    <a:pt x="10" y="15"/>
                    <a:pt x="10" y="15"/>
                  </a:cubicBezTo>
                  <a:cubicBezTo>
                    <a:pt x="9" y="16"/>
                    <a:pt x="9" y="16"/>
                    <a:pt x="9" y="16"/>
                  </a:cubicBezTo>
                  <a:cubicBezTo>
                    <a:pt x="9" y="12"/>
                    <a:pt x="9" y="8"/>
                    <a:pt x="10" y="4"/>
                  </a:cubicBezTo>
                  <a:cubicBezTo>
                    <a:pt x="10" y="1"/>
                    <a:pt x="5" y="0"/>
                    <a:pt x="4" y="3"/>
                  </a:cubicBezTo>
                  <a:cubicBezTo>
                    <a:pt x="2" y="12"/>
                    <a:pt x="2" y="21"/>
                    <a:pt x="1" y="30"/>
                  </a:cubicBezTo>
                  <a:cubicBezTo>
                    <a:pt x="1" y="29"/>
                    <a:pt x="0" y="30"/>
                    <a:pt x="0" y="31"/>
                  </a:cubicBezTo>
                  <a:cubicBezTo>
                    <a:pt x="0" y="35"/>
                    <a:pt x="0" y="39"/>
                    <a:pt x="0" y="43"/>
                  </a:cubicBezTo>
                  <a:cubicBezTo>
                    <a:pt x="0" y="44"/>
                    <a:pt x="1" y="44"/>
                    <a:pt x="2" y="43"/>
                  </a:cubicBezTo>
                  <a:cubicBezTo>
                    <a:pt x="2" y="47"/>
                    <a:pt x="8" y="47"/>
                    <a:pt x="8" y="43"/>
                  </a:cubicBezTo>
                  <a:cubicBezTo>
                    <a:pt x="8" y="42"/>
                    <a:pt x="8" y="42"/>
                    <a:pt x="8" y="42"/>
                  </a:cubicBezTo>
                  <a:cubicBezTo>
                    <a:pt x="8" y="43"/>
                    <a:pt x="8" y="44"/>
                    <a:pt x="8" y="45"/>
                  </a:cubicBezTo>
                  <a:cubicBezTo>
                    <a:pt x="9" y="47"/>
                    <a:pt x="12" y="48"/>
                    <a:pt x="13" y="46"/>
                  </a:cubicBezTo>
                  <a:cubicBezTo>
                    <a:pt x="14" y="48"/>
                    <a:pt x="18"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19" name="Freeform 516"/>
            <p:cNvSpPr>
              <a:spLocks/>
            </p:cNvSpPr>
            <p:nvPr/>
          </p:nvSpPr>
          <p:spPr bwMode="auto">
            <a:xfrm>
              <a:off x="10310813" y="6611938"/>
              <a:ext cx="20638" cy="144463"/>
            </a:xfrm>
            <a:custGeom>
              <a:avLst/>
              <a:gdLst>
                <a:gd name="T0" fmla="*/ 5 w 5"/>
                <a:gd name="T1" fmla="*/ 3 h 33"/>
                <a:gd name="T2" fmla="*/ 0 w 5"/>
                <a:gd name="T3" fmla="*/ 3 h 33"/>
                <a:gd name="T4" fmla="*/ 0 w 5"/>
                <a:gd name="T5" fmla="*/ 30 h 33"/>
                <a:gd name="T6" fmla="*/ 5 w 5"/>
                <a:gd name="T7" fmla="*/ 30 h 33"/>
                <a:gd name="T8" fmla="*/ 5 w 5"/>
                <a:gd name="T9" fmla="*/ 3 h 33"/>
              </a:gdLst>
              <a:ahLst/>
              <a:cxnLst>
                <a:cxn ang="0">
                  <a:pos x="T0" y="T1"/>
                </a:cxn>
                <a:cxn ang="0">
                  <a:pos x="T2" y="T3"/>
                </a:cxn>
                <a:cxn ang="0">
                  <a:pos x="T4" y="T5"/>
                </a:cxn>
                <a:cxn ang="0">
                  <a:pos x="T6" y="T7"/>
                </a:cxn>
                <a:cxn ang="0">
                  <a:pos x="T8" y="T9"/>
                </a:cxn>
              </a:cxnLst>
              <a:rect l="0" t="0" r="r" b="b"/>
              <a:pathLst>
                <a:path w="5" h="33">
                  <a:moveTo>
                    <a:pt x="5" y="3"/>
                  </a:moveTo>
                  <a:cubicBezTo>
                    <a:pt x="5" y="0"/>
                    <a:pt x="0" y="0"/>
                    <a:pt x="0" y="3"/>
                  </a:cubicBezTo>
                  <a:cubicBezTo>
                    <a:pt x="0" y="12"/>
                    <a:pt x="0" y="21"/>
                    <a:pt x="0" y="30"/>
                  </a:cubicBezTo>
                  <a:cubicBezTo>
                    <a:pt x="0" y="33"/>
                    <a:pt x="5" y="33"/>
                    <a:pt x="5" y="30"/>
                  </a:cubicBezTo>
                  <a:cubicBezTo>
                    <a:pt x="5" y="21"/>
                    <a:pt x="5" y="12"/>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0" name="Freeform 517"/>
            <p:cNvSpPr>
              <a:spLocks/>
            </p:cNvSpPr>
            <p:nvPr/>
          </p:nvSpPr>
          <p:spPr bwMode="auto">
            <a:xfrm>
              <a:off x="10372726" y="6597651"/>
              <a:ext cx="58738" cy="177800"/>
            </a:xfrm>
            <a:custGeom>
              <a:avLst/>
              <a:gdLst>
                <a:gd name="T0" fmla="*/ 7 w 14"/>
                <a:gd name="T1" fmla="*/ 6 h 40"/>
                <a:gd name="T2" fmla="*/ 7 w 14"/>
                <a:gd name="T3" fmla="*/ 3 h 40"/>
                <a:gd name="T4" fmla="*/ 1 w 14"/>
                <a:gd name="T5" fmla="*/ 5 h 40"/>
                <a:gd name="T6" fmla="*/ 3 w 14"/>
                <a:gd name="T7" fmla="*/ 29 h 40"/>
                <a:gd name="T8" fmla="*/ 5 w 14"/>
                <a:gd name="T9" fmla="*/ 31 h 40"/>
                <a:gd name="T10" fmla="*/ 5 w 14"/>
                <a:gd name="T11" fmla="*/ 37 h 40"/>
                <a:gd name="T12" fmla="*/ 11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3" y="13"/>
                    <a:pt x="3" y="21"/>
                    <a:pt x="3" y="29"/>
                  </a:cubicBezTo>
                  <a:cubicBezTo>
                    <a:pt x="3" y="30"/>
                    <a:pt x="4" y="31"/>
                    <a:pt x="5" y="31"/>
                  </a:cubicBezTo>
                  <a:cubicBezTo>
                    <a:pt x="5" y="33"/>
                    <a:pt x="5" y="35"/>
                    <a:pt x="5" y="37"/>
                  </a:cubicBezTo>
                  <a:cubicBezTo>
                    <a:pt x="6" y="40"/>
                    <a:pt x="10" y="40"/>
                    <a:pt x="11" y="37"/>
                  </a:cubicBezTo>
                  <a:cubicBezTo>
                    <a:pt x="12"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1" name="Freeform 518"/>
            <p:cNvSpPr>
              <a:spLocks/>
            </p:cNvSpPr>
            <p:nvPr/>
          </p:nvSpPr>
          <p:spPr bwMode="auto">
            <a:xfrm>
              <a:off x="10444163" y="6594476"/>
              <a:ext cx="66675" cy="228600"/>
            </a:xfrm>
            <a:custGeom>
              <a:avLst/>
              <a:gdLst>
                <a:gd name="T0" fmla="*/ 8 w 16"/>
                <a:gd name="T1" fmla="*/ 4 h 52"/>
                <a:gd name="T2" fmla="*/ 6 w 16"/>
                <a:gd name="T3" fmla="*/ 11 h 52"/>
                <a:gd name="T4" fmla="*/ 3 w 16"/>
                <a:gd name="T5" fmla="*/ 13 h 52"/>
                <a:gd name="T6" fmla="*/ 2 w 16"/>
                <a:gd name="T7" fmla="*/ 23 h 52"/>
                <a:gd name="T8" fmla="*/ 4 w 16"/>
                <a:gd name="T9" fmla="*/ 25 h 52"/>
                <a:gd name="T10" fmla="*/ 4 w 16"/>
                <a:gd name="T11" fmla="*/ 49 h 52"/>
                <a:gd name="T12" fmla="*/ 10 w 16"/>
                <a:gd name="T13" fmla="*/ 49 h 52"/>
                <a:gd name="T14" fmla="*/ 15 w 16"/>
                <a:gd name="T15" fmla="*/ 5 h 52"/>
                <a:gd name="T16" fmla="*/ 8 w 16"/>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52">
                  <a:moveTo>
                    <a:pt x="8" y="4"/>
                  </a:moveTo>
                  <a:cubicBezTo>
                    <a:pt x="7" y="7"/>
                    <a:pt x="7" y="9"/>
                    <a:pt x="6" y="11"/>
                  </a:cubicBezTo>
                  <a:cubicBezTo>
                    <a:pt x="5" y="11"/>
                    <a:pt x="3" y="11"/>
                    <a:pt x="3" y="13"/>
                  </a:cubicBezTo>
                  <a:cubicBezTo>
                    <a:pt x="3" y="16"/>
                    <a:pt x="3" y="20"/>
                    <a:pt x="2" y="23"/>
                  </a:cubicBezTo>
                  <a:cubicBezTo>
                    <a:pt x="0" y="24"/>
                    <a:pt x="3" y="26"/>
                    <a:pt x="4" y="25"/>
                  </a:cubicBezTo>
                  <a:cubicBezTo>
                    <a:pt x="3" y="33"/>
                    <a:pt x="3" y="41"/>
                    <a:pt x="4" y="49"/>
                  </a:cubicBezTo>
                  <a:cubicBezTo>
                    <a:pt x="5" y="52"/>
                    <a:pt x="10" y="52"/>
                    <a:pt x="10" y="49"/>
                  </a:cubicBezTo>
                  <a:cubicBezTo>
                    <a:pt x="13" y="35"/>
                    <a:pt x="13" y="20"/>
                    <a:pt x="15" y="5"/>
                  </a:cubicBezTo>
                  <a:cubicBezTo>
                    <a:pt x="16" y="1"/>
                    <a:pt x="8" y="0"/>
                    <a:pt x="8"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2" name="Freeform 519"/>
            <p:cNvSpPr>
              <a:spLocks/>
            </p:cNvSpPr>
            <p:nvPr/>
          </p:nvSpPr>
          <p:spPr bwMode="auto">
            <a:xfrm>
              <a:off x="10255251" y="6611938"/>
              <a:ext cx="50800" cy="206375"/>
            </a:xfrm>
            <a:custGeom>
              <a:avLst/>
              <a:gdLst>
                <a:gd name="T0" fmla="*/ 8 w 12"/>
                <a:gd name="T1" fmla="*/ 7 h 47"/>
                <a:gd name="T2" fmla="*/ 7 w 12"/>
                <a:gd name="T3" fmla="*/ 3 h 47"/>
                <a:gd name="T4" fmla="*/ 4 w 12"/>
                <a:gd name="T5" fmla="*/ 4 h 47"/>
                <a:gd name="T6" fmla="*/ 5 w 12"/>
                <a:gd name="T7" fmla="*/ 8 h 47"/>
                <a:gd name="T8" fmla="*/ 3 w 12"/>
                <a:gd name="T9" fmla="*/ 10 h 47"/>
                <a:gd name="T10" fmla="*/ 4 w 12"/>
                <a:gd name="T11" fmla="*/ 43 h 47"/>
                <a:gd name="T12" fmla="*/ 11 w 12"/>
                <a:gd name="T13" fmla="*/ 42 h 47"/>
                <a:gd name="T14" fmla="*/ 11 w 12"/>
                <a:gd name="T15" fmla="*/ 29 h 47"/>
                <a:gd name="T16" fmla="*/ 11 w 12"/>
                <a:gd name="T17" fmla="*/ 28 h 47"/>
                <a:gd name="T18" fmla="*/ 11 w 12"/>
                <a:gd name="T19" fmla="*/ 21 h 47"/>
                <a:gd name="T20" fmla="*/ 12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8" y="4"/>
                    <a:pt x="7" y="3"/>
                  </a:cubicBezTo>
                  <a:cubicBezTo>
                    <a:pt x="7" y="0"/>
                    <a:pt x="3" y="1"/>
                    <a:pt x="4" y="4"/>
                  </a:cubicBezTo>
                  <a:cubicBezTo>
                    <a:pt x="4" y="5"/>
                    <a:pt x="4" y="7"/>
                    <a:pt x="5" y="8"/>
                  </a:cubicBezTo>
                  <a:cubicBezTo>
                    <a:pt x="4" y="8"/>
                    <a:pt x="3" y="9"/>
                    <a:pt x="3" y="10"/>
                  </a:cubicBezTo>
                  <a:cubicBezTo>
                    <a:pt x="1" y="21"/>
                    <a:pt x="0" y="32"/>
                    <a:pt x="4" y="43"/>
                  </a:cubicBezTo>
                  <a:cubicBezTo>
                    <a:pt x="5" y="47"/>
                    <a:pt x="11" y="46"/>
                    <a:pt x="11" y="42"/>
                  </a:cubicBezTo>
                  <a:cubicBezTo>
                    <a:pt x="11" y="38"/>
                    <a:pt x="11" y="33"/>
                    <a:pt x="11" y="29"/>
                  </a:cubicBezTo>
                  <a:cubicBezTo>
                    <a:pt x="11" y="28"/>
                    <a:pt x="11" y="28"/>
                    <a:pt x="11" y="28"/>
                  </a:cubicBezTo>
                  <a:cubicBezTo>
                    <a:pt x="11" y="26"/>
                    <a:pt x="11" y="23"/>
                    <a:pt x="11" y="21"/>
                  </a:cubicBezTo>
                  <a:cubicBezTo>
                    <a:pt x="11" y="18"/>
                    <a:pt x="11" y="15"/>
                    <a:pt x="12"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3" name="Freeform 520"/>
            <p:cNvSpPr>
              <a:spLocks/>
            </p:cNvSpPr>
            <p:nvPr/>
          </p:nvSpPr>
          <p:spPr bwMode="auto">
            <a:xfrm>
              <a:off x="9859963" y="6624638"/>
              <a:ext cx="53975" cy="119063"/>
            </a:xfrm>
            <a:custGeom>
              <a:avLst/>
              <a:gdLst>
                <a:gd name="T0" fmla="*/ 12 w 13"/>
                <a:gd name="T1" fmla="*/ 24 h 27"/>
                <a:gd name="T2" fmla="*/ 4 w 13"/>
                <a:gd name="T3" fmla="*/ 2 h 27"/>
                <a:gd name="T4" fmla="*/ 1 w 13"/>
                <a:gd name="T5" fmla="*/ 3 h 27"/>
                <a:gd name="T6" fmla="*/ 9 w 13"/>
                <a:gd name="T7" fmla="*/ 26 h 27"/>
                <a:gd name="T8" fmla="*/ 12 w 13"/>
                <a:gd name="T9" fmla="*/ 24 h 27"/>
              </a:gdLst>
              <a:ahLst/>
              <a:cxnLst>
                <a:cxn ang="0">
                  <a:pos x="T0" y="T1"/>
                </a:cxn>
                <a:cxn ang="0">
                  <a:pos x="T2" y="T3"/>
                </a:cxn>
                <a:cxn ang="0">
                  <a:pos x="T4" y="T5"/>
                </a:cxn>
                <a:cxn ang="0">
                  <a:pos x="T6" y="T7"/>
                </a:cxn>
                <a:cxn ang="0">
                  <a:pos x="T8" y="T9"/>
                </a:cxn>
              </a:cxnLst>
              <a:rect l="0" t="0" r="r" b="b"/>
              <a:pathLst>
                <a:path w="13" h="27">
                  <a:moveTo>
                    <a:pt x="12" y="24"/>
                  </a:moveTo>
                  <a:cubicBezTo>
                    <a:pt x="9" y="17"/>
                    <a:pt x="6" y="10"/>
                    <a:pt x="4" y="2"/>
                  </a:cubicBezTo>
                  <a:cubicBezTo>
                    <a:pt x="4" y="0"/>
                    <a:pt x="0" y="0"/>
                    <a:pt x="1" y="3"/>
                  </a:cubicBezTo>
                  <a:cubicBezTo>
                    <a:pt x="3" y="11"/>
                    <a:pt x="5" y="18"/>
                    <a:pt x="9" y="26"/>
                  </a:cubicBezTo>
                  <a:cubicBezTo>
                    <a:pt x="10" y="27"/>
                    <a:pt x="13"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4" name="Freeform 521"/>
            <p:cNvSpPr>
              <a:spLocks/>
            </p:cNvSpPr>
            <p:nvPr/>
          </p:nvSpPr>
          <p:spPr bwMode="auto">
            <a:xfrm>
              <a:off x="975518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4" y="4"/>
                    <a:pt x="8" y="0"/>
                    <a:pt x="6" y="4"/>
                  </a:cubicBezTo>
                  <a:cubicBezTo>
                    <a:pt x="0" y="17"/>
                    <a:pt x="3" y="29"/>
                    <a:pt x="10" y="41"/>
                  </a:cubicBezTo>
                  <a:cubicBezTo>
                    <a:pt x="13"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5" name="Freeform 522"/>
            <p:cNvSpPr>
              <a:spLocks/>
            </p:cNvSpPr>
            <p:nvPr/>
          </p:nvSpPr>
          <p:spPr bwMode="auto">
            <a:xfrm>
              <a:off x="10026651" y="6629401"/>
              <a:ext cx="41275" cy="146050"/>
            </a:xfrm>
            <a:custGeom>
              <a:avLst/>
              <a:gdLst>
                <a:gd name="T0" fmla="*/ 2 w 10"/>
                <a:gd name="T1" fmla="*/ 5 h 33"/>
                <a:gd name="T2" fmla="*/ 2 w 10"/>
                <a:gd name="T3" fmla="*/ 29 h 33"/>
                <a:gd name="T4" fmla="*/ 8 w 10"/>
                <a:gd name="T5" fmla="*/ 27 h 33"/>
                <a:gd name="T6" fmla="*/ 9 w 10"/>
                <a:gd name="T7" fmla="*/ 6 h 33"/>
                <a:gd name="T8" fmla="*/ 2 w 10"/>
                <a:gd name="T9" fmla="*/ 5 h 33"/>
              </a:gdLst>
              <a:ahLst/>
              <a:cxnLst>
                <a:cxn ang="0">
                  <a:pos x="T0" y="T1"/>
                </a:cxn>
                <a:cxn ang="0">
                  <a:pos x="T2" y="T3"/>
                </a:cxn>
                <a:cxn ang="0">
                  <a:pos x="T4" y="T5"/>
                </a:cxn>
                <a:cxn ang="0">
                  <a:pos x="T6" y="T7"/>
                </a:cxn>
                <a:cxn ang="0">
                  <a:pos x="T8" y="T9"/>
                </a:cxn>
              </a:cxnLst>
              <a:rect l="0" t="0" r="r" b="b"/>
              <a:pathLst>
                <a:path w="10" h="33">
                  <a:moveTo>
                    <a:pt x="2" y="5"/>
                  </a:moveTo>
                  <a:cubicBezTo>
                    <a:pt x="0" y="12"/>
                    <a:pt x="0" y="21"/>
                    <a:pt x="2" y="29"/>
                  </a:cubicBezTo>
                  <a:cubicBezTo>
                    <a:pt x="4" y="33"/>
                    <a:pt x="9" y="31"/>
                    <a:pt x="8" y="27"/>
                  </a:cubicBezTo>
                  <a:cubicBezTo>
                    <a:pt x="7" y="20"/>
                    <a:pt x="7" y="13"/>
                    <a:pt x="9" y="6"/>
                  </a:cubicBezTo>
                  <a:cubicBezTo>
                    <a:pt x="10" y="2"/>
                    <a:pt x="3" y="0"/>
                    <a:pt x="2"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6" name="Freeform 523"/>
            <p:cNvSpPr>
              <a:spLocks/>
            </p:cNvSpPr>
            <p:nvPr/>
          </p:nvSpPr>
          <p:spPr bwMode="auto">
            <a:xfrm>
              <a:off x="10544176" y="6567488"/>
              <a:ext cx="61913" cy="220663"/>
            </a:xfrm>
            <a:custGeom>
              <a:avLst/>
              <a:gdLst>
                <a:gd name="T0" fmla="*/ 11 w 15"/>
                <a:gd name="T1" fmla="*/ 28 h 50"/>
                <a:gd name="T2" fmla="*/ 13 w 15"/>
                <a:gd name="T3" fmla="*/ 6 h 50"/>
                <a:gd name="T4" fmla="*/ 6 w 15"/>
                <a:gd name="T5" fmla="*/ 4 h 50"/>
                <a:gd name="T6" fmla="*/ 4 w 15"/>
                <a:gd name="T7" fmla="*/ 15 h 50"/>
                <a:gd name="T8" fmla="*/ 3 w 15"/>
                <a:gd name="T9" fmla="*/ 17 h 50"/>
                <a:gd name="T10" fmla="*/ 5 w 15"/>
                <a:gd name="T11" fmla="*/ 46 h 50"/>
                <a:gd name="T12" fmla="*/ 11 w 15"/>
                <a:gd name="T13" fmla="*/ 42 h 50"/>
                <a:gd name="T14" fmla="*/ 8 w 15"/>
                <a:gd name="T15" fmla="*/ 30 h 50"/>
                <a:gd name="T16" fmla="*/ 11 w 15"/>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0">
                  <a:moveTo>
                    <a:pt x="11" y="28"/>
                  </a:moveTo>
                  <a:cubicBezTo>
                    <a:pt x="11" y="20"/>
                    <a:pt x="11" y="13"/>
                    <a:pt x="13" y="6"/>
                  </a:cubicBezTo>
                  <a:cubicBezTo>
                    <a:pt x="15" y="2"/>
                    <a:pt x="8" y="0"/>
                    <a:pt x="6" y="4"/>
                  </a:cubicBezTo>
                  <a:cubicBezTo>
                    <a:pt x="5" y="8"/>
                    <a:pt x="5" y="11"/>
                    <a:pt x="4" y="15"/>
                  </a:cubicBezTo>
                  <a:cubicBezTo>
                    <a:pt x="4" y="15"/>
                    <a:pt x="3" y="16"/>
                    <a:pt x="3" y="17"/>
                  </a:cubicBezTo>
                  <a:cubicBezTo>
                    <a:pt x="0" y="27"/>
                    <a:pt x="0" y="36"/>
                    <a:pt x="5" y="46"/>
                  </a:cubicBezTo>
                  <a:cubicBezTo>
                    <a:pt x="7" y="50"/>
                    <a:pt x="13" y="46"/>
                    <a:pt x="11" y="42"/>
                  </a:cubicBezTo>
                  <a:cubicBezTo>
                    <a:pt x="9" y="38"/>
                    <a:pt x="8" y="34"/>
                    <a:pt x="8" y="30"/>
                  </a:cubicBezTo>
                  <a:cubicBezTo>
                    <a:pt x="9" y="30"/>
                    <a:pt x="11" y="29"/>
                    <a:pt x="11"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7" name="Freeform 524"/>
            <p:cNvSpPr>
              <a:spLocks/>
            </p:cNvSpPr>
            <p:nvPr/>
          </p:nvSpPr>
          <p:spPr bwMode="auto">
            <a:xfrm>
              <a:off x="10631488" y="6624638"/>
              <a:ext cx="33338" cy="141288"/>
            </a:xfrm>
            <a:custGeom>
              <a:avLst/>
              <a:gdLst>
                <a:gd name="T0" fmla="*/ 6 w 8"/>
                <a:gd name="T1" fmla="*/ 4 h 32"/>
                <a:gd name="T2" fmla="*/ 1 w 8"/>
                <a:gd name="T3" fmla="*/ 5 h 32"/>
                <a:gd name="T4" fmla="*/ 3 w 8"/>
                <a:gd name="T5" fmla="*/ 29 h 32"/>
                <a:gd name="T6" fmla="*/ 7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2" y="13"/>
                    <a:pt x="2" y="21"/>
                    <a:pt x="3" y="29"/>
                  </a:cubicBezTo>
                  <a:cubicBezTo>
                    <a:pt x="3" y="32"/>
                    <a:pt x="7" y="32"/>
                    <a:pt x="7"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8" name="Freeform 525"/>
            <p:cNvSpPr>
              <a:spLocks/>
            </p:cNvSpPr>
            <p:nvPr/>
          </p:nvSpPr>
          <p:spPr bwMode="auto">
            <a:xfrm>
              <a:off x="10656888" y="6607176"/>
              <a:ext cx="77788" cy="233363"/>
            </a:xfrm>
            <a:custGeom>
              <a:avLst/>
              <a:gdLst>
                <a:gd name="T0" fmla="*/ 17 w 19"/>
                <a:gd name="T1" fmla="*/ 46 h 53"/>
                <a:gd name="T2" fmla="*/ 12 w 19"/>
                <a:gd name="T3" fmla="*/ 14 h 53"/>
                <a:gd name="T4" fmla="*/ 12 w 19"/>
                <a:gd name="T5" fmla="*/ 13 h 53"/>
                <a:gd name="T6" fmla="*/ 11 w 19"/>
                <a:gd name="T7" fmla="*/ 4 h 53"/>
                <a:gd name="T8" fmla="*/ 7 w 19"/>
                <a:gd name="T9" fmla="*/ 4 h 53"/>
                <a:gd name="T10" fmla="*/ 7 w 19"/>
                <a:gd name="T11" fmla="*/ 12 h 53"/>
                <a:gd name="T12" fmla="*/ 7 w 19"/>
                <a:gd name="T13" fmla="*/ 14 h 53"/>
                <a:gd name="T14" fmla="*/ 6 w 19"/>
                <a:gd name="T15" fmla="*/ 22 h 53"/>
                <a:gd name="T16" fmla="*/ 4 w 19"/>
                <a:gd name="T17" fmla="*/ 22 h 53"/>
                <a:gd name="T18" fmla="*/ 0 w 19"/>
                <a:gd name="T19" fmla="*/ 39 h 53"/>
                <a:gd name="T20" fmla="*/ 2 w 19"/>
                <a:gd name="T21" fmla="*/ 39 h 53"/>
                <a:gd name="T22" fmla="*/ 6 w 19"/>
                <a:gd name="T23" fmla="*/ 25 h 53"/>
                <a:gd name="T24" fmla="*/ 9 w 19"/>
                <a:gd name="T25" fmla="*/ 48 h 53"/>
                <a:gd name="T26" fmla="*/ 17 w 19"/>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 h="53">
                  <a:moveTo>
                    <a:pt x="17" y="46"/>
                  </a:moveTo>
                  <a:cubicBezTo>
                    <a:pt x="14" y="36"/>
                    <a:pt x="13" y="25"/>
                    <a:pt x="12" y="14"/>
                  </a:cubicBezTo>
                  <a:cubicBezTo>
                    <a:pt x="12" y="13"/>
                    <a:pt x="12" y="13"/>
                    <a:pt x="12" y="13"/>
                  </a:cubicBezTo>
                  <a:cubicBezTo>
                    <a:pt x="11" y="10"/>
                    <a:pt x="11" y="12"/>
                    <a:pt x="11" y="4"/>
                  </a:cubicBezTo>
                  <a:cubicBezTo>
                    <a:pt x="11" y="0"/>
                    <a:pt x="7" y="0"/>
                    <a:pt x="7" y="4"/>
                  </a:cubicBezTo>
                  <a:cubicBezTo>
                    <a:pt x="7" y="12"/>
                    <a:pt x="7" y="10"/>
                    <a:pt x="7" y="12"/>
                  </a:cubicBezTo>
                  <a:cubicBezTo>
                    <a:pt x="7" y="13"/>
                    <a:pt x="7" y="13"/>
                    <a:pt x="7" y="14"/>
                  </a:cubicBezTo>
                  <a:cubicBezTo>
                    <a:pt x="6" y="16"/>
                    <a:pt x="6" y="19"/>
                    <a:pt x="6" y="22"/>
                  </a:cubicBezTo>
                  <a:cubicBezTo>
                    <a:pt x="5" y="21"/>
                    <a:pt x="4" y="22"/>
                    <a:pt x="4" y="22"/>
                  </a:cubicBezTo>
                  <a:cubicBezTo>
                    <a:pt x="3" y="28"/>
                    <a:pt x="2" y="33"/>
                    <a:pt x="0" y="39"/>
                  </a:cubicBezTo>
                  <a:cubicBezTo>
                    <a:pt x="0" y="40"/>
                    <a:pt x="2" y="40"/>
                    <a:pt x="2" y="39"/>
                  </a:cubicBezTo>
                  <a:cubicBezTo>
                    <a:pt x="4" y="35"/>
                    <a:pt x="4" y="30"/>
                    <a:pt x="6" y="25"/>
                  </a:cubicBezTo>
                  <a:cubicBezTo>
                    <a:pt x="5" y="33"/>
                    <a:pt x="6" y="41"/>
                    <a:pt x="9" y="48"/>
                  </a:cubicBezTo>
                  <a:cubicBezTo>
                    <a:pt x="11" y="53"/>
                    <a:pt x="19" y="51"/>
                    <a:pt x="17"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29" name="Freeform 526"/>
            <p:cNvSpPr>
              <a:spLocks/>
            </p:cNvSpPr>
            <p:nvPr/>
          </p:nvSpPr>
          <p:spPr bwMode="auto">
            <a:xfrm>
              <a:off x="10760076" y="6726238"/>
              <a:ext cx="25400" cy="128588"/>
            </a:xfrm>
            <a:custGeom>
              <a:avLst/>
              <a:gdLst>
                <a:gd name="T0" fmla="*/ 5 w 6"/>
                <a:gd name="T1" fmla="*/ 3 h 29"/>
                <a:gd name="T2" fmla="*/ 0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0" y="3"/>
                  </a:cubicBezTo>
                  <a:cubicBezTo>
                    <a:pt x="0" y="10"/>
                    <a:pt x="0" y="21"/>
                    <a:pt x="0" y="25"/>
                  </a:cubicBezTo>
                  <a:cubicBezTo>
                    <a:pt x="0" y="29"/>
                    <a:pt x="6" y="29"/>
                    <a:pt x="6" y="25"/>
                  </a:cubicBezTo>
                  <a:cubicBezTo>
                    <a:pt x="6" y="21"/>
                    <a:pt x="5"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0" name="Freeform 527"/>
            <p:cNvSpPr>
              <a:spLocks/>
            </p:cNvSpPr>
            <p:nvPr/>
          </p:nvSpPr>
          <p:spPr bwMode="auto">
            <a:xfrm>
              <a:off x="10790238" y="6624638"/>
              <a:ext cx="41275" cy="176213"/>
            </a:xfrm>
            <a:custGeom>
              <a:avLst/>
              <a:gdLst>
                <a:gd name="T0" fmla="*/ 3 w 10"/>
                <a:gd name="T1" fmla="*/ 3 h 40"/>
                <a:gd name="T2" fmla="*/ 0 w 10"/>
                <a:gd name="T3" fmla="*/ 35 h 40"/>
                <a:gd name="T4" fmla="*/ 8 w 10"/>
                <a:gd name="T5" fmla="*/ 35 h 40"/>
                <a:gd name="T6" fmla="*/ 9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8" y="35"/>
                  </a:cubicBezTo>
                  <a:cubicBezTo>
                    <a:pt x="8" y="25"/>
                    <a:pt x="8" y="15"/>
                    <a:pt x="9"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1" name="Freeform 528"/>
            <p:cNvSpPr>
              <a:spLocks/>
            </p:cNvSpPr>
            <p:nvPr/>
          </p:nvSpPr>
          <p:spPr bwMode="auto">
            <a:xfrm>
              <a:off x="10826751" y="6611938"/>
              <a:ext cx="71438" cy="250825"/>
            </a:xfrm>
            <a:custGeom>
              <a:avLst/>
              <a:gdLst>
                <a:gd name="T0" fmla="*/ 7 w 17"/>
                <a:gd name="T1" fmla="*/ 5 h 57"/>
                <a:gd name="T2" fmla="*/ 5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5" y="12"/>
                  </a:cubicBezTo>
                  <a:cubicBezTo>
                    <a:pt x="4" y="11"/>
                    <a:pt x="4" y="11"/>
                    <a:pt x="4" y="11"/>
                  </a:cubicBezTo>
                  <a:cubicBezTo>
                    <a:pt x="4" y="9"/>
                    <a:pt x="1" y="10"/>
                    <a:pt x="1" y="11"/>
                  </a:cubicBezTo>
                  <a:cubicBezTo>
                    <a:pt x="2" y="14"/>
                    <a:pt x="2" y="17"/>
                    <a:pt x="2" y="19"/>
                  </a:cubicBezTo>
                  <a:cubicBezTo>
                    <a:pt x="0" y="31"/>
                    <a:pt x="1" y="43"/>
                    <a:pt x="6" y="54"/>
                  </a:cubicBezTo>
                  <a:cubicBezTo>
                    <a:pt x="8" y="57"/>
                    <a:pt x="12" y="55"/>
                    <a:pt x="12" y="52"/>
                  </a:cubicBezTo>
                  <a:cubicBezTo>
                    <a:pt x="11" y="38"/>
                    <a:pt x="9" y="23"/>
                    <a:pt x="15" y="10"/>
                  </a:cubicBezTo>
                  <a:cubicBezTo>
                    <a:pt x="17" y="4"/>
                    <a:pt x="10"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2" name="Freeform 529"/>
            <p:cNvSpPr>
              <a:spLocks/>
            </p:cNvSpPr>
            <p:nvPr/>
          </p:nvSpPr>
          <p:spPr bwMode="auto">
            <a:xfrm>
              <a:off x="10747376" y="6575426"/>
              <a:ext cx="33338" cy="160338"/>
            </a:xfrm>
            <a:custGeom>
              <a:avLst/>
              <a:gdLst>
                <a:gd name="T0" fmla="*/ 0 w 8"/>
                <a:gd name="T1" fmla="*/ 5 h 36"/>
                <a:gd name="T2" fmla="*/ 0 w 8"/>
                <a:gd name="T3" fmla="*/ 32 h 36"/>
                <a:gd name="T4" fmla="*/ 7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0" y="32"/>
                  </a:cubicBezTo>
                  <a:cubicBezTo>
                    <a:pt x="0" y="36"/>
                    <a:pt x="7" y="36"/>
                    <a:pt x="7"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3" name="Freeform 530"/>
            <p:cNvSpPr>
              <a:spLocks/>
            </p:cNvSpPr>
            <p:nvPr/>
          </p:nvSpPr>
          <p:spPr bwMode="auto">
            <a:xfrm>
              <a:off x="10890251" y="6611938"/>
              <a:ext cx="61913" cy="176213"/>
            </a:xfrm>
            <a:custGeom>
              <a:avLst/>
              <a:gdLst>
                <a:gd name="T0" fmla="*/ 4 w 15"/>
                <a:gd name="T1" fmla="*/ 5 h 40"/>
                <a:gd name="T2" fmla="*/ 3 w 15"/>
                <a:gd name="T3" fmla="*/ 37 h 40"/>
                <a:gd name="T4" fmla="*/ 9 w 15"/>
                <a:gd name="T5" fmla="*/ 36 h 40"/>
                <a:gd name="T6" fmla="*/ 12 w 15"/>
                <a:gd name="T7" fmla="*/ 10 h 40"/>
                <a:gd name="T8" fmla="*/ 4 w 15"/>
                <a:gd name="T9" fmla="*/ 5 h 40"/>
              </a:gdLst>
              <a:ahLst/>
              <a:cxnLst>
                <a:cxn ang="0">
                  <a:pos x="T0" y="T1"/>
                </a:cxn>
                <a:cxn ang="0">
                  <a:pos x="T2" y="T3"/>
                </a:cxn>
                <a:cxn ang="0">
                  <a:pos x="T4" y="T5"/>
                </a:cxn>
                <a:cxn ang="0">
                  <a:pos x="T6" y="T7"/>
                </a:cxn>
                <a:cxn ang="0">
                  <a:pos x="T8" y="T9"/>
                </a:cxn>
              </a:cxnLst>
              <a:rect l="0" t="0" r="r" b="b"/>
              <a:pathLst>
                <a:path w="15" h="40">
                  <a:moveTo>
                    <a:pt x="4" y="5"/>
                  </a:moveTo>
                  <a:cubicBezTo>
                    <a:pt x="0" y="15"/>
                    <a:pt x="0" y="26"/>
                    <a:pt x="3" y="37"/>
                  </a:cubicBezTo>
                  <a:cubicBezTo>
                    <a:pt x="4" y="40"/>
                    <a:pt x="10" y="40"/>
                    <a:pt x="9" y="36"/>
                  </a:cubicBezTo>
                  <a:cubicBezTo>
                    <a:pt x="9" y="27"/>
                    <a:pt x="9" y="18"/>
                    <a:pt x="12" y="10"/>
                  </a:cubicBezTo>
                  <a:cubicBezTo>
                    <a:pt x="15" y="4"/>
                    <a:pt x="7" y="0"/>
                    <a:pt x="4"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4" name="Freeform 531"/>
            <p:cNvSpPr>
              <a:spLocks/>
            </p:cNvSpPr>
            <p:nvPr/>
          </p:nvSpPr>
          <p:spPr bwMode="auto">
            <a:xfrm>
              <a:off x="10985501"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1" y="31"/>
                    <a:pt x="6"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5" name="Freeform 532"/>
            <p:cNvSpPr>
              <a:spLocks/>
            </p:cNvSpPr>
            <p:nvPr/>
          </p:nvSpPr>
          <p:spPr bwMode="auto">
            <a:xfrm>
              <a:off x="11126788" y="6562726"/>
              <a:ext cx="53975" cy="234950"/>
            </a:xfrm>
            <a:custGeom>
              <a:avLst/>
              <a:gdLst>
                <a:gd name="T0" fmla="*/ 10 w 13"/>
                <a:gd name="T1" fmla="*/ 1 h 53"/>
                <a:gd name="T2" fmla="*/ 5 w 13"/>
                <a:gd name="T3" fmla="*/ 21 h 53"/>
                <a:gd name="T4" fmla="*/ 0 w 13"/>
                <a:gd name="T5" fmla="*/ 24 h 53"/>
                <a:gd name="T6" fmla="*/ 4 w 13"/>
                <a:gd name="T7" fmla="*/ 44 h 53"/>
                <a:gd name="T8" fmla="*/ 4 w 13"/>
                <a:gd name="T9" fmla="*/ 45 h 53"/>
                <a:gd name="T10" fmla="*/ 5 w 13"/>
                <a:gd name="T11" fmla="*/ 46 h 53"/>
                <a:gd name="T12" fmla="*/ 7 w 13"/>
                <a:gd name="T13" fmla="*/ 50 h 53"/>
                <a:gd name="T14" fmla="*/ 12 w 13"/>
                <a:gd name="T15" fmla="*/ 48 h 53"/>
                <a:gd name="T16" fmla="*/ 8 w 13"/>
                <a:gd name="T17" fmla="*/ 33 h 53"/>
                <a:gd name="T18" fmla="*/ 13 w 13"/>
                <a:gd name="T19" fmla="*/ 2 h 53"/>
                <a:gd name="T20" fmla="*/ 10 w 13"/>
                <a:gd name="T21"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53">
                  <a:moveTo>
                    <a:pt x="10" y="1"/>
                  </a:moveTo>
                  <a:cubicBezTo>
                    <a:pt x="7" y="8"/>
                    <a:pt x="6" y="14"/>
                    <a:pt x="5" y="21"/>
                  </a:cubicBezTo>
                  <a:cubicBezTo>
                    <a:pt x="2" y="21"/>
                    <a:pt x="0" y="22"/>
                    <a:pt x="0" y="24"/>
                  </a:cubicBezTo>
                  <a:cubicBezTo>
                    <a:pt x="0" y="31"/>
                    <a:pt x="1" y="38"/>
                    <a:pt x="4" y="44"/>
                  </a:cubicBezTo>
                  <a:cubicBezTo>
                    <a:pt x="4" y="45"/>
                    <a:pt x="4" y="45"/>
                    <a:pt x="4" y="45"/>
                  </a:cubicBezTo>
                  <a:cubicBezTo>
                    <a:pt x="4" y="46"/>
                    <a:pt x="4" y="46"/>
                    <a:pt x="5" y="46"/>
                  </a:cubicBezTo>
                  <a:cubicBezTo>
                    <a:pt x="6" y="48"/>
                    <a:pt x="6" y="49"/>
                    <a:pt x="7" y="50"/>
                  </a:cubicBezTo>
                  <a:cubicBezTo>
                    <a:pt x="9" y="53"/>
                    <a:pt x="13" y="51"/>
                    <a:pt x="12" y="48"/>
                  </a:cubicBezTo>
                  <a:cubicBezTo>
                    <a:pt x="10" y="43"/>
                    <a:pt x="9" y="38"/>
                    <a:pt x="8" y="33"/>
                  </a:cubicBezTo>
                  <a:cubicBezTo>
                    <a:pt x="8" y="22"/>
                    <a:pt x="9" y="12"/>
                    <a:pt x="13" y="2"/>
                  </a:cubicBezTo>
                  <a:cubicBezTo>
                    <a:pt x="13" y="1"/>
                    <a:pt x="11" y="0"/>
                    <a:pt x="10" y="1"/>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6" name="Freeform 533"/>
            <p:cNvSpPr>
              <a:spLocks/>
            </p:cNvSpPr>
            <p:nvPr/>
          </p:nvSpPr>
          <p:spPr bwMode="auto">
            <a:xfrm>
              <a:off x="11193463" y="6557963"/>
              <a:ext cx="71438" cy="212725"/>
            </a:xfrm>
            <a:custGeom>
              <a:avLst/>
              <a:gdLst>
                <a:gd name="T0" fmla="*/ 12 w 17"/>
                <a:gd name="T1" fmla="*/ 2 h 48"/>
                <a:gd name="T2" fmla="*/ 1 w 17"/>
                <a:gd name="T3" fmla="*/ 44 h 48"/>
                <a:gd name="T4" fmla="*/ 7 w 17"/>
                <a:gd name="T5" fmla="*/ 44 h 48"/>
                <a:gd name="T6" fmla="*/ 15 w 17"/>
                <a:gd name="T7" fmla="*/ 4 h 48"/>
                <a:gd name="T8" fmla="*/ 12 w 17"/>
                <a:gd name="T9" fmla="*/ 2 h 48"/>
              </a:gdLst>
              <a:ahLst/>
              <a:cxnLst>
                <a:cxn ang="0">
                  <a:pos x="T0" y="T1"/>
                </a:cxn>
                <a:cxn ang="0">
                  <a:pos x="T2" y="T3"/>
                </a:cxn>
                <a:cxn ang="0">
                  <a:pos x="T4" y="T5"/>
                </a:cxn>
                <a:cxn ang="0">
                  <a:pos x="T6" y="T7"/>
                </a:cxn>
                <a:cxn ang="0">
                  <a:pos x="T8" y="T9"/>
                </a:cxn>
              </a:cxnLst>
              <a:rect l="0" t="0" r="r" b="b"/>
              <a:pathLst>
                <a:path w="17" h="48">
                  <a:moveTo>
                    <a:pt x="12" y="2"/>
                  </a:moveTo>
                  <a:cubicBezTo>
                    <a:pt x="4" y="14"/>
                    <a:pt x="0" y="29"/>
                    <a:pt x="1" y="44"/>
                  </a:cubicBezTo>
                  <a:cubicBezTo>
                    <a:pt x="1" y="48"/>
                    <a:pt x="6" y="48"/>
                    <a:pt x="7" y="44"/>
                  </a:cubicBezTo>
                  <a:cubicBezTo>
                    <a:pt x="7" y="30"/>
                    <a:pt x="8" y="16"/>
                    <a:pt x="15" y="4"/>
                  </a:cubicBezTo>
                  <a:cubicBezTo>
                    <a:pt x="17" y="2"/>
                    <a:pt x="14" y="0"/>
                    <a:pt x="12"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7" name="Freeform 534"/>
            <p:cNvSpPr>
              <a:spLocks/>
            </p:cNvSpPr>
            <p:nvPr/>
          </p:nvSpPr>
          <p:spPr bwMode="auto">
            <a:xfrm>
              <a:off x="11277601" y="6597651"/>
              <a:ext cx="28575" cy="195263"/>
            </a:xfrm>
            <a:custGeom>
              <a:avLst/>
              <a:gdLst>
                <a:gd name="T0" fmla="*/ 6 w 7"/>
                <a:gd name="T1" fmla="*/ 2 h 44"/>
                <a:gd name="T2" fmla="*/ 2 w 7"/>
                <a:gd name="T3" fmla="*/ 2 h 44"/>
                <a:gd name="T4" fmla="*/ 2 w 7"/>
                <a:gd name="T5" fmla="*/ 14 h 44"/>
                <a:gd name="T6" fmla="*/ 0 w 7"/>
                <a:gd name="T7" fmla="*/ 16 h 44"/>
                <a:gd name="T8" fmla="*/ 0 w 7"/>
                <a:gd name="T9" fmla="*/ 33 h 44"/>
                <a:gd name="T10" fmla="*/ 1 w 7"/>
                <a:gd name="T11" fmla="*/ 35 h 44"/>
                <a:gd name="T12" fmla="*/ 2 w 7"/>
                <a:gd name="T13" fmla="*/ 41 h 44"/>
                <a:gd name="T14" fmla="*/ 6 w 7"/>
                <a:gd name="T15" fmla="*/ 41 h 44"/>
                <a:gd name="T16" fmla="*/ 6 w 7"/>
                <a:gd name="T17" fmla="*/ 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 h="44">
                  <a:moveTo>
                    <a:pt x="6" y="2"/>
                  </a:moveTo>
                  <a:cubicBezTo>
                    <a:pt x="6" y="0"/>
                    <a:pt x="2" y="0"/>
                    <a:pt x="2" y="2"/>
                  </a:cubicBezTo>
                  <a:cubicBezTo>
                    <a:pt x="2" y="6"/>
                    <a:pt x="2" y="10"/>
                    <a:pt x="2" y="14"/>
                  </a:cubicBezTo>
                  <a:cubicBezTo>
                    <a:pt x="1" y="15"/>
                    <a:pt x="0" y="15"/>
                    <a:pt x="0" y="16"/>
                  </a:cubicBezTo>
                  <a:cubicBezTo>
                    <a:pt x="0" y="22"/>
                    <a:pt x="0" y="27"/>
                    <a:pt x="0" y="33"/>
                  </a:cubicBezTo>
                  <a:cubicBezTo>
                    <a:pt x="0" y="34"/>
                    <a:pt x="1" y="35"/>
                    <a:pt x="1" y="35"/>
                  </a:cubicBezTo>
                  <a:cubicBezTo>
                    <a:pt x="2" y="37"/>
                    <a:pt x="2" y="39"/>
                    <a:pt x="2" y="41"/>
                  </a:cubicBezTo>
                  <a:cubicBezTo>
                    <a:pt x="2" y="44"/>
                    <a:pt x="6" y="44"/>
                    <a:pt x="6" y="41"/>
                  </a:cubicBezTo>
                  <a:cubicBezTo>
                    <a:pt x="7" y="28"/>
                    <a:pt x="7" y="15"/>
                    <a:pt x="6" y="2"/>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8" name="Freeform 535"/>
            <p:cNvSpPr>
              <a:spLocks/>
            </p:cNvSpPr>
            <p:nvPr/>
          </p:nvSpPr>
          <p:spPr bwMode="auto">
            <a:xfrm>
              <a:off x="11364913" y="6545263"/>
              <a:ext cx="79375" cy="211138"/>
            </a:xfrm>
            <a:custGeom>
              <a:avLst/>
              <a:gdLst>
                <a:gd name="T0" fmla="*/ 18 w 19"/>
                <a:gd name="T1" fmla="*/ 44 h 48"/>
                <a:gd name="T2" fmla="*/ 17 w 19"/>
                <a:gd name="T3" fmla="*/ 17 h 48"/>
                <a:gd name="T4" fmla="*/ 11 w 19"/>
                <a:gd name="T5" fmla="*/ 15 h 48"/>
                <a:gd name="T6" fmla="*/ 11 w 19"/>
                <a:gd name="T7" fmla="*/ 15 h 48"/>
                <a:gd name="T8" fmla="*/ 10 w 19"/>
                <a:gd name="T9" fmla="*/ 16 h 48"/>
                <a:gd name="T10" fmla="*/ 10 w 19"/>
                <a:gd name="T11" fmla="*/ 4 h 48"/>
                <a:gd name="T12" fmla="*/ 5 w 19"/>
                <a:gd name="T13" fmla="*/ 3 h 48"/>
                <a:gd name="T14" fmla="*/ 2 w 19"/>
                <a:gd name="T15" fmla="*/ 30 h 48"/>
                <a:gd name="T16" fmla="*/ 0 w 19"/>
                <a:gd name="T17" fmla="*/ 31 h 48"/>
                <a:gd name="T18" fmla="*/ 0 w 19"/>
                <a:gd name="T19" fmla="*/ 43 h 48"/>
                <a:gd name="T20" fmla="*/ 2 w 19"/>
                <a:gd name="T21" fmla="*/ 43 h 48"/>
                <a:gd name="T22" fmla="*/ 9 w 19"/>
                <a:gd name="T23" fmla="*/ 43 h 48"/>
                <a:gd name="T24" fmla="*/ 9 w 19"/>
                <a:gd name="T25" fmla="*/ 42 h 48"/>
                <a:gd name="T26" fmla="*/ 9 w 19"/>
                <a:gd name="T27" fmla="*/ 45 h 48"/>
                <a:gd name="T28" fmla="*/ 14 w 19"/>
                <a:gd name="T29" fmla="*/ 46 h 48"/>
                <a:gd name="T30" fmla="*/ 18 w 19"/>
                <a:gd name="T31" fmla="*/ 44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 h="48">
                  <a:moveTo>
                    <a:pt x="18" y="44"/>
                  </a:moveTo>
                  <a:cubicBezTo>
                    <a:pt x="15" y="35"/>
                    <a:pt x="15" y="26"/>
                    <a:pt x="17" y="17"/>
                  </a:cubicBezTo>
                  <a:cubicBezTo>
                    <a:pt x="18" y="13"/>
                    <a:pt x="11" y="11"/>
                    <a:pt x="11" y="15"/>
                  </a:cubicBezTo>
                  <a:cubicBezTo>
                    <a:pt x="11" y="15"/>
                    <a:pt x="11" y="15"/>
                    <a:pt x="11" y="15"/>
                  </a:cubicBezTo>
                  <a:cubicBezTo>
                    <a:pt x="10" y="16"/>
                    <a:pt x="10" y="16"/>
                    <a:pt x="10" y="16"/>
                  </a:cubicBezTo>
                  <a:cubicBezTo>
                    <a:pt x="10" y="12"/>
                    <a:pt x="10" y="8"/>
                    <a:pt x="10" y="4"/>
                  </a:cubicBezTo>
                  <a:cubicBezTo>
                    <a:pt x="11" y="1"/>
                    <a:pt x="5" y="0"/>
                    <a:pt x="5" y="3"/>
                  </a:cubicBezTo>
                  <a:cubicBezTo>
                    <a:pt x="3" y="12"/>
                    <a:pt x="2" y="21"/>
                    <a:pt x="2" y="30"/>
                  </a:cubicBezTo>
                  <a:cubicBezTo>
                    <a:pt x="1" y="29"/>
                    <a:pt x="0" y="30"/>
                    <a:pt x="0" y="31"/>
                  </a:cubicBezTo>
                  <a:cubicBezTo>
                    <a:pt x="0" y="35"/>
                    <a:pt x="0" y="39"/>
                    <a:pt x="0" y="43"/>
                  </a:cubicBezTo>
                  <a:cubicBezTo>
                    <a:pt x="0" y="44"/>
                    <a:pt x="2" y="44"/>
                    <a:pt x="2" y="43"/>
                  </a:cubicBezTo>
                  <a:cubicBezTo>
                    <a:pt x="3" y="47"/>
                    <a:pt x="9" y="47"/>
                    <a:pt x="9" y="43"/>
                  </a:cubicBezTo>
                  <a:cubicBezTo>
                    <a:pt x="9" y="42"/>
                    <a:pt x="9" y="42"/>
                    <a:pt x="9" y="42"/>
                  </a:cubicBezTo>
                  <a:cubicBezTo>
                    <a:pt x="9" y="43"/>
                    <a:pt x="9" y="44"/>
                    <a:pt x="9" y="45"/>
                  </a:cubicBezTo>
                  <a:cubicBezTo>
                    <a:pt x="9" y="47"/>
                    <a:pt x="12" y="48"/>
                    <a:pt x="14" y="46"/>
                  </a:cubicBezTo>
                  <a:cubicBezTo>
                    <a:pt x="15" y="48"/>
                    <a:pt x="19" y="47"/>
                    <a:pt x="18" y="4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39" name="Freeform 536"/>
            <p:cNvSpPr>
              <a:spLocks/>
            </p:cNvSpPr>
            <p:nvPr/>
          </p:nvSpPr>
          <p:spPr bwMode="auto">
            <a:xfrm>
              <a:off x="11518901" y="6611938"/>
              <a:ext cx="25400" cy="144463"/>
            </a:xfrm>
            <a:custGeom>
              <a:avLst/>
              <a:gdLst>
                <a:gd name="T0" fmla="*/ 6 w 6"/>
                <a:gd name="T1" fmla="*/ 3 h 33"/>
                <a:gd name="T2" fmla="*/ 1 w 6"/>
                <a:gd name="T3" fmla="*/ 3 h 33"/>
                <a:gd name="T4" fmla="*/ 1 w 6"/>
                <a:gd name="T5" fmla="*/ 30 h 33"/>
                <a:gd name="T6" fmla="*/ 6 w 6"/>
                <a:gd name="T7" fmla="*/ 30 h 33"/>
                <a:gd name="T8" fmla="*/ 6 w 6"/>
                <a:gd name="T9" fmla="*/ 3 h 33"/>
              </a:gdLst>
              <a:ahLst/>
              <a:cxnLst>
                <a:cxn ang="0">
                  <a:pos x="T0" y="T1"/>
                </a:cxn>
                <a:cxn ang="0">
                  <a:pos x="T2" y="T3"/>
                </a:cxn>
                <a:cxn ang="0">
                  <a:pos x="T4" y="T5"/>
                </a:cxn>
                <a:cxn ang="0">
                  <a:pos x="T6" y="T7"/>
                </a:cxn>
                <a:cxn ang="0">
                  <a:pos x="T8" y="T9"/>
                </a:cxn>
              </a:cxnLst>
              <a:rect l="0" t="0" r="r" b="b"/>
              <a:pathLst>
                <a:path w="6" h="33">
                  <a:moveTo>
                    <a:pt x="6" y="3"/>
                  </a:moveTo>
                  <a:cubicBezTo>
                    <a:pt x="6" y="0"/>
                    <a:pt x="1" y="0"/>
                    <a:pt x="1" y="3"/>
                  </a:cubicBezTo>
                  <a:cubicBezTo>
                    <a:pt x="1" y="12"/>
                    <a:pt x="0" y="21"/>
                    <a:pt x="1" y="30"/>
                  </a:cubicBezTo>
                  <a:cubicBezTo>
                    <a:pt x="1" y="33"/>
                    <a:pt x="6" y="33"/>
                    <a:pt x="6" y="30"/>
                  </a:cubicBezTo>
                  <a:cubicBezTo>
                    <a:pt x="6" y="21"/>
                    <a:pt x="6" y="12"/>
                    <a:pt x="6"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0" name="Freeform 537"/>
            <p:cNvSpPr>
              <a:spLocks/>
            </p:cNvSpPr>
            <p:nvPr/>
          </p:nvSpPr>
          <p:spPr bwMode="auto">
            <a:xfrm>
              <a:off x="11585576" y="6597651"/>
              <a:ext cx="58738" cy="177800"/>
            </a:xfrm>
            <a:custGeom>
              <a:avLst/>
              <a:gdLst>
                <a:gd name="T0" fmla="*/ 7 w 14"/>
                <a:gd name="T1" fmla="*/ 6 h 40"/>
                <a:gd name="T2" fmla="*/ 7 w 14"/>
                <a:gd name="T3" fmla="*/ 3 h 40"/>
                <a:gd name="T4" fmla="*/ 1 w 14"/>
                <a:gd name="T5" fmla="*/ 5 h 40"/>
                <a:gd name="T6" fmla="*/ 3 w 14"/>
                <a:gd name="T7" fmla="*/ 29 h 40"/>
                <a:gd name="T8" fmla="*/ 4 w 14"/>
                <a:gd name="T9" fmla="*/ 31 h 40"/>
                <a:gd name="T10" fmla="*/ 5 w 14"/>
                <a:gd name="T11" fmla="*/ 37 h 40"/>
                <a:gd name="T12" fmla="*/ 10 w 14"/>
                <a:gd name="T13" fmla="*/ 37 h 40"/>
                <a:gd name="T14" fmla="*/ 13 w 14"/>
                <a:gd name="T15" fmla="*/ 9 h 40"/>
                <a:gd name="T16" fmla="*/ 7 w 14"/>
                <a:gd name="T17" fmla="*/ 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40">
                  <a:moveTo>
                    <a:pt x="7" y="6"/>
                  </a:moveTo>
                  <a:cubicBezTo>
                    <a:pt x="7" y="5"/>
                    <a:pt x="7" y="4"/>
                    <a:pt x="7" y="3"/>
                  </a:cubicBezTo>
                  <a:cubicBezTo>
                    <a:pt x="6" y="0"/>
                    <a:pt x="0" y="1"/>
                    <a:pt x="1" y="5"/>
                  </a:cubicBezTo>
                  <a:cubicBezTo>
                    <a:pt x="2" y="13"/>
                    <a:pt x="2" y="21"/>
                    <a:pt x="3" y="29"/>
                  </a:cubicBezTo>
                  <a:cubicBezTo>
                    <a:pt x="3" y="30"/>
                    <a:pt x="3" y="31"/>
                    <a:pt x="4" y="31"/>
                  </a:cubicBezTo>
                  <a:cubicBezTo>
                    <a:pt x="5" y="33"/>
                    <a:pt x="5" y="35"/>
                    <a:pt x="5" y="37"/>
                  </a:cubicBezTo>
                  <a:cubicBezTo>
                    <a:pt x="5" y="40"/>
                    <a:pt x="10" y="40"/>
                    <a:pt x="10" y="37"/>
                  </a:cubicBezTo>
                  <a:cubicBezTo>
                    <a:pt x="11" y="28"/>
                    <a:pt x="11" y="18"/>
                    <a:pt x="13" y="9"/>
                  </a:cubicBezTo>
                  <a:cubicBezTo>
                    <a:pt x="14" y="5"/>
                    <a:pt x="9" y="3"/>
                    <a:pt x="7" y="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1" name="Freeform 538"/>
            <p:cNvSpPr>
              <a:spLocks/>
            </p:cNvSpPr>
            <p:nvPr/>
          </p:nvSpPr>
          <p:spPr bwMode="auto">
            <a:xfrm>
              <a:off x="11657013" y="6594476"/>
              <a:ext cx="61913" cy="228600"/>
            </a:xfrm>
            <a:custGeom>
              <a:avLst/>
              <a:gdLst>
                <a:gd name="T0" fmla="*/ 7 w 15"/>
                <a:gd name="T1" fmla="*/ 4 h 52"/>
                <a:gd name="T2" fmla="*/ 6 w 15"/>
                <a:gd name="T3" fmla="*/ 11 h 52"/>
                <a:gd name="T4" fmla="*/ 2 w 15"/>
                <a:gd name="T5" fmla="*/ 13 h 52"/>
                <a:gd name="T6" fmla="*/ 1 w 15"/>
                <a:gd name="T7" fmla="*/ 23 h 52"/>
                <a:gd name="T8" fmla="*/ 4 w 15"/>
                <a:gd name="T9" fmla="*/ 25 h 52"/>
                <a:gd name="T10" fmla="*/ 4 w 15"/>
                <a:gd name="T11" fmla="*/ 49 h 52"/>
                <a:gd name="T12" fmla="*/ 10 w 15"/>
                <a:gd name="T13" fmla="*/ 49 h 52"/>
                <a:gd name="T14" fmla="*/ 15 w 15"/>
                <a:gd name="T15" fmla="*/ 5 h 52"/>
                <a:gd name="T16" fmla="*/ 7 w 15"/>
                <a:gd name="T17" fmla="*/ 4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52">
                  <a:moveTo>
                    <a:pt x="7" y="4"/>
                  </a:moveTo>
                  <a:cubicBezTo>
                    <a:pt x="7" y="7"/>
                    <a:pt x="6" y="9"/>
                    <a:pt x="6" y="11"/>
                  </a:cubicBezTo>
                  <a:cubicBezTo>
                    <a:pt x="5" y="11"/>
                    <a:pt x="2" y="11"/>
                    <a:pt x="2" y="13"/>
                  </a:cubicBezTo>
                  <a:cubicBezTo>
                    <a:pt x="2" y="16"/>
                    <a:pt x="3" y="20"/>
                    <a:pt x="1" y="23"/>
                  </a:cubicBezTo>
                  <a:cubicBezTo>
                    <a:pt x="0" y="24"/>
                    <a:pt x="2" y="26"/>
                    <a:pt x="4" y="25"/>
                  </a:cubicBezTo>
                  <a:cubicBezTo>
                    <a:pt x="3" y="33"/>
                    <a:pt x="3" y="41"/>
                    <a:pt x="4" y="49"/>
                  </a:cubicBezTo>
                  <a:cubicBezTo>
                    <a:pt x="4" y="52"/>
                    <a:pt x="9" y="52"/>
                    <a:pt x="10" y="49"/>
                  </a:cubicBezTo>
                  <a:cubicBezTo>
                    <a:pt x="13" y="35"/>
                    <a:pt x="13" y="20"/>
                    <a:pt x="15" y="5"/>
                  </a:cubicBezTo>
                  <a:cubicBezTo>
                    <a:pt x="15" y="1"/>
                    <a:pt x="8" y="0"/>
                    <a:pt x="7"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2" name="Freeform 539"/>
            <p:cNvSpPr>
              <a:spLocks/>
            </p:cNvSpPr>
            <p:nvPr/>
          </p:nvSpPr>
          <p:spPr bwMode="auto">
            <a:xfrm>
              <a:off x="11469688" y="6611938"/>
              <a:ext cx="49213" cy="206375"/>
            </a:xfrm>
            <a:custGeom>
              <a:avLst/>
              <a:gdLst>
                <a:gd name="T0" fmla="*/ 8 w 12"/>
                <a:gd name="T1" fmla="*/ 7 h 47"/>
                <a:gd name="T2" fmla="*/ 7 w 12"/>
                <a:gd name="T3" fmla="*/ 3 h 47"/>
                <a:gd name="T4" fmla="*/ 3 w 12"/>
                <a:gd name="T5" fmla="*/ 4 h 47"/>
                <a:gd name="T6" fmla="*/ 4 w 12"/>
                <a:gd name="T7" fmla="*/ 8 h 47"/>
                <a:gd name="T8" fmla="*/ 3 w 12"/>
                <a:gd name="T9" fmla="*/ 10 h 47"/>
                <a:gd name="T10" fmla="*/ 4 w 12"/>
                <a:gd name="T11" fmla="*/ 43 h 47"/>
                <a:gd name="T12" fmla="*/ 11 w 12"/>
                <a:gd name="T13" fmla="*/ 42 h 47"/>
                <a:gd name="T14" fmla="*/ 10 w 12"/>
                <a:gd name="T15" fmla="*/ 29 h 47"/>
                <a:gd name="T16" fmla="*/ 11 w 12"/>
                <a:gd name="T17" fmla="*/ 28 h 47"/>
                <a:gd name="T18" fmla="*/ 10 w 12"/>
                <a:gd name="T19" fmla="*/ 21 h 47"/>
                <a:gd name="T20" fmla="*/ 11 w 12"/>
                <a:gd name="T21" fmla="*/ 13 h 47"/>
                <a:gd name="T22" fmla="*/ 8 w 12"/>
                <a:gd name="T23" fmla="*/ 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 h="47">
                  <a:moveTo>
                    <a:pt x="8" y="7"/>
                  </a:moveTo>
                  <a:cubicBezTo>
                    <a:pt x="8" y="6"/>
                    <a:pt x="7" y="4"/>
                    <a:pt x="7" y="3"/>
                  </a:cubicBezTo>
                  <a:cubicBezTo>
                    <a:pt x="6" y="0"/>
                    <a:pt x="3" y="1"/>
                    <a:pt x="3" y="4"/>
                  </a:cubicBezTo>
                  <a:cubicBezTo>
                    <a:pt x="4" y="5"/>
                    <a:pt x="4" y="7"/>
                    <a:pt x="4" y="8"/>
                  </a:cubicBezTo>
                  <a:cubicBezTo>
                    <a:pt x="4" y="8"/>
                    <a:pt x="3" y="9"/>
                    <a:pt x="3" y="10"/>
                  </a:cubicBezTo>
                  <a:cubicBezTo>
                    <a:pt x="1" y="21"/>
                    <a:pt x="0" y="32"/>
                    <a:pt x="4" y="43"/>
                  </a:cubicBezTo>
                  <a:cubicBezTo>
                    <a:pt x="5" y="47"/>
                    <a:pt x="11" y="46"/>
                    <a:pt x="11" y="42"/>
                  </a:cubicBezTo>
                  <a:cubicBezTo>
                    <a:pt x="11" y="38"/>
                    <a:pt x="10" y="33"/>
                    <a:pt x="10" y="29"/>
                  </a:cubicBezTo>
                  <a:cubicBezTo>
                    <a:pt x="10" y="28"/>
                    <a:pt x="11" y="28"/>
                    <a:pt x="11" y="28"/>
                  </a:cubicBezTo>
                  <a:cubicBezTo>
                    <a:pt x="11" y="26"/>
                    <a:pt x="11" y="23"/>
                    <a:pt x="10" y="21"/>
                  </a:cubicBezTo>
                  <a:cubicBezTo>
                    <a:pt x="10" y="18"/>
                    <a:pt x="11" y="15"/>
                    <a:pt x="11" y="13"/>
                  </a:cubicBezTo>
                  <a:cubicBezTo>
                    <a:pt x="12" y="10"/>
                    <a:pt x="10" y="8"/>
                    <a:pt x="8" y="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3" name="Freeform 540"/>
            <p:cNvSpPr>
              <a:spLocks/>
            </p:cNvSpPr>
            <p:nvPr/>
          </p:nvSpPr>
          <p:spPr bwMode="auto">
            <a:xfrm>
              <a:off x="11072813" y="6624638"/>
              <a:ext cx="50800" cy="119063"/>
            </a:xfrm>
            <a:custGeom>
              <a:avLst/>
              <a:gdLst>
                <a:gd name="T0" fmla="*/ 12 w 12"/>
                <a:gd name="T1" fmla="*/ 24 h 27"/>
                <a:gd name="T2" fmla="*/ 4 w 12"/>
                <a:gd name="T3" fmla="*/ 2 h 27"/>
                <a:gd name="T4" fmla="*/ 0 w 12"/>
                <a:gd name="T5" fmla="*/ 3 h 27"/>
                <a:gd name="T6" fmla="*/ 9 w 12"/>
                <a:gd name="T7" fmla="*/ 26 h 27"/>
                <a:gd name="T8" fmla="*/ 12 w 12"/>
                <a:gd name="T9" fmla="*/ 24 h 27"/>
              </a:gdLst>
              <a:ahLst/>
              <a:cxnLst>
                <a:cxn ang="0">
                  <a:pos x="T0" y="T1"/>
                </a:cxn>
                <a:cxn ang="0">
                  <a:pos x="T2" y="T3"/>
                </a:cxn>
                <a:cxn ang="0">
                  <a:pos x="T4" y="T5"/>
                </a:cxn>
                <a:cxn ang="0">
                  <a:pos x="T6" y="T7"/>
                </a:cxn>
                <a:cxn ang="0">
                  <a:pos x="T8" y="T9"/>
                </a:cxn>
              </a:cxnLst>
              <a:rect l="0" t="0" r="r" b="b"/>
              <a:pathLst>
                <a:path w="12" h="27">
                  <a:moveTo>
                    <a:pt x="12" y="24"/>
                  </a:moveTo>
                  <a:cubicBezTo>
                    <a:pt x="8" y="17"/>
                    <a:pt x="6" y="10"/>
                    <a:pt x="4" y="2"/>
                  </a:cubicBezTo>
                  <a:cubicBezTo>
                    <a:pt x="3" y="0"/>
                    <a:pt x="0" y="0"/>
                    <a:pt x="0" y="3"/>
                  </a:cubicBezTo>
                  <a:cubicBezTo>
                    <a:pt x="2" y="11"/>
                    <a:pt x="5" y="18"/>
                    <a:pt x="9" y="26"/>
                  </a:cubicBezTo>
                  <a:cubicBezTo>
                    <a:pt x="10" y="27"/>
                    <a:pt x="12" y="26"/>
                    <a:pt x="12" y="2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4" name="Freeform 541"/>
            <p:cNvSpPr>
              <a:spLocks/>
            </p:cNvSpPr>
            <p:nvPr/>
          </p:nvSpPr>
          <p:spPr bwMode="auto">
            <a:xfrm>
              <a:off x="10968038" y="6572251"/>
              <a:ext cx="76200" cy="193675"/>
            </a:xfrm>
            <a:custGeom>
              <a:avLst/>
              <a:gdLst>
                <a:gd name="T0" fmla="*/ 16 w 18"/>
                <a:gd name="T1" fmla="*/ 37 h 44"/>
                <a:gd name="T2" fmla="*/ 12 w 18"/>
                <a:gd name="T3" fmla="*/ 8 h 44"/>
                <a:gd name="T4" fmla="*/ 6 w 18"/>
                <a:gd name="T5" fmla="*/ 4 h 44"/>
                <a:gd name="T6" fmla="*/ 10 w 18"/>
                <a:gd name="T7" fmla="*/ 41 h 44"/>
                <a:gd name="T8" fmla="*/ 16 w 18"/>
                <a:gd name="T9" fmla="*/ 37 h 44"/>
              </a:gdLst>
              <a:ahLst/>
              <a:cxnLst>
                <a:cxn ang="0">
                  <a:pos x="T0" y="T1"/>
                </a:cxn>
                <a:cxn ang="0">
                  <a:pos x="T2" y="T3"/>
                </a:cxn>
                <a:cxn ang="0">
                  <a:pos x="T4" y="T5"/>
                </a:cxn>
                <a:cxn ang="0">
                  <a:pos x="T6" y="T7"/>
                </a:cxn>
                <a:cxn ang="0">
                  <a:pos x="T8" y="T9"/>
                </a:cxn>
              </a:cxnLst>
              <a:rect l="0" t="0" r="r" b="b"/>
              <a:pathLst>
                <a:path w="18" h="44">
                  <a:moveTo>
                    <a:pt x="16" y="37"/>
                  </a:moveTo>
                  <a:cubicBezTo>
                    <a:pt x="11" y="28"/>
                    <a:pt x="7" y="18"/>
                    <a:pt x="12" y="8"/>
                  </a:cubicBezTo>
                  <a:cubicBezTo>
                    <a:pt x="13" y="4"/>
                    <a:pt x="8" y="0"/>
                    <a:pt x="6" y="4"/>
                  </a:cubicBezTo>
                  <a:cubicBezTo>
                    <a:pt x="0" y="17"/>
                    <a:pt x="2" y="29"/>
                    <a:pt x="10" y="41"/>
                  </a:cubicBezTo>
                  <a:cubicBezTo>
                    <a:pt x="12" y="44"/>
                    <a:pt x="18" y="41"/>
                    <a:pt x="16" y="37"/>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5" name="Freeform 542"/>
            <p:cNvSpPr>
              <a:spLocks/>
            </p:cNvSpPr>
            <p:nvPr/>
          </p:nvSpPr>
          <p:spPr bwMode="auto">
            <a:xfrm>
              <a:off x="11236326" y="6629401"/>
              <a:ext cx="41275" cy="146050"/>
            </a:xfrm>
            <a:custGeom>
              <a:avLst/>
              <a:gdLst>
                <a:gd name="T0" fmla="*/ 3 w 10"/>
                <a:gd name="T1" fmla="*/ 5 h 33"/>
                <a:gd name="T2" fmla="*/ 3 w 10"/>
                <a:gd name="T3" fmla="*/ 29 h 33"/>
                <a:gd name="T4" fmla="*/ 9 w 10"/>
                <a:gd name="T5" fmla="*/ 27 h 33"/>
                <a:gd name="T6" fmla="*/ 9 w 10"/>
                <a:gd name="T7" fmla="*/ 6 h 33"/>
                <a:gd name="T8" fmla="*/ 3 w 10"/>
                <a:gd name="T9" fmla="*/ 5 h 33"/>
              </a:gdLst>
              <a:ahLst/>
              <a:cxnLst>
                <a:cxn ang="0">
                  <a:pos x="T0" y="T1"/>
                </a:cxn>
                <a:cxn ang="0">
                  <a:pos x="T2" y="T3"/>
                </a:cxn>
                <a:cxn ang="0">
                  <a:pos x="T4" y="T5"/>
                </a:cxn>
                <a:cxn ang="0">
                  <a:pos x="T6" y="T7"/>
                </a:cxn>
                <a:cxn ang="0">
                  <a:pos x="T8" y="T9"/>
                </a:cxn>
              </a:cxnLst>
              <a:rect l="0" t="0" r="r" b="b"/>
              <a:pathLst>
                <a:path w="10" h="33">
                  <a:moveTo>
                    <a:pt x="3" y="5"/>
                  </a:moveTo>
                  <a:cubicBezTo>
                    <a:pt x="0" y="12"/>
                    <a:pt x="0" y="21"/>
                    <a:pt x="3" y="29"/>
                  </a:cubicBezTo>
                  <a:cubicBezTo>
                    <a:pt x="4" y="33"/>
                    <a:pt x="10" y="31"/>
                    <a:pt x="9" y="27"/>
                  </a:cubicBezTo>
                  <a:cubicBezTo>
                    <a:pt x="8" y="20"/>
                    <a:pt x="7" y="13"/>
                    <a:pt x="9" y="6"/>
                  </a:cubicBezTo>
                  <a:cubicBezTo>
                    <a:pt x="10" y="2"/>
                    <a:pt x="4" y="0"/>
                    <a:pt x="3"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6" name="Freeform 543"/>
            <p:cNvSpPr>
              <a:spLocks/>
            </p:cNvSpPr>
            <p:nvPr/>
          </p:nvSpPr>
          <p:spPr bwMode="auto">
            <a:xfrm>
              <a:off x="11757026" y="6567488"/>
              <a:ext cx="58738" cy="220663"/>
            </a:xfrm>
            <a:custGeom>
              <a:avLst/>
              <a:gdLst>
                <a:gd name="T0" fmla="*/ 10 w 14"/>
                <a:gd name="T1" fmla="*/ 28 h 50"/>
                <a:gd name="T2" fmla="*/ 13 w 14"/>
                <a:gd name="T3" fmla="*/ 6 h 50"/>
                <a:gd name="T4" fmla="*/ 6 w 14"/>
                <a:gd name="T5" fmla="*/ 4 h 50"/>
                <a:gd name="T6" fmla="*/ 4 w 14"/>
                <a:gd name="T7" fmla="*/ 15 h 50"/>
                <a:gd name="T8" fmla="*/ 3 w 14"/>
                <a:gd name="T9" fmla="*/ 17 h 50"/>
                <a:gd name="T10" fmla="*/ 4 w 14"/>
                <a:gd name="T11" fmla="*/ 46 h 50"/>
                <a:gd name="T12" fmla="*/ 11 w 14"/>
                <a:gd name="T13" fmla="*/ 42 h 50"/>
                <a:gd name="T14" fmla="*/ 8 w 14"/>
                <a:gd name="T15" fmla="*/ 30 h 50"/>
                <a:gd name="T16" fmla="*/ 10 w 14"/>
                <a:gd name="T17" fmla="*/ 2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 h="50">
                  <a:moveTo>
                    <a:pt x="10" y="28"/>
                  </a:moveTo>
                  <a:cubicBezTo>
                    <a:pt x="11" y="20"/>
                    <a:pt x="11" y="13"/>
                    <a:pt x="13" y="6"/>
                  </a:cubicBezTo>
                  <a:cubicBezTo>
                    <a:pt x="14" y="2"/>
                    <a:pt x="7" y="0"/>
                    <a:pt x="6" y="4"/>
                  </a:cubicBezTo>
                  <a:cubicBezTo>
                    <a:pt x="5" y="8"/>
                    <a:pt x="4" y="11"/>
                    <a:pt x="4" y="15"/>
                  </a:cubicBezTo>
                  <a:cubicBezTo>
                    <a:pt x="3" y="15"/>
                    <a:pt x="3" y="16"/>
                    <a:pt x="3" y="17"/>
                  </a:cubicBezTo>
                  <a:cubicBezTo>
                    <a:pt x="0" y="27"/>
                    <a:pt x="0" y="36"/>
                    <a:pt x="4" y="46"/>
                  </a:cubicBezTo>
                  <a:cubicBezTo>
                    <a:pt x="6" y="50"/>
                    <a:pt x="13" y="46"/>
                    <a:pt x="11" y="42"/>
                  </a:cubicBezTo>
                  <a:cubicBezTo>
                    <a:pt x="9" y="38"/>
                    <a:pt x="8" y="34"/>
                    <a:pt x="8" y="30"/>
                  </a:cubicBezTo>
                  <a:cubicBezTo>
                    <a:pt x="9" y="30"/>
                    <a:pt x="10" y="29"/>
                    <a:pt x="10" y="2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7" name="Freeform 544"/>
            <p:cNvSpPr>
              <a:spLocks/>
            </p:cNvSpPr>
            <p:nvPr/>
          </p:nvSpPr>
          <p:spPr bwMode="auto">
            <a:xfrm>
              <a:off x="11839576" y="6624638"/>
              <a:ext cx="33338" cy="141288"/>
            </a:xfrm>
            <a:custGeom>
              <a:avLst/>
              <a:gdLst>
                <a:gd name="T0" fmla="*/ 6 w 8"/>
                <a:gd name="T1" fmla="*/ 4 h 32"/>
                <a:gd name="T2" fmla="*/ 1 w 8"/>
                <a:gd name="T3" fmla="*/ 5 h 32"/>
                <a:gd name="T4" fmla="*/ 4 w 8"/>
                <a:gd name="T5" fmla="*/ 29 h 32"/>
                <a:gd name="T6" fmla="*/ 8 w 8"/>
                <a:gd name="T7" fmla="*/ 29 h 32"/>
                <a:gd name="T8" fmla="*/ 6 w 8"/>
                <a:gd name="T9" fmla="*/ 4 h 32"/>
              </a:gdLst>
              <a:ahLst/>
              <a:cxnLst>
                <a:cxn ang="0">
                  <a:pos x="T0" y="T1"/>
                </a:cxn>
                <a:cxn ang="0">
                  <a:pos x="T2" y="T3"/>
                </a:cxn>
                <a:cxn ang="0">
                  <a:pos x="T4" y="T5"/>
                </a:cxn>
                <a:cxn ang="0">
                  <a:pos x="T6" y="T7"/>
                </a:cxn>
                <a:cxn ang="0">
                  <a:pos x="T8" y="T9"/>
                </a:cxn>
              </a:cxnLst>
              <a:rect l="0" t="0" r="r" b="b"/>
              <a:pathLst>
                <a:path w="8" h="32">
                  <a:moveTo>
                    <a:pt x="6" y="4"/>
                  </a:moveTo>
                  <a:cubicBezTo>
                    <a:pt x="5" y="0"/>
                    <a:pt x="0" y="2"/>
                    <a:pt x="1" y="5"/>
                  </a:cubicBezTo>
                  <a:cubicBezTo>
                    <a:pt x="3" y="13"/>
                    <a:pt x="3" y="21"/>
                    <a:pt x="4" y="29"/>
                  </a:cubicBezTo>
                  <a:cubicBezTo>
                    <a:pt x="4" y="32"/>
                    <a:pt x="8" y="32"/>
                    <a:pt x="8" y="29"/>
                  </a:cubicBezTo>
                  <a:cubicBezTo>
                    <a:pt x="8" y="20"/>
                    <a:pt x="8" y="12"/>
                    <a:pt x="6" y="4"/>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8" name="Freeform 545"/>
            <p:cNvSpPr>
              <a:spLocks/>
            </p:cNvSpPr>
            <p:nvPr/>
          </p:nvSpPr>
          <p:spPr bwMode="auto">
            <a:xfrm>
              <a:off x="11864976" y="6607176"/>
              <a:ext cx="84138" cy="233363"/>
            </a:xfrm>
            <a:custGeom>
              <a:avLst/>
              <a:gdLst>
                <a:gd name="T0" fmla="*/ 18 w 20"/>
                <a:gd name="T1" fmla="*/ 46 h 53"/>
                <a:gd name="T2" fmla="*/ 13 w 20"/>
                <a:gd name="T3" fmla="*/ 14 h 53"/>
                <a:gd name="T4" fmla="*/ 12 w 20"/>
                <a:gd name="T5" fmla="*/ 13 h 53"/>
                <a:gd name="T6" fmla="*/ 12 w 20"/>
                <a:gd name="T7" fmla="*/ 4 h 53"/>
                <a:gd name="T8" fmla="*/ 8 w 20"/>
                <a:gd name="T9" fmla="*/ 4 h 53"/>
                <a:gd name="T10" fmla="*/ 8 w 20"/>
                <a:gd name="T11" fmla="*/ 12 h 53"/>
                <a:gd name="T12" fmla="*/ 7 w 20"/>
                <a:gd name="T13" fmla="*/ 14 h 53"/>
                <a:gd name="T14" fmla="*/ 6 w 20"/>
                <a:gd name="T15" fmla="*/ 22 h 53"/>
                <a:gd name="T16" fmla="*/ 5 w 20"/>
                <a:gd name="T17" fmla="*/ 22 h 53"/>
                <a:gd name="T18" fmla="*/ 1 w 20"/>
                <a:gd name="T19" fmla="*/ 39 h 53"/>
                <a:gd name="T20" fmla="*/ 3 w 20"/>
                <a:gd name="T21" fmla="*/ 39 h 53"/>
                <a:gd name="T22" fmla="*/ 6 w 20"/>
                <a:gd name="T23" fmla="*/ 25 h 53"/>
                <a:gd name="T24" fmla="*/ 10 w 20"/>
                <a:gd name="T25" fmla="*/ 48 h 53"/>
                <a:gd name="T26" fmla="*/ 18 w 20"/>
                <a:gd name="T27" fmla="*/ 4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0" h="53">
                  <a:moveTo>
                    <a:pt x="18" y="46"/>
                  </a:moveTo>
                  <a:cubicBezTo>
                    <a:pt x="15" y="36"/>
                    <a:pt x="14" y="25"/>
                    <a:pt x="13" y="14"/>
                  </a:cubicBezTo>
                  <a:cubicBezTo>
                    <a:pt x="13" y="13"/>
                    <a:pt x="12" y="13"/>
                    <a:pt x="12" y="13"/>
                  </a:cubicBezTo>
                  <a:cubicBezTo>
                    <a:pt x="12" y="10"/>
                    <a:pt x="12" y="12"/>
                    <a:pt x="12" y="4"/>
                  </a:cubicBezTo>
                  <a:cubicBezTo>
                    <a:pt x="12" y="0"/>
                    <a:pt x="8" y="0"/>
                    <a:pt x="8" y="4"/>
                  </a:cubicBezTo>
                  <a:cubicBezTo>
                    <a:pt x="8" y="12"/>
                    <a:pt x="8" y="10"/>
                    <a:pt x="8" y="12"/>
                  </a:cubicBezTo>
                  <a:cubicBezTo>
                    <a:pt x="8" y="13"/>
                    <a:pt x="7" y="13"/>
                    <a:pt x="7" y="14"/>
                  </a:cubicBezTo>
                  <a:cubicBezTo>
                    <a:pt x="7" y="16"/>
                    <a:pt x="7" y="19"/>
                    <a:pt x="6" y="22"/>
                  </a:cubicBezTo>
                  <a:cubicBezTo>
                    <a:pt x="6" y="21"/>
                    <a:pt x="5" y="22"/>
                    <a:pt x="5" y="22"/>
                  </a:cubicBezTo>
                  <a:cubicBezTo>
                    <a:pt x="3" y="28"/>
                    <a:pt x="3" y="33"/>
                    <a:pt x="1" y="39"/>
                  </a:cubicBezTo>
                  <a:cubicBezTo>
                    <a:pt x="0" y="40"/>
                    <a:pt x="2" y="40"/>
                    <a:pt x="3" y="39"/>
                  </a:cubicBezTo>
                  <a:cubicBezTo>
                    <a:pt x="4" y="35"/>
                    <a:pt x="5" y="30"/>
                    <a:pt x="6" y="25"/>
                  </a:cubicBezTo>
                  <a:cubicBezTo>
                    <a:pt x="6" y="33"/>
                    <a:pt x="7" y="41"/>
                    <a:pt x="10" y="48"/>
                  </a:cubicBezTo>
                  <a:cubicBezTo>
                    <a:pt x="12" y="53"/>
                    <a:pt x="20" y="51"/>
                    <a:pt x="18" y="46"/>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49" name="Freeform 546"/>
            <p:cNvSpPr>
              <a:spLocks/>
            </p:cNvSpPr>
            <p:nvPr/>
          </p:nvSpPr>
          <p:spPr bwMode="auto">
            <a:xfrm>
              <a:off x="11969751" y="6726238"/>
              <a:ext cx="25400" cy="128588"/>
            </a:xfrm>
            <a:custGeom>
              <a:avLst/>
              <a:gdLst>
                <a:gd name="T0" fmla="*/ 5 w 6"/>
                <a:gd name="T1" fmla="*/ 3 h 29"/>
                <a:gd name="T2" fmla="*/ 1 w 6"/>
                <a:gd name="T3" fmla="*/ 3 h 29"/>
                <a:gd name="T4" fmla="*/ 0 w 6"/>
                <a:gd name="T5" fmla="*/ 25 h 29"/>
                <a:gd name="T6" fmla="*/ 6 w 6"/>
                <a:gd name="T7" fmla="*/ 25 h 29"/>
                <a:gd name="T8" fmla="*/ 5 w 6"/>
                <a:gd name="T9" fmla="*/ 3 h 29"/>
              </a:gdLst>
              <a:ahLst/>
              <a:cxnLst>
                <a:cxn ang="0">
                  <a:pos x="T0" y="T1"/>
                </a:cxn>
                <a:cxn ang="0">
                  <a:pos x="T2" y="T3"/>
                </a:cxn>
                <a:cxn ang="0">
                  <a:pos x="T4" y="T5"/>
                </a:cxn>
                <a:cxn ang="0">
                  <a:pos x="T6" y="T7"/>
                </a:cxn>
                <a:cxn ang="0">
                  <a:pos x="T8" y="T9"/>
                </a:cxn>
              </a:cxnLst>
              <a:rect l="0" t="0" r="r" b="b"/>
              <a:pathLst>
                <a:path w="6" h="29">
                  <a:moveTo>
                    <a:pt x="5" y="3"/>
                  </a:moveTo>
                  <a:cubicBezTo>
                    <a:pt x="5" y="0"/>
                    <a:pt x="1" y="0"/>
                    <a:pt x="1" y="3"/>
                  </a:cubicBezTo>
                  <a:cubicBezTo>
                    <a:pt x="1" y="10"/>
                    <a:pt x="0" y="21"/>
                    <a:pt x="0" y="25"/>
                  </a:cubicBezTo>
                  <a:cubicBezTo>
                    <a:pt x="0" y="29"/>
                    <a:pt x="6" y="29"/>
                    <a:pt x="6" y="25"/>
                  </a:cubicBezTo>
                  <a:cubicBezTo>
                    <a:pt x="6" y="21"/>
                    <a:pt x="6" y="11"/>
                    <a:pt x="5"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0" name="Freeform 547"/>
            <p:cNvSpPr>
              <a:spLocks/>
            </p:cNvSpPr>
            <p:nvPr/>
          </p:nvSpPr>
          <p:spPr bwMode="auto">
            <a:xfrm>
              <a:off x="11998326" y="6624638"/>
              <a:ext cx="41275" cy="176213"/>
            </a:xfrm>
            <a:custGeom>
              <a:avLst/>
              <a:gdLst>
                <a:gd name="T0" fmla="*/ 3 w 10"/>
                <a:gd name="T1" fmla="*/ 3 h 40"/>
                <a:gd name="T2" fmla="*/ 0 w 10"/>
                <a:gd name="T3" fmla="*/ 35 h 40"/>
                <a:gd name="T4" fmla="*/ 9 w 10"/>
                <a:gd name="T5" fmla="*/ 35 h 40"/>
                <a:gd name="T6" fmla="*/ 10 w 10"/>
                <a:gd name="T7" fmla="*/ 4 h 40"/>
                <a:gd name="T8" fmla="*/ 3 w 10"/>
                <a:gd name="T9" fmla="*/ 3 h 40"/>
              </a:gdLst>
              <a:ahLst/>
              <a:cxnLst>
                <a:cxn ang="0">
                  <a:pos x="T0" y="T1"/>
                </a:cxn>
                <a:cxn ang="0">
                  <a:pos x="T2" y="T3"/>
                </a:cxn>
                <a:cxn ang="0">
                  <a:pos x="T4" y="T5"/>
                </a:cxn>
                <a:cxn ang="0">
                  <a:pos x="T6" y="T7"/>
                </a:cxn>
                <a:cxn ang="0">
                  <a:pos x="T8" y="T9"/>
                </a:cxn>
              </a:cxnLst>
              <a:rect l="0" t="0" r="r" b="b"/>
              <a:pathLst>
                <a:path w="10" h="40">
                  <a:moveTo>
                    <a:pt x="3" y="3"/>
                  </a:moveTo>
                  <a:cubicBezTo>
                    <a:pt x="0" y="14"/>
                    <a:pt x="0" y="24"/>
                    <a:pt x="0" y="35"/>
                  </a:cubicBezTo>
                  <a:cubicBezTo>
                    <a:pt x="0" y="40"/>
                    <a:pt x="8" y="40"/>
                    <a:pt x="9" y="35"/>
                  </a:cubicBezTo>
                  <a:cubicBezTo>
                    <a:pt x="9" y="25"/>
                    <a:pt x="9" y="15"/>
                    <a:pt x="10" y="4"/>
                  </a:cubicBezTo>
                  <a:cubicBezTo>
                    <a:pt x="10" y="1"/>
                    <a:pt x="4" y="0"/>
                    <a:pt x="3" y="3"/>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1" name="Freeform 548"/>
            <p:cNvSpPr>
              <a:spLocks/>
            </p:cNvSpPr>
            <p:nvPr/>
          </p:nvSpPr>
          <p:spPr bwMode="auto">
            <a:xfrm>
              <a:off x="12039601" y="6611938"/>
              <a:ext cx="71438" cy="250825"/>
            </a:xfrm>
            <a:custGeom>
              <a:avLst/>
              <a:gdLst>
                <a:gd name="T0" fmla="*/ 7 w 17"/>
                <a:gd name="T1" fmla="*/ 5 h 57"/>
                <a:gd name="T2" fmla="*/ 4 w 17"/>
                <a:gd name="T3" fmla="*/ 12 h 57"/>
                <a:gd name="T4" fmla="*/ 4 w 17"/>
                <a:gd name="T5" fmla="*/ 11 h 57"/>
                <a:gd name="T6" fmla="*/ 1 w 17"/>
                <a:gd name="T7" fmla="*/ 11 h 57"/>
                <a:gd name="T8" fmla="*/ 2 w 17"/>
                <a:gd name="T9" fmla="*/ 19 h 57"/>
                <a:gd name="T10" fmla="*/ 6 w 17"/>
                <a:gd name="T11" fmla="*/ 54 h 57"/>
                <a:gd name="T12" fmla="*/ 12 w 17"/>
                <a:gd name="T13" fmla="*/ 52 h 57"/>
                <a:gd name="T14" fmla="*/ 15 w 17"/>
                <a:gd name="T15" fmla="*/ 10 h 57"/>
                <a:gd name="T16" fmla="*/ 7 w 17"/>
                <a:gd name="T17" fmla="*/ 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 h="57">
                  <a:moveTo>
                    <a:pt x="7" y="5"/>
                  </a:moveTo>
                  <a:cubicBezTo>
                    <a:pt x="6" y="7"/>
                    <a:pt x="5" y="10"/>
                    <a:pt x="4" y="12"/>
                  </a:cubicBezTo>
                  <a:cubicBezTo>
                    <a:pt x="4" y="11"/>
                    <a:pt x="4" y="11"/>
                    <a:pt x="4" y="11"/>
                  </a:cubicBezTo>
                  <a:cubicBezTo>
                    <a:pt x="4" y="9"/>
                    <a:pt x="1" y="10"/>
                    <a:pt x="1" y="11"/>
                  </a:cubicBezTo>
                  <a:cubicBezTo>
                    <a:pt x="1" y="14"/>
                    <a:pt x="2" y="17"/>
                    <a:pt x="2" y="19"/>
                  </a:cubicBezTo>
                  <a:cubicBezTo>
                    <a:pt x="0" y="31"/>
                    <a:pt x="1" y="43"/>
                    <a:pt x="6" y="54"/>
                  </a:cubicBezTo>
                  <a:cubicBezTo>
                    <a:pt x="7" y="57"/>
                    <a:pt x="12" y="55"/>
                    <a:pt x="12" y="52"/>
                  </a:cubicBezTo>
                  <a:cubicBezTo>
                    <a:pt x="11" y="38"/>
                    <a:pt x="9" y="23"/>
                    <a:pt x="15" y="10"/>
                  </a:cubicBezTo>
                  <a:cubicBezTo>
                    <a:pt x="17" y="4"/>
                    <a:pt x="9" y="0"/>
                    <a:pt x="7"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2" name="Freeform 549"/>
            <p:cNvSpPr>
              <a:spLocks/>
            </p:cNvSpPr>
            <p:nvPr/>
          </p:nvSpPr>
          <p:spPr bwMode="auto">
            <a:xfrm>
              <a:off x="11957051" y="6575426"/>
              <a:ext cx="33338" cy="160338"/>
            </a:xfrm>
            <a:custGeom>
              <a:avLst/>
              <a:gdLst>
                <a:gd name="T0" fmla="*/ 0 w 8"/>
                <a:gd name="T1" fmla="*/ 5 h 36"/>
                <a:gd name="T2" fmla="*/ 1 w 8"/>
                <a:gd name="T3" fmla="*/ 32 h 36"/>
                <a:gd name="T4" fmla="*/ 8 w 8"/>
                <a:gd name="T5" fmla="*/ 32 h 36"/>
                <a:gd name="T6" fmla="*/ 8 w 8"/>
                <a:gd name="T7" fmla="*/ 5 h 36"/>
                <a:gd name="T8" fmla="*/ 0 w 8"/>
                <a:gd name="T9" fmla="*/ 5 h 36"/>
              </a:gdLst>
              <a:ahLst/>
              <a:cxnLst>
                <a:cxn ang="0">
                  <a:pos x="T0" y="T1"/>
                </a:cxn>
                <a:cxn ang="0">
                  <a:pos x="T2" y="T3"/>
                </a:cxn>
                <a:cxn ang="0">
                  <a:pos x="T4" y="T5"/>
                </a:cxn>
                <a:cxn ang="0">
                  <a:pos x="T6" y="T7"/>
                </a:cxn>
                <a:cxn ang="0">
                  <a:pos x="T8" y="T9"/>
                </a:cxn>
              </a:cxnLst>
              <a:rect l="0" t="0" r="r" b="b"/>
              <a:pathLst>
                <a:path w="8" h="36">
                  <a:moveTo>
                    <a:pt x="0" y="5"/>
                  </a:moveTo>
                  <a:cubicBezTo>
                    <a:pt x="0" y="14"/>
                    <a:pt x="0" y="23"/>
                    <a:pt x="1" y="32"/>
                  </a:cubicBezTo>
                  <a:cubicBezTo>
                    <a:pt x="1" y="36"/>
                    <a:pt x="8" y="36"/>
                    <a:pt x="8" y="32"/>
                  </a:cubicBezTo>
                  <a:cubicBezTo>
                    <a:pt x="8" y="23"/>
                    <a:pt x="8" y="14"/>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3" name="Freeform 550"/>
            <p:cNvSpPr>
              <a:spLocks/>
            </p:cNvSpPr>
            <p:nvPr/>
          </p:nvSpPr>
          <p:spPr bwMode="auto">
            <a:xfrm>
              <a:off x="12098338" y="6611938"/>
              <a:ext cx="63500" cy="176213"/>
            </a:xfrm>
            <a:custGeom>
              <a:avLst/>
              <a:gdLst>
                <a:gd name="T0" fmla="*/ 5 w 15"/>
                <a:gd name="T1" fmla="*/ 5 h 40"/>
                <a:gd name="T2" fmla="*/ 4 w 15"/>
                <a:gd name="T3" fmla="*/ 37 h 40"/>
                <a:gd name="T4" fmla="*/ 10 w 15"/>
                <a:gd name="T5" fmla="*/ 36 h 40"/>
                <a:gd name="T6" fmla="*/ 13 w 15"/>
                <a:gd name="T7" fmla="*/ 10 h 40"/>
                <a:gd name="T8" fmla="*/ 5 w 15"/>
                <a:gd name="T9" fmla="*/ 5 h 40"/>
              </a:gdLst>
              <a:ahLst/>
              <a:cxnLst>
                <a:cxn ang="0">
                  <a:pos x="T0" y="T1"/>
                </a:cxn>
                <a:cxn ang="0">
                  <a:pos x="T2" y="T3"/>
                </a:cxn>
                <a:cxn ang="0">
                  <a:pos x="T4" y="T5"/>
                </a:cxn>
                <a:cxn ang="0">
                  <a:pos x="T6" y="T7"/>
                </a:cxn>
                <a:cxn ang="0">
                  <a:pos x="T8" y="T9"/>
                </a:cxn>
              </a:cxnLst>
              <a:rect l="0" t="0" r="r" b="b"/>
              <a:pathLst>
                <a:path w="15" h="40">
                  <a:moveTo>
                    <a:pt x="5" y="5"/>
                  </a:moveTo>
                  <a:cubicBezTo>
                    <a:pt x="0" y="15"/>
                    <a:pt x="0" y="26"/>
                    <a:pt x="4" y="37"/>
                  </a:cubicBezTo>
                  <a:cubicBezTo>
                    <a:pt x="5" y="40"/>
                    <a:pt x="10" y="40"/>
                    <a:pt x="10" y="36"/>
                  </a:cubicBezTo>
                  <a:cubicBezTo>
                    <a:pt x="10" y="27"/>
                    <a:pt x="9" y="18"/>
                    <a:pt x="13" y="10"/>
                  </a:cubicBezTo>
                  <a:cubicBezTo>
                    <a:pt x="15" y="4"/>
                    <a:pt x="7" y="0"/>
                    <a:pt x="5"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4" name="Freeform 551"/>
            <p:cNvSpPr>
              <a:spLocks/>
            </p:cNvSpPr>
            <p:nvPr/>
          </p:nvSpPr>
          <p:spPr bwMode="auto">
            <a:xfrm>
              <a:off x="12195176" y="6686551"/>
              <a:ext cx="33338" cy="136525"/>
            </a:xfrm>
            <a:custGeom>
              <a:avLst/>
              <a:gdLst>
                <a:gd name="T0" fmla="*/ 0 w 8"/>
                <a:gd name="T1" fmla="*/ 5 h 31"/>
                <a:gd name="T2" fmla="*/ 1 w 8"/>
                <a:gd name="T3" fmla="*/ 27 h 31"/>
                <a:gd name="T4" fmla="*/ 7 w 8"/>
                <a:gd name="T5" fmla="*/ 27 h 31"/>
                <a:gd name="T6" fmla="*/ 8 w 8"/>
                <a:gd name="T7" fmla="*/ 5 h 31"/>
                <a:gd name="T8" fmla="*/ 0 w 8"/>
                <a:gd name="T9" fmla="*/ 5 h 31"/>
              </a:gdLst>
              <a:ahLst/>
              <a:cxnLst>
                <a:cxn ang="0">
                  <a:pos x="T0" y="T1"/>
                </a:cxn>
                <a:cxn ang="0">
                  <a:pos x="T2" y="T3"/>
                </a:cxn>
                <a:cxn ang="0">
                  <a:pos x="T4" y="T5"/>
                </a:cxn>
                <a:cxn ang="0">
                  <a:pos x="T6" y="T7"/>
                </a:cxn>
                <a:cxn ang="0">
                  <a:pos x="T8" y="T9"/>
                </a:cxn>
              </a:cxnLst>
              <a:rect l="0" t="0" r="r" b="b"/>
              <a:pathLst>
                <a:path w="8" h="31">
                  <a:moveTo>
                    <a:pt x="0" y="5"/>
                  </a:moveTo>
                  <a:cubicBezTo>
                    <a:pt x="0" y="12"/>
                    <a:pt x="0" y="20"/>
                    <a:pt x="1" y="27"/>
                  </a:cubicBezTo>
                  <a:cubicBezTo>
                    <a:pt x="2" y="31"/>
                    <a:pt x="7" y="31"/>
                    <a:pt x="7" y="27"/>
                  </a:cubicBezTo>
                  <a:cubicBezTo>
                    <a:pt x="8" y="20"/>
                    <a:pt x="8" y="12"/>
                    <a:pt x="8" y="5"/>
                  </a:cubicBezTo>
                  <a:cubicBezTo>
                    <a:pt x="8" y="0"/>
                    <a:pt x="0" y="0"/>
                    <a:pt x="0" y="5"/>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5" name="Freeform 552"/>
            <p:cNvSpPr>
              <a:spLocks/>
            </p:cNvSpPr>
            <p:nvPr/>
          </p:nvSpPr>
          <p:spPr bwMode="auto">
            <a:xfrm>
              <a:off x="-25400" y="6677026"/>
              <a:ext cx="12303126" cy="230188"/>
            </a:xfrm>
            <a:custGeom>
              <a:avLst/>
              <a:gdLst>
                <a:gd name="T0" fmla="*/ 2945 w 2951"/>
                <a:gd name="T1" fmla="*/ 17 h 52"/>
                <a:gd name="T2" fmla="*/ 2927 w 2951"/>
                <a:gd name="T3" fmla="*/ 52 h 52"/>
                <a:gd name="T4" fmla="*/ 25 w 2951"/>
                <a:gd name="T5" fmla="*/ 52 h 52"/>
                <a:gd name="T6" fmla="*/ 6 w 2951"/>
                <a:gd name="T7" fmla="*/ 11 h 52"/>
                <a:gd name="T8" fmla="*/ 5 w 2951"/>
                <a:gd name="T9" fmla="*/ 35 h 52"/>
                <a:gd name="T10" fmla="*/ 25 w 2951"/>
                <a:gd name="T11" fmla="*/ 0 h 52"/>
                <a:gd name="T12" fmla="*/ 2927 w 2951"/>
                <a:gd name="T13" fmla="*/ 0 h 52"/>
                <a:gd name="T14" fmla="*/ 2945 w 2951"/>
                <a:gd name="T15" fmla="*/ 34 h 52"/>
                <a:gd name="T16" fmla="*/ 2945 w 2951"/>
                <a:gd name="T17" fmla="*/ 1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51" h="52">
                  <a:moveTo>
                    <a:pt x="2945" y="17"/>
                  </a:moveTo>
                  <a:cubicBezTo>
                    <a:pt x="2945" y="27"/>
                    <a:pt x="2951" y="52"/>
                    <a:pt x="2927" y="52"/>
                  </a:cubicBezTo>
                  <a:cubicBezTo>
                    <a:pt x="25" y="52"/>
                    <a:pt x="25" y="52"/>
                    <a:pt x="25" y="52"/>
                  </a:cubicBezTo>
                  <a:cubicBezTo>
                    <a:pt x="0" y="52"/>
                    <a:pt x="6" y="22"/>
                    <a:pt x="6" y="11"/>
                  </a:cubicBezTo>
                  <a:cubicBezTo>
                    <a:pt x="5" y="35"/>
                    <a:pt x="5" y="35"/>
                    <a:pt x="5" y="35"/>
                  </a:cubicBezTo>
                  <a:cubicBezTo>
                    <a:pt x="5" y="24"/>
                    <a:pt x="14" y="0"/>
                    <a:pt x="25" y="0"/>
                  </a:cubicBezTo>
                  <a:cubicBezTo>
                    <a:pt x="2927" y="0"/>
                    <a:pt x="2927" y="0"/>
                    <a:pt x="2927" y="0"/>
                  </a:cubicBezTo>
                  <a:cubicBezTo>
                    <a:pt x="2938" y="0"/>
                    <a:pt x="2945" y="23"/>
                    <a:pt x="2945" y="34"/>
                  </a:cubicBezTo>
                  <a:lnTo>
                    <a:pt x="2945" y="17"/>
                  </a:lnTo>
                  <a:close/>
                </a:path>
              </a:pathLst>
            </a:custGeom>
            <a:solidFill>
              <a:srgbClr val="4463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156" name="Freeform 553"/>
            <p:cNvSpPr>
              <a:spLocks/>
            </p:cNvSpPr>
            <p:nvPr/>
          </p:nvSpPr>
          <p:spPr bwMode="auto">
            <a:xfrm>
              <a:off x="-4762" y="6677026"/>
              <a:ext cx="12257088" cy="160338"/>
            </a:xfrm>
            <a:custGeom>
              <a:avLst/>
              <a:gdLst>
                <a:gd name="T0" fmla="*/ 2940 w 2940"/>
                <a:gd name="T1" fmla="*/ 18 h 36"/>
                <a:gd name="T2" fmla="*/ 2922 w 2940"/>
                <a:gd name="T3" fmla="*/ 36 h 36"/>
                <a:gd name="T4" fmla="*/ 18 w 2940"/>
                <a:gd name="T5" fmla="*/ 36 h 36"/>
                <a:gd name="T6" fmla="*/ 0 w 2940"/>
                <a:gd name="T7" fmla="*/ 18 h 36"/>
                <a:gd name="T8" fmla="*/ 18 w 2940"/>
                <a:gd name="T9" fmla="*/ 0 h 36"/>
                <a:gd name="T10" fmla="*/ 2922 w 2940"/>
                <a:gd name="T11" fmla="*/ 0 h 36"/>
                <a:gd name="T12" fmla="*/ 2940 w 2940"/>
                <a:gd name="T13" fmla="*/ 18 h 36"/>
              </a:gdLst>
              <a:ahLst/>
              <a:cxnLst>
                <a:cxn ang="0">
                  <a:pos x="T0" y="T1"/>
                </a:cxn>
                <a:cxn ang="0">
                  <a:pos x="T2" y="T3"/>
                </a:cxn>
                <a:cxn ang="0">
                  <a:pos x="T4" y="T5"/>
                </a:cxn>
                <a:cxn ang="0">
                  <a:pos x="T6" y="T7"/>
                </a:cxn>
                <a:cxn ang="0">
                  <a:pos x="T8" y="T9"/>
                </a:cxn>
                <a:cxn ang="0">
                  <a:pos x="T10" y="T11"/>
                </a:cxn>
                <a:cxn ang="0">
                  <a:pos x="T12" y="T13"/>
                </a:cxn>
              </a:cxnLst>
              <a:rect l="0" t="0" r="r" b="b"/>
              <a:pathLst>
                <a:path w="2940" h="36">
                  <a:moveTo>
                    <a:pt x="2940" y="18"/>
                  </a:moveTo>
                  <a:cubicBezTo>
                    <a:pt x="2940" y="28"/>
                    <a:pt x="2932" y="36"/>
                    <a:pt x="2922" y="36"/>
                  </a:cubicBezTo>
                  <a:cubicBezTo>
                    <a:pt x="18" y="36"/>
                    <a:pt x="18" y="36"/>
                    <a:pt x="18" y="36"/>
                  </a:cubicBezTo>
                  <a:cubicBezTo>
                    <a:pt x="8" y="36"/>
                    <a:pt x="0" y="28"/>
                    <a:pt x="0" y="18"/>
                  </a:cubicBezTo>
                  <a:cubicBezTo>
                    <a:pt x="0" y="8"/>
                    <a:pt x="8" y="0"/>
                    <a:pt x="18" y="0"/>
                  </a:cubicBezTo>
                  <a:cubicBezTo>
                    <a:pt x="2922" y="0"/>
                    <a:pt x="2922" y="0"/>
                    <a:pt x="2922" y="0"/>
                  </a:cubicBezTo>
                  <a:cubicBezTo>
                    <a:pt x="2932" y="0"/>
                    <a:pt x="2940" y="8"/>
                    <a:pt x="2940" y="18"/>
                  </a:cubicBezTo>
                  <a:close/>
                </a:path>
              </a:pathLst>
            </a:custGeom>
            <a:solidFill>
              <a:srgbClr val="619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pic>
        <p:nvPicPr>
          <p:cNvPr id="585" name="图片 584"/>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8735" y1="6990" x2="34939" y2="11596"/>
                        <a14:foregroundMark x1="3500" y1="61212" x2="18433" y2="73657"/>
                        <a14:foregroundMark x1="20713" y1="61414" x2="18433" y2="93535"/>
                        <a14:foregroundMark x1="14290" y1="94626" x2="66891" y2="98586"/>
                        <a14:foregroundMark x1="11143" y1="14222" x2="14290" y2="5899"/>
                      </a14:backgroundRemoval>
                    </a14:imgEffect>
                  </a14:imgLayer>
                </a14:imgProps>
              </a:ext>
              <a:ext uri="{28A0092B-C50C-407E-A947-70E740481C1C}">
                <a14:useLocalDpi xmlns:a14="http://schemas.microsoft.com/office/drawing/2010/main" val="0"/>
              </a:ext>
            </a:extLst>
          </a:blip>
          <a:stretch>
            <a:fillRect/>
          </a:stretch>
        </p:blipFill>
        <p:spPr>
          <a:xfrm>
            <a:off x="5775326" y="5823642"/>
            <a:ext cx="1102968" cy="876402"/>
          </a:xfrm>
          <a:prstGeom prst="rect">
            <a:avLst/>
          </a:prstGeom>
        </p:spPr>
      </p:pic>
      <p:sp>
        <p:nvSpPr>
          <p:cNvPr id="3" name="线形标注 2(带强调线) 2"/>
          <p:cNvSpPr/>
          <p:nvPr/>
        </p:nvSpPr>
        <p:spPr>
          <a:xfrm rot="16200000">
            <a:off x="2833625" y="2628789"/>
            <a:ext cx="914400" cy="612648"/>
          </a:xfrm>
          <a:prstGeom prst="accentCallout2">
            <a:avLst>
              <a:gd name="adj1" fmla="val 21119"/>
              <a:gd name="adj2" fmla="val 1191"/>
              <a:gd name="adj3" fmla="val 21119"/>
              <a:gd name="adj4" fmla="val -13492"/>
              <a:gd name="adj5" fmla="val 425223"/>
              <a:gd name="adj6" fmla="val -130793"/>
            </a:avLst>
          </a:prstGeom>
          <a:noFill/>
          <a:ln>
            <a:solidFill>
              <a:srgbClr val="72BE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nvGrpSpPr>
          <p:cNvPr id="488" name="组合 487"/>
          <p:cNvGrpSpPr/>
          <p:nvPr/>
        </p:nvGrpSpPr>
        <p:grpSpPr>
          <a:xfrm>
            <a:off x="2831422" y="2005480"/>
            <a:ext cx="619198" cy="859140"/>
            <a:chOff x="423149" y="2496059"/>
            <a:chExt cx="547120" cy="759131"/>
          </a:xfrm>
          <a:solidFill>
            <a:srgbClr val="0895BE"/>
          </a:solidFill>
        </p:grpSpPr>
        <p:sp>
          <p:nvSpPr>
            <p:cNvPr id="489" name="Freeform 291"/>
            <p:cNvSpPr>
              <a:spLocks/>
            </p:cNvSpPr>
            <p:nvPr/>
          </p:nvSpPr>
          <p:spPr bwMode="auto">
            <a:xfrm>
              <a:off x="665935" y="2496059"/>
              <a:ext cx="266721" cy="38982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0" name="Freeform 292"/>
            <p:cNvSpPr>
              <a:spLocks/>
            </p:cNvSpPr>
            <p:nvPr/>
          </p:nvSpPr>
          <p:spPr bwMode="auto">
            <a:xfrm>
              <a:off x="457344" y="2523415"/>
              <a:ext cx="341950" cy="362467"/>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1" name="Freeform 293"/>
            <p:cNvSpPr>
              <a:spLocks/>
            </p:cNvSpPr>
            <p:nvPr/>
          </p:nvSpPr>
          <p:spPr bwMode="auto">
            <a:xfrm>
              <a:off x="423149" y="2742264"/>
              <a:ext cx="376145" cy="294077"/>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2" name="Freeform 294"/>
            <p:cNvSpPr>
              <a:spLocks/>
            </p:cNvSpPr>
            <p:nvPr/>
          </p:nvSpPr>
          <p:spPr bwMode="auto">
            <a:xfrm>
              <a:off x="457344" y="2885883"/>
              <a:ext cx="341950" cy="369307"/>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499" name="Oval 299"/>
            <p:cNvSpPr>
              <a:spLocks noChangeArrowheads="1"/>
            </p:cNvSpPr>
            <p:nvPr/>
          </p:nvSpPr>
          <p:spPr bwMode="auto">
            <a:xfrm>
              <a:off x="628319" y="2704648"/>
              <a:ext cx="341950" cy="36246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
        <p:nvSpPr>
          <p:cNvPr id="553" name="线形标注 2(带强调线) 552"/>
          <p:cNvSpPr/>
          <p:nvPr/>
        </p:nvSpPr>
        <p:spPr>
          <a:xfrm rot="16200000">
            <a:off x="5625853" y="2628789"/>
            <a:ext cx="914400" cy="612648"/>
          </a:xfrm>
          <a:prstGeom prst="accentCallout2">
            <a:avLst>
              <a:gd name="adj1" fmla="val 21119"/>
              <a:gd name="adj2" fmla="val 1191"/>
              <a:gd name="adj3" fmla="val 28226"/>
              <a:gd name="adj4" fmla="val -40476"/>
              <a:gd name="adj5" fmla="val 48535"/>
              <a:gd name="adj6" fmla="val -87936"/>
            </a:avLst>
          </a:prstGeom>
          <a:noFill/>
          <a:ln>
            <a:solidFill>
              <a:srgbClr val="72BE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nvGrpSpPr>
          <p:cNvPr id="554" name="组合 553"/>
          <p:cNvGrpSpPr/>
          <p:nvPr/>
        </p:nvGrpSpPr>
        <p:grpSpPr>
          <a:xfrm>
            <a:off x="5594351" y="1964608"/>
            <a:ext cx="851397" cy="893970"/>
            <a:chOff x="423149" y="2496059"/>
            <a:chExt cx="752290" cy="789907"/>
          </a:xfrm>
          <a:solidFill>
            <a:srgbClr val="75625B"/>
          </a:solidFill>
        </p:grpSpPr>
        <p:sp>
          <p:nvSpPr>
            <p:cNvPr id="555" name="Freeform 291"/>
            <p:cNvSpPr>
              <a:spLocks/>
            </p:cNvSpPr>
            <p:nvPr/>
          </p:nvSpPr>
          <p:spPr bwMode="auto">
            <a:xfrm>
              <a:off x="665935" y="2496059"/>
              <a:ext cx="266721" cy="38982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6" name="Freeform 292"/>
            <p:cNvSpPr>
              <a:spLocks/>
            </p:cNvSpPr>
            <p:nvPr/>
          </p:nvSpPr>
          <p:spPr bwMode="auto">
            <a:xfrm>
              <a:off x="457344" y="2523415"/>
              <a:ext cx="341950" cy="362467"/>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7" name="Freeform 293"/>
            <p:cNvSpPr>
              <a:spLocks/>
            </p:cNvSpPr>
            <p:nvPr/>
          </p:nvSpPr>
          <p:spPr bwMode="auto">
            <a:xfrm>
              <a:off x="423149" y="2742264"/>
              <a:ext cx="376145" cy="294077"/>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8" name="Freeform 294"/>
            <p:cNvSpPr>
              <a:spLocks/>
            </p:cNvSpPr>
            <p:nvPr/>
          </p:nvSpPr>
          <p:spPr bwMode="auto">
            <a:xfrm>
              <a:off x="457344" y="2885883"/>
              <a:ext cx="341950" cy="369307"/>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59" name="Freeform 295"/>
            <p:cNvSpPr>
              <a:spLocks/>
            </p:cNvSpPr>
            <p:nvPr/>
          </p:nvSpPr>
          <p:spPr bwMode="auto">
            <a:xfrm>
              <a:off x="665935" y="2885883"/>
              <a:ext cx="266721" cy="400083"/>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0" name="Freeform 296"/>
            <p:cNvSpPr>
              <a:spLocks/>
            </p:cNvSpPr>
            <p:nvPr/>
          </p:nvSpPr>
          <p:spPr bwMode="auto">
            <a:xfrm>
              <a:off x="799294" y="2885883"/>
              <a:ext cx="352210" cy="369307"/>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1" name="Freeform 297"/>
            <p:cNvSpPr>
              <a:spLocks/>
            </p:cNvSpPr>
            <p:nvPr/>
          </p:nvSpPr>
          <p:spPr bwMode="auto">
            <a:xfrm>
              <a:off x="799294" y="2742264"/>
              <a:ext cx="376145" cy="287238"/>
            </a:xfrm>
            <a:custGeom>
              <a:avLst/>
              <a:gdLst>
                <a:gd name="T0" fmla="*/ 42 w 42"/>
                <a:gd name="T1" fmla="*/ 23 h 30"/>
                <a:gd name="T2" fmla="*/ 36 w 42"/>
                <a:gd name="T3" fmla="*/ 15 h 30"/>
                <a:gd name="T4" fmla="*/ 42 w 42"/>
                <a:gd name="T5" fmla="*/ 8 h 30"/>
                <a:gd name="T6" fmla="*/ 0 w 42"/>
                <a:gd name="T7" fmla="*/ 15 h 30"/>
                <a:gd name="T8" fmla="*/ 42 w 42"/>
                <a:gd name="T9" fmla="*/ 23 h 30"/>
              </a:gdLst>
              <a:ahLst/>
              <a:cxnLst>
                <a:cxn ang="0">
                  <a:pos x="T0" y="T1"/>
                </a:cxn>
                <a:cxn ang="0">
                  <a:pos x="T2" y="T3"/>
                </a:cxn>
                <a:cxn ang="0">
                  <a:pos x="T4" y="T5"/>
                </a:cxn>
                <a:cxn ang="0">
                  <a:pos x="T6" y="T7"/>
                </a:cxn>
                <a:cxn ang="0">
                  <a:pos x="T8" y="T9"/>
                </a:cxn>
              </a:cxnLst>
              <a:rect l="0" t="0" r="r" b="b"/>
              <a:pathLst>
                <a:path w="42" h="30">
                  <a:moveTo>
                    <a:pt x="42" y="23"/>
                  </a:moveTo>
                  <a:cubicBezTo>
                    <a:pt x="42" y="18"/>
                    <a:pt x="36" y="19"/>
                    <a:pt x="36" y="15"/>
                  </a:cubicBezTo>
                  <a:cubicBezTo>
                    <a:pt x="36" y="12"/>
                    <a:pt x="42" y="13"/>
                    <a:pt x="42" y="8"/>
                  </a:cubicBezTo>
                  <a:cubicBezTo>
                    <a:pt x="41" y="2"/>
                    <a:pt x="31" y="0"/>
                    <a:pt x="0" y="15"/>
                  </a:cubicBezTo>
                  <a:cubicBezTo>
                    <a:pt x="33" y="30"/>
                    <a:pt x="41" y="29"/>
                    <a:pt x="42"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3" name="Oval 299"/>
            <p:cNvSpPr>
              <a:spLocks noChangeArrowheads="1"/>
            </p:cNvSpPr>
            <p:nvPr/>
          </p:nvSpPr>
          <p:spPr bwMode="auto">
            <a:xfrm>
              <a:off x="628319" y="2704648"/>
              <a:ext cx="341950" cy="36246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
        <p:nvSpPr>
          <p:cNvPr id="565" name="线形标注 2(带强调线) 564"/>
          <p:cNvSpPr/>
          <p:nvPr/>
        </p:nvSpPr>
        <p:spPr>
          <a:xfrm rot="16200000">
            <a:off x="8435479" y="2628789"/>
            <a:ext cx="914400" cy="612648"/>
          </a:xfrm>
          <a:prstGeom prst="accentCallout2">
            <a:avLst>
              <a:gd name="adj1" fmla="val 21119"/>
              <a:gd name="adj2" fmla="val 1191"/>
              <a:gd name="adj3" fmla="val 21119"/>
              <a:gd name="adj4" fmla="val -13492"/>
              <a:gd name="adj5" fmla="val -309200"/>
              <a:gd name="adj6" fmla="val -129205"/>
            </a:avLst>
          </a:prstGeom>
          <a:noFill/>
          <a:ln>
            <a:solidFill>
              <a:srgbClr val="72BE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white"/>
              </a:solidFill>
            </a:endParaRPr>
          </a:p>
        </p:txBody>
      </p:sp>
      <p:grpSp>
        <p:nvGrpSpPr>
          <p:cNvPr id="566" name="组合 565"/>
          <p:cNvGrpSpPr/>
          <p:nvPr/>
        </p:nvGrpSpPr>
        <p:grpSpPr>
          <a:xfrm>
            <a:off x="8403977" y="1964608"/>
            <a:ext cx="824309" cy="893970"/>
            <a:chOff x="423149" y="2496059"/>
            <a:chExt cx="728355" cy="789907"/>
          </a:xfrm>
          <a:solidFill>
            <a:srgbClr val="B3D53D"/>
          </a:solidFill>
        </p:grpSpPr>
        <p:sp>
          <p:nvSpPr>
            <p:cNvPr id="567" name="Freeform 291"/>
            <p:cNvSpPr>
              <a:spLocks/>
            </p:cNvSpPr>
            <p:nvPr/>
          </p:nvSpPr>
          <p:spPr bwMode="auto">
            <a:xfrm>
              <a:off x="665935" y="2496059"/>
              <a:ext cx="266721" cy="389824"/>
            </a:xfrm>
            <a:custGeom>
              <a:avLst/>
              <a:gdLst>
                <a:gd name="T0" fmla="*/ 23 w 30"/>
                <a:gd name="T1" fmla="*/ 0 h 41"/>
                <a:gd name="T2" fmla="*/ 15 w 30"/>
                <a:gd name="T3" fmla="*/ 5 h 41"/>
                <a:gd name="T4" fmla="*/ 7 w 30"/>
                <a:gd name="T5" fmla="*/ 0 h 41"/>
                <a:gd name="T6" fmla="*/ 15 w 30"/>
                <a:gd name="T7" fmla="*/ 41 h 41"/>
                <a:gd name="T8" fmla="*/ 23 w 30"/>
                <a:gd name="T9" fmla="*/ 0 h 41"/>
              </a:gdLst>
              <a:ahLst/>
              <a:cxnLst>
                <a:cxn ang="0">
                  <a:pos x="T0" y="T1"/>
                </a:cxn>
                <a:cxn ang="0">
                  <a:pos x="T2" y="T3"/>
                </a:cxn>
                <a:cxn ang="0">
                  <a:pos x="T4" y="T5"/>
                </a:cxn>
                <a:cxn ang="0">
                  <a:pos x="T6" y="T7"/>
                </a:cxn>
                <a:cxn ang="0">
                  <a:pos x="T8" y="T9"/>
                </a:cxn>
              </a:cxnLst>
              <a:rect l="0" t="0" r="r" b="b"/>
              <a:pathLst>
                <a:path w="30" h="41">
                  <a:moveTo>
                    <a:pt x="23" y="0"/>
                  </a:moveTo>
                  <a:cubicBezTo>
                    <a:pt x="18" y="0"/>
                    <a:pt x="19" y="5"/>
                    <a:pt x="15" y="5"/>
                  </a:cubicBezTo>
                  <a:cubicBezTo>
                    <a:pt x="11" y="5"/>
                    <a:pt x="12" y="0"/>
                    <a:pt x="7" y="0"/>
                  </a:cubicBezTo>
                  <a:cubicBezTo>
                    <a:pt x="2" y="0"/>
                    <a:pt x="0" y="10"/>
                    <a:pt x="15" y="41"/>
                  </a:cubicBezTo>
                  <a:cubicBezTo>
                    <a:pt x="30" y="9"/>
                    <a:pt x="28" y="0"/>
                    <a:pt x="23" y="0"/>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68" name="Freeform 292"/>
            <p:cNvSpPr>
              <a:spLocks/>
            </p:cNvSpPr>
            <p:nvPr/>
          </p:nvSpPr>
          <p:spPr bwMode="auto">
            <a:xfrm>
              <a:off x="457344" y="2523415"/>
              <a:ext cx="341950" cy="362467"/>
            </a:xfrm>
            <a:custGeom>
              <a:avLst/>
              <a:gdLst>
                <a:gd name="T0" fmla="*/ 14 w 38"/>
                <a:gd name="T1" fmla="*/ 3 h 38"/>
                <a:gd name="T2" fmla="*/ 12 w 38"/>
                <a:gd name="T3" fmla="*/ 13 h 38"/>
                <a:gd name="T4" fmla="*/ 3 w 38"/>
                <a:gd name="T5" fmla="*/ 15 h 38"/>
                <a:gd name="T6" fmla="*/ 38 w 38"/>
                <a:gd name="T7" fmla="*/ 38 h 38"/>
                <a:gd name="T8" fmla="*/ 14 w 38"/>
                <a:gd name="T9" fmla="*/ 3 h 38"/>
              </a:gdLst>
              <a:ahLst/>
              <a:cxnLst>
                <a:cxn ang="0">
                  <a:pos x="T0" y="T1"/>
                </a:cxn>
                <a:cxn ang="0">
                  <a:pos x="T2" y="T3"/>
                </a:cxn>
                <a:cxn ang="0">
                  <a:pos x="T4" y="T5"/>
                </a:cxn>
                <a:cxn ang="0">
                  <a:pos x="T6" y="T7"/>
                </a:cxn>
                <a:cxn ang="0">
                  <a:pos x="T8" y="T9"/>
                </a:cxn>
              </a:cxnLst>
              <a:rect l="0" t="0" r="r" b="b"/>
              <a:pathLst>
                <a:path w="38" h="38">
                  <a:moveTo>
                    <a:pt x="14" y="3"/>
                  </a:moveTo>
                  <a:cubicBezTo>
                    <a:pt x="10" y="7"/>
                    <a:pt x="15" y="10"/>
                    <a:pt x="12" y="13"/>
                  </a:cubicBezTo>
                  <a:cubicBezTo>
                    <a:pt x="10" y="15"/>
                    <a:pt x="7" y="11"/>
                    <a:pt x="3" y="15"/>
                  </a:cubicBezTo>
                  <a:cubicBezTo>
                    <a:pt x="0" y="18"/>
                    <a:pt x="5" y="27"/>
                    <a:pt x="38" y="38"/>
                  </a:cubicBezTo>
                  <a:cubicBezTo>
                    <a:pt x="26" y="5"/>
                    <a:pt x="18" y="0"/>
                    <a:pt x="14" y="3"/>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0" name="Freeform 293"/>
            <p:cNvSpPr>
              <a:spLocks/>
            </p:cNvSpPr>
            <p:nvPr/>
          </p:nvSpPr>
          <p:spPr bwMode="auto">
            <a:xfrm>
              <a:off x="423149" y="2742264"/>
              <a:ext cx="376145" cy="294077"/>
            </a:xfrm>
            <a:custGeom>
              <a:avLst/>
              <a:gdLst>
                <a:gd name="T0" fmla="*/ 0 w 42"/>
                <a:gd name="T1" fmla="*/ 8 h 31"/>
                <a:gd name="T2" fmla="*/ 6 w 42"/>
                <a:gd name="T3" fmla="*/ 15 h 31"/>
                <a:gd name="T4" fmla="*/ 0 w 42"/>
                <a:gd name="T5" fmla="*/ 23 h 31"/>
                <a:gd name="T6" fmla="*/ 42 w 42"/>
                <a:gd name="T7" fmla="*/ 15 h 31"/>
                <a:gd name="T8" fmla="*/ 0 w 42"/>
                <a:gd name="T9" fmla="*/ 8 h 31"/>
              </a:gdLst>
              <a:ahLst/>
              <a:cxnLst>
                <a:cxn ang="0">
                  <a:pos x="T0" y="T1"/>
                </a:cxn>
                <a:cxn ang="0">
                  <a:pos x="T2" y="T3"/>
                </a:cxn>
                <a:cxn ang="0">
                  <a:pos x="T4" y="T5"/>
                </a:cxn>
                <a:cxn ang="0">
                  <a:pos x="T6" y="T7"/>
                </a:cxn>
                <a:cxn ang="0">
                  <a:pos x="T8" y="T9"/>
                </a:cxn>
              </a:cxnLst>
              <a:rect l="0" t="0" r="r" b="b"/>
              <a:pathLst>
                <a:path w="42" h="31">
                  <a:moveTo>
                    <a:pt x="0" y="8"/>
                  </a:moveTo>
                  <a:cubicBezTo>
                    <a:pt x="0" y="13"/>
                    <a:pt x="6" y="12"/>
                    <a:pt x="6" y="15"/>
                  </a:cubicBezTo>
                  <a:cubicBezTo>
                    <a:pt x="6" y="19"/>
                    <a:pt x="0" y="18"/>
                    <a:pt x="0" y="23"/>
                  </a:cubicBezTo>
                  <a:cubicBezTo>
                    <a:pt x="1" y="29"/>
                    <a:pt x="11" y="31"/>
                    <a:pt x="42" y="15"/>
                  </a:cubicBezTo>
                  <a:cubicBezTo>
                    <a:pt x="9" y="0"/>
                    <a:pt x="1" y="2"/>
                    <a:pt x="0" y="8"/>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3" name="Freeform 294"/>
            <p:cNvSpPr>
              <a:spLocks/>
            </p:cNvSpPr>
            <p:nvPr/>
          </p:nvSpPr>
          <p:spPr bwMode="auto">
            <a:xfrm>
              <a:off x="457344" y="2885883"/>
              <a:ext cx="341950" cy="369307"/>
            </a:xfrm>
            <a:custGeom>
              <a:avLst/>
              <a:gdLst>
                <a:gd name="T0" fmla="*/ 3 w 38"/>
                <a:gd name="T1" fmla="*/ 24 h 39"/>
                <a:gd name="T2" fmla="*/ 12 w 38"/>
                <a:gd name="T3" fmla="*/ 26 h 39"/>
                <a:gd name="T4" fmla="*/ 14 w 38"/>
                <a:gd name="T5" fmla="*/ 35 h 39"/>
                <a:gd name="T6" fmla="*/ 38 w 38"/>
                <a:gd name="T7" fmla="*/ 0 h 39"/>
                <a:gd name="T8" fmla="*/ 3 w 38"/>
                <a:gd name="T9" fmla="*/ 24 h 39"/>
              </a:gdLst>
              <a:ahLst/>
              <a:cxnLst>
                <a:cxn ang="0">
                  <a:pos x="T0" y="T1"/>
                </a:cxn>
                <a:cxn ang="0">
                  <a:pos x="T2" y="T3"/>
                </a:cxn>
                <a:cxn ang="0">
                  <a:pos x="T4" y="T5"/>
                </a:cxn>
                <a:cxn ang="0">
                  <a:pos x="T6" y="T7"/>
                </a:cxn>
                <a:cxn ang="0">
                  <a:pos x="T8" y="T9"/>
                </a:cxn>
              </a:cxnLst>
              <a:rect l="0" t="0" r="r" b="b"/>
              <a:pathLst>
                <a:path w="38" h="39">
                  <a:moveTo>
                    <a:pt x="3" y="24"/>
                  </a:moveTo>
                  <a:cubicBezTo>
                    <a:pt x="7" y="28"/>
                    <a:pt x="10" y="24"/>
                    <a:pt x="12" y="26"/>
                  </a:cubicBezTo>
                  <a:cubicBezTo>
                    <a:pt x="15" y="29"/>
                    <a:pt x="10" y="32"/>
                    <a:pt x="14" y="35"/>
                  </a:cubicBezTo>
                  <a:cubicBezTo>
                    <a:pt x="18" y="39"/>
                    <a:pt x="27" y="33"/>
                    <a:pt x="38" y="0"/>
                  </a:cubicBezTo>
                  <a:cubicBezTo>
                    <a:pt x="4" y="13"/>
                    <a:pt x="0" y="20"/>
                    <a:pt x="3" y="2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4" name="Freeform 295"/>
            <p:cNvSpPr>
              <a:spLocks/>
            </p:cNvSpPr>
            <p:nvPr/>
          </p:nvSpPr>
          <p:spPr bwMode="auto">
            <a:xfrm>
              <a:off x="665935" y="2885883"/>
              <a:ext cx="266721" cy="400083"/>
            </a:xfrm>
            <a:custGeom>
              <a:avLst/>
              <a:gdLst>
                <a:gd name="T0" fmla="*/ 7 w 30"/>
                <a:gd name="T1" fmla="*/ 42 h 42"/>
                <a:gd name="T2" fmla="*/ 15 w 30"/>
                <a:gd name="T3" fmla="*/ 37 h 42"/>
                <a:gd name="T4" fmla="*/ 23 w 30"/>
                <a:gd name="T5" fmla="*/ 42 h 42"/>
                <a:gd name="T6" fmla="*/ 15 w 30"/>
                <a:gd name="T7" fmla="*/ 0 h 42"/>
                <a:gd name="T8" fmla="*/ 7 w 30"/>
                <a:gd name="T9" fmla="*/ 42 h 42"/>
              </a:gdLst>
              <a:ahLst/>
              <a:cxnLst>
                <a:cxn ang="0">
                  <a:pos x="T0" y="T1"/>
                </a:cxn>
                <a:cxn ang="0">
                  <a:pos x="T2" y="T3"/>
                </a:cxn>
                <a:cxn ang="0">
                  <a:pos x="T4" y="T5"/>
                </a:cxn>
                <a:cxn ang="0">
                  <a:pos x="T6" y="T7"/>
                </a:cxn>
                <a:cxn ang="0">
                  <a:pos x="T8" y="T9"/>
                </a:cxn>
              </a:cxnLst>
              <a:rect l="0" t="0" r="r" b="b"/>
              <a:pathLst>
                <a:path w="30" h="42">
                  <a:moveTo>
                    <a:pt x="7" y="42"/>
                  </a:moveTo>
                  <a:cubicBezTo>
                    <a:pt x="12" y="42"/>
                    <a:pt x="11" y="37"/>
                    <a:pt x="15" y="37"/>
                  </a:cubicBezTo>
                  <a:cubicBezTo>
                    <a:pt x="19" y="37"/>
                    <a:pt x="18" y="42"/>
                    <a:pt x="23" y="42"/>
                  </a:cubicBezTo>
                  <a:cubicBezTo>
                    <a:pt x="28" y="42"/>
                    <a:pt x="30" y="32"/>
                    <a:pt x="15" y="0"/>
                  </a:cubicBezTo>
                  <a:cubicBezTo>
                    <a:pt x="0" y="33"/>
                    <a:pt x="2" y="42"/>
                    <a:pt x="7"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5" name="Freeform 296"/>
            <p:cNvSpPr>
              <a:spLocks/>
            </p:cNvSpPr>
            <p:nvPr/>
          </p:nvSpPr>
          <p:spPr bwMode="auto">
            <a:xfrm>
              <a:off x="799294" y="2885883"/>
              <a:ext cx="352210" cy="369307"/>
            </a:xfrm>
            <a:custGeom>
              <a:avLst/>
              <a:gdLst>
                <a:gd name="T0" fmla="*/ 24 w 39"/>
                <a:gd name="T1" fmla="*/ 35 h 39"/>
                <a:gd name="T2" fmla="*/ 26 w 39"/>
                <a:gd name="T3" fmla="*/ 26 h 39"/>
                <a:gd name="T4" fmla="*/ 35 w 39"/>
                <a:gd name="T5" fmla="*/ 24 h 39"/>
                <a:gd name="T6" fmla="*/ 0 w 39"/>
                <a:gd name="T7" fmla="*/ 0 h 39"/>
                <a:gd name="T8" fmla="*/ 24 w 39"/>
                <a:gd name="T9" fmla="*/ 35 h 39"/>
              </a:gdLst>
              <a:ahLst/>
              <a:cxnLst>
                <a:cxn ang="0">
                  <a:pos x="T0" y="T1"/>
                </a:cxn>
                <a:cxn ang="0">
                  <a:pos x="T2" y="T3"/>
                </a:cxn>
                <a:cxn ang="0">
                  <a:pos x="T4" y="T5"/>
                </a:cxn>
                <a:cxn ang="0">
                  <a:pos x="T6" y="T7"/>
                </a:cxn>
                <a:cxn ang="0">
                  <a:pos x="T8" y="T9"/>
                </a:cxn>
              </a:cxnLst>
              <a:rect l="0" t="0" r="r" b="b"/>
              <a:pathLst>
                <a:path w="39" h="39">
                  <a:moveTo>
                    <a:pt x="24" y="35"/>
                  </a:moveTo>
                  <a:cubicBezTo>
                    <a:pt x="28" y="32"/>
                    <a:pt x="23" y="29"/>
                    <a:pt x="26" y="26"/>
                  </a:cubicBezTo>
                  <a:cubicBezTo>
                    <a:pt x="28" y="24"/>
                    <a:pt x="31" y="28"/>
                    <a:pt x="35" y="24"/>
                  </a:cubicBezTo>
                  <a:cubicBezTo>
                    <a:pt x="39" y="20"/>
                    <a:pt x="33" y="12"/>
                    <a:pt x="0" y="0"/>
                  </a:cubicBezTo>
                  <a:cubicBezTo>
                    <a:pt x="13" y="34"/>
                    <a:pt x="20" y="39"/>
                    <a:pt x="24" y="35"/>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sp>
          <p:nvSpPr>
            <p:cNvPr id="578" name="Oval 299"/>
            <p:cNvSpPr>
              <a:spLocks noChangeArrowheads="1"/>
            </p:cNvSpPr>
            <p:nvPr/>
          </p:nvSpPr>
          <p:spPr bwMode="auto">
            <a:xfrm>
              <a:off x="628319" y="2704648"/>
              <a:ext cx="341950" cy="362467"/>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endParaRPr lang="zh-CN" altLang="en-US">
                <a:solidFill>
                  <a:prstClr val="black"/>
                </a:solidFill>
              </a:endParaRPr>
            </a:p>
          </p:txBody>
        </p:sp>
      </p:grpSp>
      <p:sp>
        <p:nvSpPr>
          <p:cNvPr id="579" name="矩形 45"/>
          <p:cNvSpPr>
            <a:spLocks noChangeArrowheads="1"/>
          </p:cNvSpPr>
          <p:nvPr/>
        </p:nvSpPr>
        <p:spPr bwMode="auto">
          <a:xfrm>
            <a:off x="2883581" y="2935466"/>
            <a:ext cx="812800" cy="403225"/>
          </a:xfrm>
          <a:prstGeom prst="rect">
            <a:avLst/>
          </a:prstGeom>
          <a:solidFill>
            <a:srgbClr val="0895BE"/>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00" eaLnBrk="1" hangingPunct="1"/>
            <a:endParaRPr lang="zh-CN" altLang="en-US" dirty="0">
              <a:solidFill>
                <a:srgbClr val="FFFFFF"/>
              </a:solidFill>
              <a:latin typeface="Arial Black" panose="020B0A04020102020204" pitchFamily="34" charset="0"/>
              <a:ea typeface="微软雅黑" panose="020B0503020204020204" pitchFamily="34" charset="-122"/>
              <a:sym typeface="Verdana" panose="020B0604030504040204" pitchFamily="34" charset="0"/>
            </a:endParaRPr>
          </a:p>
        </p:txBody>
      </p:sp>
      <p:sp>
        <p:nvSpPr>
          <p:cNvPr id="580" name="矩形 46"/>
          <p:cNvSpPr>
            <a:spLocks noChangeArrowheads="1"/>
          </p:cNvSpPr>
          <p:nvPr/>
        </p:nvSpPr>
        <p:spPr bwMode="auto">
          <a:xfrm>
            <a:off x="8537999" y="2935550"/>
            <a:ext cx="812800" cy="403225"/>
          </a:xfrm>
          <a:prstGeom prst="rect">
            <a:avLst/>
          </a:prstGeom>
          <a:solidFill>
            <a:srgbClr val="C00000"/>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00" eaLnBrk="1" hangingPunct="1"/>
            <a:endParaRPr lang="zh-CN" altLang="en-US" dirty="0">
              <a:solidFill>
                <a:srgbClr val="FFFFFF"/>
              </a:solidFill>
              <a:latin typeface="Arial Black" panose="020B0A04020102020204" pitchFamily="34" charset="0"/>
              <a:ea typeface="微软雅黑" panose="020B0503020204020204" pitchFamily="34" charset="-122"/>
              <a:sym typeface="Verdana" panose="020B0604030504040204" pitchFamily="34" charset="0"/>
            </a:endParaRPr>
          </a:p>
        </p:txBody>
      </p:sp>
      <p:sp>
        <p:nvSpPr>
          <p:cNvPr id="581" name="矩形 48"/>
          <p:cNvSpPr>
            <a:spLocks noChangeArrowheads="1"/>
          </p:cNvSpPr>
          <p:nvPr/>
        </p:nvSpPr>
        <p:spPr bwMode="auto">
          <a:xfrm>
            <a:off x="5726113" y="2958486"/>
            <a:ext cx="812800" cy="401638"/>
          </a:xfrm>
          <a:prstGeom prst="rect">
            <a:avLst/>
          </a:prstGeom>
          <a:solidFill>
            <a:srgbClr val="75625B"/>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00" eaLnBrk="1" hangingPunct="1"/>
            <a:endParaRPr lang="zh-CN" altLang="en-US" dirty="0">
              <a:solidFill>
                <a:srgbClr val="FFFFFF"/>
              </a:solidFill>
              <a:latin typeface="Arial Black" panose="020B0A04020102020204" pitchFamily="34" charset="0"/>
              <a:ea typeface="微软雅黑" panose="020B0503020204020204" pitchFamily="34" charset="-122"/>
              <a:sym typeface="Verdana" panose="020B0604030504040204" pitchFamily="34" charset="0"/>
            </a:endParaRPr>
          </a:p>
        </p:txBody>
      </p:sp>
      <p:sp>
        <p:nvSpPr>
          <p:cNvPr id="582" name="矩形 45"/>
          <p:cNvSpPr>
            <a:spLocks noChangeArrowheads="1"/>
          </p:cNvSpPr>
          <p:nvPr/>
        </p:nvSpPr>
        <p:spPr bwMode="auto">
          <a:xfrm>
            <a:off x="658813" y="2932483"/>
            <a:ext cx="2084993" cy="1426793"/>
          </a:xfrm>
          <a:prstGeom prst="rect">
            <a:avLst/>
          </a:prstGeom>
          <a:solidFill>
            <a:srgbClr val="0895BE"/>
          </a:solidFill>
          <a:ln>
            <a:noFill/>
          </a:ln>
          <a:extLst>
            <a:ext uri="{91240B29-F687-4F45-9708-019B960494DF}">
              <a14:hiddenLine xmlns:a14="http://schemas.microsoft.com/office/drawing/2010/main" w="12700">
                <a:solidFill>
                  <a:srgbClr val="42719B"/>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00" eaLnBrk="1" hangingPunct="1"/>
            <a:r>
              <a:rPr lang="en-US" altLang="zh-CN" sz="2400" dirty="0" smtClean="0">
                <a:solidFill>
                  <a:srgbClr val="FFFFFF"/>
                </a:solidFill>
                <a:latin typeface="#9Slide03 Swiss Condensed Bold" panose="02000500000000000000" pitchFamily="2" charset="0"/>
                <a:ea typeface="微软雅黑" panose="020B0503020204020204" pitchFamily="34" charset="-122"/>
                <a:sym typeface="Verdana" panose="020B0604030504040204" pitchFamily="34" charset="0"/>
              </a:rPr>
              <a:t>ĐỘNG VẬT KHÔNG XƯƠNG SỐNG</a:t>
            </a:r>
            <a:endParaRPr lang="zh-CN" altLang="en-US" sz="2400" dirty="0">
              <a:solidFill>
                <a:srgbClr val="FFFFFF"/>
              </a:solidFill>
              <a:latin typeface="#9Slide03 Swiss Condensed Bold" panose="02000500000000000000" pitchFamily="2" charset="0"/>
              <a:ea typeface="微软雅黑" panose="020B0503020204020204" pitchFamily="34" charset="-122"/>
              <a:sym typeface="Verdana" panose="020B0604030504040204" pitchFamily="34" charset="0"/>
            </a:endParaRPr>
          </a:p>
        </p:txBody>
      </p:sp>
      <p:sp>
        <p:nvSpPr>
          <p:cNvPr id="584" name="矩形 45"/>
          <p:cNvSpPr>
            <a:spLocks noChangeArrowheads="1"/>
          </p:cNvSpPr>
          <p:nvPr/>
        </p:nvSpPr>
        <p:spPr bwMode="auto">
          <a:xfrm>
            <a:off x="5141613" y="419166"/>
            <a:ext cx="2084993" cy="1426793"/>
          </a:xfrm>
          <a:prstGeom prst="rect">
            <a:avLst/>
          </a:prstGeom>
          <a:solidFill>
            <a:srgbClr val="75625B"/>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00" eaLnBrk="1" hangingPunct="1"/>
            <a:r>
              <a:rPr lang="en-US" altLang="zh-CN" sz="3600" dirty="0" smtClean="0">
                <a:solidFill>
                  <a:srgbClr val="FFFFFF"/>
                </a:solidFill>
                <a:latin typeface="#9Slide03 Swiss Condensed Bold" panose="02000500000000000000" pitchFamily="2" charset="0"/>
                <a:ea typeface="微软雅黑" panose="020B0503020204020204" pitchFamily="34" charset="-122"/>
                <a:sym typeface="Verdana" panose="020B0604030504040204" pitchFamily="34" charset="0"/>
              </a:rPr>
              <a:t>ĐỘNG VẬT</a:t>
            </a:r>
            <a:endParaRPr lang="zh-CN" altLang="en-US" sz="3600" dirty="0">
              <a:solidFill>
                <a:srgbClr val="FFFFFF"/>
              </a:solidFill>
              <a:latin typeface="#9Slide03 Swiss Condensed Bold" panose="02000500000000000000" pitchFamily="2" charset="0"/>
              <a:ea typeface="微软雅黑" panose="020B0503020204020204" pitchFamily="34" charset="-122"/>
              <a:sym typeface="Verdana" panose="020B0604030504040204" pitchFamily="34" charset="0"/>
            </a:endParaRPr>
          </a:p>
        </p:txBody>
      </p:sp>
      <p:sp>
        <p:nvSpPr>
          <p:cNvPr id="592" name="矩形 45"/>
          <p:cNvSpPr>
            <a:spLocks noChangeArrowheads="1"/>
          </p:cNvSpPr>
          <p:nvPr/>
        </p:nvSpPr>
        <p:spPr bwMode="auto">
          <a:xfrm>
            <a:off x="9510217" y="2911237"/>
            <a:ext cx="2084993" cy="1426793"/>
          </a:xfrm>
          <a:prstGeom prst="rect">
            <a:avLst/>
          </a:prstGeom>
          <a:solidFill>
            <a:srgbClr val="C00000"/>
          </a:solidFill>
          <a:ln>
            <a:noFill/>
          </a:ln>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defTabSz="914400" eaLnBrk="1" hangingPunct="1"/>
            <a:r>
              <a:rPr lang="en-US" altLang="zh-CN" sz="2400" dirty="0">
                <a:solidFill>
                  <a:srgbClr val="FFFFFF"/>
                </a:solidFill>
                <a:latin typeface="#9Slide03 Swiss Condensed Bold" panose="02000500000000000000" pitchFamily="2" charset="0"/>
                <a:ea typeface="微软雅黑" panose="020B0503020204020204" pitchFamily="34" charset="-122"/>
                <a:sym typeface="Verdana" panose="020B0604030504040204" pitchFamily="34" charset="0"/>
              </a:rPr>
              <a:t>ĐỘNG VẬT CÓ XƯƠNG SỐNG</a:t>
            </a:r>
            <a:endParaRPr lang="zh-CN" altLang="en-US" sz="2400" dirty="0">
              <a:solidFill>
                <a:srgbClr val="FFFFFF"/>
              </a:solidFill>
              <a:latin typeface="#9Slide03 Swiss Condensed Bold" panose="02000500000000000000" pitchFamily="2" charset="0"/>
              <a:ea typeface="微软雅黑" panose="020B0503020204020204" pitchFamily="34" charset="-122"/>
              <a:sym typeface="Verdana" panose="020B0604030504040204" pitchFamily="34" charset="0"/>
            </a:endParaRPr>
          </a:p>
        </p:txBody>
      </p:sp>
      <p:sp>
        <p:nvSpPr>
          <p:cNvPr id="8" name="圆角右箭头 7"/>
          <p:cNvSpPr/>
          <p:nvPr/>
        </p:nvSpPr>
        <p:spPr>
          <a:xfrm>
            <a:off x="1626533" y="885667"/>
            <a:ext cx="3221692" cy="1661808"/>
          </a:xfrm>
          <a:prstGeom prst="bentArrow">
            <a:avLst>
              <a:gd name="adj1" fmla="val 17139"/>
              <a:gd name="adj2" fmla="val 25000"/>
              <a:gd name="adj3" fmla="val 25000"/>
              <a:gd name="adj4" fmla="val 4375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black"/>
              </a:solidFill>
            </a:endParaRPr>
          </a:p>
        </p:txBody>
      </p:sp>
      <p:sp>
        <p:nvSpPr>
          <p:cNvPr id="593" name="圆角右箭头 592"/>
          <p:cNvSpPr/>
          <p:nvPr/>
        </p:nvSpPr>
        <p:spPr>
          <a:xfrm flipH="1">
            <a:off x="7552559" y="865907"/>
            <a:ext cx="3221692" cy="1661808"/>
          </a:xfrm>
          <a:prstGeom prst="bentArrow">
            <a:avLst>
              <a:gd name="adj1" fmla="val 17139"/>
              <a:gd name="adj2" fmla="val 25000"/>
              <a:gd name="adj3" fmla="val 25000"/>
              <a:gd name="adj4" fmla="val 4375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zh-CN" altLang="en-US">
              <a:solidFill>
                <a:prstClr val="black"/>
              </a:solidFill>
            </a:endParaRPr>
          </a:p>
        </p:txBody>
      </p:sp>
      <p:pic>
        <p:nvPicPr>
          <p:cNvPr id="1026" name="Picture 2" descr="Giraffe Standing Isolated Free Stock Photo - Public Domain Pictures |  Hayvan kartları, Hayvan resimleri, Hayvanla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8303" t="8739" r="19367" b="9813"/>
          <a:stretch/>
        </p:blipFill>
        <p:spPr bwMode="auto">
          <a:xfrm>
            <a:off x="8246346" y="4026069"/>
            <a:ext cx="1089844" cy="18408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ỗi ngày 3 câu đố: Con gì không xương sống vẫn đứng được?"/>
          <p:cNvPicPr>
            <a:picLocks noChangeAspect="1" noChangeArrowheads="1"/>
          </p:cNvPicPr>
          <p:nvPr/>
        </p:nvPicPr>
        <p:blipFill rotWithShape="1">
          <a:blip r:embed="rId6">
            <a:extLst>
              <a:ext uri="{28A0092B-C50C-407E-A947-70E740481C1C}">
                <a14:useLocalDpi xmlns:a14="http://schemas.microsoft.com/office/drawing/2010/main" val="0"/>
              </a:ext>
            </a:extLst>
          </a:blip>
          <a:srcRect l="32564" r="3473"/>
          <a:stretch/>
        </p:blipFill>
        <p:spPr bwMode="auto">
          <a:xfrm>
            <a:off x="2779598" y="4259885"/>
            <a:ext cx="1919152" cy="1568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2742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TextBox 3"/>
</p:tagLst>
</file>

<file path=ppt/tags/tag2.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直接连接符 16"/>
</p:tagLst>
</file>

<file path=ppt/tags/tag3.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矩形 48"/>
</p:tagLst>
</file>

<file path=ppt/tags/tag4.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4"/>
</p:tagLst>
</file>

<file path=ppt/tags/tag5.xml><?xml version="1.0" encoding="utf-8"?>
<p:tagLst xmlns:a="http://schemas.openxmlformats.org/drawingml/2006/main" xmlns:r="http://schemas.openxmlformats.org/officeDocument/2006/relationships" xmlns:p="http://schemas.openxmlformats.org/presentationml/2006/main">
  <p:tag name="MH" val="20170529210357"/>
  <p:tag name="MH_LIBRARY" val="GRAPHIC"/>
  <p:tag name="MH_ORDER" val="Oval 1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10.xml><?xml version="1.0" encoding="utf-8"?>
<a:theme xmlns:a="http://schemas.openxmlformats.org/drawingml/2006/main" name="自定义设计方案">
  <a:themeElements>
    <a:clrScheme name="流畅">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3_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4_Office 主题">
  <a:themeElements>
    <a:clrScheme name="自定义 1">
      <a:dk1>
        <a:sysClr val="windowText" lastClr="000000"/>
      </a:dk1>
      <a:lt1>
        <a:sysClr val="window" lastClr="FFFFFF"/>
      </a:lt1>
      <a:dk2>
        <a:srgbClr val="44546A"/>
      </a:dk2>
      <a:lt2>
        <a:srgbClr val="E7E6E6"/>
      </a:lt2>
      <a:accent1>
        <a:srgbClr val="FF3B65"/>
      </a:accent1>
      <a:accent2>
        <a:srgbClr val="FB9000"/>
      </a:accent2>
      <a:accent3>
        <a:srgbClr val="54A32C"/>
      </a:accent3>
      <a:accent4>
        <a:srgbClr val="B03458"/>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英语ppt定制要求">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Office 主题">
  <a:themeElements>
    <a:clrScheme name="自定义 292">
      <a:dk1>
        <a:sysClr val="windowText" lastClr="000000"/>
      </a:dk1>
      <a:lt1>
        <a:sysClr val="window" lastClr="FFFFFF"/>
      </a:lt1>
      <a:dk2>
        <a:srgbClr val="44546A"/>
      </a:dk2>
      <a:lt2>
        <a:srgbClr val="E7E6E6"/>
      </a:lt2>
      <a:accent1>
        <a:srgbClr val="FC6147"/>
      </a:accent1>
      <a:accent2>
        <a:srgbClr val="A08F42"/>
      </a:accent2>
      <a:accent3>
        <a:srgbClr val="F6761B"/>
      </a:accent3>
      <a:accent4>
        <a:srgbClr val="FC6147"/>
      </a:accent4>
      <a:accent5>
        <a:srgbClr val="A08F42"/>
      </a:accent5>
      <a:accent6>
        <a:srgbClr val="F6761B"/>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Great Pitch Decks - Environment">
      <a:dk1>
        <a:sysClr val="windowText" lastClr="000000"/>
      </a:dk1>
      <a:lt1>
        <a:sysClr val="window" lastClr="FFFFFF"/>
      </a:lt1>
      <a:dk2>
        <a:srgbClr val="375C1E"/>
      </a:dk2>
      <a:lt2>
        <a:srgbClr val="E2DFCC"/>
      </a:lt2>
      <a:accent1>
        <a:srgbClr val="9ACB39"/>
      </a:accent1>
      <a:accent2>
        <a:srgbClr val="64C24A"/>
      </a:accent2>
      <a:accent3>
        <a:srgbClr val="297D53"/>
      </a:accent3>
      <a:accent4>
        <a:srgbClr val="FECF3F"/>
      </a:accent4>
      <a:accent5>
        <a:srgbClr val="F99D40"/>
      </a:accent5>
      <a:accent6>
        <a:srgbClr val="715C21"/>
      </a:accent6>
      <a:hlink>
        <a:srgbClr val="63A537"/>
      </a:hlink>
      <a:folHlink>
        <a:srgbClr val="63A537"/>
      </a:folHlink>
    </a:clrScheme>
    <a:fontScheme name="Custom 143">
      <a:majorFont>
        <a:latin typeface="Rockwell"/>
        <a:ea typeface=""/>
        <a:cs typeface=""/>
      </a:majorFont>
      <a:minorFont>
        <a:latin typeface="Calibr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lumMod val="9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200" dirty="0" smtClean="0">
            <a:solidFill>
              <a:schemeClr val="tx1">
                <a:lumMod val="75000"/>
                <a:lumOff val="25000"/>
              </a:schemeClr>
            </a:solidFill>
            <a:latin typeface="+mn-lt"/>
          </a:defRPr>
        </a:defPPr>
      </a:lstStyle>
    </a:txDef>
  </a:objectDefaults>
  <a:extraClrSchemeLst/>
  <a:extLst>
    <a:ext uri="{05A4C25C-085E-4340-85A3-A5531E510DB2}">
      <thm15:themeFamily xmlns:thm15="http://schemas.microsoft.com/office/thememl/2012/main" name="TF16411175_Green pitch deck_AAS_v4" id="{7774237F-020F-43A5-B912-064E6C199417}" vid="{D87B7C14-9379-4774-A3D4-9FA5066AD9EB}"/>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Damask</Template>
  <TotalTime>2366</TotalTime>
  <Words>1845</Words>
  <Application>Microsoft Office PowerPoint</Application>
  <PresentationFormat>Widescreen</PresentationFormat>
  <Paragraphs>218</Paragraphs>
  <Slides>29</Slides>
  <Notes>14</Notes>
  <HiddenSlides>0</HiddenSlides>
  <MMClips>0</MMClips>
  <ScaleCrop>false</ScaleCrop>
  <HeadingPairs>
    <vt:vector size="6" baseType="variant">
      <vt:variant>
        <vt:lpstr>Fonts Used</vt:lpstr>
      </vt:variant>
      <vt:variant>
        <vt:i4>29</vt:i4>
      </vt:variant>
      <vt:variant>
        <vt:lpstr>Theme</vt:lpstr>
      </vt:variant>
      <vt:variant>
        <vt:i4>13</vt:i4>
      </vt:variant>
      <vt:variant>
        <vt:lpstr>Slide Titles</vt:lpstr>
      </vt:variant>
      <vt:variant>
        <vt:i4>29</vt:i4>
      </vt:variant>
    </vt:vector>
  </HeadingPairs>
  <TitlesOfParts>
    <vt:vector size="71" baseType="lpstr">
      <vt:lpstr>微软雅黑</vt:lpstr>
      <vt:lpstr>MS PGothic</vt:lpstr>
      <vt:lpstr>宋体</vt:lpstr>
      <vt:lpstr>#9Slide03 AmpleSoft</vt:lpstr>
      <vt:lpstr>#9Slide03 Cabin Condensed Bold</vt:lpstr>
      <vt:lpstr>#9Slide03 Cabin Condensed Mediu</vt:lpstr>
      <vt:lpstr>#9Slide03 FS Neusa Bold</vt:lpstr>
      <vt:lpstr>#9Slide03 Roboto Condensed</vt:lpstr>
      <vt:lpstr>#9Slide03 Swiss Condensed</vt:lpstr>
      <vt:lpstr>#9Slide03 Swiss Condensed Bold</vt:lpstr>
      <vt:lpstr>#9Slide05 FS Blonde Script</vt:lpstr>
      <vt:lpstr>#9Slide07 SVNBrandon Printed Sh</vt:lpstr>
      <vt:lpstr>Aachen</vt:lpstr>
      <vt:lpstr>Acumin Pro Condensed</vt:lpstr>
      <vt:lpstr>Agency FB</vt:lpstr>
      <vt:lpstr>Arial</vt:lpstr>
      <vt:lpstr>Arial Black</vt:lpstr>
      <vt:lpstr>Bookman Old Style</vt:lpstr>
      <vt:lpstr>Calibri</vt:lpstr>
      <vt:lpstr>Calibri Light</vt:lpstr>
      <vt:lpstr>Impact</vt:lpstr>
      <vt:lpstr>Rockwell</vt:lpstr>
      <vt:lpstr>Times New Roman</vt:lpstr>
      <vt:lpstr>Verdana</vt:lpstr>
      <vt:lpstr>Wingdings</vt:lpstr>
      <vt:lpstr>华康海报体W12(P)</vt:lpstr>
      <vt:lpstr>方正卡通简体</vt:lpstr>
      <vt:lpstr>等线</vt:lpstr>
      <vt:lpstr>等线 Light</vt:lpstr>
      <vt:lpstr>Damask</vt:lpstr>
      <vt:lpstr>1_Damask</vt:lpstr>
      <vt:lpstr>Office 主题</vt:lpstr>
      <vt:lpstr>Office 主题​​</vt:lpstr>
      <vt:lpstr>1_Office 主题</vt:lpstr>
      <vt:lpstr>1_Office 主题​​</vt:lpstr>
      <vt:lpstr>2_Office 主题</vt:lpstr>
      <vt:lpstr>Office Theme</vt:lpstr>
      <vt:lpstr>2_Office 主题​​</vt:lpstr>
      <vt:lpstr>自定义设计方案</vt:lpstr>
      <vt:lpstr>4_Office 主题​​</vt:lpstr>
      <vt:lpstr>3_Office 主题</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CÁM ƠN CÁC EM LẮNG NGHE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39</cp:revision>
  <dcterms:created xsi:type="dcterms:W3CDTF">2021-08-28T07:36:10Z</dcterms:created>
  <dcterms:modified xsi:type="dcterms:W3CDTF">2024-06-28T12:30:56Z</dcterms:modified>
</cp:coreProperties>
</file>