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7" r:id="rId2"/>
    <p:sldId id="256" r:id="rId3"/>
    <p:sldId id="309" r:id="rId4"/>
    <p:sldId id="310" r:id="rId5"/>
    <p:sldId id="258" r:id="rId6"/>
    <p:sldId id="311" r:id="rId7"/>
    <p:sldId id="312" r:id="rId8"/>
    <p:sldId id="314" r:id="rId9"/>
    <p:sldId id="313" r:id="rId10"/>
    <p:sldId id="264" r:id="rId11"/>
    <p:sldId id="315" r:id="rId12"/>
    <p:sldId id="316" r:id="rId13"/>
    <p:sldId id="284" r:id="rId14"/>
    <p:sldId id="259" r:id="rId15"/>
    <p:sldId id="270" r:id="rId16"/>
    <p:sldId id="306" r:id="rId17"/>
    <p:sldId id="295" r:id="rId18"/>
    <p:sldId id="318" r:id="rId19"/>
    <p:sldId id="308" r:id="rId20"/>
    <p:sldId id="303" r:id="rId21"/>
    <p:sldId id="297" r:id="rId22"/>
    <p:sldId id="298" r:id="rId23"/>
    <p:sldId id="299" r:id="rId24"/>
    <p:sldId id="300" r:id="rId25"/>
    <p:sldId id="302" r:id="rId26"/>
    <p:sldId id="307" r:id="rId27"/>
    <p:sldId id="265" r:id="rId28"/>
    <p:sldId id="262" r:id="rId29"/>
  </p:sldIdLst>
  <p:sldSz cx="12192000" cy="6858000"/>
  <p:notesSz cx="7104063" cy="10234613"/>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FF"/>
    <a:srgbClr val="CC3300"/>
    <a:srgbClr val="66FFFF"/>
    <a:srgbClr val="CC0000"/>
    <a:srgbClr val="7F7F7F"/>
    <a:srgbClr val="FF8D41"/>
    <a:srgbClr val="85933E"/>
    <a:srgbClr val="202020"/>
    <a:srgbClr val="3232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36" autoAdjust="0"/>
    <p:restoredTop sz="94291" autoAdjust="0"/>
  </p:normalViewPr>
  <p:slideViewPr>
    <p:cSldViewPr snapToGrid="0">
      <p:cViewPr varScale="1">
        <p:scale>
          <a:sx n="77" d="100"/>
          <a:sy n="77" d="100"/>
        </p:scale>
        <p:origin x="11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2024/6/28</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637021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294935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3685411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118118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1111002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1385191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2209307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267571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2445280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US" dirty="0"/>
              <a:t>CLICK VÀO SỐ ĐỂ ĐẾN CÂU HỎI</a:t>
            </a:r>
          </a:p>
          <a:p>
            <a:r>
              <a:rPr lang="en-US" dirty="0"/>
              <a:t>CLICK VÀO ÔNG MẶT TRỜI  ĐỂ QUA SLIDE 34</a:t>
            </a:r>
            <a:endParaRPr lang="vi-VN"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3398929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US" dirty="0"/>
              <a:t>HS TRẢ LỜI ĐÚNG CLICK VÀO NGÔI NHÀ Ở GỐC TRÁI ĐỂ VỀ SLIDE 29</a:t>
            </a:r>
            <a:endParaRPr lang="vi-VN"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1020206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HS TRẢ LỜI ĐÚNG CLICK VÀO NGÔI NHÀ Ở GỐC TRÁI ĐỂ VỀ SLIDE 29</a:t>
            </a:r>
            <a:endParaRPr lang="vi-VN" dirty="0"/>
          </a:p>
          <a:p>
            <a:endParaRPr lang="vi-VN"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133268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74970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HS TRẢ LỜI ĐÚNG CLICK VÀO NGÔI NHÀ Ở GỐC TRÁI ĐỂ VỀ SLIDE 29</a:t>
            </a:r>
            <a:endParaRPr lang="vi-VN" dirty="0"/>
          </a:p>
          <a:p>
            <a:endParaRPr lang="vi-VN"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25</a:t>
            </a:fld>
            <a:endParaRPr lang="zh-CN" altLang="en-US"/>
          </a:p>
        </p:txBody>
      </p:sp>
    </p:spTree>
    <p:extLst>
      <p:ext uri="{BB962C8B-B14F-4D97-AF65-F5344CB8AC3E}">
        <p14:creationId xmlns:p14="http://schemas.microsoft.com/office/powerpoint/2010/main" val="129322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HS TRẢ LỜI ĐÚNG CLICK VÀO NGÔI NHÀ Ở GỐC TRÁI ĐỂ VỀ SLIDE 29</a:t>
            </a:r>
            <a:endParaRPr lang="vi-VN" dirty="0"/>
          </a:p>
          <a:p>
            <a:endParaRPr lang="vi-VN"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26</a:t>
            </a:fld>
            <a:endParaRPr lang="zh-CN" altLang="en-US"/>
          </a:p>
        </p:txBody>
      </p:sp>
    </p:spTree>
    <p:extLst>
      <p:ext uri="{BB962C8B-B14F-4D97-AF65-F5344CB8AC3E}">
        <p14:creationId xmlns:p14="http://schemas.microsoft.com/office/powerpoint/2010/main" val="1535058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27</a:t>
            </a:fld>
            <a:endParaRPr lang="zh-CN" altLang="en-US"/>
          </a:p>
        </p:txBody>
      </p:sp>
    </p:spTree>
    <p:extLst>
      <p:ext uri="{BB962C8B-B14F-4D97-AF65-F5344CB8AC3E}">
        <p14:creationId xmlns:p14="http://schemas.microsoft.com/office/powerpoint/2010/main" val="2819825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06032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3525760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3878398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3388321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2062373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631231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1808330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2095272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transition advClick="0" advTm="0">
    <p:comb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transition advClick="0" advTm="0">
    <p:comb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transition advClick="0" advTm="0">
    <p:comb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E5C4E-B3C2-4C37-8FA3-175A5BF966A9}" type="datetimeFigureOut">
              <a:rPr lang="en-US" smtClean="0"/>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BAF5E-2946-41B5-BA42-EFFBDE24E422}" type="slidenum">
              <a:rPr lang="en-US" smtClean="0"/>
              <a:t>‹#›</a:t>
            </a:fld>
            <a:endParaRPr lang="en-US"/>
          </a:p>
        </p:txBody>
      </p:sp>
    </p:spTree>
    <p:extLst>
      <p:ext uri="{BB962C8B-B14F-4D97-AF65-F5344CB8AC3E}">
        <p14:creationId xmlns:p14="http://schemas.microsoft.com/office/powerpoint/2010/main" val="1972093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transition advClick="0" advTm="0">
    <p:comb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transition advClick="0" advTm="0">
    <p:comb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transition advClick="0" advTm="0">
    <p:comb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2024/6/28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transition advClick="0" advTm="0">
    <p:comb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transition advClick="0" advTm="0">
    <p:comb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transition advClick="0" advTm="0">
    <p:comb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transition advClick="0" advTm="0">
    <p:comb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comb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95000"/>
              </a:schemeClr>
            </a:gs>
            <a:gs pos="100000">
              <a:schemeClr val="bg2"/>
            </a:gs>
          </a:gsLst>
          <a:lin ang="5400000" scaled="0"/>
        </a:gradFill>
        <a:effectLst/>
      </p:bgPr>
    </p:bg>
    <p:spTree>
      <p:nvGrpSpPr>
        <p:cNvPr id="1" name=""/>
        <p:cNvGrpSpPr/>
        <p:nvPr/>
      </p:nvGrpSpPr>
      <p:grpSpPr>
        <a:xfrm>
          <a:off x="0" y="0"/>
          <a:ext cx="0" cy="0"/>
          <a:chOff x="0" y="0"/>
          <a:chExt cx="0" cy="0"/>
        </a:xfrm>
      </p:grpSpPr>
      <p:sp>
        <p:nvSpPr>
          <p:cNvPr id="7" name="文本框 6"/>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0">
    <p:comb dir="vert"/>
  </p:transition>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6.jpg"/><Relationship Id="rId12"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2.jfif"/><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2.jfif"/><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24.sv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5.jp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7.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fi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28.png"/><Relationship Id="rId7" Type="http://schemas.openxmlformats.org/officeDocument/2006/relationships/image" Target="../media/image32.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36.gif"/><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gif"/></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1.gif"/><Relationship Id="rId18" Type="http://schemas.openxmlformats.org/officeDocument/2006/relationships/image" Target="../media/image44.gif"/><Relationship Id="rId26" Type="http://schemas.openxmlformats.org/officeDocument/2006/relationships/slide" Target="slide27.xml"/><Relationship Id="rId3" Type="http://schemas.openxmlformats.org/officeDocument/2006/relationships/audio" Target="../media/audio1.wav"/><Relationship Id="rId21" Type="http://schemas.openxmlformats.org/officeDocument/2006/relationships/slide" Target="slide25.xml"/><Relationship Id="rId7" Type="http://schemas.openxmlformats.org/officeDocument/2006/relationships/image" Target="../media/image29.png"/><Relationship Id="rId12" Type="http://schemas.openxmlformats.org/officeDocument/2006/relationships/image" Target="../media/image40.gif"/><Relationship Id="rId17" Type="http://schemas.openxmlformats.org/officeDocument/2006/relationships/image" Target="../media/image43.gif"/><Relationship Id="rId25" Type="http://schemas.openxmlformats.org/officeDocument/2006/relationships/image" Target="../media/image48.png"/><Relationship Id="rId2" Type="http://schemas.openxmlformats.org/officeDocument/2006/relationships/notesSlide" Target="../notesSlides/notesSlide17.xml"/><Relationship Id="rId16" Type="http://schemas.openxmlformats.org/officeDocument/2006/relationships/image" Target="../media/image36.gif"/><Relationship Id="rId20"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39.gif"/><Relationship Id="rId24" Type="http://schemas.openxmlformats.org/officeDocument/2006/relationships/slide" Target="slide23.xml"/><Relationship Id="rId5" Type="http://schemas.openxmlformats.org/officeDocument/2006/relationships/image" Target="../media/image37.png"/><Relationship Id="rId15" Type="http://schemas.openxmlformats.org/officeDocument/2006/relationships/image" Target="../media/image35.png"/><Relationship Id="rId23" Type="http://schemas.openxmlformats.org/officeDocument/2006/relationships/image" Target="../media/image47.png"/><Relationship Id="rId10" Type="http://schemas.openxmlformats.org/officeDocument/2006/relationships/image" Target="../media/image32.gif"/><Relationship Id="rId19" Type="http://schemas.openxmlformats.org/officeDocument/2006/relationships/slide" Target="slide24.xml"/><Relationship Id="rId4" Type="http://schemas.openxmlformats.org/officeDocument/2006/relationships/audio" Target="../media/audio2.wav"/><Relationship Id="rId9" Type="http://schemas.openxmlformats.org/officeDocument/2006/relationships/image" Target="../media/image31.png"/><Relationship Id="rId14" Type="http://schemas.openxmlformats.org/officeDocument/2006/relationships/image" Target="../media/image42.gif"/><Relationship Id="rId22"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audio" Target="../media/audio3.wav"/><Relationship Id="rId7"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audio" Target="../media/audio4.wav"/><Relationship Id="rId9" Type="http://schemas.openxmlformats.org/officeDocument/2006/relationships/slide" Target="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audio" Target="../media/audio3.wav"/><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slide" Target="slide22.xml"/><Relationship Id="rId5" Type="http://schemas.openxmlformats.org/officeDocument/2006/relationships/image" Target="../media/image28.png"/><Relationship Id="rId10" Type="http://schemas.openxmlformats.org/officeDocument/2006/relationships/image" Target="../media/image51.gif"/><Relationship Id="rId4" Type="http://schemas.openxmlformats.org/officeDocument/2006/relationships/audio" Target="../media/audio4.wav"/><Relationship Id="rId9" Type="http://schemas.openxmlformats.org/officeDocument/2006/relationships/image" Target="../media/image50.jpeg"/></Relationships>
</file>

<file path=ppt/slides/_rels/slide2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audio" Target="../media/audio3.wav"/><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slide" Target="slide22.xml"/><Relationship Id="rId5" Type="http://schemas.openxmlformats.org/officeDocument/2006/relationships/image" Target="../media/image28.png"/><Relationship Id="rId10" Type="http://schemas.openxmlformats.org/officeDocument/2006/relationships/image" Target="../media/image51.gif"/><Relationship Id="rId4" Type="http://schemas.openxmlformats.org/officeDocument/2006/relationships/audio" Target="../media/audio4.wav"/><Relationship Id="rId9" Type="http://schemas.openxmlformats.org/officeDocument/2006/relationships/image" Target="../media/image50.jpeg"/></Relationships>
</file>

<file path=ppt/slides/_rels/slide2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audio" Target="../media/audio3.wav"/><Relationship Id="rId7"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slide" Target="slide22.xml"/><Relationship Id="rId5" Type="http://schemas.openxmlformats.org/officeDocument/2006/relationships/image" Target="../media/image28.png"/><Relationship Id="rId10" Type="http://schemas.openxmlformats.org/officeDocument/2006/relationships/image" Target="../media/image51.gif"/><Relationship Id="rId4" Type="http://schemas.openxmlformats.org/officeDocument/2006/relationships/audio" Target="../media/audio4.wav"/><Relationship Id="rId9"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3.jfi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5"/>
          <a:stretch>
            <a:fillRect/>
          </a:stretch>
        </p:blipFill>
        <p:spPr>
          <a:xfrm>
            <a:off x="6985" y="-46990"/>
            <a:ext cx="3872230" cy="2200910"/>
          </a:xfrm>
          <a:prstGeom prst="rect">
            <a:avLst/>
          </a:prstGeom>
        </p:spPr>
      </p:pic>
      <p:pic>
        <p:nvPicPr>
          <p:cNvPr id="5" name="图片 4" descr="2"/>
          <p:cNvPicPr>
            <a:picLocks noChangeAspect="1"/>
          </p:cNvPicPr>
          <p:nvPr/>
        </p:nvPicPr>
        <p:blipFill>
          <a:blip r:embed="rId5"/>
          <a:stretch>
            <a:fillRect/>
          </a:stretch>
        </p:blipFill>
        <p:spPr>
          <a:xfrm flipH="1">
            <a:off x="8340090" y="-46990"/>
            <a:ext cx="3872230" cy="2200910"/>
          </a:xfrm>
          <a:prstGeom prst="rect">
            <a:avLst/>
          </a:prstGeom>
        </p:spPr>
      </p:pic>
      <p:pic>
        <p:nvPicPr>
          <p:cNvPr id="3" name="图片 2" descr="1"/>
          <p:cNvPicPr>
            <a:picLocks noChangeAspect="1"/>
          </p:cNvPicPr>
          <p:nvPr userDrawn="1"/>
        </p:nvPicPr>
        <p:blipFill>
          <a:blip r:embed="rId6"/>
          <a:stretch>
            <a:fillRect/>
          </a:stretch>
        </p:blipFill>
        <p:spPr>
          <a:xfrm>
            <a:off x="6985" y="2842895"/>
            <a:ext cx="12223115" cy="4015105"/>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0314" y="19383"/>
            <a:ext cx="5260873" cy="5208296"/>
          </a:xfrm>
          <a:prstGeom prst="rect">
            <a:avLst/>
          </a:prstGeom>
        </p:spPr>
      </p:pic>
      <p:sp>
        <p:nvSpPr>
          <p:cNvPr id="18" name="文本框 17"/>
          <p:cNvSpPr txBox="1"/>
          <p:nvPr/>
        </p:nvSpPr>
        <p:spPr>
          <a:xfrm>
            <a:off x="4466044" y="2153920"/>
            <a:ext cx="3137094" cy="707886"/>
          </a:xfrm>
          <a:prstGeom prst="rect">
            <a:avLst/>
          </a:prstGeom>
          <a:noFill/>
        </p:spPr>
        <p:txBody>
          <a:bodyPr wrap="square" rtlCol="0">
            <a:spAutoFit/>
          </a:bodyPr>
          <a:lstStyle/>
          <a:p>
            <a:pPr lvl="0" algn="ctr" defTabSz="1500505"/>
            <a:r>
              <a:rPr lang="en-US" altLang="zh-CN" sz="4000" b="1" dirty="0" err="1">
                <a:solidFill>
                  <a:srgbClr val="7030A0"/>
                </a:solidFill>
                <a:latin typeface="Times New Roman" panose="02020603050405020304" pitchFamily="18" charset="0"/>
                <a:ea typeface="Slogan" panose="02020500000000000000" pitchFamily="18" charset="-93"/>
                <a:cs typeface="Times New Roman" panose="02020603050405020304" pitchFamily="18" charset="0"/>
              </a:rPr>
              <a:t>Bài</a:t>
            </a:r>
            <a:r>
              <a:rPr lang="en-US" altLang="zh-CN" sz="4000" b="1" dirty="0">
                <a:solidFill>
                  <a:srgbClr val="7030A0"/>
                </a:solidFill>
                <a:latin typeface="Times New Roman" panose="02020603050405020304" pitchFamily="18" charset="0"/>
                <a:ea typeface="Slogan" panose="02020500000000000000" pitchFamily="18" charset="-93"/>
                <a:cs typeface="Times New Roman" panose="02020603050405020304" pitchFamily="18" charset="0"/>
              </a:rPr>
              <a:t> 48: </a:t>
            </a:r>
          </a:p>
        </p:txBody>
      </p:sp>
      <p:pic>
        <p:nvPicPr>
          <p:cNvPr id="2" name="小清新尤克里里和口哨背景音乐.wav">
            <a:hlinkClick r:id="" action="ppaction://media"/>
            <a:extLst>
              <a:ext uri="{FF2B5EF4-FFF2-40B4-BE49-F238E27FC236}">
                <a16:creationId xmlns:a16="http://schemas.microsoft.com/office/drawing/2014/main" xmlns="" id="{E7B24C9B-2F81-CB44-8E85-75D6C5C688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02770" y="-293806"/>
            <a:ext cx="812800" cy="812800"/>
          </a:xfrm>
          <a:prstGeom prst="rect">
            <a:avLst/>
          </a:prstGeom>
        </p:spPr>
      </p:pic>
      <p:sp>
        <p:nvSpPr>
          <p:cNvPr id="9" name="TextBox 8">
            <a:extLst>
              <a:ext uri="{FF2B5EF4-FFF2-40B4-BE49-F238E27FC236}">
                <a16:creationId xmlns:a16="http://schemas.microsoft.com/office/drawing/2014/main" xmlns="" id="{E787ECBC-4F3B-45A4-B585-D7D2E571D827}"/>
              </a:ext>
            </a:extLst>
          </p:cNvPr>
          <p:cNvSpPr txBox="1"/>
          <p:nvPr/>
        </p:nvSpPr>
        <p:spPr>
          <a:xfrm>
            <a:off x="850338" y="4842958"/>
            <a:ext cx="10300823" cy="76944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ctr" defTabSz="1500505"/>
            <a:r>
              <a:rPr lang="en-US" altLang="zh-CN" sz="4400" b="1" dirty="0">
                <a:solidFill>
                  <a:srgbClr val="7030A0"/>
                </a:solidFill>
                <a:effectLst>
                  <a:outerShdw blurRad="38100" dist="38100" dir="2700000" algn="tl">
                    <a:srgbClr val="000000">
                      <a:alpha val="43137"/>
                    </a:srgbClr>
                  </a:outerShdw>
                </a:effectLst>
                <a:latin typeface="Times New Roman" panose="02020603050405020304" pitchFamily="18" charset="0"/>
                <a:ea typeface="Slogan" panose="02020500000000000000" pitchFamily="18" charset="-93"/>
                <a:cs typeface="Times New Roman" panose="02020603050405020304" pitchFamily="18" charset="0"/>
              </a:rPr>
              <a:t>SỰ CHUYỂN HÓA NĂNG LƯỢNG</a:t>
            </a:r>
            <a:endParaRPr lang="zh-CN" altLang="en-US" sz="4400" b="1" dirty="0">
              <a:solidFill>
                <a:srgbClr val="7030A0"/>
              </a:solidFill>
              <a:effectLst>
                <a:outerShdw blurRad="38100" dist="38100" dir="2700000" algn="tl">
                  <a:srgbClr val="000000">
                    <a:alpha val="43137"/>
                  </a:srgbClr>
                </a:outerShdw>
              </a:effectLst>
              <a:latin typeface="Times New Roman" panose="02020603050405020304" pitchFamily="18" charset="0"/>
              <a:ea typeface="Slogan" panose="02020500000000000000" pitchFamily="18" charset="-93"/>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1000"/>
                                        <p:tgtEl>
                                          <p:spTgt spid="15"/>
                                        </p:tgtEl>
                                      </p:cBhvr>
                                    </p:animEffect>
                                  </p:childTnLst>
                                </p:cTn>
                              </p:par>
                            </p:childTnLst>
                          </p:cTn>
                        </p:par>
                        <p:par>
                          <p:cTn id="8" fill="hold">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ox(in)">
                                      <p:cBhvr>
                                        <p:cTn id="11" dur="2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1" nodeType="clickEffect">
                                  <p:stCondLst>
                                    <p:cond delay="0"/>
                                  </p:stCondLst>
                                  <p:iterate type="lt">
                                    <p:tmPct val="0"/>
                                  </p:iterate>
                                  <p:childTnLst>
                                    <p:set>
                                      <p:cBhvr>
                                        <p:cTn id="15" dur="1" fill="hold">
                                          <p:stCondLst>
                                            <p:cond delay="0"/>
                                          </p:stCondLst>
                                        </p:cTn>
                                        <p:tgtEl>
                                          <p:spTgt spid="9"/>
                                        </p:tgtEl>
                                        <p:attrNameLst>
                                          <p:attrName>style.visibility</p:attrName>
                                        </p:attrNameLst>
                                      </p:cBhvr>
                                      <p:to>
                                        <p:strVal val="visible"/>
                                      </p:to>
                                    </p:set>
                                    <p:animEffect transition="in" filter="wipe(down)">
                                      <p:cBhvr>
                                        <p:cTn id="16" dur="580">
                                          <p:stCondLst>
                                            <p:cond delay="0"/>
                                          </p:stCondLst>
                                        </p:cTn>
                                        <p:tgtEl>
                                          <p:spTgt spid="9"/>
                                        </p:tgtEl>
                                      </p:cBhvr>
                                    </p:animEffect>
                                    <p:anim calcmode="lin" valueType="num">
                                      <p:cBhvr>
                                        <p:cTn id="1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2" dur="26">
                                          <p:stCondLst>
                                            <p:cond delay="650"/>
                                          </p:stCondLst>
                                        </p:cTn>
                                        <p:tgtEl>
                                          <p:spTgt spid="9"/>
                                        </p:tgtEl>
                                      </p:cBhvr>
                                      <p:to x="100000" y="60000"/>
                                    </p:animScale>
                                    <p:animScale>
                                      <p:cBhvr>
                                        <p:cTn id="23" dur="166" decel="50000">
                                          <p:stCondLst>
                                            <p:cond delay="676"/>
                                          </p:stCondLst>
                                        </p:cTn>
                                        <p:tgtEl>
                                          <p:spTgt spid="9"/>
                                        </p:tgtEl>
                                      </p:cBhvr>
                                      <p:to x="100000" y="100000"/>
                                    </p:animScale>
                                    <p:animScale>
                                      <p:cBhvr>
                                        <p:cTn id="24" dur="26">
                                          <p:stCondLst>
                                            <p:cond delay="1312"/>
                                          </p:stCondLst>
                                        </p:cTn>
                                        <p:tgtEl>
                                          <p:spTgt spid="9"/>
                                        </p:tgtEl>
                                      </p:cBhvr>
                                      <p:to x="100000" y="80000"/>
                                    </p:animScale>
                                    <p:animScale>
                                      <p:cBhvr>
                                        <p:cTn id="25" dur="166" decel="50000">
                                          <p:stCondLst>
                                            <p:cond delay="1338"/>
                                          </p:stCondLst>
                                        </p:cTn>
                                        <p:tgtEl>
                                          <p:spTgt spid="9"/>
                                        </p:tgtEl>
                                      </p:cBhvr>
                                      <p:to x="100000" y="100000"/>
                                    </p:animScale>
                                    <p:animScale>
                                      <p:cBhvr>
                                        <p:cTn id="26" dur="26">
                                          <p:stCondLst>
                                            <p:cond delay="1642"/>
                                          </p:stCondLst>
                                        </p:cTn>
                                        <p:tgtEl>
                                          <p:spTgt spid="9"/>
                                        </p:tgtEl>
                                      </p:cBhvr>
                                      <p:to x="100000" y="90000"/>
                                    </p:animScale>
                                    <p:animScale>
                                      <p:cBhvr>
                                        <p:cTn id="27" dur="166" decel="50000">
                                          <p:stCondLst>
                                            <p:cond delay="1668"/>
                                          </p:stCondLst>
                                        </p:cTn>
                                        <p:tgtEl>
                                          <p:spTgt spid="9"/>
                                        </p:tgtEl>
                                      </p:cBhvr>
                                      <p:to x="100000" y="100000"/>
                                    </p:animScale>
                                    <p:animScale>
                                      <p:cBhvr>
                                        <p:cTn id="28" dur="26">
                                          <p:stCondLst>
                                            <p:cond delay="1808"/>
                                          </p:stCondLst>
                                        </p:cTn>
                                        <p:tgtEl>
                                          <p:spTgt spid="9"/>
                                        </p:tgtEl>
                                      </p:cBhvr>
                                      <p:to x="100000" y="95000"/>
                                    </p:animScale>
                                    <p:animScale>
                                      <p:cBhvr>
                                        <p:cTn id="29" dur="166" decel="50000">
                                          <p:stCondLst>
                                            <p:cond delay="1834"/>
                                          </p:stCondLst>
                                        </p:cTn>
                                        <p:tgtEl>
                                          <p:spTgt spid="9"/>
                                        </p:tgtEl>
                                      </p:cBhvr>
                                      <p:to x="100000" y="100000"/>
                                    </p:animScale>
                                  </p:childTnLst>
                                </p:cTn>
                              </p:par>
                              <p:par>
                                <p:cTn id="30" presetID="34" presetClass="emph" presetSubtype="0" fill="hold" grpId="0" nodeType="withEffect">
                                  <p:stCondLst>
                                    <p:cond delay="0"/>
                                  </p:stCondLst>
                                  <p:iterate type="lt">
                                    <p:tmPct val="10000"/>
                                  </p:iterate>
                                  <p:childTnLst>
                                    <p:animMotion origin="layout" path="M 0.0 0.0 L 0.0 -0.07213" pathEditMode="relative" ptsTypes="">
                                      <p:cBhvr>
                                        <p:cTn id="31" dur="250" accel="50000" decel="50000" autoRev="1" fill="hold">
                                          <p:stCondLst>
                                            <p:cond delay="0"/>
                                          </p:stCondLst>
                                        </p:cTn>
                                        <p:tgtEl>
                                          <p:spTgt spid="9"/>
                                        </p:tgtEl>
                                        <p:attrNameLst>
                                          <p:attrName>ppt_x</p:attrName>
                                          <p:attrName>ppt_y</p:attrName>
                                        </p:attrNameLst>
                                      </p:cBhvr>
                                    </p:animMotion>
                                    <p:animRot by="1500000">
                                      <p:cBhvr>
                                        <p:cTn id="32" dur="125" fill="hold">
                                          <p:stCondLst>
                                            <p:cond delay="0"/>
                                          </p:stCondLst>
                                        </p:cTn>
                                        <p:tgtEl>
                                          <p:spTgt spid="9"/>
                                        </p:tgtEl>
                                        <p:attrNameLst>
                                          <p:attrName>r</p:attrName>
                                        </p:attrNameLst>
                                      </p:cBhvr>
                                    </p:animRot>
                                    <p:animRot by="-1500000">
                                      <p:cBhvr>
                                        <p:cTn id="33" dur="125" fill="hold">
                                          <p:stCondLst>
                                            <p:cond delay="125"/>
                                          </p:stCondLst>
                                        </p:cTn>
                                        <p:tgtEl>
                                          <p:spTgt spid="9"/>
                                        </p:tgtEl>
                                        <p:attrNameLst>
                                          <p:attrName>r</p:attrName>
                                        </p:attrNameLst>
                                      </p:cBhvr>
                                    </p:animRot>
                                    <p:animRot by="-1500000">
                                      <p:cBhvr>
                                        <p:cTn id="34" dur="125" fill="hold">
                                          <p:stCondLst>
                                            <p:cond delay="250"/>
                                          </p:stCondLst>
                                        </p:cTn>
                                        <p:tgtEl>
                                          <p:spTgt spid="9"/>
                                        </p:tgtEl>
                                        <p:attrNameLst>
                                          <p:attrName>r</p:attrName>
                                        </p:attrNameLst>
                                      </p:cBhvr>
                                    </p:animRot>
                                    <p:animRot by="1500000">
                                      <p:cBhvr>
                                        <p:cTn id="35"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hold" display="0">
                  <p:stCondLst>
                    <p:cond delay="indefinite"/>
                  </p:stCondLst>
                  <p:endCondLst>
                    <p:cond evt="onStopAudio" delay="0">
                      <p:tgtEl>
                        <p:sldTgt/>
                      </p:tgtEl>
                    </p:cond>
                  </p:endCondLst>
                </p:cTn>
                <p:tgtEl>
                  <p:spTgt spid="2"/>
                </p:tgtEl>
              </p:cMediaNode>
            </p:audio>
          </p:childTnLst>
        </p:cTn>
      </p:par>
    </p:tnLst>
    <p:bldLst>
      <p:bldP spid="18" grpId="0"/>
      <p:bldP spid="9" grpId="0" animBg="1"/>
      <p:bldP spid="9"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3"/>
          <a:stretch>
            <a:fillRect/>
          </a:stretch>
        </p:blipFill>
        <p:spPr>
          <a:xfrm>
            <a:off x="-41910" y="-46990"/>
            <a:ext cx="3872230" cy="2200910"/>
          </a:xfrm>
          <a:prstGeom prst="rect">
            <a:avLst/>
          </a:prstGeom>
        </p:spPr>
      </p:pic>
      <p:pic>
        <p:nvPicPr>
          <p:cNvPr id="5" name="图片 4" descr="2"/>
          <p:cNvPicPr>
            <a:picLocks noChangeAspect="1"/>
          </p:cNvPicPr>
          <p:nvPr/>
        </p:nvPicPr>
        <p:blipFill>
          <a:blip r:embed="rId3"/>
          <a:stretch>
            <a:fillRect/>
          </a:stretch>
        </p:blipFill>
        <p:spPr>
          <a:xfrm flipH="1">
            <a:off x="8340090" y="-46990"/>
            <a:ext cx="3872230" cy="2200910"/>
          </a:xfrm>
          <a:prstGeom prst="rect">
            <a:avLst/>
          </a:prstGeom>
        </p:spPr>
      </p:pic>
      <p:sp>
        <p:nvSpPr>
          <p:cNvPr id="7" name="Rectangle 10">
            <a:extLst>
              <a:ext uri="{FF2B5EF4-FFF2-40B4-BE49-F238E27FC236}">
                <a16:creationId xmlns:a16="http://schemas.microsoft.com/office/drawing/2014/main" xmlns="" id="{823C037D-FBBB-4AA0-BF5F-373CF0848E84}"/>
              </a:ext>
            </a:extLst>
          </p:cNvPr>
          <p:cNvSpPr>
            <a:spLocks noChangeArrowheads="1"/>
          </p:cNvSpPr>
          <p:nvPr/>
        </p:nvSpPr>
        <p:spPr bwMode="auto">
          <a:xfrm>
            <a:off x="1378634" y="1055622"/>
            <a:ext cx="9884897" cy="523220"/>
          </a:xfrm>
          <a:prstGeom prst="rect">
            <a:avLst/>
          </a:prstGeom>
          <a:solidFill>
            <a:srgbClr val="FFFFFF"/>
          </a:solidFill>
          <a:ln w="28575">
            <a:solidFill>
              <a:srgbClr val="FFCCFF"/>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dirty="0" err="1">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Hóa</a:t>
            </a:r>
            <a:r>
              <a:rPr kumimoji="0" lang="en-US" altLang="vi-VN" sz="2800" b="0" i="1" u="none" strike="noStrike" cap="none" normalizeH="0" baseline="0" dirty="0">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1" u="none" strike="noStrike" cap="none" normalizeH="0" baseline="0" dirty="0" err="1">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năng</a:t>
            </a:r>
            <a:r>
              <a:rPr kumimoji="0" lang="en-US" altLang="vi-VN" sz="2800" b="0" i="1" u="none" strike="noStrike" cap="none" normalizeH="0" baseline="0" dirty="0">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1" u="none" strike="noStrike" cap="none" normalizeH="0" baseline="0" dirty="0" err="1">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có</a:t>
            </a:r>
            <a:r>
              <a:rPr kumimoji="0" lang="en-US" altLang="vi-VN" sz="2800" b="0" i="1" u="none" strike="noStrike" cap="none" normalizeH="0" baseline="0" dirty="0">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1" u="none" strike="noStrike" cap="none" normalizeH="0" baseline="0" dirty="0" err="1">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thể</a:t>
            </a:r>
            <a:r>
              <a:rPr kumimoji="0" lang="en-US" altLang="vi-VN" sz="2800" b="0" i="1" u="none" strike="noStrike" cap="none" normalizeH="0" baseline="0" dirty="0">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1" u="none" strike="noStrike" cap="none" normalizeH="0" baseline="0" dirty="0" err="1">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chuyển</a:t>
            </a:r>
            <a:r>
              <a:rPr kumimoji="0" lang="en-US" altLang="vi-VN" sz="2800" b="0" i="1" u="none" strike="noStrike" cap="none" normalizeH="0" baseline="0" dirty="0">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1" u="none" strike="noStrike" cap="none" normalizeH="0" baseline="0" dirty="0" err="1">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hóa</a:t>
            </a:r>
            <a:r>
              <a:rPr kumimoji="0" lang="en-US" altLang="vi-VN" sz="2800" b="0" i="1" u="none" strike="noStrike" cap="none" normalizeH="0" baseline="0" dirty="0">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1" u="none" strike="noStrike" cap="none" normalizeH="0" baseline="0" dirty="0" err="1">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thành</a:t>
            </a:r>
            <a:r>
              <a:rPr kumimoji="0" lang="en-US" altLang="vi-VN" sz="2800" b="0" i="1" u="none" strike="noStrike" cap="none" normalizeH="0" baseline="0" dirty="0">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1" u="none" strike="noStrike" cap="none" normalizeH="0" baseline="0" dirty="0" err="1">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những</a:t>
            </a:r>
            <a:r>
              <a:rPr kumimoji="0" lang="en-US" altLang="vi-VN" sz="2800" b="0" i="1" u="none" strike="noStrike" cap="none" normalizeH="0" baseline="0" dirty="0">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1" u="none" strike="noStrike" cap="none" normalizeH="0" baseline="0" dirty="0" err="1">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dạng</a:t>
            </a:r>
            <a:r>
              <a:rPr kumimoji="0" lang="en-US" altLang="vi-VN" sz="2800" b="0" i="1" u="none" strike="noStrike" cap="none" normalizeH="0" baseline="0" dirty="0">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1" u="none" strike="noStrike" cap="none" normalizeH="0" baseline="0" dirty="0" err="1">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năng</a:t>
            </a:r>
            <a:r>
              <a:rPr kumimoji="0" lang="en-US" altLang="vi-VN" sz="2800" b="0" i="1" u="none" strike="noStrike" cap="none" normalizeH="0" baseline="0" dirty="0">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1" u="none" strike="noStrike" cap="none" normalizeH="0" baseline="0" dirty="0" err="1">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lượng</a:t>
            </a:r>
            <a:r>
              <a:rPr kumimoji="0" lang="en-US" altLang="vi-VN" sz="2800" b="0" i="1" u="none" strike="noStrike" cap="none" normalizeH="0" baseline="0" dirty="0">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1" u="none" strike="noStrike" cap="none" normalizeH="0" baseline="0" dirty="0" err="1">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nào</a:t>
            </a:r>
            <a:r>
              <a:rPr kumimoji="0" lang="en-US" altLang="vi-VN" sz="2800" b="0" i="1" u="none" strike="noStrike" cap="none" normalizeH="0" baseline="0" dirty="0">
                <a:ln>
                  <a:noFill/>
                </a:ln>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vi-VN"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D9386308-7F55-42E3-8976-00AADA106CC4}"/>
              </a:ext>
            </a:extLst>
          </p:cNvPr>
          <p:cNvGrpSpPr/>
          <p:nvPr/>
        </p:nvGrpSpPr>
        <p:grpSpPr>
          <a:xfrm>
            <a:off x="606150" y="1771306"/>
            <a:ext cx="4552108" cy="2200910"/>
            <a:chOff x="618978" y="2153920"/>
            <a:chExt cx="4552108" cy="2200910"/>
          </a:xfrm>
        </p:grpSpPr>
        <p:sp>
          <p:nvSpPr>
            <p:cNvPr id="10" name="Rectangle: Rounded Corners 9">
              <a:extLst>
                <a:ext uri="{FF2B5EF4-FFF2-40B4-BE49-F238E27FC236}">
                  <a16:creationId xmlns:a16="http://schemas.microsoft.com/office/drawing/2014/main" xmlns="" id="{E80EEDBB-2F70-43EF-99D5-F33BED60CAD0}"/>
                </a:ext>
              </a:extLst>
            </p:cNvPr>
            <p:cNvSpPr/>
            <p:nvPr/>
          </p:nvSpPr>
          <p:spPr>
            <a:xfrm>
              <a:off x="618978" y="2153920"/>
              <a:ext cx="4290647" cy="22009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2" name="Group 31">
              <a:extLst>
                <a:ext uri="{FF2B5EF4-FFF2-40B4-BE49-F238E27FC236}">
                  <a16:creationId xmlns:a16="http://schemas.microsoft.com/office/drawing/2014/main" xmlns="" id="{193BF766-49E6-4FDC-824F-6B0D55889AF2}"/>
                </a:ext>
              </a:extLst>
            </p:cNvPr>
            <p:cNvGrpSpPr>
              <a:grpSpLocks noChangeAspect="1"/>
            </p:cNvGrpSpPr>
            <p:nvPr/>
          </p:nvGrpSpPr>
          <p:grpSpPr>
            <a:xfrm>
              <a:off x="815927" y="2225822"/>
              <a:ext cx="4355159" cy="1910080"/>
              <a:chOff x="0" y="0"/>
              <a:chExt cx="2294255" cy="1005840"/>
            </a:xfrm>
          </p:grpSpPr>
          <p:pic>
            <p:nvPicPr>
              <p:cNvPr id="33" name="Picture 32">
                <a:extLst>
                  <a:ext uri="{FF2B5EF4-FFF2-40B4-BE49-F238E27FC236}">
                    <a16:creationId xmlns:a16="http://schemas.microsoft.com/office/drawing/2014/main" xmlns="" id="{6477822A-3B0D-4F48-A87E-924D88E19169}"/>
                  </a:ext>
                </a:extLst>
              </p:cNvPr>
              <p:cNvPicPr>
                <a:picLocks noChangeAspect="1"/>
              </p:cNvPicPr>
              <p:nvPr/>
            </p:nvPicPr>
            <p:blipFill rotWithShape="1">
              <a:blip r:embed="rId4"/>
              <a:srcRect l="34808" b="3666"/>
              <a:stretch/>
            </p:blipFill>
            <p:spPr>
              <a:xfrm>
                <a:off x="1019175" y="0"/>
                <a:ext cx="1275080" cy="1005840"/>
              </a:xfrm>
              <a:prstGeom prst="rect">
                <a:avLst/>
              </a:prstGeom>
            </p:spPr>
          </p:pic>
          <p:pic>
            <p:nvPicPr>
              <p:cNvPr id="34" name="Picture 33">
                <a:extLst>
                  <a:ext uri="{FF2B5EF4-FFF2-40B4-BE49-F238E27FC236}">
                    <a16:creationId xmlns:a16="http://schemas.microsoft.com/office/drawing/2014/main" xmlns="" id="{CB440136-D94E-4220-B8AB-818DF4BAA7C2}"/>
                  </a:ext>
                </a:extLst>
              </p:cNvPr>
              <p:cNvPicPr>
                <a:picLocks noChangeAspect="1"/>
              </p:cNvPicPr>
              <p:nvPr/>
            </p:nvPicPr>
            <p:blipFill>
              <a:blip r:embed="rId5"/>
              <a:stretch>
                <a:fillRect/>
              </a:stretch>
            </p:blipFill>
            <p:spPr>
              <a:xfrm rot="1681401">
                <a:off x="0" y="323850"/>
                <a:ext cx="658495" cy="365760"/>
              </a:xfrm>
              <a:prstGeom prst="rect">
                <a:avLst/>
              </a:prstGeom>
            </p:spPr>
          </p:pic>
          <p:sp>
            <p:nvSpPr>
              <p:cNvPr id="35" name="Isosceles Triangle 34">
                <a:extLst>
                  <a:ext uri="{FF2B5EF4-FFF2-40B4-BE49-F238E27FC236}">
                    <a16:creationId xmlns:a16="http://schemas.microsoft.com/office/drawing/2014/main" xmlns="" id="{797D45FC-18B7-4180-B3DD-3A0C42200302}"/>
                  </a:ext>
                </a:extLst>
              </p:cNvPr>
              <p:cNvSpPr/>
              <p:nvPr/>
            </p:nvSpPr>
            <p:spPr>
              <a:xfrm rot="5400000">
                <a:off x="638810" y="410210"/>
                <a:ext cx="366395" cy="179070"/>
              </a:xfrm>
              <a:prstGeom prst="triangle">
                <a:avLst/>
              </a:prstGeom>
              <a:solidFill>
                <a:srgbClr val="009B93"/>
              </a:solidFill>
              <a:ln w="12700" cap="flat" cmpd="sng" algn="ctr">
                <a:noFill/>
                <a:prstDash val="solid"/>
                <a:miter lim="800000"/>
              </a:ln>
              <a:effectLst/>
            </p:spPr>
            <p:txBody>
              <a:bodyPr rtlCol="0" anchor="ctr"/>
              <a:lstStyle/>
              <a:p>
                <a:endParaRPr lang="vi-VN"/>
              </a:p>
            </p:txBody>
          </p:sp>
        </p:grpSp>
      </p:grpSp>
      <p:grpSp>
        <p:nvGrpSpPr>
          <p:cNvPr id="14" name="Group 13">
            <a:extLst>
              <a:ext uri="{FF2B5EF4-FFF2-40B4-BE49-F238E27FC236}">
                <a16:creationId xmlns:a16="http://schemas.microsoft.com/office/drawing/2014/main" xmlns="" id="{F87DA9DD-9165-405E-ADA4-E5103FBBEA43}"/>
              </a:ext>
            </a:extLst>
          </p:cNvPr>
          <p:cNvGrpSpPr/>
          <p:nvPr/>
        </p:nvGrpSpPr>
        <p:grpSpPr>
          <a:xfrm>
            <a:off x="5989650" y="1771306"/>
            <a:ext cx="4418436" cy="2200910"/>
            <a:chOff x="6680973" y="2296803"/>
            <a:chExt cx="4418436" cy="2200910"/>
          </a:xfrm>
        </p:grpSpPr>
        <p:sp>
          <p:nvSpPr>
            <p:cNvPr id="40" name="Rectangle: Rounded Corners 39">
              <a:extLst>
                <a:ext uri="{FF2B5EF4-FFF2-40B4-BE49-F238E27FC236}">
                  <a16:creationId xmlns:a16="http://schemas.microsoft.com/office/drawing/2014/main" xmlns="" id="{F86F53DE-70F5-41C8-A73F-BC47A8304CA3}"/>
                </a:ext>
              </a:extLst>
            </p:cNvPr>
            <p:cNvSpPr/>
            <p:nvPr/>
          </p:nvSpPr>
          <p:spPr>
            <a:xfrm>
              <a:off x="6680973" y="2296803"/>
              <a:ext cx="4418436" cy="22009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6" name="Group 35">
              <a:extLst>
                <a:ext uri="{FF2B5EF4-FFF2-40B4-BE49-F238E27FC236}">
                  <a16:creationId xmlns:a16="http://schemas.microsoft.com/office/drawing/2014/main" xmlns="" id="{F4246BA8-5468-4CEE-A766-FD8ECFE4A024}"/>
                </a:ext>
              </a:extLst>
            </p:cNvPr>
            <p:cNvGrpSpPr>
              <a:grpSpLocks noChangeAspect="1"/>
            </p:cNvGrpSpPr>
            <p:nvPr/>
          </p:nvGrpSpPr>
          <p:grpSpPr>
            <a:xfrm>
              <a:off x="6700910" y="2584666"/>
              <a:ext cx="4270710" cy="1688668"/>
              <a:chOff x="0" y="0"/>
              <a:chExt cx="1917700" cy="760095"/>
            </a:xfrm>
          </p:grpSpPr>
          <p:pic>
            <p:nvPicPr>
              <p:cNvPr id="37" name="Picture 36">
                <a:extLst>
                  <a:ext uri="{FF2B5EF4-FFF2-40B4-BE49-F238E27FC236}">
                    <a16:creationId xmlns:a16="http://schemas.microsoft.com/office/drawing/2014/main" xmlns="" id="{532EBAB6-1C35-490B-85EE-7D3EC7D601ED}"/>
                  </a:ext>
                </a:extLst>
              </p:cNvPr>
              <p:cNvPicPr>
                <a:picLocks noChangeAspect="1"/>
              </p:cNvPicPr>
              <p:nvPr/>
            </p:nvPicPr>
            <p:blipFill>
              <a:blip r:embed="rId6"/>
              <a:stretch>
                <a:fillRect/>
              </a:stretch>
            </p:blipFill>
            <p:spPr>
              <a:xfrm rot="20660656">
                <a:off x="0" y="28575"/>
                <a:ext cx="889635" cy="731520"/>
              </a:xfrm>
              <a:prstGeom prst="rect">
                <a:avLst/>
              </a:prstGeom>
            </p:spPr>
          </p:pic>
          <p:sp>
            <p:nvSpPr>
              <p:cNvPr id="38" name="Isosceles Triangle 37">
                <a:extLst>
                  <a:ext uri="{FF2B5EF4-FFF2-40B4-BE49-F238E27FC236}">
                    <a16:creationId xmlns:a16="http://schemas.microsoft.com/office/drawing/2014/main" xmlns="" id="{0694E8A5-0217-44C3-A4F8-73C1260A6BA9}"/>
                  </a:ext>
                </a:extLst>
              </p:cNvPr>
              <p:cNvSpPr/>
              <p:nvPr/>
            </p:nvSpPr>
            <p:spPr>
              <a:xfrm rot="5400000">
                <a:off x="934085" y="305435"/>
                <a:ext cx="366395" cy="179070"/>
              </a:xfrm>
              <a:prstGeom prst="triangle">
                <a:avLst/>
              </a:prstGeom>
              <a:solidFill>
                <a:srgbClr val="009B93"/>
              </a:solidFill>
              <a:ln w="12700" cap="flat" cmpd="sng" algn="ctr">
                <a:noFill/>
                <a:prstDash val="solid"/>
                <a:miter lim="800000"/>
              </a:ln>
              <a:effectLst/>
            </p:spPr>
            <p:txBody>
              <a:bodyPr rtlCol="0" anchor="ctr"/>
              <a:lstStyle/>
              <a:p>
                <a:endParaRPr lang="vi-VN"/>
              </a:p>
            </p:txBody>
          </p:sp>
          <p:pic>
            <p:nvPicPr>
              <p:cNvPr id="39" name="Picture 38">
                <a:extLst>
                  <a:ext uri="{FF2B5EF4-FFF2-40B4-BE49-F238E27FC236}">
                    <a16:creationId xmlns:a16="http://schemas.microsoft.com/office/drawing/2014/main" xmlns="" id="{13A13BC4-70C3-48AD-8EE6-F9AE008C5347}"/>
                  </a:ext>
                </a:extLst>
              </p:cNvPr>
              <p:cNvPicPr>
                <a:picLocks noChangeAspect="1"/>
              </p:cNvPicPr>
              <p:nvPr/>
            </p:nvPicPr>
            <p:blipFill>
              <a:blip r:embed="rId7"/>
              <a:stretch>
                <a:fillRect/>
              </a:stretch>
            </p:blipFill>
            <p:spPr>
              <a:xfrm>
                <a:off x="1323975" y="0"/>
                <a:ext cx="593725" cy="731520"/>
              </a:xfrm>
              <a:prstGeom prst="ellipse">
                <a:avLst/>
              </a:prstGeom>
            </p:spPr>
          </p:pic>
        </p:grpSp>
      </p:grpSp>
      <p:grpSp>
        <p:nvGrpSpPr>
          <p:cNvPr id="15" name="Group 14">
            <a:extLst>
              <a:ext uri="{FF2B5EF4-FFF2-40B4-BE49-F238E27FC236}">
                <a16:creationId xmlns:a16="http://schemas.microsoft.com/office/drawing/2014/main" xmlns="" id="{6AEE715B-43BC-4FAD-8841-F316A0CC97DF}"/>
              </a:ext>
            </a:extLst>
          </p:cNvPr>
          <p:cNvGrpSpPr/>
          <p:nvPr/>
        </p:nvGrpSpPr>
        <p:grpSpPr>
          <a:xfrm>
            <a:off x="1699003" y="4236582"/>
            <a:ext cx="4398237" cy="2200910"/>
            <a:chOff x="1699003" y="4236582"/>
            <a:chExt cx="4398237" cy="2200910"/>
          </a:xfrm>
        </p:grpSpPr>
        <p:sp>
          <p:nvSpPr>
            <p:cNvPr id="41" name="Rectangle: Rounded Corners 40">
              <a:extLst>
                <a:ext uri="{FF2B5EF4-FFF2-40B4-BE49-F238E27FC236}">
                  <a16:creationId xmlns:a16="http://schemas.microsoft.com/office/drawing/2014/main" xmlns="" id="{0B48F244-5F5B-4B25-BE0B-B712D95C7FF4}"/>
                </a:ext>
              </a:extLst>
            </p:cNvPr>
            <p:cNvSpPr/>
            <p:nvPr/>
          </p:nvSpPr>
          <p:spPr>
            <a:xfrm>
              <a:off x="1806593" y="4236582"/>
              <a:ext cx="4290647" cy="22009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3" name="Group 42">
              <a:extLst>
                <a:ext uri="{FF2B5EF4-FFF2-40B4-BE49-F238E27FC236}">
                  <a16:creationId xmlns:a16="http://schemas.microsoft.com/office/drawing/2014/main" xmlns="" id="{0465FE40-2FC7-4119-AF5D-EA0BC6B39264}"/>
                </a:ext>
              </a:extLst>
            </p:cNvPr>
            <p:cNvGrpSpPr>
              <a:grpSpLocks noChangeAspect="1"/>
            </p:cNvGrpSpPr>
            <p:nvPr/>
          </p:nvGrpSpPr>
          <p:grpSpPr>
            <a:xfrm>
              <a:off x="1699003" y="4468306"/>
              <a:ext cx="4290647" cy="1816545"/>
              <a:chOff x="0" y="0"/>
              <a:chExt cx="2003425" cy="779145"/>
            </a:xfrm>
          </p:grpSpPr>
          <p:pic>
            <p:nvPicPr>
              <p:cNvPr id="44" name="Picture 43">
                <a:extLst>
                  <a:ext uri="{FF2B5EF4-FFF2-40B4-BE49-F238E27FC236}">
                    <a16:creationId xmlns:a16="http://schemas.microsoft.com/office/drawing/2014/main" xmlns="" id="{3A5F2016-3F48-449E-9499-328B675572F0}"/>
                  </a:ext>
                </a:extLst>
              </p:cNvPr>
              <p:cNvPicPr>
                <a:picLocks noChangeAspect="1"/>
              </p:cNvPicPr>
              <p:nvPr/>
            </p:nvPicPr>
            <p:blipFill>
              <a:blip r:embed="rId8"/>
              <a:stretch>
                <a:fillRect/>
              </a:stretch>
            </p:blipFill>
            <p:spPr>
              <a:xfrm>
                <a:off x="0" y="0"/>
                <a:ext cx="1170305" cy="731520"/>
              </a:xfrm>
              <a:prstGeom prst="rect">
                <a:avLst/>
              </a:prstGeom>
            </p:spPr>
          </p:pic>
          <p:pic>
            <p:nvPicPr>
              <p:cNvPr id="45" name="Picture 44">
                <a:extLst>
                  <a:ext uri="{FF2B5EF4-FFF2-40B4-BE49-F238E27FC236}">
                    <a16:creationId xmlns:a16="http://schemas.microsoft.com/office/drawing/2014/main" xmlns="" id="{222FEE41-0EAC-4F93-8DD5-73F934C3955E}"/>
                  </a:ext>
                </a:extLst>
              </p:cNvPr>
              <p:cNvPicPr>
                <a:picLocks noChangeAspect="1"/>
              </p:cNvPicPr>
              <p:nvPr/>
            </p:nvPicPr>
            <p:blipFill rotWithShape="1">
              <a:blip r:embed="rId9"/>
              <a:srcRect l="10862" t="1" r="10241" b="27109"/>
              <a:stretch/>
            </p:blipFill>
            <p:spPr>
              <a:xfrm>
                <a:off x="1409700" y="47625"/>
                <a:ext cx="593725" cy="731520"/>
              </a:xfrm>
              <a:prstGeom prst="ellipse">
                <a:avLst/>
              </a:prstGeom>
            </p:spPr>
          </p:pic>
          <p:sp>
            <p:nvSpPr>
              <p:cNvPr id="46" name="Isosceles Triangle 45">
                <a:extLst>
                  <a:ext uri="{FF2B5EF4-FFF2-40B4-BE49-F238E27FC236}">
                    <a16:creationId xmlns:a16="http://schemas.microsoft.com/office/drawing/2014/main" xmlns="" id="{D2B6C8AC-817D-4A94-86B0-DC9A754D47FC}"/>
                  </a:ext>
                </a:extLst>
              </p:cNvPr>
              <p:cNvSpPr/>
              <p:nvPr/>
            </p:nvSpPr>
            <p:spPr>
              <a:xfrm rot="5400000">
                <a:off x="1038860" y="305435"/>
                <a:ext cx="366395" cy="179070"/>
              </a:xfrm>
              <a:prstGeom prst="triangle">
                <a:avLst/>
              </a:prstGeom>
              <a:solidFill>
                <a:srgbClr val="009B93"/>
              </a:solidFill>
              <a:ln w="12700" cap="flat" cmpd="sng" algn="ctr">
                <a:noFill/>
                <a:prstDash val="solid"/>
                <a:miter lim="800000"/>
              </a:ln>
              <a:effectLst/>
            </p:spPr>
            <p:txBody>
              <a:bodyPr rtlCol="0" anchor="ctr"/>
              <a:lstStyle/>
              <a:p>
                <a:endParaRPr lang="vi-VN"/>
              </a:p>
            </p:txBody>
          </p:sp>
        </p:grpSp>
      </p:grpSp>
      <p:grpSp>
        <p:nvGrpSpPr>
          <p:cNvPr id="16" name="Group 15">
            <a:extLst>
              <a:ext uri="{FF2B5EF4-FFF2-40B4-BE49-F238E27FC236}">
                <a16:creationId xmlns:a16="http://schemas.microsoft.com/office/drawing/2014/main" xmlns="" id="{F8361D0D-BFE4-4E8A-89B3-42C7BDA67484}"/>
              </a:ext>
            </a:extLst>
          </p:cNvPr>
          <p:cNvGrpSpPr/>
          <p:nvPr/>
        </p:nvGrpSpPr>
        <p:grpSpPr>
          <a:xfrm>
            <a:off x="7299951" y="4236582"/>
            <a:ext cx="4290647" cy="2200910"/>
            <a:chOff x="7299951" y="4236582"/>
            <a:chExt cx="4290647" cy="2200910"/>
          </a:xfrm>
        </p:grpSpPr>
        <p:sp>
          <p:nvSpPr>
            <p:cNvPr id="42" name="Rectangle: Rounded Corners 41">
              <a:extLst>
                <a:ext uri="{FF2B5EF4-FFF2-40B4-BE49-F238E27FC236}">
                  <a16:creationId xmlns:a16="http://schemas.microsoft.com/office/drawing/2014/main" xmlns="" id="{89D4819F-063E-49EC-989B-3061CE9799C0}"/>
                </a:ext>
              </a:extLst>
            </p:cNvPr>
            <p:cNvSpPr/>
            <p:nvPr/>
          </p:nvSpPr>
          <p:spPr>
            <a:xfrm>
              <a:off x="7299951" y="4236582"/>
              <a:ext cx="4290647" cy="22009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7" name="Group 46">
              <a:extLst>
                <a:ext uri="{FF2B5EF4-FFF2-40B4-BE49-F238E27FC236}">
                  <a16:creationId xmlns:a16="http://schemas.microsoft.com/office/drawing/2014/main" xmlns="" id="{DAE32E76-1DC5-48B3-9904-4B05C1734325}"/>
                </a:ext>
              </a:extLst>
            </p:cNvPr>
            <p:cNvGrpSpPr/>
            <p:nvPr/>
          </p:nvGrpSpPr>
          <p:grpSpPr>
            <a:xfrm>
              <a:off x="7419485" y="4415369"/>
              <a:ext cx="4031617" cy="2022123"/>
              <a:chOff x="0" y="0"/>
              <a:chExt cx="2150110" cy="1240155"/>
            </a:xfrm>
          </p:grpSpPr>
          <p:pic>
            <p:nvPicPr>
              <p:cNvPr id="48" name="Picture 47">
                <a:extLst>
                  <a:ext uri="{FF2B5EF4-FFF2-40B4-BE49-F238E27FC236}">
                    <a16:creationId xmlns:a16="http://schemas.microsoft.com/office/drawing/2014/main" xmlns="" id="{D53F00BD-880C-4135-80D2-60A94CE52A3D}"/>
                  </a:ext>
                </a:extLst>
              </p:cNvPr>
              <p:cNvPicPr>
                <a:picLocks noChangeAspect="1"/>
              </p:cNvPicPr>
              <p:nvPr/>
            </p:nvPicPr>
            <p:blipFill>
              <a:blip r:embed="rId10"/>
              <a:stretch>
                <a:fillRect/>
              </a:stretch>
            </p:blipFill>
            <p:spPr>
              <a:xfrm>
                <a:off x="952500" y="600075"/>
                <a:ext cx="1197610" cy="640080"/>
              </a:xfrm>
              <a:prstGeom prst="rect">
                <a:avLst/>
              </a:prstGeom>
            </p:spPr>
          </p:pic>
          <p:pic>
            <p:nvPicPr>
              <p:cNvPr id="49" name="Picture 48">
                <a:extLst>
                  <a:ext uri="{FF2B5EF4-FFF2-40B4-BE49-F238E27FC236}">
                    <a16:creationId xmlns:a16="http://schemas.microsoft.com/office/drawing/2014/main" xmlns="" id="{D27196F9-30F0-43AF-AB88-33D32CE80027}"/>
                  </a:ext>
                </a:extLst>
              </p:cNvPr>
              <p:cNvPicPr>
                <a:picLocks noChangeAspect="1"/>
              </p:cNvPicPr>
              <p:nvPr/>
            </p:nvPicPr>
            <p:blipFill>
              <a:blip r:embed="rId11"/>
              <a:stretch>
                <a:fillRect/>
              </a:stretch>
            </p:blipFill>
            <p:spPr>
              <a:xfrm>
                <a:off x="1219200" y="0"/>
                <a:ext cx="798830" cy="548640"/>
              </a:xfrm>
              <a:prstGeom prst="rect">
                <a:avLst/>
              </a:prstGeom>
            </p:spPr>
          </p:pic>
          <p:pic>
            <p:nvPicPr>
              <p:cNvPr id="50" name="Picture 49">
                <a:extLst>
                  <a:ext uri="{FF2B5EF4-FFF2-40B4-BE49-F238E27FC236}">
                    <a16:creationId xmlns:a16="http://schemas.microsoft.com/office/drawing/2014/main" xmlns="" id="{BA8CD91F-8621-4D9A-A3C4-974B713A86D0}"/>
                  </a:ext>
                </a:extLst>
              </p:cNvPr>
              <p:cNvPicPr>
                <a:picLocks noChangeAspect="1"/>
              </p:cNvPicPr>
              <p:nvPr/>
            </p:nvPicPr>
            <p:blipFill>
              <a:blip r:embed="rId12"/>
              <a:stretch>
                <a:fillRect/>
              </a:stretch>
            </p:blipFill>
            <p:spPr>
              <a:xfrm>
                <a:off x="0" y="209550"/>
                <a:ext cx="986790" cy="822960"/>
              </a:xfrm>
              <a:prstGeom prst="rect">
                <a:avLst/>
              </a:prstGeom>
            </p:spPr>
          </p:pic>
          <p:sp>
            <p:nvSpPr>
              <p:cNvPr id="51" name="Isosceles Triangle 50">
                <a:extLst>
                  <a:ext uri="{FF2B5EF4-FFF2-40B4-BE49-F238E27FC236}">
                    <a16:creationId xmlns:a16="http://schemas.microsoft.com/office/drawing/2014/main" xmlns="" id="{A6557B69-C952-4456-A86E-38D0FCE719E7}"/>
                  </a:ext>
                </a:extLst>
              </p:cNvPr>
              <p:cNvSpPr/>
              <p:nvPr/>
            </p:nvSpPr>
            <p:spPr>
              <a:xfrm rot="5400000">
                <a:off x="905510" y="553085"/>
                <a:ext cx="366629" cy="179241"/>
              </a:xfrm>
              <a:prstGeom prst="triangle">
                <a:avLst/>
              </a:prstGeom>
              <a:solidFill>
                <a:srgbClr val="009B93"/>
              </a:solidFill>
              <a:ln w="12700" cap="flat" cmpd="sng" algn="ctr">
                <a:noFill/>
                <a:prstDash val="solid"/>
                <a:miter lim="800000"/>
              </a:ln>
              <a:effectLst/>
            </p:spPr>
            <p:txBody>
              <a:bodyPr rtlCol="0" anchor="ctr"/>
              <a:lstStyle/>
              <a:p>
                <a:endParaRPr lang="vi-VN"/>
              </a:p>
            </p:txBody>
          </p:sp>
        </p:grpSp>
      </p:grpSp>
      <p:sp>
        <p:nvSpPr>
          <p:cNvPr id="52" name="Oval 51">
            <a:extLst>
              <a:ext uri="{FF2B5EF4-FFF2-40B4-BE49-F238E27FC236}">
                <a16:creationId xmlns:a16="http://schemas.microsoft.com/office/drawing/2014/main" xmlns="" id="{60FA9E04-3B98-4FEB-9DC7-2B6C3C49AC0F}"/>
              </a:ext>
            </a:extLst>
          </p:cNvPr>
          <p:cNvSpPr/>
          <p:nvPr/>
        </p:nvSpPr>
        <p:spPr>
          <a:xfrm>
            <a:off x="503035" y="1621590"/>
            <a:ext cx="729663" cy="72155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a:t>
            </a:r>
            <a:endParaRPr lang="vi-VN" sz="3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53" name="Oval 52">
            <a:extLst>
              <a:ext uri="{FF2B5EF4-FFF2-40B4-BE49-F238E27FC236}">
                <a16:creationId xmlns:a16="http://schemas.microsoft.com/office/drawing/2014/main" xmlns="" id="{E8AA936B-825F-4AB9-A22A-587CE8A73144}"/>
              </a:ext>
            </a:extLst>
          </p:cNvPr>
          <p:cNvSpPr/>
          <p:nvPr/>
        </p:nvSpPr>
        <p:spPr>
          <a:xfrm>
            <a:off x="5692784" y="1722773"/>
            <a:ext cx="729663" cy="72155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a:t>
            </a:r>
            <a:endParaRPr lang="vi-VN" sz="3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54" name="Oval 53">
            <a:extLst>
              <a:ext uri="{FF2B5EF4-FFF2-40B4-BE49-F238E27FC236}">
                <a16:creationId xmlns:a16="http://schemas.microsoft.com/office/drawing/2014/main" xmlns="" id="{24F0E852-57B6-422C-9E06-4F7C7CB86CCD}"/>
              </a:ext>
            </a:extLst>
          </p:cNvPr>
          <p:cNvSpPr/>
          <p:nvPr/>
        </p:nvSpPr>
        <p:spPr>
          <a:xfrm>
            <a:off x="1529373" y="4090105"/>
            <a:ext cx="729663" cy="72155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a:t>
            </a:r>
            <a:endParaRPr lang="vi-VN" sz="3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55" name="Oval 54">
            <a:extLst>
              <a:ext uri="{FF2B5EF4-FFF2-40B4-BE49-F238E27FC236}">
                <a16:creationId xmlns:a16="http://schemas.microsoft.com/office/drawing/2014/main" xmlns="" id="{E0CF8B6C-4D65-4321-B0FB-B7EEEF4DFD2A}"/>
              </a:ext>
            </a:extLst>
          </p:cNvPr>
          <p:cNvSpPr/>
          <p:nvPr/>
        </p:nvSpPr>
        <p:spPr>
          <a:xfrm>
            <a:off x="7116896" y="4086388"/>
            <a:ext cx="729663" cy="72155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d.</a:t>
            </a:r>
            <a:endParaRPr lang="vi-VN" sz="3200" dirty="0">
              <a:effectLst/>
              <a:latin typeface="Arial" panose="020B0604020202020204" pitchFamily="34" charset="0"/>
              <a:ea typeface="Arial" panose="020B0604020202020204" pitchFamily="34" charset="0"/>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barn(inVertical)">
                                      <p:cBhvr>
                                        <p:cTn id="12" dur="500"/>
                                        <p:tgtEl>
                                          <p:spTgt spid="5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barn(inVertical)">
                                      <p:cBhvr>
                                        <p:cTn id="20" dur="500"/>
                                        <p:tgtEl>
                                          <p:spTgt spid="53"/>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barn(inVertical)">
                                      <p:cBhvr>
                                        <p:cTn id="28" dur="500"/>
                                        <p:tgtEl>
                                          <p:spTgt spid="54"/>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barn(inVertical)">
                                      <p:cBhvr>
                                        <p:cTn id="36" dur="500"/>
                                        <p:tgtEl>
                                          <p:spTgt spid="55"/>
                                        </p:tgtEl>
                                      </p:cBhvr>
                                    </p:animEffect>
                                  </p:childTnLst>
                                </p:cTn>
                              </p:par>
                              <p:par>
                                <p:cTn id="37" presetID="16" presetClass="entr" presetSubtype="21"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2" grpId="0" animBg="1"/>
      <p:bldP spid="53" grpId="0" animBg="1"/>
      <p:bldP spid="54" grpId="0" animBg="1"/>
      <p:bldP spid="5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3"/>
          <a:stretch>
            <a:fillRect/>
          </a:stretch>
        </p:blipFill>
        <p:spPr>
          <a:xfrm>
            <a:off x="-41910" y="-46990"/>
            <a:ext cx="3872230" cy="2200910"/>
          </a:xfrm>
          <a:prstGeom prst="rect">
            <a:avLst/>
          </a:prstGeom>
        </p:spPr>
      </p:pic>
      <p:pic>
        <p:nvPicPr>
          <p:cNvPr id="5" name="图片 4" descr="2"/>
          <p:cNvPicPr>
            <a:picLocks noChangeAspect="1"/>
          </p:cNvPicPr>
          <p:nvPr/>
        </p:nvPicPr>
        <p:blipFill>
          <a:blip r:embed="rId3"/>
          <a:stretch>
            <a:fillRect/>
          </a:stretch>
        </p:blipFill>
        <p:spPr>
          <a:xfrm flipH="1">
            <a:off x="8340090" y="-46990"/>
            <a:ext cx="3872230" cy="2200910"/>
          </a:xfrm>
          <a:prstGeom prst="rect">
            <a:avLst/>
          </a:prstGeom>
        </p:spPr>
      </p:pic>
      <p:grpSp>
        <p:nvGrpSpPr>
          <p:cNvPr id="11" name="Group 10">
            <a:extLst>
              <a:ext uri="{FF2B5EF4-FFF2-40B4-BE49-F238E27FC236}">
                <a16:creationId xmlns:a16="http://schemas.microsoft.com/office/drawing/2014/main" xmlns="" id="{D9386308-7F55-42E3-8976-00AADA106CC4}"/>
              </a:ext>
            </a:extLst>
          </p:cNvPr>
          <p:cNvGrpSpPr/>
          <p:nvPr/>
        </p:nvGrpSpPr>
        <p:grpSpPr>
          <a:xfrm>
            <a:off x="521744" y="1228090"/>
            <a:ext cx="4552108" cy="2200910"/>
            <a:chOff x="618978" y="2153920"/>
            <a:chExt cx="4552108" cy="2200910"/>
          </a:xfrm>
        </p:grpSpPr>
        <p:sp>
          <p:nvSpPr>
            <p:cNvPr id="10" name="Rectangle: Rounded Corners 9">
              <a:extLst>
                <a:ext uri="{FF2B5EF4-FFF2-40B4-BE49-F238E27FC236}">
                  <a16:creationId xmlns:a16="http://schemas.microsoft.com/office/drawing/2014/main" xmlns="" id="{E80EEDBB-2F70-43EF-99D5-F33BED60CAD0}"/>
                </a:ext>
              </a:extLst>
            </p:cNvPr>
            <p:cNvSpPr/>
            <p:nvPr/>
          </p:nvSpPr>
          <p:spPr>
            <a:xfrm>
              <a:off x="618978" y="2153920"/>
              <a:ext cx="4290647" cy="22009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2" name="Group 31">
              <a:extLst>
                <a:ext uri="{FF2B5EF4-FFF2-40B4-BE49-F238E27FC236}">
                  <a16:creationId xmlns:a16="http://schemas.microsoft.com/office/drawing/2014/main" xmlns="" id="{193BF766-49E6-4FDC-824F-6B0D55889AF2}"/>
                </a:ext>
              </a:extLst>
            </p:cNvPr>
            <p:cNvGrpSpPr>
              <a:grpSpLocks noChangeAspect="1"/>
            </p:cNvGrpSpPr>
            <p:nvPr/>
          </p:nvGrpSpPr>
          <p:grpSpPr>
            <a:xfrm>
              <a:off x="815927" y="2225822"/>
              <a:ext cx="4355159" cy="1910080"/>
              <a:chOff x="0" y="0"/>
              <a:chExt cx="2294255" cy="1005840"/>
            </a:xfrm>
          </p:grpSpPr>
          <p:pic>
            <p:nvPicPr>
              <p:cNvPr id="33" name="Picture 32">
                <a:extLst>
                  <a:ext uri="{FF2B5EF4-FFF2-40B4-BE49-F238E27FC236}">
                    <a16:creationId xmlns:a16="http://schemas.microsoft.com/office/drawing/2014/main" xmlns="" id="{6477822A-3B0D-4F48-A87E-924D88E19169}"/>
                  </a:ext>
                </a:extLst>
              </p:cNvPr>
              <p:cNvPicPr>
                <a:picLocks noChangeAspect="1"/>
              </p:cNvPicPr>
              <p:nvPr/>
            </p:nvPicPr>
            <p:blipFill rotWithShape="1">
              <a:blip r:embed="rId4"/>
              <a:srcRect l="34808" b="3666"/>
              <a:stretch/>
            </p:blipFill>
            <p:spPr>
              <a:xfrm>
                <a:off x="1019175" y="0"/>
                <a:ext cx="1275080" cy="1005840"/>
              </a:xfrm>
              <a:prstGeom prst="rect">
                <a:avLst/>
              </a:prstGeom>
            </p:spPr>
          </p:pic>
          <p:pic>
            <p:nvPicPr>
              <p:cNvPr id="34" name="Picture 33">
                <a:extLst>
                  <a:ext uri="{FF2B5EF4-FFF2-40B4-BE49-F238E27FC236}">
                    <a16:creationId xmlns:a16="http://schemas.microsoft.com/office/drawing/2014/main" xmlns="" id="{CB440136-D94E-4220-B8AB-818DF4BAA7C2}"/>
                  </a:ext>
                </a:extLst>
              </p:cNvPr>
              <p:cNvPicPr>
                <a:picLocks noChangeAspect="1"/>
              </p:cNvPicPr>
              <p:nvPr/>
            </p:nvPicPr>
            <p:blipFill>
              <a:blip r:embed="rId5"/>
              <a:stretch>
                <a:fillRect/>
              </a:stretch>
            </p:blipFill>
            <p:spPr>
              <a:xfrm rot="1681401">
                <a:off x="0" y="323850"/>
                <a:ext cx="658495" cy="365760"/>
              </a:xfrm>
              <a:prstGeom prst="rect">
                <a:avLst/>
              </a:prstGeom>
            </p:spPr>
          </p:pic>
          <p:sp>
            <p:nvSpPr>
              <p:cNvPr id="35" name="Isosceles Triangle 34">
                <a:extLst>
                  <a:ext uri="{FF2B5EF4-FFF2-40B4-BE49-F238E27FC236}">
                    <a16:creationId xmlns:a16="http://schemas.microsoft.com/office/drawing/2014/main" xmlns="" id="{797D45FC-18B7-4180-B3DD-3A0C42200302}"/>
                  </a:ext>
                </a:extLst>
              </p:cNvPr>
              <p:cNvSpPr/>
              <p:nvPr/>
            </p:nvSpPr>
            <p:spPr>
              <a:xfrm rot="5400000">
                <a:off x="638810" y="410210"/>
                <a:ext cx="366395" cy="179070"/>
              </a:xfrm>
              <a:prstGeom prst="triangle">
                <a:avLst/>
              </a:prstGeom>
              <a:solidFill>
                <a:srgbClr val="009B93"/>
              </a:solidFill>
              <a:ln w="12700" cap="flat" cmpd="sng" algn="ctr">
                <a:noFill/>
                <a:prstDash val="solid"/>
                <a:miter lim="800000"/>
              </a:ln>
              <a:effectLst/>
            </p:spPr>
            <p:txBody>
              <a:bodyPr rtlCol="0" anchor="ctr"/>
              <a:lstStyle/>
              <a:p>
                <a:endParaRPr lang="vi-VN"/>
              </a:p>
            </p:txBody>
          </p:sp>
        </p:grpSp>
      </p:grpSp>
      <p:grpSp>
        <p:nvGrpSpPr>
          <p:cNvPr id="14" name="Group 13">
            <a:extLst>
              <a:ext uri="{FF2B5EF4-FFF2-40B4-BE49-F238E27FC236}">
                <a16:creationId xmlns:a16="http://schemas.microsoft.com/office/drawing/2014/main" xmlns="" id="{F87DA9DD-9165-405E-ADA4-E5103FBBEA43}"/>
              </a:ext>
            </a:extLst>
          </p:cNvPr>
          <p:cNvGrpSpPr/>
          <p:nvPr/>
        </p:nvGrpSpPr>
        <p:grpSpPr>
          <a:xfrm>
            <a:off x="6805576" y="3996419"/>
            <a:ext cx="4418436" cy="2200910"/>
            <a:chOff x="6680973" y="2296803"/>
            <a:chExt cx="4418436" cy="2200910"/>
          </a:xfrm>
        </p:grpSpPr>
        <p:sp>
          <p:nvSpPr>
            <p:cNvPr id="40" name="Rectangle: Rounded Corners 39">
              <a:extLst>
                <a:ext uri="{FF2B5EF4-FFF2-40B4-BE49-F238E27FC236}">
                  <a16:creationId xmlns:a16="http://schemas.microsoft.com/office/drawing/2014/main" xmlns="" id="{F86F53DE-70F5-41C8-A73F-BC47A8304CA3}"/>
                </a:ext>
              </a:extLst>
            </p:cNvPr>
            <p:cNvSpPr/>
            <p:nvPr/>
          </p:nvSpPr>
          <p:spPr>
            <a:xfrm>
              <a:off x="6680973" y="2296803"/>
              <a:ext cx="4418436" cy="22009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6" name="Group 35">
              <a:extLst>
                <a:ext uri="{FF2B5EF4-FFF2-40B4-BE49-F238E27FC236}">
                  <a16:creationId xmlns:a16="http://schemas.microsoft.com/office/drawing/2014/main" xmlns="" id="{F4246BA8-5468-4CEE-A766-FD8ECFE4A024}"/>
                </a:ext>
              </a:extLst>
            </p:cNvPr>
            <p:cNvGrpSpPr>
              <a:grpSpLocks noChangeAspect="1"/>
            </p:cNvGrpSpPr>
            <p:nvPr/>
          </p:nvGrpSpPr>
          <p:grpSpPr>
            <a:xfrm>
              <a:off x="6700910" y="2584666"/>
              <a:ext cx="4270710" cy="1688668"/>
              <a:chOff x="0" y="0"/>
              <a:chExt cx="1917700" cy="760095"/>
            </a:xfrm>
          </p:grpSpPr>
          <p:pic>
            <p:nvPicPr>
              <p:cNvPr id="37" name="Picture 36">
                <a:extLst>
                  <a:ext uri="{FF2B5EF4-FFF2-40B4-BE49-F238E27FC236}">
                    <a16:creationId xmlns:a16="http://schemas.microsoft.com/office/drawing/2014/main" xmlns="" id="{532EBAB6-1C35-490B-85EE-7D3EC7D601ED}"/>
                  </a:ext>
                </a:extLst>
              </p:cNvPr>
              <p:cNvPicPr>
                <a:picLocks noChangeAspect="1"/>
              </p:cNvPicPr>
              <p:nvPr/>
            </p:nvPicPr>
            <p:blipFill>
              <a:blip r:embed="rId6"/>
              <a:stretch>
                <a:fillRect/>
              </a:stretch>
            </p:blipFill>
            <p:spPr>
              <a:xfrm rot="20660656">
                <a:off x="0" y="28575"/>
                <a:ext cx="889635" cy="731520"/>
              </a:xfrm>
              <a:prstGeom prst="rect">
                <a:avLst/>
              </a:prstGeom>
            </p:spPr>
          </p:pic>
          <p:sp>
            <p:nvSpPr>
              <p:cNvPr id="38" name="Isosceles Triangle 37">
                <a:extLst>
                  <a:ext uri="{FF2B5EF4-FFF2-40B4-BE49-F238E27FC236}">
                    <a16:creationId xmlns:a16="http://schemas.microsoft.com/office/drawing/2014/main" xmlns="" id="{0694E8A5-0217-44C3-A4F8-73C1260A6BA9}"/>
                  </a:ext>
                </a:extLst>
              </p:cNvPr>
              <p:cNvSpPr/>
              <p:nvPr/>
            </p:nvSpPr>
            <p:spPr>
              <a:xfrm rot="5400000">
                <a:off x="934085" y="305435"/>
                <a:ext cx="366395" cy="179070"/>
              </a:xfrm>
              <a:prstGeom prst="triangle">
                <a:avLst/>
              </a:prstGeom>
              <a:solidFill>
                <a:srgbClr val="009B93"/>
              </a:solidFill>
              <a:ln w="12700" cap="flat" cmpd="sng" algn="ctr">
                <a:noFill/>
                <a:prstDash val="solid"/>
                <a:miter lim="800000"/>
              </a:ln>
              <a:effectLst/>
            </p:spPr>
            <p:txBody>
              <a:bodyPr rtlCol="0" anchor="ctr"/>
              <a:lstStyle/>
              <a:p>
                <a:endParaRPr lang="vi-VN"/>
              </a:p>
            </p:txBody>
          </p:sp>
          <p:pic>
            <p:nvPicPr>
              <p:cNvPr id="39" name="Picture 38">
                <a:extLst>
                  <a:ext uri="{FF2B5EF4-FFF2-40B4-BE49-F238E27FC236}">
                    <a16:creationId xmlns:a16="http://schemas.microsoft.com/office/drawing/2014/main" xmlns="" id="{13A13BC4-70C3-48AD-8EE6-F9AE008C5347}"/>
                  </a:ext>
                </a:extLst>
              </p:cNvPr>
              <p:cNvPicPr>
                <a:picLocks noChangeAspect="1"/>
              </p:cNvPicPr>
              <p:nvPr/>
            </p:nvPicPr>
            <p:blipFill>
              <a:blip r:embed="rId7"/>
              <a:stretch>
                <a:fillRect/>
              </a:stretch>
            </p:blipFill>
            <p:spPr>
              <a:xfrm>
                <a:off x="1323975" y="0"/>
                <a:ext cx="593725" cy="731520"/>
              </a:xfrm>
              <a:prstGeom prst="ellipse">
                <a:avLst/>
              </a:prstGeom>
            </p:spPr>
          </p:pic>
        </p:grpSp>
      </p:grpSp>
      <p:sp>
        <p:nvSpPr>
          <p:cNvPr id="52" name="Oval 51">
            <a:extLst>
              <a:ext uri="{FF2B5EF4-FFF2-40B4-BE49-F238E27FC236}">
                <a16:creationId xmlns:a16="http://schemas.microsoft.com/office/drawing/2014/main" xmlns="" id="{60FA9E04-3B98-4FEB-9DC7-2B6C3C49AC0F}"/>
              </a:ext>
            </a:extLst>
          </p:cNvPr>
          <p:cNvSpPr/>
          <p:nvPr/>
        </p:nvSpPr>
        <p:spPr>
          <a:xfrm>
            <a:off x="442958" y="1095535"/>
            <a:ext cx="729663" cy="72155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a:t>
            </a:r>
            <a:endParaRPr lang="vi-VN" sz="3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53" name="Oval 52">
            <a:extLst>
              <a:ext uri="{FF2B5EF4-FFF2-40B4-BE49-F238E27FC236}">
                <a16:creationId xmlns:a16="http://schemas.microsoft.com/office/drawing/2014/main" xmlns="" id="{E8AA936B-825F-4AB9-A22A-587CE8A73144}"/>
              </a:ext>
            </a:extLst>
          </p:cNvPr>
          <p:cNvSpPr/>
          <p:nvPr/>
        </p:nvSpPr>
        <p:spPr>
          <a:xfrm>
            <a:off x="6508710" y="3947886"/>
            <a:ext cx="729663" cy="72155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a:t>
            </a:r>
            <a:endParaRPr lang="vi-VN" sz="3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56" name="TextBox 55">
            <a:extLst>
              <a:ext uri="{FF2B5EF4-FFF2-40B4-BE49-F238E27FC236}">
                <a16:creationId xmlns:a16="http://schemas.microsoft.com/office/drawing/2014/main" xmlns="" id="{9B850319-BF7C-4369-9009-D5D2B3279907}"/>
              </a:ext>
            </a:extLst>
          </p:cNvPr>
          <p:cNvSpPr txBox="1"/>
          <p:nvPr/>
        </p:nvSpPr>
        <p:spPr>
          <a:xfrm>
            <a:off x="5461665" y="1624127"/>
            <a:ext cx="6126480" cy="1384995"/>
          </a:xfrm>
          <a:prstGeom prst="rect">
            <a:avLst/>
          </a:prstGeom>
          <a:solidFill>
            <a:schemeClr val="bg1"/>
          </a:solidFill>
        </p:spPr>
        <p:txBody>
          <a:bodyPr wrap="square">
            <a:spAutoFit/>
          </a:bodyPr>
          <a:lstStyle/>
          <a:p>
            <a:r>
              <a:rPr lang="vi-VN" sz="2800" dirty="0">
                <a:effectLst/>
                <a:latin typeface="Times New Roman" panose="02020603050405020304" pitchFamily="18" charset="0"/>
                <a:ea typeface="Times New Roman" panose="02020603050405020304" pitchFamily="18" charset="0"/>
              </a:rPr>
              <a:t>Hóa năng lưu trữ trong thực phẩm, khi ta ăn, được chuyển hóa thành ...................... giúp ta đạp xe</a:t>
            </a:r>
            <a:endParaRPr lang="vi-VN" sz="2800" dirty="0"/>
          </a:p>
        </p:txBody>
      </p:sp>
      <p:sp>
        <p:nvSpPr>
          <p:cNvPr id="57" name="TextBox 56">
            <a:extLst>
              <a:ext uri="{FF2B5EF4-FFF2-40B4-BE49-F238E27FC236}">
                <a16:creationId xmlns:a16="http://schemas.microsoft.com/office/drawing/2014/main" xmlns="" id="{D2953138-BF72-4CD4-A712-D545024A52DC}"/>
              </a:ext>
            </a:extLst>
          </p:cNvPr>
          <p:cNvSpPr txBox="1"/>
          <p:nvPr/>
        </p:nvSpPr>
        <p:spPr>
          <a:xfrm>
            <a:off x="254441" y="4404376"/>
            <a:ext cx="6126480" cy="1384995"/>
          </a:xfrm>
          <a:prstGeom prst="rect">
            <a:avLst/>
          </a:prstGeom>
          <a:solidFill>
            <a:schemeClr val="bg1"/>
          </a:solidFill>
        </p:spPr>
        <p:txBody>
          <a:bodyPr wrap="square">
            <a:spAutoFit/>
          </a:bodyPr>
          <a:lstStyle/>
          <a:p>
            <a:r>
              <a:rPr lang="en-US" sz="2800" dirty="0" err="1">
                <a:effectLst/>
                <a:latin typeface="Times New Roman" panose="02020603050405020304" pitchFamily="18" charset="0"/>
                <a:ea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que </a:t>
            </a:r>
            <a:r>
              <a:rPr lang="en-US" sz="2800" dirty="0" err="1">
                <a:effectLst/>
                <a:latin typeface="Times New Roman" panose="02020603050405020304" pitchFamily="18" charset="0"/>
                <a:ea typeface="Times New Roman" panose="02020603050405020304" pitchFamily="18" charset="0"/>
              </a:rPr>
              <a:t>diêm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cọ</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vỏ</a:t>
            </a:r>
            <a:r>
              <a:rPr lang="en-US" sz="2800" dirty="0">
                <a:effectLst/>
                <a:latin typeface="Times New Roman" panose="02020603050405020304" pitchFamily="18" charset="0"/>
                <a:ea typeface="Times New Roman" panose="02020603050405020304" pitchFamily="18" charset="0"/>
              </a:rPr>
              <a:t> bao </a:t>
            </a:r>
            <a:r>
              <a:rPr lang="en-US" sz="2800" dirty="0" err="1">
                <a:effectLst/>
                <a:latin typeface="Times New Roman" panose="02020603050405020304" pitchFamily="18" charset="0"/>
                <a:ea typeface="Times New Roman" panose="02020603050405020304" pitchFamily="18" charset="0"/>
              </a:rPr>
              <a:t>diêm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chuyển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Arial" panose="020B0604020202020204" pitchFamily="34" charset="0"/>
              </a:rPr>
              <a: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Arial" panose="020B0604020202020204" pitchFamily="34" charset="0"/>
              </a:rPr>
              <a:t>.................................</a:t>
            </a:r>
            <a:endParaRPr lang="vi-VN" sz="2800" dirty="0"/>
          </a:p>
        </p:txBody>
      </p:sp>
      <p:sp>
        <p:nvSpPr>
          <p:cNvPr id="20" name="TextBox 19">
            <a:extLst>
              <a:ext uri="{FF2B5EF4-FFF2-40B4-BE49-F238E27FC236}">
                <a16:creationId xmlns:a16="http://schemas.microsoft.com/office/drawing/2014/main" xmlns="" id="{6F48517C-E9D4-4F5F-A82C-F7D8A1DA534E}"/>
              </a:ext>
            </a:extLst>
          </p:cNvPr>
          <p:cNvSpPr txBox="1"/>
          <p:nvPr/>
        </p:nvSpPr>
        <p:spPr>
          <a:xfrm>
            <a:off x="9513091" y="2006533"/>
            <a:ext cx="1751386" cy="523220"/>
          </a:xfrm>
          <a:prstGeom prst="rect">
            <a:avLst/>
          </a:prstGeom>
          <a:noFill/>
        </p:spPr>
        <p:txBody>
          <a:bodyPr wrap="square">
            <a:spAutoFit/>
          </a:bodyPr>
          <a:lstStyle/>
          <a:p>
            <a:r>
              <a:rPr lang="en-US" sz="28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800" i="1" dirty="0">
              <a:solidFill>
                <a:srgbClr val="FF0000"/>
              </a:solidFill>
            </a:endParaRPr>
          </a:p>
        </p:txBody>
      </p:sp>
      <p:sp>
        <p:nvSpPr>
          <p:cNvPr id="21" name="TextBox 20">
            <a:extLst>
              <a:ext uri="{FF2B5EF4-FFF2-40B4-BE49-F238E27FC236}">
                <a16:creationId xmlns:a16="http://schemas.microsoft.com/office/drawing/2014/main" xmlns="" id="{86D82EB7-586E-415C-A71D-EB8541176A9F}"/>
              </a:ext>
            </a:extLst>
          </p:cNvPr>
          <p:cNvSpPr txBox="1"/>
          <p:nvPr/>
        </p:nvSpPr>
        <p:spPr>
          <a:xfrm>
            <a:off x="1174771" y="5140113"/>
            <a:ext cx="2034813" cy="523220"/>
          </a:xfrm>
          <a:prstGeom prst="rect">
            <a:avLst/>
          </a:prstGeom>
          <a:noFill/>
        </p:spPr>
        <p:txBody>
          <a:bodyPr wrap="square">
            <a:spAutoFit/>
          </a:bodyPr>
          <a:lstStyle/>
          <a:p>
            <a:r>
              <a:rPr lang="en-US" sz="28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nhiệt</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800" i="1" dirty="0">
              <a:solidFill>
                <a:srgbClr val="FF0000"/>
              </a:solidFill>
            </a:endParaRPr>
          </a:p>
        </p:txBody>
      </p:sp>
      <p:sp>
        <p:nvSpPr>
          <p:cNvPr id="22" name="TextBox 21">
            <a:extLst>
              <a:ext uri="{FF2B5EF4-FFF2-40B4-BE49-F238E27FC236}">
                <a16:creationId xmlns:a16="http://schemas.microsoft.com/office/drawing/2014/main" xmlns="" id="{240CDE2A-E20C-46E8-B051-8CB866E5FABB}"/>
              </a:ext>
            </a:extLst>
          </p:cNvPr>
          <p:cNvSpPr txBox="1"/>
          <p:nvPr/>
        </p:nvSpPr>
        <p:spPr>
          <a:xfrm>
            <a:off x="3233397" y="5134385"/>
            <a:ext cx="3261150" cy="523220"/>
          </a:xfrm>
          <a:prstGeom prst="rect">
            <a:avLst/>
          </a:prstGeom>
          <a:noFill/>
        </p:spPr>
        <p:txBody>
          <a:bodyPr wrap="square">
            <a:spAutoFit/>
          </a:bodyPr>
          <a:lstStyle/>
          <a:p>
            <a:r>
              <a:rPr lang="en-US" sz="28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ánh</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sáng</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800" i="1" dirty="0">
              <a:solidFill>
                <a:srgbClr val="FF0000"/>
              </a:solidFill>
            </a:endParaRPr>
          </a:p>
        </p:txBody>
      </p:sp>
    </p:spTree>
    <p:extLst>
      <p:ext uri="{BB962C8B-B14F-4D97-AF65-F5344CB8AC3E}">
        <p14:creationId xmlns:p14="http://schemas.microsoft.com/office/powerpoint/2010/main" val="2486571970"/>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3"/>
          <a:stretch>
            <a:fillRect/>
          </a:stretch>
        </p:blipFill>
        <p:spPr>
          <a:xfrm>
            <a:off x="-41910" y="-46990"/>
            <a:ext cx="3872230" cy="2200910"/>
          </a:xfrm>
          <a:prstGeom prst="rect">
            <a:avLst/>
          </a:prstGeom>
        </p:spPr>
      </p:pic>
      <p:pic>
        <p:nvPicPr>
          <p:cNvPr id="5" name="图片 4" descr="2"/>
          <p:cNvPicPr>
            <a:picLocks noChangeAspect="1"/>
          </p:cNvPicPr>
          <p:nvPr/>
        </p:nvPicPr>
        <p:blipFill>
          <a:blip r:embed="rId3"/>
          <a:stretch>
            <a:fillRect/>
          </a:stretch>
        </p:blipFill>
        <p:spPr>
          <a:xfrm flipH="1">
            <a:off x="8340090" y="-46990"/>
            <a:ext cx="3872230" cy="2200910"/>
          </a:xfrm>
          <a:prstGeom prst="rect">
            <a:avLst/>
          </a:prstGeom>
        </p:spPr>
      </p:pic>
      <p:grpSp>
        <p:nvGrpSpPr>
          <p:cNvPr id="15" name="Group 14">
            <a:extLst>
              <a:ext uri="{FF2B5EF4-FFF2-40B4-BE49-F238E27FC236}">
                <a16:creationId xmlns:a16="http://schemas.microsoft.com/office/drawing/2014/main" xmlns="" id="{6AEE715B-43BC-4FAD-8841-F316A0CC97DF}"/>
              </a:ext>
            </a:extLst>
          </p:cNvPr>
          <p:cNvGrpSpPr/>
          <p:nvPr/>
        </p:nvGrpSpPr>
        <p:grpSpPr>
          <a:xfrm>
            <a:off x="7251154" y="1095772"/>
            <a:ext cx="4398237" cy="2200910"/>
            <a:chOff x="1699003" y="4236582"/>
            <a:chExt cx="4398237" cy="2200910"/>
          </a:xfrm>
        </p:grpSpPr>
        <p:sp>
          <p:nvSpPr>
            <p:cNvPr id="41" name="Rectangle: Rounded Corners 40">
              <a:extLst>
                <a:ext uri="{FF2B5EF4-FFF2-40B4-BE49-F238E27FC236}">
                  <a16:creationId xmlns:a16="http://schemas.microsoft.com/office/drawing/2014/main" xmlns="" id="{0B48F244-5F5B-4B25-BE0B-B712D95C7FF4}"/>
                </a:ext>
              </a:extLst>
            </p:cNvPr>
            <p:cNvSpPr/>
            <p:nvPr/>
          </p:nvSpPr>
          <p:spPr>
            <a:xfrm>
              <a:off x="1806593" y="4236582"/>
              <a:ext cx="4290647" cy="22009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3" name="Group 42">
              <a:extLst>
                <a:ext uri="{FF2B5EF4-FFF2-40B4-BE49-F238E27FC236}">
                  <a16:creationId xmlns:a16="http://schemas.microsoft.com/office/drawing/2014/main" xmlns="" id="{0465FE40-2FC7-4119-AF5D-EA0BC6B39264}"/>
                </a:ext>
              </a:extLst>
            </p:cNvPr>
            <p:cNvGrpSpPr>
              <a:grpSpLocks noChangeAspect="1"/>
            </p:cNvGrpSpPr>
            <p:nvPr/>
          </p:nvGrpSpPr>
          <p:grpSpPr>
            <a:xfrm>
              <a:off x="1699003" y="4468306"/>
              <a:ext cx="4290647" cy="1816545"/>
              <a:chOff x="0" y="0"/>
              <a:chExt cx="2003425" cy="779145"/>
            </a:xfrm>
          </p:grpSpPr>
          <p:pic>
            <p:nvPicPr>
              <p:cNvPr id="44" name="Picture 43">
                <a:extLst>
                  <a:ext uri="{FF2B5EF4-FFF2-40B4-BE49-F238E27FC236}">
                    <a16:creationId xmlns:a16="http://schemas.microsoft.com/office/drawing/2014/main" xmlns="" id="{3A5F2016-3F48-449E-9499-328B675572F0}"/>
                  </a:ext>
                </a:extLst>
              </p:cNvPr>
              <p:cNvPicPr>
                <a:picLocks noChangeAspect="1"/>
              </p:cNvPicPr>
              <p:nvPr/>
            </p:nvPicPr>
            <p:blipFill>
              <a:blip r:embed="rId4"/>
              <a:stretch>
                <a:fillRect/>
              </a:stretch>
            </p:blipFill>
            <p:spPr>
              <a:xfrm>
                <a:off x="0" y="0"/>
                <a:ext cx="1170305" cy="731520"/>
              </a:xfrm>
              <a:prstGeom prst="rect">
                <a:avLst/>
              </a:prstGeom>
            </p:spPr>
          </p:pic>
          <p:pic>
            <p:nvPicPr>
              <p:cNvPr id="45" name="Picture 44">
                <a:extLst>
                  <a:ext uri="{FF2B5EF4-FFF2-40B4-BE49-F238E27FC236}">
                    <a16:creationId xmlns:a16="http://schemas.microsoft.com/office/drawing/2014/main" xmlns="" id="{222FEE41-0EAC-4F93-8DD5-73F934C3955E}"/>
                  </a:ext>
                </a:extLst>
              </p:cNvPr>
              <p:cNvPicPr>
                <a:picLocks noChangeAspect="1"/>
              </p:cNvPicPr>
              <p:nvPr/>
            </p:nvPicPr>
            <p:blipFill rotWithShape="1">
              <a:blip r:embed="rId5"/>
              <a:srcRect l="10862" t="1" r="10241" b="27109"/>
              <a:stretch/>
            </p:blipFill>
            <p:spPr>
              <a:xfrm>
                <a:off x="1409700" y="47625"/>
                <a:ext cx="593725" cy="731520"/>
              </a:xfrm>
              <a:prstGeom prst="ellipse">
                <a:avLst/>
              </a:prstGeom>
            </p:spPr>
          </p:pic>
          <p:sp>
            <p:nvSpPr>
              <p:cNvPr id="46" name="Isosceles Triangle 45">
                <a:extLst>
                  <a:ext uri="{FF2B5EF4-FFF2-40B4-BE49-F238E27FC236}">
                    <a16:creationId xmlns:a16="http://schemas.microsoft.com/office/drawing/2014/main" xmlns="" id="{D2B6C8AC-817D-4A94-86B0-DC9A754D47FC}"/>
                  </a:ext>
                </a:extLst>
              </p:cNvPr>
              <p:cNvSpPr/>
              <p:nvPr/>
            </p:nvSpPr>
            <p:spPr>
              <a:xfrm rot="5400000">
                <a:off x="1038860" y="305435"/>
                <a:ext cx="366395" cy="179070"/>
              </a:xfrm>
              <a:prstGeom prst="triangle">
                <a:avLst/>
              </a:prstGeom>
              <a:solidFill>
                <a:srgbClr val="009B93"/>
              </a:solidFill>
              <a:ln w="12700" cap="flat" cmpd="sng" algn="ctr">
                <a:noFill/>
                <a:prstDash val="solid"/>
                <a:miter lim="800000"/>
              </a:ln>
              <a:effectLst/>
            </p:spPr>
            <p:txBody>
              <a:bodyPr rtlCol="0" anchor="ctr"/>
              <a:lstStyle/>
              <a:p>
                <a:endParaRPr lang="vi-VN"/>
              </a:p>
            </p:txBody>
          </p:sp>
        </p:grpSp>
      </p:grpSp>
      <p:grpSp>
        <p:nvGrpSpPr>
          <p:cNvPr id="16" name="Group 15">
            <a:extLst>
              <a:ext uri="{FF2B5EF4-FFF2-40B4-BE49-F238E27FC236}">
                <a16:creationId xmlns:a16="http://schemas.microsoft.com/office/drawing/2014/main" xmlns="" id="{F8361D0D-BFE4-4E8A-89B3-42C7BDA67484}"/>
              </a:ext>
            </a:extLst>
          </p:cNvPr>
          <p:cNvGrpSpPr/>
          <p:nvPr/>
        </p:nvGrpSpPr>
        <p:grpSpPr>
          <a:xfrm>
            <a:off x="772542" y="3842687"/>
            <a:ext cx="4290647" cy="2200910"/>
            <a:chOff x="7299951" y="4236582"/>
            <a:chExt cx="4290647" cy="2200910"/>
          </a:xfrm>
        </p:grpSpPr>
        <p:sp>
          <p:nvSpPr>
            <p:cNvPr id="42" name="Rectangle: Rounded Corners 41">
              <a:extLst>
                <a:ext uri="{FF2B5EF4-FFF2-40B4-BE49-F238E27FC236}">
                  <a16:creationId xmlns:a16="http://schemas.microsoft.com/office/drawing/2014/main" xmlns="" id="{89D4819F-063E-49EC-989B-3061CE9799C0}"/>
                </a:ext>
              </a:extLst>
            </p:cNvPr>
            <p:cNvSpPr/>
            <p:nvPr/>
          </p:nvSpPr>
          <p:spPr>
            <a:xfrm>
              <a:off x="7299951" y="4236582"/>
              <a:ext cx="4290647" cy="22009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7" name="Group 46">
              <a:extLst>
                <a:ext uri="{FF2B5EF4-FFF2-40B4-BE49-F238E27FC236}">
                  <a16:creationId xmlns:a16="http://schemas.microsoft.com/office/drawing/2014/main" xmlns="" id="{DAE32E76-1DC5-48B3-9904-4B05C1734325}"/>
                </a:ext>
              </a:extLst>
            </p:cNvPr>
            <p:cNvGrpSpPr/>
            <p:nvPr/>
          </p:nvGrpSpPr>
          <p:grpSpPr>
            <a:xfrm>
              <a:off x="7419485" y="4415369"/>
              <a:ext cx="4031617" cy="2022123"/>
              <a:chOff x="0" y="0"/>
              <a:chExt cx="2150110" cy="1240155"/>
            </a:xfrm>
          </p:grpSpPr>
          <p:pic>
            <p:nvPicPr>
              <p:cNvPr id="48" name="Picture 47">
                <a:extLst>
                  <a:ext uri="{FF2B5EF4-FFF2-40B4-BE49-F238E27FC236}">
                    <a16:creationId xmlns:a16="http://schemas.microsoft.com/office/drawing/2014/main" xmlns="" id="{D53F00BD-880C-4135-80D2-60A94CE52A3D}"/>
                  </a:ext>
                </a:extLst>
              </p:cNvPr>
              <p:cNvPicPr>
                <a:picLocks noChangeAspect="1"/>
              </p:cNvPicPr>
              <p:nvPr/>
            </p:nvPicPr>
            <p:blipFill>
              <a:blip r:embed="rId6"/>
              <a:stretch>
                <a:fillRect/>
              </a:stretch>
            </p:blipFill>
            <p:spPr>
              <a:xfrm>
                <a:off x="952500" y="600075"/>
                <a:ext cx="1197610" cy="640080"/>
              </a:xfrm>
              <a:prstGeom prst="rect">
                <a:avLst/>
              </a:prstGeom>
            </p:spPr>
          </p:pic>
          <p:pic>
            <p:nvPicPr>
              <p:cNvPr id="49" name="Picture 48">
                <a:extLst>
                  <a:ext uri="{FF2B5EF4-FFF2-40B4-BE49-F238E27FC236}">
                    <a16:creationId xmlns:a16="http://schemas.microsoft.com/office/drawing/2014/main" xmlns="" id="{D27196F9-30F0-43AF-AB88-33D32CE80027}"/>
                  </a:ext>
                </a:extLst>
              </p:cNvPr>
              <p:cNvPicPr>
                <a:picLocks noChangeAspect="1"/>
              </p:cNvPicPr>
              <p:nvPr/>
            </p:nvPicPr>
            <p:blipFill>
              <a:blip r:embed="rId7"/>
              <a:stretch>
                <a:fillRect/>
              </a:stretch>
            </p:blipFill>
            <p:spPr>
              <a:xfrm>
                <a:off x="1219200" y="0"/>
                <a:ext cx="798830" cy="548640"/>
              </a:xfrm>
              <a:prstGeom prst="rect">
                <a:avLst/>
              </a:prstGeom>
            </p:spPr>
          </p:pic>
          <p:pic>
            <p:nvPicPr>
              <p:cNvPr id="50" name="Picture 49">
                <a:extLst>
                  <a:ext uri="{FF2B5EF4-FFF2-40B4-BE49-F238E27FC236}">
                    <a16:creationId xmlns:a16="http://schemas.microsoft.com/office/drawing/2014/main" xmlns="" id="{BA8CD91F-8621-4D9A-A3C4-974B713A86D0}"/>
                  </a:ext>
                </a:extLst>
              </p:cNvPr>
              <p:cNvPicPr>
                <a:picLocks noChangeAspect="1"/>
              </p:cNvPicPr>
              <p:nvPr/>
            </p:nvPicPr>
            <p:blipFill>
              <a:blip r:embed="rId8"/>
              <a:stretch>
                <a:fillRect/>
              </a:stretch>
            </p:blipFill>
            <p:spPr>
              <a:xfrm>
                <a:off x="0" y="209550"/>
                <a:ext cx="986790" cy="822960"/>
              </a:xfrm>
              <a:prstGeom prst="rect">
                <a:avLst/>
              </a:prstGeom>
            </p:spPr>
          </p:pic>
          <p:sp>
            <p:nvSpPr>
              <p:cNvPr id="51" name="Isosceles Triangle 50">
                <a:extLst>
                  <a:ext uri="{FF2B5EF4-FFF2-40B4-BE49-F238E27FC236}">
                    <a16:creationId xmlns:a16="http://schemas.microsoft.com/office/drawing/2014/main" xmlns="" id="{A6557B69-C952-4456-A86E-38D0FCE719E7}"/>
                  </a:ext>
                </a:extLst>
              </p:cNvPr>
              <p:cNvSpPr/>
              <p:nvPr/>
            </p:nvSpPr>
            <p:spPr>
              <a:xfrm rot="5400000">
                <a:off x="905510" y="553085"/>
                <a:ext cx="366629" cy="179241"/>
              </a:xfrm>
              <a:prstGeom prst="triangle">
                <a:avLst/>
              </a:prstGeom>
              <a:solidFill>
                <a:srgbClr val="009B93"/>
              </a:solidFill>
              <a:ln w="12700" cap="flat" cmpd="sng" algn="ctr">
                <a:noFill/>
                <a:prstDash val="solid"/>
                <a:miter lim="800000"/>
              </a:ln>
              <a:effectLst/>
            </p:spPr>
            <p:txBody>
              <a:bodyPr rtlCol="0" anchor="ctr"/>
              <a:lstStyle/>
              <a:p>
                <a:endParaRPr lang="vi-VN"/>
              </a:p>
            </p:txBody>
          </p:sp>
        </p:grpSp>
      </p:grpSp>
      <p:sp>
        <p:nvSpPr>
          <p:cNvPr id="54" name="Oval 53">
            <a:extLst>
              <a:ext uri="{FF2B5EF4-FFF2-40B4-BE49-F238E27FC236}">
                <a16:creationId xmlns:a16="http://schemas.microsoft.com/office/drawing/2014/main" xmlns="" id="{24F0E852-57B6-422C-9E06-4F7C7CB86CCD}"/>
              </a:ext>
            </a:extLst>
          </p:cNvPr>
          <p:cNvSpPr/>
          <p:nvPr/>
        </p:nvSpPr>
        <p:spPr>
          <a:xfrm>
            <a:off x="7081524" y="949295"/>
            <a:ext cx="729663" cy="72155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a:t>
            </a:r>
            <a:endParaRPr lang="vi-VN" sz="3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55" name="Oval 54">
            <a:extLst>
              <a:ext uri="{FF2B5EF4-FFF2-40B4-BE49-F238E27FC236}">
                <a16:creationId xmlns:a16="http://schemas.microsoft.com/office/drawing/2014/main" xmlns="" id="{E0CF8B6C-4D65-4321-B0FB-B7EEEF4DFD2A}"/>
              </a:ext>
            </a:extLst>
          </p:cNvPr>
          <p:cNvSpPr/>
          <p:nvPr/>
        </p:nvSpPr>
        <p:spPr>
          <a:xfrm>
            <a:off x="650199" y="3702288"/>
            <a:ext cx="729663" cy="72155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d.</a:t>
            </a:r>
            <a:endParaRPr lang="vi-VN" sz="3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56" name="TextBox 55">
            <a:extLst>
              <a:ext uri="{FF2B5EF4-FFF2-40B4-BE49-F238E27FC236}">
                <a16:creationId xmlns:a16="http://schemas.microsoft.com/office/drawing/2014/main" xmlns="" id="{6C210DD9-995E-40CB-977D-B33242D0667A}"/>
              </a:ext>
            </a:extLst>
          </p:cNvPr>
          <p:cNvSpPr txBox="1"/>
          <p:nvPr/>
        </p:nvSpPr>
        <p:spPr>
          <a:xfrm>
            <a:off x="650199" y="1426628"/>
            <a:ext cx="6298366" cy="1815882"/>
          </a:xfrm>
          <a:prstGeom prst="rect">
            <a:avLst/>
          </a:prstGeom>
          <a:solidFill>
            <a:schemeClr val="bg1"/>
          </a:solidFill>
        </p:spPr>
        <p:txBody>
          <a:bodyPr wrap="square">
            <a:spAutoFit/>
          </a:bodyPr>
          <a:lstStyle/>
          <a:p>
            <a:r>
              <a:rPr lang="en-US" sz="2800" dirty="0" err="1">
                <a:effectLst/>
                <a:latin typeface="Times New Roman" panose="02020603050405020304" pitchFamily="18" charset="0"/>
                <a:ea typeface="Arial" panose="020B0604020202020204" pitchFamily="34" charset="0"/>
              </a:rPr>
              <a:t>Hóa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năng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nhiên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liệu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xăng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dầu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khi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đốt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cháy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được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chuyển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hóa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thành</a:t>
            </a:r>
            <a:r>
              <a:rPr lang="en-US" sz="2800" dirty="0">
                <a:effectLst/>
                <a:latin typeface="Times New Roman" panose="02020603050405020304" pitchFamily="18" charset="0"/>
                <a:ea typeface="Arial" panose="020B0604020202020204" pitchFamily="34" charset="0"/>
              </a:rPr>
              <a:t> ………….., </a:t>
            </a:r>
            <a:r>
              <a:rPr lang="en-US" sz="2800" dirty="0" err="1">
                <a:effectLst/>
                <a:latin typeface="Times New Roman" panose="02020603050405020304" pitchFamily="18" charset="0"/>
                <a:ea typeface="Arial" panose="020B0604020202020204" pitchFamily="34" charset="0"/>
              </a:rPr>
              <a:t>điện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năng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của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máy</a:t>
            </a:r>
            <a:r>
              <a:rPr lang="en-US" sz="2800" dirty="0">
                <a:effectLst/>
                <a:latin typeface="Times New Roman" panose="02020603050405020304" pitchFamily="18" charset="0"/>
                <a:ea typeface="Arial" panose="020B0604020202020204" pitchFamily="34" charset="0"/>
              </a:rPr>
              <a:t> bay, </a:t>
            </a:r>
            <a:r>
              <a:rPr lang="en-US" sz="2800" dirty="0" err="1">
                <a:effectLst/>
                <a:latin typeface="Times New Roman" panose="02020603050405020304" pitchFamily="18" charset="0"/>
                <a:ea typeface="Arial" panose="020B0604020202020204" pitchFamily="34" charset="0"/>
              </a:rPr>
              <a:t>tàu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hỏa</a:t>
            </a:r>
            <a:r>
              <a:rPr lang="en-US" sz="2800" dirty="0">
                <a:effectLst/>
                <a:latin typeface="Times New Roman" panose="02020603050405020304" pitchFamily="18" charset="0"/>
                <a:ea typeface="Arial" panose="020B0604020202020204" pitchFamily="34" charset="0"/>
              </a:rPr>
              <a:t>.</a:t>
            </a:r>
            <a:endParaRPr lang="vi-VN" sz="2800" dirty="0"/>
          </a:p>
        </p:txBody>
      </p:sp>
      <p:sp>
        <p:nvSpPr>
          <p:cNvPr id="57" name="TextBox 56">
            <a:extLst>
              <a:ext uri="{FF2B5EF4-FFF2-40B4-BE49-F238E27FC236}">
                <a16:creationId xmlns:a16="http://schemas.microsoft.com/office/drawing/2014/main" xmlns="" id="{0B49A1D9-6CAC-494D-B758-8C740FEEE759}"/>
              </a:ext>
            </a:extLst>
          </p:cNvPr>
          <p:cNvSpPr txBox="1"/>
          <p:nvPr/>
        </p:nvSpPr>
        <p:spPr>
          <a:xfrm>
            <a:off x="5415321" y="4091980"/>
            <a:ext cx="6126480" cy="1815882"/>
          </a:xfrm>
          <a:prstGeom prst="rect">
            <a:avLst/>
          </a:prstGeom>
          <a:solidFill>
            <a:schemeClr val="bg1"/>
          </a:solidFill>
        </p:spPr>
        <p:txBody>
          <a:bodyPr wrap="square">
            <a:spAutoFit/>
          </a:bodyPr>
          <a:lstStyle/>
          <a:p>
            <a:r>
              <a:rPr lang="en-US" sz="2800" dirty="0" err="1">
                <a:effectLst/>
                <a:latin typeface="Times New Roman" panose="02020603050405020304" pitchFamily="18" charset="0"/>
                <a:ea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cháy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chuyển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sáng</a:t>
            </a: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endParaRPr lang="vi-VN" sz="2800" dirty="0"/>
          </a:p>
        </p:txBody>
      </p:sp>
      <p:sp>
        <p:nvSpPr>
          <p:cNvPr id="21" name="TextBox 20">
            <a:extLst>
              <a:ext uri="{FF2B5EF4-FFF2-40B4-BE49-F238E27FC236}">
                <a16:creationId xmlns:a16="http://schemas.microsoft.com/office/drawing/2014/main" xmlns="" id="{CE5ED86A-A2CA-4189-80AB-B7C63AABDB21}"/>
              </a:ext>
            </a:extLst>
          </p:cNvPr>
          <p:cNvSpPr txBox="1"/>
          <p:nvPr/>
        </p:nvSpPr>
        <p:spPr>
          <a:xfrm>
            <a:off x="772542" y="2212722"/>
            <a:ext cx="1751386" cy="523220"/>
          </a:xfrm>
          <a:prstGeom prst="rect">
            <a:avLst/>
          </a:prstGeom>
          <a:noFill/>
        </p:spPr>
        <p:txBody>
          <a:bodyPr wrap="square">
            <a:spAutoFit/>
          </a:bodyPr>
          <a:lstStyle/>
          <a:p>
            <a:r>
              <a:rPr lang="en-US" sz="28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800" i="1" dirty="0">
              <a:solidFill>
                <a:srgbClr val="FF0000"/>
              </a:solidFill>
            </a:endParaRPr>
          </a:p>
        </p:txBody>
      </p:sp>
      <p:sp>
        <p:nvSpPr>
          <p:cNvPr id="22" name="TextBox 21">
            <a:extLst>
              <a:ext uri="{FF2B5EF4-FFF2-40B4-BE49-F238E27FC236}">
                <a16:creationId xmlns:a16="http://schemas.microsoft.com/office/drawing/2014/main" xmlns="" id="{69A7E76C-0C1A-4DE7-8A84-ECBF45B22AFA}"/>
              </a:ext>
            </a:extLst>
          </p:cNvPr>
          <p:cNvSpPr txBox="1"/>
          <p:nvPr/>
        </p:nvSpPr>
        <p:spPr>
          <a:xfrm>
            <a:off x="4550764" y="2240156"/>
            <a:ext cx="1751386" cy="523220"/>
          </a:xfrm>
          <a:prstGeom prst="rect">
            <a:avLst/>
          </a:prstGeom>
          <a:noFill/>
        </p:spPr>
        <p:txBody>
          <a:bodyPr wrap="square">
            <a:spAutoFit/>
          </a:bodyPr>
          <a:lstStyle/>
          <a:p>
            <a:r>
              <a:rPr lang="en-US" sz="28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thế</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800" i="1" dirty="0">
              <a:solidFill>
                <a:srgbClr val="FF0000"/>
              </a:solidFill>
            </a:endParaRPr>
          </a:p>
        </p:txBody>
      </p:sp>
      <p:sp>
        <p:nvSpPr>
          <p:cNvPr id="23" name="TextBox 22">
            <a:extLst>
              <a:ext uri="{FF2B5EF4-FFF2-40B4-BE49-F238E27FC236}">
                <a16:creationId xmlns:a16="http://schemas.microsoft.com/office/drawing/2014/main" xmlns="" id="{BD13A7C5-5781-4943-A71A-DD73E9A382B7}"/>
              </a:ext>
            </a:extLst>
          </p:cNvPr>
          <p:cNvSpPr txBox="1"/>
          <p:nvPr/>
        </p:nvSpPr>
        <p:spPr>
          <a:xfrm>
            <a:off x="9668072" y="4465927"/>
            <a:ext cx="1751386" cy="523220"/>
          </a:xfrm>
          <a:prstGeom prst="rect">
            <a:avLst/>
          </a:prstGeom>
          <a:noFill/>
        </p:spPr>
        <p:txBody>
          <a:bodyPr wrap="square">
            <a:spAutoFit/>
          </a:bodyPr>
          <a:lstStyle/>
          <a:p>
            <a:r>
              <a:rPr lang="en-US" sz="28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800" i="1" dirty="0">
              <a:solidFill>
                <a:srgbClr val="FF0000"/>
              </a:solidFill>
            </a:endParaRPr>
          </a:p>
        </p:txBody>
      </p:sp>
      <p:sp>
        <p:nvSpPr>
          <p:cNvPr id="24" name="TextBox 23">
            <a:extLst>
              <a:ext uri="{FF2B5EF4-FFF2-40B4-BE49-F238E27FC236}">
                <a16:creationId xmlns:a16="http://schemas.microsoft.com/office/drawing/2014/main" xmlns="" id="{58F751A2-B394-40FC-8E5C-C92458BDF693}"/>
              </a:ext>
            </a:extLst>
          </p:cNvPr>
          <p:cNvSpPr txBox="1"/>
          <p:nvPr/>
        </p:nvSpPr>
        <p:spPr>
          <a:xfrm>
            <a:off x="8670036" y="4910529"/>
            <a:ext cx="1751386" cy="523220"/>
          </a:xfrm>
          <a:prstGeom prst="rect">
            <a:avLst/>
          </a:prstGeom>
          <a:noFill/>
        </p:spPr>
        <p:txBody>
          <a:bodyPr wrap="square">
            <a:spAutoFit/>
          </a:bodyPr>
          <a:lstStyle/>
          <a:p>
            <a:r>
              <a:rPr lang="en-US" sz="2800"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a:t>
            </a:r>
            <a:r>
              <a:rPr lang="en-US" sz="28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hiệt</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800" i="1" dirty="0">
              <a:solidFill>
                <a:srgbClr val="FF0000"/>
              </a:solidFill>
            </a:endParaRPr>
          </a:p>
        </p:txBody>
      </p:sp>
      <p:sp>
        <p:nvSpPr>
          <p:cNvPr id="25" name="TextBox 24">
            <a:extLst>
              <a:ext uri="{FF2B5EF4-FFF2-40B4-BE49-F238E27FC236}">
                <a16:creationId xmlns:a16="http://schemas.microsoft.com/office/drawing/2014/main" xmlns="" id="{BEC8326A-0495-4304-8156-61C1B32EAF1A}"/>
              </a:ext>
            </a:extLst>
          </p:cNvPr>
          <p:cNvSpPr txBox="1"/>
          <p:nvPr/>
        </p:nvSpPr>
        <p:spPr>
          <a:xfrm>
            <a:off x="5706432" y="5301806"/>
            <a:ext cx="2611472" cy="523220"/>
          </a:xfrm>
          <a:prstGeom prst="rect">
            <a:avLst/>
          </a:prstGeom>
          <a:noFill/>
        </p:spPr>
        <p:txBody>
          <a:bodyPr wrap="square">
            <a:spAutoFit/>
          </a:bodyPr>
          <a:lstStyle/>
          <a:p>
            <a:r>
              <a:rPr lang="en-US" sz="28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âm</a:t>
            </a:r>
            <a:r>
              <a:rPr lang="en-US" sz="28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800" i="1" dirty="0">
              <a:solidFill>
                <a:srgbClr val="FF0000"/>
              </a:solidFill>
            </a:endParaRPr>
          </a:p>
        </p:txBody>
      </p:sp>
    </p:spTree>
    <p:extLst>
      <p:ext uri="{BB962C8B-B14F-4D97-AF65-F5344CB8AC3E}">
        <p14:creationId xmlns:p14="http://schemas.microsoft.com/office/powerpoint/2010/main" val="2139281955"/>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11A161A2-4505-450A-88FF-56CC669F4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17">
            <a:extLst>
              <a:ext uri="{FF2B5EF4-FFF2-40B4-BE49-F238E27FC236}">
                <a16:creationId xmlns:a16="http://schemas.microsoft.com/office/drawing/2014/main" xmlns="" id="{BFDE175F-E9B5-4299-8B31-CA4FC3B2DEFF}"/>
              </a:ext>
            </a:extLst>
          </p:cNvPr>
          <p:cNvSpPr/>
          <p:nvPr/>
        </p:nvSpPr>
        <p:spPr>
          <a:xfrm>
            <a:off x="901994" y="1169893"/>
            <a:ext cx="10388013" cy="3500581"/>
          </a:xfrm>
          <a:custGeom>
            <a:avLst/>
            <a:gdLst>
              <a:gd name="connsiteX0" fmla="*/ 0 w 10388013"/>
              <a:gd name="connsiteY0" fmla="*/ 1049049 h 6294170"/>
              <a:gd name="connsiteX1" fmla="*/ 1049049 w 10388013"/>
              <a:gd name="connsiteY1" fmla="*/ 0 h 6294170"/>
              <a:gd name="connsiteX2" fmla="*/ 1806984 w 10388013"/>
              <a:gd name="connsiteY2" fmla="*/ 0 h 6294170"/>
              <a:gd name="connsiteX3" fmla="*/ 2399121 w 10388013"/>
              <a:gd name="connsiteY3" fmla="*/ 0 h 6294170"/>
              <a:gd name="connsiteX4" fmla="*/ 2825459 w 10388013"/>
              <a:gd name="connsiteY4" fmla="*/ 0 h 6294170"/>
              <a:gd name="connsiteX5" fmla="*/ 3334697 w 10388013"/>
              <a:gd name="connsiteY5" fmla="*/ 0 h 6294170"/>
              <a:gd name="connsiteX6" fmla="*/ 3926834 w 10388013"/>
              <a:gd name="connsiteY6" fmla="*/ 0 h 6294170"/>
              <a:gd name="connsiteX7" fmla="*/ 4353172 w 10388013"/>
              <a:gd name="connsiteY7" fmla="*/ 0 h 6294170"/>
              <a:gd name="connsiteX8" fmla="*/ 4945309 w 10388013"/>
              <a:gd name="connsiteY8" fmla="*/ 0 h 6294170"/>
              <a:gd name="connsiteX9" fmla="*/ 5703244 w 10388013"/>
              <a:gd name="connsiteY9" fmla="*/ 0 h 6294170"/>
              <a:gd name="connsiteX10" fmla="*/ 6046683 w 10388013"/>
              <a:gd name="connsiteY10" fmla="*/ 0 h 6294170"/>
              <a:gd name="connsiteX11" fmla="*/ 6721719 w 10388013"/>
              <a:gd name="connsiteY11" fmla="*/ 0 h 6294170"/>
              <a:gd name="connsiteX12" fmla="*/ 7065159 w 10388013"/>
              <a:gd name="connsiteY12" fmla="*/ 0 h 6294170"/>
              <a:gd name="connsiteX13" fmla="*/ 7657296 w 10388013"/>
              <a:gd name="connsiteY13" fmla="*/ 0 h 6294170"/>
              <a:gd name="connsiteX14" fmla="*/ 8166533 w 10388013"/>
              <a:gd name="connsiteY14" fmla="*/ 0 h 6294170"/>
              <a:gd name="connsiteX15" fmla="*/ 9338964 w 10388013"/>
              <a:gd name="connsiteY15" fmla="*/ 0 h 6294170"/>
              <a:gd name="connsiteX16" fmla="*/ 10388013 w 10388013"/>
              <a:gd name="connsiteY16" fmla="*/ 1049049 h 6294170"/>
              <a:gd name="connsiteX17" fmla="*/ 10388013 w 10388013"/>
              <a:gd name="connsiteY17" fmla="*/ 1522606 h 6294170"/>
              <a:gd name="connsiteX18" fmla="*/ 10388013 w 10388013"/>
              <a:gd name="connsiteY18" fmla="*/ 2205966 h 6294170"/>
              <a:gd name="connsiteX19" fmla="*/ 10388013 w 10388013"/>
              <a:gd name="connsiteY19" fmla="*/ 2889326 h 6294170"/>
              <a:gd name="connsiteX20" fmla="*/ 10388013 w 10388013"/>
              <a:gd name="connsiteY20" fmla="*/ 3404844 h 6294170"/>
              <a:gd name="connsiteX21" fmla="*/ 10388013 w 10388013"/>
              <a:gd name="connsiteY21" fmla="*/ 4046243 h 6294170"/>
              <a:gd name="connsiteX22" fmla="*/ 10388013 w 10388013"/>
              <a:gd name="connsiteY22" fmla="*/ 4687643 h 6294170"/>
              <a:gd name="connsiteX23" fmla="*/ 10388013 w 10388013"/>
              <a:gd name="connsiteY23" fmla="*/ 5245121 h 6294170"/>
              <a:gd name="connsiteX24" fmla="*/ 9338964 w 10388013"/>
              <a:gd name="connsiteY24" fmla="*/ 6294170 h 6294170"/>
              <a:gd name="connsiteX25" fmla="*/ 8995525 w 10388013"/>
              <a:gd name="connsiteY25" fmla="*/ 6294170 h 6294170"/>
              <a:gd name="connsiteX26" fmla="*/ 8569186 w 10388013"/>
              <a:gd name="connsiteY26" fmla="*/ 6294170 h 6294170"/>
              <a:gd name="connsiteX27" fmla="*/ 7977049 w 10388013"/>
              <a:gd name="connsiteY27" fmla="*/ 6294170 h 6294170"/>
              <a:gd name="connsiteX28" fmla="*/ 7550711 w 10388013"/>
              <a:gd name="connsiteY28" fmla="*/ 6294170 h 6294170"/>
              <a:gd name="connsiteX29" fmla="*/ 6792776 w 10388013"/>
              <a:gd name="connsiteY29" fmla="*/ 6294170 h 6294170"/>
              <a:gd name="connsiteX30" fmla="*/ 6034841 w 10388013"/>
              <a:gd name="connsiteY30" fmla="*/ 6294170 h 6294170"/>
              <a:gd name="connsiteX31" fmla="*/ 5525603 w 10388013"/>
              <a:gd name="connsiteY31" fmla="*/ 6294170 h 6294170"/>
              <a:gd name="connsiteX32" fmla="*/ 5182164 w 10388013"/>
              <a:gd name="connsiteY32" fmla="*/ 6294170 h 6294170"/>
              <a:gd name="connsiteX33" fmla="*/ 4838724 w 10388013"/>
              <a:gd name="connsiteY33" fmla="*/ 6294170 h 6294170"/>
              <a:gd name="connsiteX34" fmla="*/ 4163688 w 10388013"/>
              <a:gd name="connsiteY34" fmla="*/ 6294170 h 6294170"/>
              <a:gd name="connsiteX35" fmla="*/ 3405753 w 10388013"/>
              <a:gd name="connsiteY35" fmla="*/ 6294170 h 6294170"/>
              <a:gd name="connsiteX36" fmla="*/ 2647818 w 10388013"/>
              <a:gd name="connsiteY36" fmla="*/ 6294170 h 6294170"/>
              <a:gd name="connsiteX37" fmla="*/ 2221480 w 10388013"/>
              <a:gd name="connsiteY37" fmla="*/ 6294170 h 6294170"/>
              <a:gd name="connsiteX38" fmla="*/ 1049049 w 10388013"/>
              <a:gd name="connsiteY38" fmla="*/ 6294170 h 6294170"/>
              <a:gd name="connsiteX39" fmla="*/ 0 w 10388013"/>
              <a:gd name="connsiteY39" fmla="*/ 5245121 h 6294170"/>
              <a:gd name="connsiteX40" fmla="*/ 0 w 10388013"/>
              <a:gd name="connsiteY40" fmla="*/ 4687643 h 6294170"/>
              <a:gd name="connsiteX41" fmla="*/ 0 w 10388013"/>
              <a:gd name="connsiteY41" fmla="*/ 4172125 h 6294170"/>
              <a:gd name="connsiteX42" fmla="*/ 0 w 10388013"/>
              <a:gd name="connsiteY42" fmla="*/ 3530726 h 6294170"/>
              <a:gd name="connsiteX43" fmla="*/ 0 w 10388013"/>
              <a:gd name="connsiteY43" fmla="*/ 2931287 h 6294170"/>
              <a:gd name="connsiteX44" fmla="*/ 0 w 10388013"/>
              <a:gd name="connsiteY44" fmla="*/ 2331848 h 6294170"/>
              <a:gd name="connsiteX45" fmla="*/ 0 w 10388013"/>
              <a:gd name="connsiteY45" fmla="*/ 1732409 h 6294170"/>
              <a:gd name="connsiteX46" fmla="*/ 0 w 10388013"/>
              <a:gd name="connsiteY46" fmla="*/ 1049049 h 629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388013" h="6294170" fill="none" extrusionOk="0">
                <a:moveTo>
                  <a:pt x="0" y="1049049"/>
                </a:moveTo>
                <a:cubicBezTo>
                  <a:pt x="36400" y="427754"/>
                  <a:pt x="374518" y="2633"/>
                  <a:pt x="1049049" y="0"/>
                </a:cubicBezTo>
                <a:cubicBezTo>
                  <a:pt x="1386502" y="-18915"/>
                  <a:pt x="1585924" y="74176"/>
                  <a:pt x="1806984" y="0"/>
                </a:cubicBezTo>
                <a:cubicBezTo>
                  <a:pt x="2028045" y="-74176"/>
                  <a:pt x="2274318" y="27934"/>
                  <a:pt x="2399121" y="0"/>
                </a:cubicBezTo>
                <a:cubicBezTo>
                  <a:pt x="2523924" y="-27934"/>
                  <a:pt x="2688114" y="5036"/>
                  <a:pt x="2825459" y="0"/>
                </a:cubicBezTo>
                <a:cubicBezTo>
                  <a:pt x="2962804" y="-5036"/>
                  <a:pt x="3180637" y="45570"/>
                  <a:pt x="3334697" y="0"/>
                </a:cubicBezTo>
                <a:cubicBezTo>
                  <a:pt x="3488757" y="-45570"/>
                  <a:pt x="3680660" y="5601"/>
                  <a:pt x="3926834" y="0"/>
                </a:cubicBezTo>
                <a:cubicBezTo>
                  <a:pt x="4173008" y="-5601"/>
                  <a:pt x="4235418" y="27920"/>
                  <a:pt x="4353172" y="0"/>
                </a:cubicBezTo>
                <a:cubicBezTo>
                  <a:pt x="4470926" y="-27920"/>
                  <a:pt x="4730940" y="54941"/>
                  <a:pt x="4945309" y="0"/>
                </a:cubicBezTo>
                <a:cubicBezTo>
                  <a:pt x="5159678" y="-54941"/>
                  <a:pt x="5379796" y="58035"/>
                  <a:pt x="5703244" y="0"/>
                </a:cubicBezTo>
                <a:cubicBezTo>
                  <a:pt x="6026692" y="-58035"/>
                  <a:pt x="5975850" y="21032"/>
                  <a:pt x="6046683" y="0"/>
                </a:cubicBezTo>
                <a:cubicBezTo>
                  <a:pt x="6117516" y="-21032"/>
                  <a:pt x="6531363" y="47569"/>
                  <a:pt x="6721719" y="0"/>
                </a:cubicBezTo>
                <a:cubicBezTo>
                  <a:pt x="6912075" y="-47569"/>
                  <a:pt x="6953274" y="10660"/>
                  <a:pt x="7065159" y="0"/>
                </a:cubicBezTo>
                <a:cubicBezTo>
                  <a:pt x="7177044" y="-10660"/>
                  <a:pt x="7502388" y="26586"/>
                  <a:pt x="7657296" y="0"/>
                </a:cubicBezTo>
                <a:cubicBezTo>
                  <a:pt x="7812204" y="-26586"/>
                  <a:pt x="8043272" y="33652"/>
                  <a:pt x="8166533" y="0"/>
                </a:cubicBezTo>
                <a:cubicBezTo>
                  <a:pt x="8289794" y="-33652"/>
                  <a:pt x="8985977" y="98219"/>
                  <a:pt x="9338964" y="0"/>
                </a:cubicBezTo>
                <a:cubicBezTo>
                  <a:pt x="10025982" y="120908"/>
                  <a:pt x="10501933" y="473890"/>
                  <a:pt x="10388013" y="1049049"/>
                </a:cubicBezTo>
                <a:cubicBezTo>
                  <a:pt x="10407859" y="1221955"/>
                  <a:pt x="10332597" y="1383747"/>
                  <a:pt x="10388013" y="1522606"/>
                </a:cubicBezTo>
                <a:cubicBezTo>
                  <a:pt x="10443429" y="1661465"/>
                  <a:pt x="10358318" y="2032841"/>
                  <a:pt x="10388013" y="2205966"/>
                </a:cubicBezTo>
                <a:cubicBezTo>
                  <a:pt x="10417708" y="2379091"/>
                  <a:pt x="10385427" y="2605122"/>
                  <a:pt x="10388013" y="2889326"/>
                </a:cubicBezTo>
                <a:cubicBezTo>
                  <a:pt x="10390599" y="3173530"/>
                  <a:pt x="10335790" y="3224909"/>
                  <a:pt x="10388013" y="3404844"/>
                </a:cubicBezTo>
                <a:cubicBezTo>
                  <a:pt x="10440236" y="3584779"/>
                  <a:pt x="10356233" y="3856704"/>
                  <a:pt x="10388013" y="4046243"/>
                </a:cubicBezTo>
                <a:cubicBezTo>
                  <a:pt x="10419793" y="4235782"/>
                  <a:pt x="10349721" y="4521609"/>
                  <a:pt x="10388013" y="4687643"/>
                </a:cubicBezTo>
                <a:cubicBezTo>
                  <a:pt x="10426305" y="4853677"/>
                  <a:pt x="10355522" y="5081443"/>
                  <a:pt x="10388013" y="5245121"/>
                </a:cubicBezTo>
                <a:cubicBezTo>
                  <a:pt x="10393376" y="5811603"/>
                  <a:pt x="9916580" y="6312547"/>
                  <a:pt x="9338964" y="6294170"/>
                </a:cubicBezTo>
                <a:cubicBezTo>
                  <a:pt x="9196986" y="6308784"/>
                  <a:pt x="9102194" y="6274357"/>
                  <a:pt x="8995525" y="6294170"/>
                </a:cubicBezTo>
                <a:cubicBezTo>
                  <a:pt x="8888856" y="6313983"/>
                  <a:pt x="8675071" y="6263499"/>
                  <a:pt x="8569186" y="6294170"/>
                </a:cubicBezTo>
                <a:cubicBezTo>
                  <a:pt x="8463301" y="6324841"/>
                  <a:pt x="8172129" y="6281634"/>
                  <a:pt x="7977049" y="6294170"/>
                </a:cubicBezTo>
                <a:cubicBezTo>
                  <a:pt x="7781969" y="6306706"/>
                  <a:pt x="7670194" y="6279325"/>
                  <a:pt x="7550711" y="6294170"/>
                </a:cubicBezTo>
                <a:cubicBezTo>
                  <a:pt x="7431228" y="6309015"/>
                  <a:pt x="7097976" y="6267969"/>
                  <a:pt x="6792776" y="6294170"/>
                </a:cubicBezTo>
                <a:cubicBezTo>
                  <a:pt x="6487576" y="6320371"/>
                  <a:pt x="6350792" y="6254191"/>
                  <a:pt x="6034841" y="6294170"/>
                </a:cubicBezTo>
                <a:cubicBezTo>
                  <a:pt x="5718890" y="6334149"/>
                  <a:pt x="5743059" y="6249572"/>
                  <a:pt x="5525603" y="6294170"/>
                </a:cubicBezTo>
                <a:cubicBezTo>
                  <a:pt x="5308147" y="6338768"/>
                  <a:pt x="5320711" y="6293039"/>
                  <a:pt x="5182164" y="6294170"/>
                </a:cubicBezTo>
                <a:cubicBezTo>
                  <a:pt x="5043617" y="6295301"/>
                  <a:pt x="5006753" y="6280411"/>
                  <a:pt x="4838724" y="6294170"/>
                </a:cubicBezTo>
                <a:cubicBezTo>
                  <a:pt x="4670695" y="6307929"/>
                  <a:pt x="4488337" y="6239140"/>
                  <a:pt x="4163688" y="6294170"/>
                </a:cubicBezTo>
                <a:cubicBezTo>
                  <a:pt x="3839039" y="6349200"/>
                  <a:pt x="3691074" y="6260126"/>
                  <a:pt x="3405753" y="6294170"/>
                </a:cubicBezTo>
                <a:cubicBezTo>
                  <a:pt x="3120433" y="6328214"/>
                  <a:pt x="2803588" y="6213902"/>
                  <a:pt x="2647818" y="6294170"/>
                </a:cubicBezTo>
                <a:cubicBezTo>
                  <a:pt x="2492048" y="6374438"/>
                  <a:pt x="2336798" y="6252973"/>
                  <a:pt x="2221480" y="6294170"/>
                </a:cubicBezTo>
                <a:cubicBezTo>
                  <a:pt x="2106162" y="6335367"/>
                  <a:pt x="1624830" y="6244409"/>
                  <a:pt x="1049049" y="6294170"/>
                </a:cubicBezTo>
                <a:cubicBezTo>
                  <a:pt x="476991" y="6374932"/>
                  <a:pt x="18982" y="5919215"/>
                  <a:pt x="0" y="5245121"/>
                </a:cubicBezTo>
                <a:cubicBezTo>
                  <a:pt x="-55435" y="4992529"/>
                  <a:pt x="29784" y="4873741"/>
                  <a:pt x="0" y="4687643"/>
                </a:cubicBezTo>
                <a:cubicBezTo>
                  <a:pt x="-29784" y="4501545"/>
                  <a:pt x="14064" y="4286429"/>
                  <a:pt x="0" y="4172125"/>
                </a:cubicBezTo>
                <a:cubicBezTo>
                  <a:pt x="-14064" y="4057821"/>
                  <a:pt x="68171" y="3844324"/>
                  <a:pt x="0" y="3530726"/>
                </a:cubicBezTo>
                <a:cubicBezTo>
                  <a:pt x="-68171" y="3217128"/>
                  <a:pt x="36215" y="3133921"/>
                  <a:pt x="0" y="2931287"/>
                </a:cubicBezTo>
                <a:cubicBezTo>
                  <a:pt x="-36215" y="2728653"/>
                  <a:pt x="10303" y="2622792"/>
                  <a:pt x="0" y="2331848"/>
                </a:cubicBezTo>
                <a:cubicBezTo>
                  <a:pt x="-10303" y="2040904"/>
                  <a:pt x="28202" y="1930943"/>
                  <a:pt x="0" y="1732409"/>
                </a:cubicBezTo>
                <a:cubicBezTo>
                  <a:pt x="-28202" y="1533875"/>
                  <a:pt x="22001" y="1372343"/>
                  <a:pt x="0" y="1049049"/>
                </a:cubicBezTo>
                <a:close/>
              </a:path>
              <a:path w="10388013" h="6294170" stroke="0" extrusionOk="0">
                <a:moveTo>
                  <a:pt x="0" y="1049049"/>
                </a:moveTo>
                <a:cubicBezTo>
                  <a:pt x="83080" y="406094"/>
                  <a:pt x="572735" y="122394"/>
                  <a:pt x="1049049" y="0"/>
                </a:cubicBezTo>
                <a:cubicBezTo>
                  <a:pt x="1309531" y="-17364"/>
                  <a:pt x="1505141" y="13810"/>
                  <a:pt x="1724085" y="0"/>
                </a:cubicBezTo>
                <a:cubicBezTo>
                  <a:pt x="1943029" y="-13810"/>
                  <a:pt x="2171173" y="8586"/>
                  <a:pt x="2482020" y="0"/>
                </a:cubicBezTo>
                <a:cubicBezTo>
                  <a:pt x="2792868" y="-8586"/>
                  <a:pt x="2683874" y="33732"/>
                  <a:pt x="2825459" y="0"/>
                </a:cubicBezTo>
                <a:cubicBezTo>
                  <a:pt x="2967044" y="-33732"/>
                  <a:pt x="3048357" y="37666"/>
                  <a:pt x="3168899" y="0"/>
                </a:cubicBezTo>
                <a:cubicBezTo>
                  <a:pt x="3289441" y="-37666"/>
                  <a:pt x="3590902" y="6494"/>
                  <a:pt x="3926834" y="0"/>
                </a:cubicBezTo>
                <a:cubicBezTo>
                  <a:pt x="4262766" y="-6494"/>
                  <a:pt x="4267630" y="4124"/>
                  <a:pt x="4436071" y="0"/>
                </a:cubicBezTo>
                <a:cubicBezTo>
                  <a:pt x="4604512" y="-4124"/>
                  <a:pt x="4871205" y="59521"/>
                  <a:pt x="5028208" y="0"/>
                </a:cubicBezTo>
                <a:cubicBezTo>
                  <a:pt x="5185211" y="-59521"/>
                  <a:pt x="5446791" y="62573"/>
                  <a:pt x="5703244" y="0"/>
                </a:cubicBezTo>
                <a:cubicBezTo>
                  <a:pt x="5959697" y="-62573"/>
                  <a:pt x="6184562" y="50040"/>
                  <a:pt x="6461179" y="0"/>
                </a:cubicBezTo>
                <a:cubicBezTo>
                  <a:pt x="6737797" y="-50040"/>
                  <a:pt x="6910984" y="63089"/>
                  <a:pt x="7053316" y="0"/>
                </a:cubicBezTo>
                <a:cubicBezTo>
                  <a:pt x="7195648" y="-63089"/>
                  <a:pt x="7374448" y="39532"/>
                  <a:pt x="7479654" y="0"/>
                </a:cubicBezTo>
                <a:cubicBezTo>
                  <a:pt x="7584860" y="-39532"/>
                  <a:pt x="7971963" y="63170"/>
                  <a:pt x="8154690" y="0"/>
                </a:cubicBezTo>
                <a:cubicBezTo>
                  <a:pt x="8337417" y="-63170"/>
                  <a:pt x="8941240" y="8594"/>
                  <a:pt x="9338964" y="0"/>
                </a:cubicBezTo>
                <a:cubicBezTo>
                  <a:pt x="9932244" y="-40925"/>
                  <a:pt x="10445218" y="413031"/>
                  <a:pt x="10388013" y="1049049"/>
                </a:cubicBezTo>
                <a:cubicBezTo>
                  <a:pt x="10391064" y="1186725"/>
                  <a:pt x="10338731" y="1352651"/>
                  <a:pt x="10388013" y="1522606"/>
                </a:cubicBezTo>
                <a:cubicBezTo>
                  <a:pt x="10437295" y="1692561"/>
                  <a:pt x="10326611" y="1846095"/>
                  <a:pt x="10388013" y="2038123"/>
                </a:cubicBezTo>
                <a:cubicBezTo>
                  <a:pt x="10449415" y="2230151"/>
                  <a:pt x="10376554" y="2483794"/>
                  <a:pt x="10388013" y="2595601"/>
                </a:cubicBezTo>
                <a:cubicBezTo>
                  <a:pt x="10399472" y="2707408"/>
                  <a:pt x="10357103" y="2989244"/>
                  <a:pt x="10388013" y="3278962"/>
                </a:cubicBezTo>
                <a:cubicBezTo>
                  <a:pt x="10418923" y="3568680"/>
                  <a:pt x="10355943" y="3598157"/>
                  <a:pt x="10388013" y="3878400"/>
                </a:cubicBezTo>
                <a:cubicBezTo>
                  <a:pt x="10420083" y="4158643"/>
                  <a:pt x="10366857" y="4207000"/>
                  <a:pt x="10388013" y="4351957"/>
                </a:cubicBezTo>
                <a:cubicBezTo>
                  <a:pt x="10409169" y="4496914"/>
                  <a:pt x="10362173" y="4839460"/>
                  <a:pt x="10388013" y="5245121"/>
                </a:cubicBezTo>
                <a:cubicBezTo>
                  <a:pt x="10371879" y="5702556"/>
                  <a:pt x="9859750" y="6426928"/>
                  <a:pt x="9338964" y="6294170"/>
                </a:cubicBezTo>
                <a:cubicBezTo>
                  <a:pt x="9202569" y="6330633"/>
                  <a:pt x="9069186" y="6257832"/>
                  <a:pt x="8829726" y="6294170"/>
                </a:cubicBezTo>
                <a:cubicBezTo>
                  <a:pt x="8590266" y="6330508"/>
                  <a:pt x="8370788" y="6238606"/>
                  <a:pt x="8237590" y="6294170"/>
                </a:cubicBezTo>
                <a:cubicBezTo>
                  <a:pt x="8104392" y="6349734"/>
                  <a:pt x="7917511" y="6268064"/>
                  <a:pt x="7811251" y="6294170"/>
                </a:cubicBezTo>
                <a:cubicBezTo>
                  <a:pt x="7704991" y="6320276"/>
                  <a:pt x="7636749" y="6264399"/>
                  <a:pt x="7467812" y="6294170"/>
                </a:cubicBezTo>
                <a:cubicBezTo>
                  <a:pt x="7298875" y="6323941"/>
                  <a:pt x="7197429" y="6258125"/>
                  <a:pt x="7124372" y="6294170"/>
                </a:cubicBezTo>
                <a:cubicBezTo>
                  <a:pt x="7051315" y="6330215"/>
                  <a:pt x="6739404" y="6251188"/>
                  <a:pt x="6615135" y="6294170"/>
                </a:cubicBezTo>
                <a:cubicBezTo>
                  <a:pt x="6490866" y="6337152"/>
                  <a:pt x="6435642" y="6287899"/>
                  <a:pt x="6271695" y="6294170"/>
                </a:cubicBezTo>
                <a:cubicBezTo>
                  <a:pt x="6107748" y="6300441"/>
                  <a:pt x="5887218" y="6240538"/>
                  <a:pt x="5762458" y="6294170"/>
                </a:cubicBezTo>
                <a:cubicBezTo>
                  <a:pt x="5637698" y="6347802"/>
                  <a:pt x="5289075" y="6284199"/>
                  <a:pt x="5087422" y="6294170"/>
                </a:cubicBezTo>
                <a:cubicBezTo>
                  <a:pt x="4885769" y="6304141"/>
                  <a:pt x="4843540" y="6261574"/>
                  <a:pt x="4661083" y="6294170"/>
                </a:cubicBezTo>
                <a:cubicBezTo>
                  <a:pt x="4478626" y="6326766"/>
                  <a:pt x="4481056" y="6277669"/>
                  <a:pt x="4317644" y="6294170"/>
                </a:cubicBezTo>
                <a:cubicBezTo>
                  <a:pt x="4154232" y="6310671"/>
                  <a:pt x="3903216" y="6229743"/>
                  <a:pt x="3559709" y="6294170"/>
                </a:cubicBezTo>
                <a:cubicBezTo>
                  <a:pt x="3216203" y="6358597"/>
                  <a:pt x="3161345" y="6287041"/>
                  <a:pt x="2801774" y="6294170"/>
                </a:cubicBezTo>
                <a:cubicBezTo>
                  <a:pt x="2442204" y="6301299"/>
                  <a:pt x="2330628" y="6206987"/>
                  <a:pt x="2043839" y="6294170"/>
                </a:cubicBezTo>
                <a:cubicBezTo>
                  <a:pt x="1757050" y="6381353"/>
                  <a:pt x="1521229" y="6217220"/>
                  <a:pt x="1049049" y="6294170"/>
                </a:cubicBezTo>
                <a:cubicBezTo>
                  <a:pt x="629590" y="6352618"/>
                  <a:pt x="35228" y="5928614"/>
                  <a:pt x="0" y="5245121"/>
                </a:cubicBezTo>
                <a:cubicBezTo>
                  <a:pt x="-66085" y="4964632"/>
                  <a:pt x="45760" y="4913026"/>
                  <a:pt x="0" y="4645682"/>
                </a:cubicBezTo>
                <a:cubicBezTo>
                  <a:pt x="-45760" y="4378338"/>
                  <a:pt x="74726" y="4257885"/>
                  <a:pt x="0" y="3962322"/>
                </a:cubicBezTo>
                <a:cubicBezTo>
                  <a:pt x="-74726" y="3666759"/>
                  <a:pt x="19372" y="3630288"/>
                  <a:pt x="0" y="3404844"/>
                </a:cubicBezTo>
                <a:cubicBezTo>
                  <a:pt x="-19372" y="3179400"/>
                  <a:pt x="45353" y="3082890"/>
                  <a:pt x="0" y="2847366"/>
                </a:cubicBezTo>
                <a:cubicBezTo>
                  <a:pt x="-45353" y="2611842"/>
                  <a:pt x="10603" y="2398596"/>
                  <a:pt x="0" y="2164005"/>
                </a:cubicBezTo>
                <a:cubicBezTo>
                  <a:pt x="-10603" y="1929414"/>
                  <a:pt x="37202" y="1780444"/>
                  <a:pt x="0" y="1648488"/>
                </a:cubicBezTo>
                <a:cubicBezTo>
                  <a:pt x="-37202" y="1516532"/>
                  <a:pt x="57202" y="1286031"/>
                  <a:pt x="0" y="1049049"/>
                </a:cubicBezTo>
                <a:close/>
              </a:path>
            </a:pathLst>
          </a:custGeom>
          <a:solidFill>
            <a:srgbClr val="5DC8D2"/>
          </a:solidFill>
          <a:ln>
            <a:solidFill>
              <a:schemeClr val="tx1"/>
            </a:solidFill>
            <a:extLst>
              <a:ext uri="{C807C97D-BFC1-408E-A445-0C87EB9F89A2}">
                <ask:lineSketchStyleProps xmlns:ask="http://schemas.microsoft.com/office/drawing/2018/sketchyshapes" xmlns="" sd="1044423064">
                  <a:custGeom>
                    <a:avLst/>
                    <a:gdLst>
                      <a:gd name="connsiteX0" fmla="*/ 0 w 10388013"/>
                      <a:gd name="connsiteY0" fmla="*/ 583441 h 3500581"/>
                      <a:gd name="connsiteX1" fmla="*/ 1049049 w 10388013"/>
                      <a:gd name="connsiteY1" fmla="*/ 0 h 3500581"/>
                      <a:gd name="connsiteX2" fmla="*/ 1806984 w 10388013"/>
                      <a:gd name="connsiteY2" fmla="*/ 0 h 3500581"/>
                      <a:gd name="connsiteX3" fmla="*/ 2399121 w 10388013"/>
                      <a:gd name="connsiteY3" fmla="*/ 0 h 3500581"/>
                      <a:gd name="connsiteX4" fmla="*/ 2825459 w 10388013"/>
                      <a:gd name="connsiteY4" fmla="*/ 0 h 3500581"/>
                      <a:gd name="connsiteX5" fmla="*/ 3334697 w 10388013"/>
                      <a:gd name="connsiteY5" fmla="*/ 0 h 3500581"/>
                      <a:gd name="connsiteX6" fmla="*/ 3926834 w 10388013"/>
                      <a:gd name="connsiteY6" fmla="*/ 0 h 3500581"/>
                      <a:gd name="connsiteX7" fmla="*/ 4353172 w 10388013"/>
                      <a:gd name="connsiteY7" fmla="*/ 0 h 3500581"/>
                      <a:gd name="connsiteX8" fmla="*/ 4945309 w 10388013"/>
                      <a:gd name="connsiteY8" fmla="*/ 0 h 3500581"/>
                      <a:gd name="connsiteX9" fmla="*/ 5703244 w 10388013"/>
                      <a:gd name="connsiteY9" fmla="*/ 0 h 3500581"/>
                      <a:gd name="connsiteX10" fmla="*/ 6046683 w 10388013"/>
                      <a:gd name="connsiteY10" fmla="*/ 0 h 3500581"/>
                      <a:gd name="connsiteX11" fmla="*/ 6721719 w 10388013"/>
                      <a:gd name="connsiteY11" fmla="*/ 0 h 3500581"/>
                      <a:gd name="connsiteX12" fmla="*/ 7065159 w 10388013"/>
                      <a:gd name="connsiteY12" fmla="*/ 0 h 3500581"/>
                      <a:gd name="connsiteX13" fmla="*/ 7657296 w 10388013"/>
                      <a:gd name="connsiteY13" fmla="*/ 0 h 3500581"/>
                      <a:gd name="connsiteX14" fmla="*/ 8166533 w 10388013"/>
                      <a:gd name="connsiteY14" fmla="*/ 0 h 3500581"/>
                      <a:gd name="connsiteX15" fmla="*/ 9338964 w 10388013"/>
                      <a:gd name="connsiteY15" fmla="*/ 0 h 3500581"/>
                      <a:gd name="connsiteX16" fmla="*/ 10388013 w 10388013"/>
                      <a:gd name="connsiteY16" fmla="*/ 583441 h 3500581"/>
                      <a:gd name="connsiteX17" fmla="*/ 10388013 w 10388013"/>
                      <a:gd name="connsiteY17" fmla="*/ 846816 h 3500581"/>
                      <a:gd name="connsiteX18" fmla="*/ 10388013 w 10388013"/>
                      <a:gd name="connsiteY18" fmla="*/ 1226875 h 3500581"/>
                      <a:gd name="connsiteX19" fmla="*/ 10388013 w 10388013"/>
                      <a:gd name="connsiteY19" fmla="*/ 1606934 h 3500581"/>
                      <a:gd name="connsiteX20" fmla="*/ 10388013 w 10388013"/>
                      <a:gd name="connsiteY20" fmla="*/ 1893646 h 3500581"/>
                      <a:gd name="connsiteX21" fmla="*/ 10388013 w 10388013"/>
                      <a:gd name="connsiteY21" fmla="*/ 2250368 h 3500581"/>
                      <a:gd name="connsiteX22" fmla="*/ 10388013 w 10388013"/>
                      <a:gd name="connsiteY22" fmla="*/ 2607091 h 3500581"/>
                      <a:gd name="connsiteX23" fmla="*/ 10388013 w 10388013"/>
                      <a:gd name="connsiteY23" fmla="*/ 2917139 h 3500581"/>
                      <a:gd name="connsiteX24" fmla="*/ 9338964 w 10388013"/>
                      <a:gd name="connsiteY24" fmla="*/ 3500580 h 3500581"/>
                      <a:gd name="connsiteX25" fmla="*/ 8995525 w 10388013"/>
                      <a:gd name="connsiteY25" fmla="*/ 3500580 h 3500581"/>
                      <a:gd name="connsiteX26" fmla="*/ 8569186 w 10388013"/>
                      <a:gd name="connsiteY26" fmla="*/ 3500580 h 3500581"/>
                      <a:gd name="connsiteX27" fmla="*/ 7977049 w 10388013"/>
                      <a:gd name="connsiteY27" fmla="*/ 3500580 h 3500581"/>
                      <a:gd name="connsiteX28" fmla="*/ 7550711 w 10388013"/>
                      <a:gd name="connsiteY28" fmla="*/ 3500580 h 3500581"/>
                      <a:gd name="connsiteX29" fmla="*/ 6792776 w 10388013"/>
                      <a:gd name="connsiteY29" fmla="*/ 3500580 h 3500581"/>
                      <a:gd name="connsiteX30" fmla="*/ 6034841 w 10388013"/>
                      <a:gd name="connsiteY30" fmla="*/ 3500580 h 3500581"/>
                      <a:gd name="connsiteX31" fmla="*/ 5525603 w 10388013"/>
                      <a:gd name="connsiteY31" fmla="*/ 3500580 h 3500581"/>
                      <a:gd name="connsiteX32" fmla="*/ 5182164 w 10388013"/>
                      <a:gd name="connsiteY32" fmla="*/ 3500580 h 3500581"/>
                      <a:gd name="connsiteX33" fmla="*/ 4838724 w 10388013"/>
                      <a:gd name="connsiteY33" fmla="*/ 3500580 h 3500581"/>
                      <a:gd name="connsiteX34" fmla="*/ 4163688 w 10388013"/>
                      <a:gd name="connsiteY34" fmla="*/ 3500580 h 3500581"/>
                      <a:gd name="connsiteX35" fmla="*/ 3405753 w 10388013"/>
                      <a:gd name="connsiteY35" fmla="*/ 3500580 h 3500581"/>
                      <a:gd name="connsiteX36" fmla="*/ 2647818 w 10388013"/>
                      <a:gd name="connsiteY36" fmla="*/ 3500580 h 3500581"/>
                      <a:gd name="connsiteX37" fmla="*/ 2221480 w 10388013"/>
                      <a:gd name="connsiteY37" fmla="*/ 3500580 h 3500581"/>
                      <a:gd name="connsiteX38" fmla="*/ 1049049 w 10388013"/>
                      <a:gd name="connsiteY38" fmla="*/ 3500580 h 3500581"/>
                      <a:gd name="connsiteX39" fmla="*/ 0 w 10388013"/>
                      <a:gd name="connsiteY39" fmla="*/ 2917139 h 3500581"/>
                      <a:gd name="connsiteX40" fmla="*/ 0 w 10388013"/>
                      <a:gd name="connsiteY40" fmla="*/ 2607091 h 3500581"/>
                      <a:gd name="connsiteX41" fmla="*/ 0 w 10388013"/>
                      <a:gd name="connsiteY41" fmla="*/ 2320379 h 3500581"/>
                      <a:gd name="connsiteX42" fmla="*/ 0 w 10388013"/>
                      <a:gd name="connsiteY42" fmla="*/ 1963657 h 3500581"/>
                      <a:gd name="connsiteX43" fmla="*/ 0 w 10388013"/>
                      <a:gd name="connsiteY43" fmla="*/ 1630271 h 3500581"/>
                      <a:gd name="connsiteX44" fmla="*/ 0 w 10388013"/>
                      <a:gd name="connsiteY44" fmla="*/ 1296886 h 3500581"/>
                      <a:gd name="connsiteX45" fmla="*/ 0 w 10388013"/>
                      <a:gd name="connsiteY45" fmla="*/ 963500 h 3500581"/>
                      <a:gd name="connsiteX46" fmla="*/ 0 w 10388013"/>
                      <a:gd name="connsiteY46" fmla="*/ 583441 h 3500581"/>
                      <a:gd name="connsiteX0" fmla="*/ 0 w 10388013"/>
                      <a:gd name="connsiteY0" fmla="*/ 583441 h 3500581"/>
                      <a:gd name="connsiteX1" fmla="*/ 1049049 w 10388013"/>
                      <a:gd name="connsiteY1" fmla="*/ 0 h 3500581"/>
                      <a:gd name="connsiteX2" fmla="*/ 1724085 w 10388013"/>
                      <a:gd name="connsiteY2" fmla="*/ 0 h 3500581"/>
                      <a:gd name="connsiteX3" fmla="*/ 2482020 w 10388013"/>
                      <a:gd name="connsiteY3" fmla="*/ 0 h 3500581"/>
                      <a:gd name="connsiteX4" fmla="*/ 2825459 w 10388013"/>
                      <a:gd name="connsiteY4" fmla="*/ 0 h 3500581"/>
                      <a:gd name="connsiteX5" fmla="*/ 3168899 w 10388013"/>
                      <a:gd name="connsiteY5" fmla="*/ 0 h 3500581"/>
                      <a:gd name="connsiteX6" fmla="*/ 3926834 w 10388013"/>
                      <a:gd name="connsiteY6" fmla="*/ 0 h 3500581"/>
                      <a:gd name="connsiteX7" fmla="*/ 4436071 w 10388013"/>
                      <a:gd name="connsiteY7" fmla="*/ 0 h 3500581"/>
                      <a:gd name="connsiteX8" fmla="*/ 5028208 w 10388013"/>
                      <a:gd name="connsiteY8" fmla="*/ 0 h 3500581"/>
                      <a:gd name="connsiteX9" fmla="*/ 5703244 w 10388013"/>
                      <a:gd name="connsiteY9" fmla="*/ 0 h 3500581"/>
                      <a:gd name="connsiteX10" fmla="*/ 6461179 w 10388013"/>
                      <a:gd name="connsiteY10" fmla="*/ 0 h 3500581"/>
                      <a:gd name="connsiteX11" fmla="*/ 7053316 w 10388013"/>
                      <a:gd name="connsiteY11" fmla="*/ 0 h 3500581"/>
                      <a:gd name="connsiteX12" fmla="*/ 7479654 w 10388013"/>
                      <a:gd name="connsiteY12" fmla="*/ 0 h 3500581"/>
                      <a:gd name="connsiteX13" fmla="*/ 8154690 w 10388013"/>
                      <a:gd name="connsiteY13" fmla="*/ 0 h 3500581"/>
                      <a:gd name="connsiteX14" fmla="*/ 9338964 w 10388013"/>
                      <a:gd name="connsiteY14" fmla="*/ 0 h 3500581"/>
                      <a:gd name="connsiteX15" fmla="*/ 10388013 w 10388013"/>
                      <a:gd name="connsiteY15" fmla="*/ 583441 h 3500581"/>
                      <a:gd name="connsiteX16" fmla="*/ 10388013 w 10388013"/>
                      <a:gd name="connsiteY16" fmla="*/ 846816 h 3500581"/>
                      <a:gd name="connsiteX17" fmla="*/ 10388013 w 10388013"/>
                      <a:gd name="connsiteY17" fmla="*/ 1133527 h 3500581"/>
                      <a:gd name="connsiteX18" fmla="*/ 10388013 w 10388013"/>
                      <a:gd name="connsiteY18" fmla="*/ 1443575 h 3500581"/>
                      <a:gd name="connsiteX19" fmla="*/ 10388013 w 10388013"/>
                      <a:gd name="connsiteY19" fmla="*/ 1823635 h 3500581"/>
                      <a:gd name="connsiteX20" fmla="*/ 10388013 w 10388013"/>
                      <a:gd name="connsiteY20" fmla="*/ 2157020 h 3500581"/>
                      <a:gd name="connsiteX21" fmla="*/ 10388013 w 10388013"/>
                      <a:gd name="connsiteY21" fmla="*/ 2420395 h 3500581"/>
                      <a:gd name="connsiteX22" fmla="*/ 10388013 w 10388013"/>
                      <a:gd name="connsiteY22" fmla="*/ 2917139 h 3500581"/>
                      <a:gd name="connsiteX23" fmla="*/ 9338964 w 10388013"/>
                      <a:gd name="connsiteY23" fmla="*/ 3500580 h 3500581"/>
                      <a:gd name="connsiteX24" fmla="*/ 8829726 w 10388013"/>
                      <a:gd name="connsiteY24" fmla="*/ 3500580 h 3500581"/>
                      <a:gd name="connsiteX25" fmla="*/ 8237590 w 10388013"/>
                      <a:gd name="connsiteY25" fmla="*/ 3500580 h 3500581"/>
                      <a:gd name="connsiteX26" fmla="*/ 7811251 w 10388013"/>
                      <a:gd name="connsiteY26" fmla="*/ 3500580 h 3500581"/>
                      <a:gd name="connsiteX27" fmla="*/ 7467812 w 10388013"/>
                      <a:gd name="connsiteY27" fmla="*/ 3500580 h 3500581"/>
                      <a:gd name="connsiteX28" fmla="*/ 7124372 w 10388013"/>
                      <a:gd name="connsiteY28" fmla="*/ 3500580 h 3500581"/>
                      <a:gd name="connsiteX29" fmla="*/ 6615135 w 10388013"/>
                      <a:gd name="connsiteY29" fmla="*/ 3500580 h 3500581"/>
                      <a:gd name="connsiteX30" fmla="*/ 6271695 w 10388013"/>
                      <a:gd name="connsiteY30" fmla="*/ 3500580 h 3500581"/>
                      <a:gd name="connsiteX31" fmla="*/ 5762458 w 10388013"/>
                      <a:gd name="connsiteY31" fmla="*/ 3500580 h 3500581"/>
                      <a:gd name="connsiteX32" fmla="*/ 5087422 w 10388013"/>
                      <a:gd name="connsiteY32" fmla="*/ 3500580 h 3500581"/>
                      <a:gd name="connsiteX33" fmla="*/ 4661083 w 10388013"/>
                      <a:gd name="connsiteY33" fmla="*/ 3500580 h 3500581"/>
                      <a:gd name="connsiteX34" fmla="*/ 4317644 w 10388013"/>
                      <a:gd name="connsiteY34" fmla="*/ 3500580 h 3500581"/>
                      <a:gd name="connsiteX35" fmla="*/ 3559709 w 10388013"/>
                      <a:gd name="connsiteY35" fmla="*/ 3500580 h 3500581"/>
                      <a:gd name="connsiteX36" fmla="*/ 2801774 w 10388013"/>
                      <a:gd name="connsiteY36" fmla="*/ 3500580 h 3500581"/>
                      <a:gd name="connsiteX37" fmla="*/ 2043839 w 10388013"/>
                      <a:gd name="connsiteY37" fmla="*/ 3500580 h 3500581"/>
                      <a:gd name="connsiteX38" fmla="*/ 1049049 w 10388013"/>
                      <a:gd name="connsiteY38" fmla="*/ 3500580 h 3500581"/>
                      <a:gd name="connsiteX39" fmla="*/ 0 w 10388013"/>
                      <a:gd name="connsiteY39" fmla="*/ 2917139 h 3500581"/>
                      <a:gd name="connsiteX40" fmla="*/ 0 w 10388013"/>
                      <a:gd name="connsiteY40" fmla="*/ 2583753 h 3500581"/>
                      <a:gd name="connsiteX41" fmla="*/ 0 w 10388013"/>
                      <a:gd name="connsiteY41" fmla="*/ 2203694 h 3500581"/>
                      <a:gd name="connsiteX42" fmla="*/ 0 w 10388013"/>
                      <a:gd name="connsiteY42" fmla="*/ 1893646 h 3500581"/>
                      <a:gd name="connsiteX43" fmla="*/ 0 w 10388013"/>
                      <a:gd name="connsiteY43" fmla="*/ 1583598 h 3500581"/>
                      <a:gd name="connsiteX44" fmla="*/ 0 w 10388013"/>
                      <a:gd name="connsiteY44" fmla="*/ 1203538 h 3500581"/>
                      <a:gd name="connsiteX45" fmla="*/ 0 w 10388013"/>
                      <a:gd name="connsiteY45" fmla="*/ 916827 h 3500581"/>
                      <a:gd name="connsiteX46" fmla="*/ 0 w 10388013"/>
                      <a:gd name="connsiteY46" fmla="*/ 583441 h 350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388013" h="3500581" fill="none" extrusionOk="0">
                        <a:moveTo>
                          <a:pt x="0" y="583441"/>
                        </a:moveTo>
                        <a:cubicBezTo>
                          <a:pt x="-6050" y="263794"/>
                          <a:pt x="458442" y="13583"/>
                          <a:pt x="1049049" y="0"/>
                        </a:cubicBezTo>
                        <a:cubicBezTo>
                          <a:pt x="1362259" y="-52086"/>
                          <a:pt x="1605266" y="53321"/>
                          <a:pt x="1806984" y="0"/>
                        </a:cubicBezTo>
                        <a:cubicBezTo>
                          <a:pt x="2030894" y="-32947"/>
                          <a:pt x="2292255" y="13518"/>
                          <a:pt x="2399121" y="0"/>
                        </a:cubicBezTo>
                        <a:cubicBezTo>
                          <a:pt x="2509848" y="-18504"/>
                          <a:pt x="2699466" y="15551"/>
                          <a:pt x="2825459" y="0"/>
                        </a:cubicBezTo>
                        <a:cubicBezTo>
                          <a:pt x="2997939" y="-1501"/>
                          <a:pt x="3186779" y="36142"/>
                          <a:pt x="3334697" y="0"/>
                        </a:cubicBezTo>
                        <a:cubicBezTo>
                          <a:pt x="3471015" y="-36942"/>
                          <a:pt x="3728383" y="-8136"/>
                          <a:pt x="3926834" y="0"/>
                        </a:cubicBezTo>
                        <a:cubicBezTo>
                          <a:pt x="4174632" y="4594"/>
                          <a:pt x="4236270" y="12392"/>
                          <a:pt x="4353172" y="0"/>
                        </a:cubicBezTo>
                        <a:cubicBezTo>
                          <a:pt x="4487750" y="-11765"/>
                          <a:pt x="4790774" y="8660"/>
                          <a:pt x="4945309" y="0"/>
                        </a:cubicBezTo>
                        <a:cubicBezTo>
                          <a:pt x="5180279" y="17001"/>
                          <a:pt x="5435370" y="69156"/>
                          <a:pt x="5703244" y="0"/>
                        </a:cubicBezTo>
                        <a:cubicBezTo>
                          <a:pt x="6027887" y="-16759"/>
                          <a:pt x="5968686" y="14052"/>
                          <a:pt x="6046683" y="0"/>
                        </a:cubicBezTo>
                        <a:cubicBezTo>
                          <a:pt x="6132801" y="-31831"/>
                          <a:pt x="6539984" y="45061"/>
                          <a:pt x="6721719" y="0"/>
                        </a:cubicBezTo>
                        <a:cubicBezTo>
                          <a:pt x="6904167" y="-34203"/>
                          <a:pt x="6953751" y="12490"/>
                          <a:pt x="7065159" y="0"/>
                        </a:cubicBezTo>
                        <a:cubicBezTo>
                          <a:pt x="7210910" y="9279"/>
                          <a:pt x="7510974" y="14641"/>
                          <a:pt x="7657296" y="0"/>
                        </a:cubicBezTo>
                        <a:cubicBezTo>
                          <a:pt x="7786783" y="-27752"/>
                          <a:pt x="8052409" y="15213"/>
                          <a:pt x="8166533" y="0"/>
                        </a:cubicBezTo>
                        <a:cubicBezTo>
                          <a:pt x="8376819" y="-52600"/>
                          <a:pt x="8945080" y="59892"/>
                          <a:pt x="9338964" y="0"/>
                        </a:cubicBezTo>
                        <a:cubicBezTo>
                          <a:pt x="9989289" y="77686"/>
                          <a:pt x="10527689" y="242962"/>
                          <a:pt x="10388013" y="583441"/>
                        </a:cubicBezTo>
                        <a:cubicBezTo>
                          <a:pt x="10399926" y="683071"/>
                          <a:pt x="10327460" y="768473"/>
                          <a:pt x="10388013" y="846816"/>
                        </a:cubicBezTo>
                        <a:cubicBezTo>
                          <a:pt x="10473224" y="928922"/>
                          <a:pt x="10376855" y="1131996"/>
                          <a:pt x="10388013" y="1226875"/>
                        </a:cubicBezTo>
                        <a:cubicBezTo>
                          <a:pt x="10404278" y="1323882"/>
                          <a:pt x="10375235" y="1432505"/>
                          <a:pt x="10388013" y="1606934"/>
                        </a:cubicBezTo>
                        <a:cubicBezTo>
                          <a:pt x="10386682" y="1763623"/>
                          <a:pt x="10336491" y="1794920"/>
                          <a:pt x="10388013" y="1893646"/>
                        </a:cubicBezTo>
                        <a:cubicBezTo>
                          <a:pt x="10449245" y="2010175"/>
                          <a:pt x="10365734" y="2154348"/>
                          <a:pt x="10388013" y="2250368"/>
                        </a:cubicBezTo>
                        <a:cubicBezTo>
                          <a:pt x="10434773" y="2336781"/>
                          <a:pt x="10372456" y="2528627"/>
                          <a:pt x="10388013" y="2607091"/>
                        </a:cubicBezTo>
                        <a:cubicBezTo>
                          <a:pt x="10430047" y="2713373"/>
                          <a:pt x="10350109" y="2822287"/>
                          <a:pt x="10388013" y="2917139"/>
                        </a:cubicBezTo>
                        <a:cubicBezTo>
                          <a:pt x="10497114" y="3339489"/>
                          <a:pt x="9857030" y="3391964"/>
                          <a:pt x="9338964" y="3500580"/>
                        </a:cubicBezTo>
                        <a:cubicBezTo>
                          <a:pt x="9189580" y="3517016"/>
                          <a:pt x="9112721" y="3491374"/>
                          <a:pt x="8995525" y="3500580"/>
                        </a:cubicBezTo>
                        <a:cubicBezTo>
                          <a:pt x="8864972" y="3505390"/>
                          <a:pt x="8684685" y="3508870"/>
                          <a:pt x="8569186" y="3500580"/>
                        </a:cubicBezTo>
                        <a:cubicBezTo>
                          <a:pt x="8473403" y="3501605"/>
                          <a:pt x="8175387" y="3540741"/>
                          <a:pt x="7977049" y="3500580"/>
                        </a:cubicBezTo>
                        <a:cubicBezTo>
                          <a:pt x="7786846" y="3509884"/>
                          <a:pt x="7692828" y="3482122"/>
                          <a:pt x="7550711" y="3500580"/>
                        </a:cubicBezTo>
                        <a:cubicBezTo>
                          <a:pt x="7484349" y="3498466"/>
                          <a:pt x="7074726" y="3507149"/>
                          <a:pt x="6792776" y="3500580"/>
                        </a:cubicBezTo>
                        <a:cubicBezTo>
                          <a:pt x="6502787" y="3485387"/>
                          <a:pt x="6348261" y="3497582"/>
                          <a:pt x="6034841" y="3500580"/>
                        </a:cubicBezTo>
                        <a:cubicBezTo>
                          <a:pt x="5711454" y="3510733"/>
                          <a:pt x="5739855" y="3465659"/>
                          <a:pt x="5525603" y="3500580"/>
                        </a:cubicBezTo>
                        <a:cubicBezTo>
                          <a:pt x="5310314" y="3525786"/>
                          <a:pt x="5314407" y="3500652"/>
                          <a:pt x="5182164" y="3500580"/>
                        </a:cubicBezTo>
                        <a:cubicBezTo>
                          <a:pt x="5043686" y="3499529"/>
                          <a:pt x="5007389" y="3496652"/>
                          <a:pt x="4838724" y="3500580"/>
                        </a:cubicBezTo>
                        <a:cubicBezTo>
                          <a:pt x="4677065" y="3480661"/>
                          <a:pt x="4517896" y="3441321"/>
                          <a:pt x="4163688" y="3500580"/>
                        </a:cubicBezTo>
                        <a:cubicBezTo>
                          <a:pt x="3829737" y="3541091"/>
                          <a:pt x="3678055" y="3465487"/>
                          <a:pt x="3405753" y="3500580"/>
                        </a:cubicBezTo>
                        <a:cubicBezTo>
                          <a:pt x="3140301" y="3532444"/>
                          <a:pt x="2813943" y="3494291"/>
                          <a:pt x="2647818" y="3500580"/>
                        </a:cubicBezTo>
                        <a:cubicBezTo>
                          <a:pt x="2512023" y="3560467"/>
                          <a:pt x="2332084" y="3475735"/>
                          <a:pt x="2221480" y="3500580"/>
                        </a:cubicBezTo>
                        <a:cubicBezTo>
                          <a:pt x="2095147" y="3514905"/>
                          <a:pt x="1647781" y="3520290"/>
                          <a:pt x="1049049" y="3500580"/>
                        </a:cubicBezTo>
                        <a:cubicBezTo>
                          <a:pt x="407661" y="3563585"/>
                          <a:pt x="-31321" y="3217554"/>
                          <a:pt x="0" y="2917139"/>
                        </a:cubicBezTo>
                        <a:cubicBezTo>
                          <a:pt x="-30519" y="2791866"/>
                          <a:pt x="21235" y="2691495"/>
                          <a:pt x="0" y="2607091"/>
                        </a:cubicBezTo>
                        <a:cubicBezTo>
                          <a:pt x="-24559" y="2515046"/>
                          <a:pt x="1674" y="2389239"/>
                          <a:pt x="0" y="2320379"/>
                        </a:cubicBezTo>
                        <a:cubicBezTo>
                          <a:pt x="-16771" y="2259453"/>
                          <a:pt x="92623" y="2160403"/>
                          <a:pt x="0" y="1963657"/>
                        </a:cubicBezTo>
                        <a:cubicBezTo>
                          <a:pt x="-98097" y="1800750"/>
                          <a:pt x="22927" y="1744232"/>
                          <a:pt x="0" y="1630271"/>
                        </a:cubicBezTo>
                        <a:cubicBezTo>
                          <a:pt x="-23898" y="1522310"/>
                          <a:pt x="9499" y="1456625"/>
                          <a:pt x="0" y="1296886"/>
                        </a:cubicBezTo>
                        <a:cubicBezTo>
                          <a:pt x="-18308" y="1152786"/>
                          <a:pt x="25691" y="1074657"/>
                          <a:pt x="0" y="963500"/>
                        </a:cubicBezTo>
                        <a:cubicBezTo>
                          <a:pt x="-28000" y="843397"/>
                          <a:pt x="28149" y="792508"/>
                          <a:pt x="0" y="583441"/>
                        </a:cubicBezTo>
                        <a:close/>
                      </a:path>
                      <a:path w="10388013" h="3500581" stroke="0" extrusionOk="0">
                        <a:moveTo>
                          <a:pt x="0" y="583441"/>
                        </a:moveTo>
                        <a:cubicBezTo>
                          <a:pt x="120156" y="332135"/>
                          <a:pt x="579897" y="-26228"/>
                          <a:pt x="1049049" y="0"/>
                        </a:cubicBezTo>
                        <a:cubicBezTo>
                          <a:pt x="1354635" y="7768"/>
                          <a:pt x="1472318" y="23277"/>
                          <a:pt x="1724085" y="0"/>
                        </a:cubicBezTo>
                        <a:cubicBezTo>
                          <a:pt x="2001558" y="10855"/>
                          <a:pt x="2163543" y="-1076"/>
                          <a:pt x="2482020" y="0"/>
                        </a:cubicBezTo>
                        <a:cubicBezTo>
                          <a:pt x="2778168" y="1101"/>
                          <a:pt x="2685008" y="3104"/>
                          <a:pt x="2825459" y="0"/>
                        </a:cubicBezTo>
                        <a:cubicBezTo>
                          <a:pt x="2977318" y="-14479"/>
                          <a:pt x="3056795" y="12385"/>
                          <a:pt x="3168899" y="0"/>
                        </a:cubicBezTo>
                        <a:cubicBezTo>
                          <a:pt x="3282634" y="-9675"/>
                          <a:pt x="3602069" y="36367"/>
                          <a:pt x="3926834" y="0"/>
                        </a:cubicBezTo>
                        <a:cubicBezTo>
                          <a:pt x="4262398" y="-3249"/>
                          <a:pt x="4269615" y="2220"/>
                          <a:pt x="4436071" y="0"/>
                        </a:cubicBezTo>
                        <a:cubicBezTo>
                          <a:pt x="4581839" y="-6090"/>
                          <a:pt x="4849608" y="24263"/>
                          <a:pt x="5028208" y="0"/>
                        </a:cubicBezTo>
                        <a:cubicBezTo>
                          <a:pt x="5212510" y="18739"/>
                          <a:pt x="5435227" y="13116"/>
                          <a:pt x="5703244" y="0"/>
                        </a:cubicBezTo>
                        <a:cubicBezTo>
                          <a:pt x="5979576" y="-79538"/>
                          <a:pt x="6221565" y="44937"/>
                          <a:pt x="6461179" y="0"/>
                        </a:cubicBezTo>
                        <a:cubicBezTo>
                          <a:pt x="6728683" y="-45681"/>
                          <a:pt x="6898152" y="21907"/>
                          <a:pt x="7053316" y="0"/>
                        </a:cubicBezTo>
                        <a:cubicBezTo>
                          <a:pt x="7175964" y="-23227"/>
                          <a:pt x="7370243" y="14515"/>
                          <a:pt x="7479654" y="0"/>
                        </a:cubicBezTo>
                        <a:cubicBezTo>
                          <a:pt x="7618248" y="-17973"/>
                          <a:pt x="7959299" y="54356"/>
                          <a:pt x="8154690" y="0"/>
                        </a:cubicBezTo>
                        <a:cubicBezTo>
                          <a:pt x="8290543" y="64184"/>
                          <a:pt x="8914392" y="41497"/>
                          <a:pt x="9338964" y="0"/>
                        </a:cubicBezTo>
                        <a:cubicBezTo>
                          <a:pt x="9867934" y="6318"/>
                          <a:pt x="10448877" y="222459"/>
                          <a:pt x="10388013" y="583441"/>
                        </a:cubicBezTo>
                        <a:cubicBezTo>
                          <a:pt x="10392944" y="687219"/>
                          <a:pt x="10327425" y="723720"/>
                          <a:pt x="10388013" y="846816"/>
                        </a:cubicBezTo>
                        <a:cubicBezTo>
                          <a:pt x="10423170" y="926425"/>
                          <a:pt x="10316888" y="1060368"/>
                          <a:pt x="10388013" y="1133527"/>
                        </a:cubicBezTo>
                        <a:cubicBezTo>
                          <a:pt x="10445478" y="1246698"/>
                          <a:pt x="10376143" y="1379127"/>
                          <a:pt x="10388013" y="1443575"/>
                        </a:cubicBezTo>
                        <a:cubicBezTo>
                          <a:pt x="10414095" y="1520355"/>
                          <a:pt x="10352258" y="1670793"/>
                          <a:pt x="10388013" y="1823635"/>
                        </a:cubicBezTo>
                        <a:cubicBezTo>
                          <a:pt x="10417076" y="1987824"/>
                          <a:pt x="10356287" y="1996781"/>
                          <a:pt x="10388013" y="2157020"/>
                        </a:cubicBezTo>
                        <a:cubicBezTo>
                          <a:pt x="10416870" y="2314017"/>
                          <a:pt x="10368327" y="2346616"/>
                          <a:pt x="10388013" y="2420395"/>
                        </a:cubicBezTo>
                        <a:cubicBezTo>
                          <a:pt x="10427863" y="2496073"/>
                          <a:pt x="10374206" y="2663587"/>
                          <a:pt x="10388013" y="2917139"/>
                        </a:cubicBezTo>
                        <a:cubicBezTo>
                          <a:pt x="10256571" y="3238152"/>
                          <a:pt x="9916152" y="3429381"/>
                          <a:pt x="9338964" y="3500580"/>
                        </a:cubicBezTo>
                        <a:cubicBezTo>
                          <a:pt x="9192475" y="3534560"/>
                          <a:pt x="9063394" y="3473738"/>
                          <a:pt x="8829726" y="3500580"/>
                        </a:cubicBezTo>
                        <a:cubicBezTo>
                          <a:pt x="8582432" y="3497265"/>
                          <a:pt x="8391636" y="3487377"/>
                          <a:pt x="8237590" y="3500580"/>
                        </a:cubicBezTo>
                        <a:cubicBezTo>
                          <a:pt x="8105777" y="3508950"/>
                          <a:pt x="7919097" y="3504494"/>
                          <a:pt x="7811251" y="3500580"/>
                        </a:cubicBezTo>
                        <a:cubicBezTo>
                          <a:pt x="7713897" y="3517957"/>
                          <a:pt x="7620341" y="3489748"/>
                          <a:pt x="7467812" y="3500580"/>
                        </a:cubicBezTo>
                        <a:cubicBezTo>
                          <a:pt x="7288379" y="3500043"/>
                          <a:pt x="7202012" y="3476411"/>
                          <a:pt x="7124372" y="3500580"/>
                        </a:cubicBezTo>
                        <a:cubicBezTo>
                          <a:pt x="7048743" y="3540101"/>
                          <a:pt x="6720909" y="3450194"/>
                          <a:pt x="6615135" y="3500580"/>
                        </a:cubicBezTo>
                        <a:cubicBezTo>
                          <a:pt x="6499433" y="3522259"/>
                          <a:pt x="6438096" y="3495355"/>
                          <a:pt x="6271695" y="3500580"/>
                        </a:cubicBezTo>
                        <a:cubicBezTo>
                          <a:pt x="6090753" y="3473623"/>
                          <a:pt x="5919017" y="3467304"/>
                          <a:pt x="5762458" y="3500580"/>
                        </a:cubicBezTo>
                        <a:cubicBezTo>
                          <a:pt x="5634515" y="3490716"/>
                          <a:pt x="5305461" y="3541997"/>
                          <a:pt x="5087422" y="3500580"/>
                        </a:cubicBezTo>
                        <a:cubicBezTo>
                          <a:pt x="4888771" y="3500035"/>
                          <a:pt x="4844550" y="3481108"/>
                          <a:pt x="4661083" y="3500580"/>
                        </a:cubicBezTo>
                        <a:cubicBezTo>
                          <a:pt x="4481359" y="3516391"/>
                          <a:pt x="4482085" y="3483899"/>
                          <a:pt x="4317644" y="3500580"/>
                        </a:cubicBezTo>
                        <a:cubicBezTo>
                          <a:pt x="4217433" y="3478984"/>
                          <a:pt x="3921124" y="3478296"/>
                          <a:pt x="3559709" y="3500580"/>
                        </a:cubicBezTo>
                        <a:cubicBezTo>
                          <a:pt x="3233562" y="3546115"/>
                          <a:pt x="3163110" y="3477210"/>
                          <a:pt x="2801774" y="3500580"/>
                        </a:cubicBezTo>
                        <a:cubicBezTo>
                          <a:pt x="2450809" y="3534148"/>
                          <a:pt x="2343381" y="3455223"/>
                          <a:pt x="2043839" y="3500580"/>
                        </a:cubicBezTo>
                        <a:cubicBezTo>
                          <a:pt x="1732432" y="3557864"/>
                          <a:pt x="1471025" y="3498749"/>
                          <a:pt x="1049049" y="3500580"/>
                        </a:cubicBezTo>
                        <a:cubicBezTo>
                          <a:pt x="691784" y="3487148"/>
                          <a:pt x="37994" y="3315295"/>
                          <a:pt x="0" y="2917139"/>
                        </a:cubicBezTo>
                        <a:cubicBezTo>
                          <a:pt x="-66603" y="2778759"/>
                          <a:pt x="47565" y="2741028"/>
                          <a:pt x="0" y="2583753"/>
                        </a:cubicBezTo>
                        <a:cubicBezTo>
                          <a:pt x="-56405" y="2432947"/>
                          <a:pt x="56135" y="2389953"/>
                          <a:pt x="0" y="2203694"/>
                        </a:cubicBezTo>
                        <a:cubicBezTo>
                          <a:pt x="-72420" y="2027044"/>
                          <a:pt x="-4962" y="2028437"/>
                          <a:pt x="0" y="1893646"/>
                        </a:cubicBezTo>
                        <a:cubicBezTo>
                          <a:pt x="-26160" y="1754442"/>
                          <a:pt x="41777" y="1722088"/>
                          <a:pt x="0" y="1583598"/>
                        </a:cubicBezTo>
                        <a:cubicBezTo>
                          <a:pt x="-49629" y="1447742"/>
                          <a:pt x="21452" y="1299520"/>
                          <a:pt x="0" y="1203538"/>
                        </a:cubicBezTo>
                        <a:cubicBezTo>
                          <a:pt x="-24538" y="1090299"/>
                          <a:pt x="28021" y="995866"/>
                          <a:pt x="0" y="916827"/>
                        </a:cubicBezTo>
                        <a:cubicBezTo>
                          <a:pt x="-46027" y="885355"/>
                          <a:pt x="45891" y="724527"/>
                          <a:pt x="0" y="583441"/>
                        </a:cubicBezTo>
                        <a:close/>
                      </a:path>
                      <a:path w="10388013" h="3500581" fill="none" stroke="0" extrusionOk="0">
                        <a:moveTo>
                          <a:pt x="0" y="583441"/>
                        </a:moveTo>
                        <a:cubicBezTo>
                          <a:pt x="92326" y="195100"/>
                          <a:pt x="439308" y="78408"/>
                          <a:pt x="1049049" y="0"/>
                        </a:cubicBezTo>
                        <a:cubicBezTo>
                          <a:pt x="1403138" y="-2006"/>
                          <a:pt x="1588795" y="35904"/>
                          <a:pt x="1806984" y="0"/>
                        </a:cubicBezTo>
                        <a:cubicBezTo>
                          <a:pt x="2034262" y="-46403"/>
                          <a:pt x="2272891" y="11191"/>
                          <a:pt x="2399121" y="0"/>
                        </a:cubicBezTo>
                        <a:cubicBezTo>
                          <a:pt x="2526227" y="-28171"/>
                          <a:pt x="2657021" y="-18967"/>
                          <a:pt x="2825459" y="0"/>
                        </a:cubicBezTo>
                        <a:cubicBezTo>
                          <a:pt x="2988127" y="-27097"/>
                          <a:pt x="3186470" y="21473"/>
                          <a:pt x="3334697" y="0"/>
                        </a:cubicBezTo>
                        <a:cubicBezTo>
                          <a:pt x="3474049" y="-17595"/>
                          <a:pt x="3707138" y="12248"/>
                          <a:pt x="3926834" y="0"/>
                        </a:cubicBezTo>
                        <a:cubicBezTo>
                          <a:pt x="4171115" y="1329"/>
                          <a:pt x="4237155" y="20342"/>
                          <a:pt x="4353172" y="0"/>
                        </a:cubicBezTo>
                        <a:cubicBezTo>
                          <a:pt x="4485779" y="-28920"/>
                          <a:pt x="4735277" y="41653"/>
                          <a:pt x="4945309" y="0"/>
                        </a:cubicBezTo>
                        <a:cubicBezTo>
                          <a:pt x="5137037" y="20001"/>
                          <a:pt x="5354606" y="15713"/>
                          <a:pt x="5703244" y="0"/>
                        </a:cubicBezTo>
                        <a:cubicBezTo>
                          <a:pt x="6030398" y="-45954"/>
                          <a:pt x="5957655" y="16339"/>
                          <a:pt x="6046683" y="0"/>
                        </a:cubicBezTo>
                        <a:cubicBezTo>
                          <a:pt x="6096655" y="30304"/>
                          <a:pt x="6514710" y="66458"/>
                          <a:pt x="6721719" y="0"/>
                        </a:cubicBezTo>
                        <a:cubicBezTo>
                          <a:pt x="6915265" y="-22699"/>
                          <a:pt x="6953423" y="4676"/>
                          <a:pt x="7065159" y="0"/>
                        </a:cubicBezTo>
                        <a:cubicBezTo>
                          <a:pt x="7212535" y="-13513"/>
                          <a:pt x="7474445" y="41717"/>
                          <a:pt x="7657296" y="0"/>
                        </a:cubicBezTo>
                        <a:cubicBezTo>
                          <a:pt x="7805059" y="19649"/>
                          <a:pt x="8033351" y="1113"/>
                          <a:pt x="8166533" y="0"/>
                        </a:cubicBezTo>
                        <a:cubicBezTo>
                          <a:pt x="8288752" y="-10882"/>
                          <a:pt x="9013502" y="101558"/>
                          <a:pt x="9338964" y="0"/>
                        </a:cubicBezTo>
                        <a:cubicBezTo>
                          <a:pt x="10007690" y="150385"/>
                          <a:pt x="10514963" y="236675"/>
                          <a:pt x="10388013" y="583441"/>
                        </a:cubicBezTo>
                        <a:cubicBezTo>
                          <a:pt x="10405103" y="679017"/>
                          <a:pt x="10328029" y="758287"/>
                          <a:pt x="10388013" y="846816"/>
                        </a:cubicBezTo>
                        <a:cubicBezTo>
                          <a:pt x="10429618" y="935720"/>
                          <a:pt x="10362602" y="1135460"/>
                          <a:pt x="10388013" y="1226875"/>
                        </a:cubicBezTo>
                        <a:cubicBezTo>
                          <a:pt x="10414336" y="1297674"/>
                          <a:pt x="10374788" y="1472979"/>
                          <a:pt x="10388013" y="1606934"/>
                        </a:cubicBezTo>
                        <a:cubicBezTo>
                          <a:pt x="10382177" y="1777667"/>
                          <a:pt x="10342200" y="1809434"/>
                          <a:pt x="10388013" y="1893646"/>
                        </a:cubicBezTo>
                        <a:cubicBezTo>
                          <a:pt x="10457562" y="2009881"/>
                          <a:pt x="10340773" y="2125995"/>
                          <a:pt x="10388013" y="2250368"/>
                        </a:cubicBezTo>
                        <a:cubicBezTo>
                          <a:pt x="10433373" y="2341010"/>
                          <a:pt x="10360394" y="2526264"/>
                          <a:pt x="10388013" y="2607091"/>
                        </a:cubicBezTo>
                        <a:cubicBezTo>
                          <a:pt x="10419898" y="2687234"/>
                          <a:pt x="10357148" y="2830248"/>
                          <a:pt x="10388013" y="2917139"/>
                        </a:cubicBezTo>
                        <a:cubicBezTo>
                          <a:pt x="10401343" y="3265534"/>
                          <a:pt x="9826367" y="3643459"/>
                          <a:pt x="9338964" y="3500580"/>
                        </a:cubicBezTo>
                        <a:cubicBezTo>
                          <a:pt x="9194769" y="3504504"/>
                          <a:pt x="9120339" y="3510612"/>
                          <a:pt x="8995525" y="3500580"/>
                        </a:cubicBezTo>
                        <a:cubicBezTo>
                          <a:pt x="8880807" y="3505375"/>
                          <a:pt x="8669831" y="3472780"/>
                          <a:pt x="8569186" y="3500580"/>
                        </a:cubicBezTo>
                        <a:cubicBezTo>
                          <a:pt x="8467639" y="3513086"/>
                          <a:pt x="8125395" y="3528477"/>
                          <a:pt x="7977049" y="3500580"/>
                        </a:cubicBezTo>
                        <a:cubicBezTo>
                          <a:pt x="7761004" y="3511333"/>
                          <a:pt x="7697524" y="3486654"/>
                          <a:pt x="7550711" y="3500580"/>
                        </a:cubicBezTo>
                        <a:cubicBezTo>
                          <a:pt x="7455506" y="3480549"/>
                          <a:pt x="7051185" y="3506316"/>
                          <a:pt x="6792776" y="3500580"/>
                        </a:cubicBezTo>
                        <a:cubicBezTo>
                          <a:pt x="6492540" y="3485626"/>
                          <a:pt x="6369375" y="3464069"/>
                          <a:pt x="6034841" y="3500580"/>
                        </a:cubicBezTo>
                        <a:cubicBezTo>
                          <a:pt x="5706887" y="3517636"/>
                          <a:pt x="5757324" y="3472162"/>
                          <a:pt x="5525603" y="3500580"/>
                        </a:cubicBezTo>
                        <a:cubicBezTo>
                          <a:pt x="5309278" y="3526419"/>
                          <a:pt x="5320603" y="3501130"/>
                          <a:pt x="5182164" y="3500580"/>
                        </a:cubicBezTo>
                        <a:cubicBezTo>
                          <a:pt x="5042166" y="3490221"/>
                          <a:pt x="5007851" y="3482788"/>
                          <a:pt x="4838724" y="3500580"/>
                        </a:cubicBezTo>
                        <a:cubicBezTo>
                          <a:pt x="4678652" y="3514058"/>
                          <a:pt x="4541127" y="3455809"/>
                          <a:pt x="4163688" y="3500580"/>
                        </a:cubicBezTo>
                        <a:cubicBezTo>
                          <a:pt x="3829721" y="3523808"/>
                          <a:pt x="3682680" y="3520902"/>
                          <a:pt x="3405753" y="3500580"/>
                        </a:cubicBezTo>
                        <a:cubicBezTo>
                          <a:pt x="3133385" y="3534092"/>
                          <a:pt x="2802718" y="3414870"/>
                          <a:pt x="2647818" y="3500580"/>
                        </a:cubicBezTo>
                        <a:cubicBezTo>
                          <a:pt x="2484453" y="3516668"/>
                          <a:pt x="2352711" y="3504573"/>
                          <a:pt x="2221480" y="3500580"/>
                        </a:cubicBezTo>
                        <a:cubicBezTo>
                          <a:pt x="2194448" y="3553528"/>
                          <a:pt x="1706305" y="3379072"/>
                          <a:pt x="1049049" y="3500580"/>
                        </a:cubicBezTo>
                        <a:cubicBezTo>
                          <a:pt x="398455" y="3547670"/>
                          <a:pt x="53609" y="3232110"/>
                          <a:pt x="0" y="2917139"/>
                        </a:cubicBezTo>
                        <a:cubicBezTo>
                          <a:pt x="-36949" y="2785987"/>
                          <a:pt x="57069" y="2711036"/>
                          <a:pt x="0" y="2607091"/>
                        </a:cubicBezTo>
                        <a:cubicBezTo>
                          <a:pt x="-28624" y="2499574"/>
                          <a:pt x="22890" y="2377810"/>
                          <a:pt x="0" y="2320379"/>
                        </a:cubicBezTo>
                        <a:cubicBezTo>
                          <a:pt x="-43617" y="2234516"/>
                          <a:pt x="63697" y="2138954"/>
                          <a:pt x="0" y="1963657"/>
                        </a:cubicBezTo>
                        <a:cubicBezTo>
                          <a:pt x="-66320" y="1798462"/>
                          <a:pt x="53478" y="1753244"/>
                          <a:pt x="0" y="1630271"/>
                        </a:cubicBezTo>
                        <a:cubicBezTo>
                          <a:pt x="-41923" y="1503761"/>
                          <a:pt x="9072" y="1472070"/>
                          <a:pt x="0" y="1296886"/>
                        </a:cubicBezTo>
                        <a:cubicBezTo>
                          <a:pt x="1003" y="1151813"/>
                          <a:pt x="18725" y="1057984"/>
                          <a:pt x="0" y="963500"/>
                        </a:cubicBezTo>
                        <a:cubicBezTo>
                          <a:pt x="-28467" y="855750"/>
                          <a:pt x="12435" y="758430"/>
                          <a:pt x="0" y="58344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文本框 90">
            <a:extLst>
              <a:ext uri="{FF2B5EF4-FFF2-40B4-BE49-F238E27FC236}">
                <a16:creationId xmlns:a16="http://schemas.microsoft.com/office/drawing/2014/main" xmlns="" id="{7FF477F9-E9AB-4691-B185-24D7E4B1A3D9}"/>
              </a:ext>
            </a:extLst>
          </p:cNvPr>
          <p:cNvSpPr txBox="1"/>
          <p:nvPr/>
        </p:nvSpPr>
        <p:spPr>
          <a:xfrm>
            <a:off x="1778298" y="2339719"/>
            <a:ext cx="8603977"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endParaRPr lang="vi-VN" sz="3200" dirty="0">
              <a:latin typeface="Times New Roman" panose="02020603050405020304" pitchFamily="18" charset="0"/>
              <a:cs typeface="Times New Roman" panose="02020603050405020304" pitchFamily="18" charset="0"/>
            </a:endParaRPr>
          </a:p>
        </p:txBody>
      </p:sp>
      <p:sp>
        <p:nvSpPr>
          <p:cNvPr id="20" name="PA_库_文本框 5">
            <a:extLst>
              <a:ext uri="{FF2B5EF4-FFF2-40B4-BE49-F238E27FC236}">
                <a16:creationId xmlns:a16="http://schemas.microsoft.com/office/drawing/2014/main" xmlns="" id="{8F9CAC34-0890-47CD-89A5-C0BAA1E187FA}"/>
              </a:ext>
            </a:extLst>
          </p:cNvPr>
          <p:cNvSpPr txBox="1"/>
          <p:nvPr>
            <p:custDataLst>
              <p:tags r:id="rId1"/>
            </p:custDataLst>
          </p:nvPr>
        </p:nvSpPr>
        <p:spPr>
          <a:xfrm>
            <a:off x="2426101" y="1487032"/>
            <a:ext cx="5320687"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I. </a:t>
            </a:r>
            <a:r>
              <a:rPr lang="en-US" sz="36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C</a:t>
            </a:r>
            <a:r>
              <a:rPr lang="en-US" altLang="zh-CN" sz="36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huyển</a:t>
            </a:r>
            <a:r>
              <a:rPr lang="en-US" altLang="zh-CN" sz="36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36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hóa</a:t>
            </a:r>
            <a:r>
              <a:rPr lang="en-US" altLang="zh-CN" sz="36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36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năng</a:t>
            </a:r>
            <a:r>
              <a:rPr lang="en-US" altLang="zh-CN" sz="36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36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lượng</a:t>
            </a:r>
            <a:endParaRPr lang="zh-CN" altLang="en-US" sz="3600" dirty="0">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pic>
        <p:nvPicPr>
          <p:cNvPr id="21" name="Graphic 20" descr="Teacher">
            <a:extLst>
              <a:ext uri="{FF2B5EF4-FFF2-40B4-BE49-F238E27FC236}">
                <a16:creationId xmlns:a16="http://schemas.microsoft.com/office/drawing/2014/main" xmlns="" id="{38677A6A-4E7C-465C-9DEE-72EB8F73C23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511701" y="1398952"/>
            <a:ext cx="914400" cy="914400"/>
          </a:xfrm>
          <a:prstGeom prst="rect">
            <a:avLst/>
          </a:prstGeom>
        </p:spPr>
      </p:pic>
    </p:spTree>
    <p:extLst>
      <p:ext uri="{BB962C8B-B14F-4D97-AF65-F5344CB8AC3E}">
        <p14:creationId xmlns:p14="http://schemas.microsoft.com/office/powerpoint/2010/main" val="231051140"/>
      </p:ext>
    </p:extLst>
  </p:cSld>
  <p:clrMapOvr>
    <a:masterClrMapping/>
  </p:clrMapOvr>
  <p:transition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500" fill="hold"/>
                                        <p:tgtEl>
                                          <p:spTgt spid="20"/>
                                        </p:tgtEl>
                                        <p:attrNameLst>
                                          <p:attrName>ppt_x</p:attrName>
                                        </p:attrNameLst>
                                      </p:cBhvr>
                                      <p:tavLst>
                                        <p:tav tm="0">
                                          <p:val>
                                            <p:strVal val="0-#ppt_w/2"/>
                                          </p:val>
                                        </p:tav>
                                        <p:tav tm="100000">
                                          <p:val>
                                            <p:strVal val="#ppt_x"/>
                                          </p:val>
                                        </p:tav>
                                      </p:tavLst>
                                    </p:anim>
                                    <p:anim calcmode="lin" valueType="num">
                                      <p:cBhvr additive="base">
                                        <p:cTn id="8" dur="1500" fill="hold"/>
                                        <p:tgtEl>
                                          <p:spTgt spid="20"/>
                                        </p:tgtEl>
                                        <p:attrNameLst>
                                          <p:attrName>ppt_y</p:attrName>
                                        </p:attrNameLst>
                                      </p:cBhvr>
                                      <p:tavLst>
                                        <p:tav tm="0">
                                          <p:val>
                                            <p:strVal val="#ppt_y"/>
                                          </p:val>
                                        </p:tav>
                                        <p:tav tm="100000">
                                          <p:val>
                                            <p:strVal val="#ppt_y"/>
                                          </p:val>
                                        </p:tav>
                                      </p:tavLst>
                                    </p:anim>
                                    <p:set>
                                      <p:cBhvr>
                                        <p:cTn id="9" dur="1" fill="hold">
                                          <p:stCondLst>
                                            <p:cond delay="0"/>
                                          </p:stCondLst>
                                        </p:cTn>
                                        <p:tgtEl>
                                          <p:spTgt spid="20"/>
                                        </p:tgtEl>
                                        <p:attrNameLst>
                                          <p:attrName>style.visibility</p:attrName>
                                        </p:attrNameLst>
                                      </p:cBhvr>
                                      <p:to>
                                        <p:strVal val="visible"/>
                                      </p:to>
                                    </p:set>
                                    <p:anim to="" calcmode="lin" valueType="num">
                                      <p:cBhvr>
                                        <p:cTn id="10" dur="1500" fill="hold">
                                          <p:stCondLst>
                                            <p:cond delay="0"/>
                                          </p:stCondLst>
                                        </p:cTn>
                                        <p:tgtEl>
                                          <p:spTgt spid="20"/>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20"/>
                                        </p:tgtEl>
                                        <p:attrNameLst>
                                          <p:attrName>ppt_h</p:attrName>
                                        </p:attrNameLst>
                                      </p:cBhvr>
                                      <p:tavLst>
                                        <p:tav tm="0">
                                          <p:val>
                                            <p:strVal val="0"/>
                                          </p:val>
                                        </p:tav>
                                        <p:tav tm="100000">
                                          <p:val>
                                            <p:strVal val="#ppt_h"/>
                                          </p:val>
                                        </p:tav>
                                      </p:tavLst>
                                    </p:anim>
                                    <p:animEffect filter="fade">
                                      <p:cBhvr>
                                        <p:cTn id="12" dur="1500">
                                          <p:stCondLst>
                                            <p:cond delay="0"/>
                                          </p:stCondLst>
                                        </p:cTn>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3"/>
          <a:stretch>
            <a:fillRect/>
          </a:stretch>
        </p:blipFill>
        <p:spPr>
          <a:xfrm>
            <a:off x="6985" y="-46990"/>
            <a:ext cx="3872230" cy="2200910"/>
          </a:xfrm>
          <a:prstGeom prst="rect">
            <a:avLst/>
          </a:prstGeom>
        </p:spPr>
      </p:pic>
      <p:pic>
        <p:nvPicPr>
          <p:cNvPr id="5" name="图片 4" descr="2"/>
          <p:cNvPicPr>
            <a:picLocks noChangeAspect="1"/>
          </p:cNvPicPr>
          <p:nvPr/>
        </p:nvPicPr>
        <p:blipFill>
          <a:blip r:embed="rId3"/>
          <a:stretch>
            <a:fillRect/>
          </a:stretch>
        </p:blipFill>
        <p:spPr>
          <a:xfrm flipH="1">
            <a:off x="8340090" y="-46990"/>
            <a:ext cx="3872230" cy="2200910"/>
          </a:xfrm>
          <a:prstGeom prst="rect">
            <a:avLst/>
          </a:prstGeom>
        </p:spPr>
      </p:pic>
      <p:pic>
        <p:nvPicPr>
          <p:cNvPr id="6" name="图片 5" descr="1"/>
          <p:cNvPicPr>
            <a:picLocks noChangeAspect="1"/>
          </p:cNvPicPr>
          <p:nvPr userDrawn="1"/>
        </p:nvPicPr>
        <p:blipFill>
          <a:blip r:embed="rId4"/>
          <a:stretch>
            <a:fillRect/>
          </a:stretch>
        </p:blipFill>
        <p:spPr>
          <a:xfrm>
            <a:off x="-15875" y="2829560"/>
            <a:ext cx="12223115" cy="4015105"/>
          </a:xfrm>
          <a:prstGeom prst="rect">
            <a:avLst/>
          </a:prstGeom>
        </p:spPr>
      </p:pic>
      <p:sp>
        <p:nvSpPr>
          <p:cNvPr id="12" name="TextBox 11">
            <a:extLst>
              <a:ext uri="{FF2B5EF4-FFF2-40B4-BE49-F238E27FC236}">
                <a16:creationId xmlns:a16="http://schemas.microsoft.com/office/drawing/2014/main" xmlns="" id="{76327958-080B-4693-8476-B6D4250030FF}"/>
              </a:ext>
            </a:extLst>
          </p:cNvPr>
          <p:cNvSpPr txBox="1"/>
          <p:nvPr/>
        </p:nvSpPr>
        <p:spPr>
          <a:xfrm>
            <a:off x="464457" y="3105111"/>
            <a:ext cx="11538857" cy="830997"/>
          </a:xfrm>
          <a:prstGeom prst="rect">
            <a:avLst/>
          </a:prstGeom>
          <a:noFill/>
        </p:spPr>
        <p:txBody>
          <a:bodyPr wrap="square">
            <a:spAutoFit/>
          </a:bodyPr>
          <a:lstStyle/>
          <a:p>
            <a:pPr lvl="0">
              <a:defRPr/>
            </a:pPr>
            <a:r>
              <a:rPr lang="en-US" altLang="zh-CN" sz="4800" b="1" kern="0" dirty="0">
                <a:solidFill>
                  <a:srgbClr val="7030A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sym typeface="印品黑体" panose="00000500000000000000" pitchFamily="2" charset="-122"/>
              </a:rPr>
              <a:t>ĐỊNH LUẬT BẢO TOÀN NĂNG LƯỢNG</a:t>
            </a:r>
            <a:endParaRPr lang="zh-CN" altLang="en-US" sz="4800" b="1" kern="0" dirty="0">
              <a:solidFill>
                <a:srgbClr val="7030A0"/>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8" name="TextBox 7">
            <a:extLst>
              <a:ext uri="{FF2B5EF4-FFF2-40B4-BE49-F238E27FC236}">
                <a16:creationId xmlns:a16="http://schemas.microsoft.com/office/drawing/2014/main" xmlns="" id="{C7A62FA5-296F-4588-9E85-A660F1DEBB96}"/>
              </a:ext>
            </a:extLst>
          </p:cNvPr>
          <p:cNvSpPr txBox="1"/>
          <p:nvPr/>
        </p:nvSpPr>
        <p:spPr>
          <a:xfrm>
            <a:off x="5469932" y="1259900"/>
            <a:ext cx="1251499" cy="1569660"/>
          </a:xfrm>
          <a:prstGeom prst="rect">
            <a:avLst/>
          </a:prstGeom>
          <a:noFill/>
        </p:spPr>
        <p:txBody>
          <a:bodyPr wrap="square">
            <a:spAutoFit/>
          </a:bodyPr>
          <a:lstStyle/>
          <a:p>
            <a:pPr lvl="0">
              <a:defRPr/>
            </a:pPr>
            <a:r>
              <a:rPr lang="en-US" altLang="zh-CN" sz="9600" b="1" dirty="0">
                <a:solidFill>
                  <a:srgbClr val="7030A0"/>
                </a:solidFill>
                <a:latin typeface="Times New Roman" panose="02020603050405020304" pitchFamily="18" charset="0"/>
                <a:ea typeface="Microsoft YaHei UI" panose="020B0503020204020204" pitchFamily="34" charset="-122"/>
                <a:cs typeface="Times New Roman" panose="02020603050405020304" pitchFamily="18" charset="0"/>
              </a:rPr>
              <a:t>II. </a:t>
            </a:r>
            <a:endParaRPr kumimoji="0" lang="zh-CN" altLang="en-US" sz="96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Tree>
  </p:cSld>
  <p:clrMapOvr>
    <a:masterClrMapping/>
  </p:clrMapOvr>
  <p:transition>
    <p:comb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3"/>
          <a:stretch>
            <a:fillRect/>
          </a:stretch>
        </p:blipFill>
        <p:spPr>
          <a:xfrm>
            <a:off x="-41910" y="-46990"/>
            <a:ext cx="3872230" cy="2200910"/>
          </a:xfrm>
          <a:prstGeom prst="rect">
            <a:avLst/>
          </a:prstGeom>
        </p:spPr>
      </p:pic>
      <p:pic>
        <p:nvPicPr>
          <p:cNvPr id="5" name="图片 4" descr="2"/>
          <p:cNvPicPr>
            <a:picLocks noChangeAspect="1"/>
          </p:cNvPicPr>
          <p:nvPr/>
        </p:nvPicPr>
        <p:blipFill>
          <a:blip r:embed="rId3"/>
          <a:stretch>
            <a:fillRect/>
          </a:stretch>
        </p:blipFill>
        <p:spPr>
          <a:xfrm flipH="1">
            <a:off x="8340090" y="-46990"/>
            <a:ext cx="3872230" cy="2200910"/>
          </a:xfrm>
          <a:prstGeom prst="rect">
            <a:avLst/>
          </a:prstGeom>
        </p:spPr>
      </p:pic>
      <p:grpSp>
        <p:nvGrpSpPr>
          <p:cNvPr id="40" name="Group 39">
            <a:extLst>
              <a:ext uri="{FF2B5EF4-FFF2-40B4-BE49-F238E27FC236}">
                <a16:creationId xmlns:a16="http://schemas.microsoft.com/office/drawing/2014/main" xmlns="" id="{373D23FD-134A-4F05-8C22-BBE77C112B06}"/>
              </a:ext>
            </a:extLst>
          </p:cNvPr>
          <p:cNvGrpSpPr>
            <a:grpSpLocks noChangeAspect="1"/>
          </p:cNvGrpSpPr>
          <p:nvPr/>
        </p:nvGrpSpPr>
        <p:grpSpPr>
          <a:xfrm>
            <a:off x="7343335" y="2646289"/>
            <a:ext cx="3932444" cy="3464958"/>
            <a:chOff x="0" y="0"/>
            <a:chExt cx="2971799" cy="2620191"/>
          </a:xfrm>
        </p:grpSpPr>
        <p:sp>
          <p:nvSpPr>
            <p:cNvPr id="41" name="Oval 40">
              <a:extLst>
                <a:ext uri="{FF2B5EF4-FFF2-40B4-BE49-F238E27FC236}">
                  <a16:creationId xmlns:a16="http://schemas.microsoft.com/office/drawing/2014/main" xmlns="" id="{D5F48742-5F26-46E0-97AC-144004C920E6}"/>
                </a:ext>
              </a:extLst>
            </p:cNvPr>
            <p:cNvSpPr/>
            <p:nvPr/>
          </p:nvSpPr>
          <p:spPr>
            <a:xfrm>
              <a:off x="0" y="2405458"/>
              <a:ext cx="2971799" cy="214733"/>
            </a:xfrm>
            <a:prstGeom prst="ellipse">
              <a:avLst/>
            </a:prstGeom>
            <a:solidFill>
              <a:srgbClr val="7030A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b="1">
                <a:latin typeface="Times New Roman" panose="02020603050405020304" pitchFamily="18" charset="0"/>
                <a:cs typeface="Times New Roman" panose="02020603050405020304" pitchFamily="18" charset="0"/>
              </a:endParaRPr>
            </a:p>
          </p:txBody>
        </p:sp>
        <p:sp>
          <p:nvSpPr>
            <p:cNvPr id="42" name="Oval 41">
              <a:extLst>
                <a:ext uri="{FF2B5EF4-FFF2-40B4-BE49-F238E27FC236}">
                  <a16:creationId xmlns:a16="http://schemas.microsoft.com/office/drawing/2014/main" xmlns="" id="{4CF6E5F6-B781-4711-B372-E710E8A9E166}"/>
                </a:ext>
              </a:extLst>
            </p:cNvPr>
            <p:cNvSpPr/>
            <p:nvPr/>
          </p:nvSpPr>
          <p:spPr>
            <a:xfrm>
              <a:off x="600076" y="2071646"/>
              <a:ext cx="238125" cy="410454"/>
            </a:xfrm>
            <a:prstGeom prst="ellipse">
              <a:avLst/>
            </a:prstGeom>
            <a:blipFill>
              <a:blip r:embed="rId4"/>
              <a:stretch>
                <a:fillRect/>
              </a:stretch>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b="1">
                <a:latin typeface="Times New Roman" panose="02020603050405020304" pitchFamily="18" charset="0"/>
                <a:cs typeface="Times New Roman" panose="02020603050405020304" pitchFamily="18" charset="0"/>
              </a:endParaRPr>
            </a:p>
          </p:txBody>
        </p:sp>
        <p:sp>
          <p:nvSpPr>
            <p:cNvPr id="43" name="Oval 42">
              <a:extLst>
                <a:ext uri="{FF2B5EF4-FFF2-40B4-BE49-F238E27FC236}">
                  <a16:creationId xmlns:a16="http://schemas.microsoft.com/office/drawing/2014/main" xmlns="" id="{D8B67FBB-A4A9-4769-A12A-5246E2D0D0F5}"/>
                </a:ext>
              </a:extLst>
            </p:cNvPr>
            <p:cNvSpPr/>
            <p:nvPr/>
          </p:nvSpPr>
          <p:spPr>
            <a:xfrm>
              <a:off x="2042932" y="2071646"/>
              <a:ext cx="238125" cy="410454"/>
            </a:xfrm>
            <a:prstGeom prst="ellipse">
              <a:avLst/>
            </a:prstGeom>
            <a:blipFill>
              <a:blip r:embed="rId4"/>
              <a:stretch>
                <a:fillRect/>
              </a:stretch>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b="1">
                <a:latin typeface="Times New Roman" panose="0202060305040502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xmlns="" id="{B8590CE7-3D86-43A2-AE90-5EAC383669A6}"/>
                </a:ext>
              </a:extLst>
            </p:cNvPr>
            <p:cNvSpPr/>
            <p:nvPr/>
          </p:nvSpPr>
          <p:spPr>
            <a:xfrm>
              <a:off x="428626" y="0"/>
              <a:ext cx="1961200" cy="122925"/>
            </a:xfrm>
            <a:prstGeom prst="rect">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b="1">
                <a:latin typeface="Times New Roman" panose="02020603050405020304" pitchFamily="18" charset="0"/>
                <a:cs typeface="Times New Roman" panose="02020603050405020304" pitchFamily="18" charset="0"/>
              </a:endParaRPr>
            </a:p>
          </p:txBody>
        </p:sp>
        <p:cxnSp>
          <p:nvCxnSpPr>
            <p:cNvPr id="59" name="Straight Connector 58">
              <a:extLst>
                <a:ext uri="{FF2B5EF4-FFF2-40B4-BE49-F238E27FC236}">
                  <a16:creationId xmlns:a16="http://schemas.microsoft.com/office/drawing/2014/main" xmlns="" id="{842B82E9-B162-4702-840C-FD353FDA80BC}"/>
                </a:ext>
              </a:extLst>
            </p:cNvPr>
            <p:cNvCxnSpPr/>
            <p:nvPr/>
          </p:nvCxnSpPr>
          <p:spPr>
            <a:xfrm>
              <a:off x="1209676" y="119020"/>
              <a:ext cx="0" cy="1247775"/>
            </a:xfrm>
            <a:prstGeom prst="line">
              <a:avLst/>
            </a:prstGeom>
          </p:spPr>
          <p:style>
            <a:lnRef idx="2">
              <a:schemeClr val="accent2"/>
            </a:lnRef>
            <a:fillRef idx="0">
              <a:schemeClr val="accent2"/>
            </a:fillRef>
            <a:effectRef idx="1">
              <a:schemeClr val="accent2"/>
            </a:effectRef>
            <a:fontRef idx="minor">
              <a:schemeClr val="tx1"/>
            </a:fontRef>
          </p:style>
        </p:cxnSp>
        <p:cxnSp>
          <p:nvCxnSpPr>
            <p:cNvPr id="60" name="Straight Connector 59">
              <a:extLst>
                <a:ext uri="{FF2B5EF4-FFF2-40B4-BE49-F238E27FC236}">
                  <a16:creationId xmlns:a16="http://schemas.microsoft.com/office/drawing/2014/main" xmlns="" id="{835CC02D-689F-45DE-B461-E26DEE33C287}"/>
                </a:ext>
              </a:extLst>
            </p:cNvPr>
            <p:cNvCxnSpPr/>
            <p:nvPr/>
          </p:nvCxnSpPr>
          <p:spPr>
            <a:xfrm>
              <a:off x="1552576" y="119020"/>
              <a:ext cx="0" cy="1247775"/>
            </a:xfrm>
            <a:prstGeom prst="line">
              <a:avLst/>
            </a:prstGeom>
            <a:ln w="19050">
              <a:prstDash val="sysDash"/>
            </a:ln>
          </p:spPr>
          <p:style>
            <a:lnRef idx="2">
              <a:schemeClr val="accent2"/>
            </a:lnRef>
            <a:fillRef idx="0">
              <a:schemeClr val="accent2"/>
            </a:fillRef>
            <a:effectRef idx="1">
              <a:schemeClr val="accent2"/>
            </a:effectRef>
            <a:fontRef idx="minor">
              <a:schemeClr val="tx1"/>
            </a:fontRef>
          </p:style>
        </p:cxnSp>
        <p:cxnSp>
          <p:nvCxnSpPr>
            <p:cNvPr id="61" name="Straight Connector 60">
              <a:extLst>
                <a:ext uri="{FF2B5EF4-FFF2-40B4-BE49-F238E27FC236}">
                  <a16:creationId xmlns:a16="http://schemas.microsoft.com/office/drawing/2014/main" xmlns="" id="{E8BCEB5A-5008-4B81-BD45-7DA003CBA72C}"/>
                </a:ext>
              </a:extLst>
            </p:cNvPr>
            <p:cNvCxnSpPr>
              <a:cxnSpLocks/>
            </p:cNvCxnSpPr>
            <p:nvPr/>
          </p:nvCxnSpPr>
          <p:spPr>
            <a:xfrm rot="-1920000">
              <a:off x="1878242" y="33293"/>
              <a:ext cx="0" cy="1247775"/>
            </a:xfrm>
            <a:prstGeom prst="line">
              <a:avLst/>
            </a:prstGeom>
          </p:spPr>
          <p:style>
            <a:lnRef idx="2">
              <a:schemeClr val="accent2"/>
            </a:lnRef>
            <a:fillRef idx="0">
              <a:schemeClr val="accent2"/>
            </a:fillRef>
            <a:effectRef idx="1">
              <a:schemeClr val="accent2"/>
            </a:effectRef>
            <a:fontRef idx="minor">
              <a:schemeClr val="tx1"/>
            </a:fontRef>
          </p:style>
        </p:cxnSp>
        <p:sp>
          <p:nvSpPr>
            <p:cNvPr id="62" name="Oval 61">
              <a:extLst>
                <a:ext uri="{FF2B5EF4-FFF2-40B4-BE49-F238E27FC236}">
                  <a16:creationId xmlns:a16="http://schemas.microsoft.com/office/drawing/2014/main" xmlns="" id="{0B3CB825-EDD3-492C-ADD8-EB51A632653A}"/>
                </a:ext>
              </a:extLst>
            </p:cNvPr>
            <p:cNvSpPr/>
            <p:nvPr/>
          </p:nvSpPr>
          <p:spPr>
            <a:xfrm>
              <a:off x="1030991" y="1362480"/>
              <a:ext cx="352425" cy="352425"/>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b="1">
                <a:latin typeface="Times New Roman" panose="02020603050405020304" pitchFamily="18" charset="0"/>
                <a:cs typeface="Times New Roman" panose="02020603050405020304" pitchFamily="18" charset="0"/>
              </a:endParaRPr>
            </a:p>
          </p:txBody>
        </p:sp>
        <p:sp>
          <p:nvSpPr>
            <p:cNvPr id="63" name="Oval 62">
              <a:extLst>
                <a:ext uri="{FF2B5EF4-FFF2-40B4-BE49-F238E27FC236}">
                  <a16:creationId xmlns:a16="http://schemas.microsoft.com/office/drawing/2014/main" xmlns="" id="{EBF89837-1D82-4E3D-A511-2D02605DC278}"/>
                </a:ext>
              </a:extLst>
            </p:cNvPr>
            <p:cNvSpPr/>
            <p:nvPr/>
          </p:nvSpPr>
          <p:spPr>
            <a:xfrm>
              <a:off x="1390469" y="1366795"/>
              <a:ext cx="352425" cy="352425"/>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b="1">
                <a:latin typeface="Times New Roman" panose="02020603050405020304" pitchFamily="18" charset="0"/>
                <a:cs typeface="Times New Roman" panose="02020603050405020304" pitchFamily="18" charset="0"/>
              </a:endParaRPr>
            </a:p>
          </p:txBody>
        </p:sp>
        <p:sp>
          <p:nvSpPr>
            <p:cNvPr id="64" name="Oval 63">
              <a:extLst>
                <a:ext uri="{FF2B5EF4-FFF2-40B4-BE49-F238E27FC236}">
                  <a16:creationId xmlns:a16="http://schemas.microsoft.com/office/drawing/2014/main" xmlns="" id="{FE00C3C9-5A1B-4DEA-AE87-B8AA41EAC097}"/>
                </a:ext>
              </a:extLst>
            </p:cNvPr>
            <p:cNvSpPr/>
            <p:nvPr/>
          </p:nvSpPr>
          <p:spPr>
            <a:xfrm>
              <a:off x="2109607" y="1167218"/>
              <a:ext cx="352425" cy="352425"/>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b="1">
                <a:latin typeface="Times New Roman" panose="02020603050405020304" pitchFamily="18" charset="0"/>
                <a:cs typeface="Times New Roman" panose="02020603050405020304" pitchFamily="18" charset="0"/>
              </a:endParaRPr>
            </a:p>
          </p:txBody>
        </p:sp>
        <p:cxnSp>
          <p:nvCxnSpPr>
            <p:cNvPr id="65" name="Straight Connector 64">
              <a:extLst>
                <a:ext uri="{FF2B5EF4-FFF2-40B4-BE49-F238E27FC236}">
                  <a16:creationId xmlns:a16="http://schemas.microsoft.com/office/drawing/2014/main" xmlns="" id="{21320A5E-F9DB-49FC-B295-B653215760CC}"/>
                </a:ext>
              </a:extLst>
            </p:cNvPr>
            <p:cNvCxnSpPr>
              <a:cxnSpLocks/>
            </p:cNvCxnSpPr>
            <p:nvPr/>
          </p:nvCxnSpPr>
          <p:spPr>
            <a:xfrm>
              <a:off x="406872" y="1252495"/>
              <a:ext cx="2050579" cy="0"/>
            </a:xfrm>
            <a:prstGeom prst="line">
              <a:avLst/>
            </a:prstGeom>
            <a:ln w="12700">
              <a:solidFill>
                <a:srgbClr val="C00000"/>
              </a:solidFill>
              <a:prstDash val="sysDash"/>
            </a:ln>
          </p:spPr>
          <p:style>
            <a:lnRef idx="2">
              <a:schemeClr val="accent4"/>
            </a:lnRef>
            <a:fillRef idx="0">
              <a:schemeClr val="accent4"/>
            </a:fillRef>
            <a:effectRef idx="1">
              <a:schemeClr val="accent4"/>
            </a:effectRef>
            <a:fontRef idx="minor">
              <a:schemeClr val="tx1"/>
            </a:fontRef>
          </p:style>
        </p:cxnSp>
        <p:sp>
          <p:nvSpPr>
            <p:cNvPr id="66" name="Rectangle: Rounded Corners 65">
              <a:extLst>
                <a:ext uri="{FF2B5EF4-FFF2-40B4-BE49-F238E27FC236}">
                  <a16:creationId xmlns:a16="http://schemas.microsoft.com/office/drawing/2014/main" xmlns="" id="{F3216BEA-7362-4A61-8DEB-C0757A4BF33F}"/>
                </a:ext>
              </a:extLst>
            </p:cNvPr>
            <p:cNvSpPr/>
            <p:nvPr/>
          </p:nvSpPr>
          <p:spPr>
            <a:xfrm>
              <a:off x="133351" y="2004969"/>
              <a:ext cx="2609849" cy="238565"/>
            </a:xfrm>
            <a:prstGeom prst="roundRect">
              <a:avLst/>
            </a:prstGeom>
            <a:blipFill>
              <a:blip r:embed="rId4"/>
              <a:stretch>
                <a:fillRect/>
              </a:stretch>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b="1">
                <a:latin typeface="Times New Roman" panose="02020603050405020304" pitchFamily="18" charset="0"/>
                <a:cs typeface="Times New Roman" panose="02020603050405020304" pitchFamily="18" charset="0"/>
              </a:endParaRPr>
            </a:p>
          </p:txBody>
        </p:sp>
        <p:cxnSp>
          <p:nvCxnSpPr>
            <p:cNvPr id="67" name="Straight Arrow Connector 66">
              <a:extLst>
                <a:ext uri="{FF2B5EF4-FFF2-40B4-BE49-F238E27FC236}">
                  <a16:creationId xmlns:a16="http://schemas.microsoft.com/office/drawing/2014/main" xmlns="" id="{59A65651-7025-40AA-A541-13AA9D6752F6}"/>
                </a:ext>
              </a:extLst>
            </p:cNvPr>
            <p:cNvCxnSpPr>
              <a:cxnSpLocks/>
            </p:cNvCxnSpPr>
            <p:nvPr/>
          </p:nvCxnSpPr>
          <p:spPr>
            <a:xfrm>
              <a:off x="428626" y="1314855"/>
              <a:ext cx="0" cy="613915"/>
            </a:xfrm>
            <a:prstGeom prst="straightConnector1">
              <a:avLst/>
            </a:prstGeom>
            <a:ln>
              <a:solidFill>
                <a:srgbClr val="C0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xmlns="" id="{01DAF102-0EE7-4EDD-82EB-18F7D981017E}"/>
                </a:ext>
              </a:extLst>
            </p:cNvPr>
            <p:cNvCxnSpPr>
              <a:cxnSpLocks/>
            </p:cNvCxnSpPr>
            <p:nvPr/>
          </p:nvCxnSpPr>
          <p:spPr>
            <a:xfrm>
              <a:off x="2466976" y="1305330"/>
              <a:ext cx="0" cy="623440"/>
            </a:xfrm>
            <a:prstGeom prst="straightConnector1">
              <a:avLst/>
            </a:prstGeom>
            <a:ln>
              <a:solidFill>
                <a:srgbClr val="C0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69" name="TextBox 32">
              <a:extLst>
                <a:ext uri="{FF2B5EF4-FFF2-40B4-BE49-F238E27FC236}">
                  <a16:creationId xmlns:a16="http://schemas.microsoft.com/office/drawing/2014/main" xmlns="" id="{7DF8A349-F5D6-4BF4-B979-1DDCA549A689}"/>
                </a:ext>
              </a:extLst>
            </p:cNvPr>
            <p:cNvSpPr txBox="1"/>
            <p:nvPr/>
          </p:nvSpPr>
          <p:spPr>
            <a:xfrm>
              <a:off x="1023227" y="1669541"/>
              <a:ext cx="372694" cy="291654"/>
            </a:xfrm>
            <a:prstGeom prst="rect">
              <a:avLst/>
            </a:prstGeom>
            <a:noFill/>
          </p:spPr>
          <p:txBody>
            <a:bodyPr wrap="none" rtlCol="0">
              <a:spAutoFit/>
            </a:bodyPr>
            <a:lstStyle/>
            <a:p>
              <a:pPr>
                <a:lnSpc>
                  <a:spcPct val="107000"/>
                </a:lnSpc>
                <a:spcAft>
                  <a:spcPts val="800"/>
                </a:spcAft>
              </a:pPr>
              <a:r>
                <a:rPr lang="vi-VN" sz="1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(1)</a:t>
              </a:r>
              <a:endParaRPr lang="vi-VN" sz="1400" b="1">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70" name="Arc 69">
              <a:extLst>
                <a:ext uri="{FF2B5EF4-FFF2-40B4-BE49-F238E27FC236}">
                  <a16:creationId xmlns:a16="http://schemas.microsoft.com/office/drawing/2014/main" xmlns="" id="{2071AD91-9775-4B8F-AAB8-0EE4D83D1785}"/>
                </a:ext>
              </a:extLst>
            </p:cNvPr>
            <p:cNvSpPr/>
            <p:nvPr/>
          </p:nvSpPr>
          <p:spPr>
            <a:xfrm rot="8637578">
              <a:off x="1560058" y="990529"/>
              <a:ext cx="822960" cy="457200"/>
            </a:xfrm>
            <a:prstGeom prst="arc">
              <a:avLst>
                <a:gd name="adj1" fmla="val 16200000"/>
                <a:gd name="adj2" fmla="val 20240314"/>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vi-VN" sz="2400" b="1">
                <a:latin typeface="Times New Roman" panose="02020603050405020304" pitchFamily="18" charset="0"/>
                <a:cs typeface="Times New Roman" panose="02020603050405020304" pitchFamily="18" charset="0"/>
              </a:endParaRPr>
            </a:p>
          </p:txBody>
        </p:sp>
        <p:sp>
          <p:nvSpPr>
            <p:cNvPr id="71" name="Arc 70">
              <a:extLst>
                <a:ext uri="{FF2B5EF4-FFF2-40B4-BE49-F238E27FC236}">
                  <a16:creationId xmlns:a16="http://schemas.microsoft.com/office/drawing/2014/main" xmlns="" id="{BA9CA36D-EE3C-4ED6-9988-5160B32A7F36}"/>
                </a:ext>
              </a:extLst>
            </p:cNvPr>
            <p:cNvSpPr/>
            <p:nvPr/>
          </p:nvSpPr>
          <p:spPr>
            <a:xfrm rot="11116424">
              <a:off x="611437" y="1105305"/>
              <a:ext cx="822960" cy="457200"/>
            </a:xfrm>
            <a:prstGeom prst="arc">
              <a:avLst>
                <a:gd name="adj1" fmla="val 16200000"/>
                <a:gd name="adj2" fmla="val 2077387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endParaRPr lang="vi-VN" sz="2400" b="1">
                <a:latin typeface="Times New Roman" panose="02020603050405020304" pitchFamily="18" charset="0"/>
                <a:cs typeface="Times New Roman" panose="02020603050405020304" pitchFamily="18" charset="0"/>
              </a:endParaRPr>
            </a:p>
          </p:txBody>
        </p:sp>
        <p:sp>
          <p:nvSpPr>
            <p:cNvPr id="72" name="Isosceles Triangle 71">
              <a:extLst>
                <a:ext uri="{FF2B5EF4-FFF2-40B4-BE49-F238E27FC236}">
                  <a16:creationId xmlns:a16="http://schemas.microsoft.com/office/drawing/2014/main" xmlns="" id="{85D00C33-ED26-4745-AB15-DCFAD349E19A}"/>
                </a:ext>
              </a:extLst>
            </p:cNvPr>
            <p:cNvSpPr/>
            <p:nvPr/>
          </p:nvSpPr>
          <p:spPr>
            <a:xfrm rot="19727440">
              <a:off x="588145" y="1311603"/>
              <a:ext cx="59641" cy="91333"/>
            </a:xfrm>
            <a:prstGeom prst="triangle">
              <a:avLst/>
            </a:prstGeom>
            <a:solidFill>
              <a:srgbClr val="C00000"/>
            </a:solidFill>
            <a:ln w="12700" cap="flat" cmpd="sng" algn="ctr">
              <a:noFill/>
              <a:prstDash val="solid"/>
              <a:miter lim="800000"/>
            </a:ln>
            <a:effectLst/>
          </p:spPr>
          <p:txBody>
            <a:bodyPr rtlCol="0" anchor="ctr"/>
            <a:lstStyle/>
            <a:p>
              <a:endParaRPr lang="vi-VN" sz="2400" b="1">
                <a:latin typeface="Times New Roman" panose="02020603050405020304" pitchFamily="18" charset="0"/>
                <a:cs typeface="Times New Roman" panose="02020603050405020304" pitchFamily="18" charset="0"/>
              </a:endParaRPr>
            </a:p>
          </p:txBody>
        </p:sp>
        <p:sp>
          <p:nvSpPr>
            <p:cNvPr id="73" name="Isosceles Triangle 72">
              <a:extLst>
                <a:ext uri="{FF2B5EF4-FFF2-40B4-BE49-F238E27FC236}">
                  <a16:creationId xmlns:a16="http://schemas.microsoft.com/office/drawing/2014/main" xmlns="" id="{C75701FC-FDC5-488D-BB8D-B66363CA1177}"/>
                </a:ext>
              </a:extLst>
            </p:cNvPr>
            <p:cNvSpPr/>
            <p:nvPr/>
          </p:nvSpPr>
          <p:spPr>
            <a:xfrm rot="15585772">
              <a:off x="1769245" y="1483053"/>
              <a:ext cx="59641" cy="91333"/>
            </a:xfrm>
            <a:prstGeom prst="triangle">
              <a:avLst/>
            </a:prstGeom>
            <a:solidFill>
              <a:srgbClr val="C00000"/>
            </a:solidFill>
            <a:ln w="12700" cap="flat" cmpd="sng" algn="ctr">
              <a:noFill/>
              <a:prstDash val="solid"/>
              <a:miter lim="800000"/>
            </a:ln>
            <a:effectLst/>
          </p:spPr>
          <p:txBody>
            <a:bodyPr rtlCol="0" anchor="ctr"/>
            <a:lstStyle/>
            <a:p>
              <a:endParaRPr lang="vi-VN" sz="2400" b="1">
                <a:latin typeface="Times New Roman" panose="02020603050405020304" pitchFamily="18" charset="0"/>
                <a:cs typeface="Times New Roman" panose="02020603050405020304" pitchFamily="18" charset="0"/>
              </a:endParaRPr>
            </a:p>
          </p:txBody>
        </p:sp>
        <p:sp>
          <p:nvSpPr>
            <p:cNvPr id="74" name="TextBox 44">
              <a:extLst>
                <a:ext uri="{FF2B5EF4-FFF2-40B4-BE49-F238E27FC236}">
                  <a16:creationId xmlns:a16="http://schemas.microsoft.com/office/drawing/2014/main" xmlns="" id="{73A402D2-DD4D-4119-B541-30CEF851A636}"/>
                </a:ext>
              </a:extLst>
            </p:cNvPr>
            <p:cNvSpPr txBox="1"/>
            <p:nvPr/>
          </p:nvSpPr>
          <p:spPr>
            <a:xfrm>
              <a:off x="2105419" y="1479779"/>
              <a:ext cx="372694" cy="291654"/>
            </a:xfrm>
            <a:prstGeom prst="rect">
              <a:avLst/>
            </a:prstGeom>
            <a:noFill/>
          </p:spPr>
          <p:txBody>
            <a:bodyPr wrap="none" rtlCol="0">
              <a:spAutoFit/>
            </a:bodyPr>
            <a:lstStyle/>
            <a:p>
              <a:pPr>
                <a:lnSpc>
                  <a:spcPct val="107000"/>
                </a:lnSpc>
                <a:spcAft>
                  <a:spcPts val="800"/>
                </a:spcAft>
              </a:pPr>
              <a:r>
                <a:rPr lang="vi-VN" sz="14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(2)</a:t>
              </a:r>
              <a:endParaRPr lang="vi-VN" sz="1400" b="1">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75" name="TextBox 45">
              <a:extLst>
                <a:ext uri="{FF2B5EF4-FFF2-40B4-BE49-F238E27FC236}">
                  <a16:creationId xmlns:a16="http://schemas.microsoft.com/office/drawing/2014/main" xmlns="" id="{1DCD5950-79A5-47CA-83E8-A8FAC9E13242}"/>
                </a:ext>
              </a:extLst>
            </p:cNvPr>
            <p:cNvSpPr txBox="1"/>
            <p:nvPr/>
          </p:nvSpPr>
          <p:spPr>
            <a:xfrm>
              <a:off x="98553" y="1037219"/>
              <a:ext cx="351414" cy="378956"/>
            </a:xfrm>
            <a:prstGeom prst="rect">
              <a:avLst/>
            </a:prstGeom>
            <a:noFill/>
          </p:spPr>
          <p:txBody>
            <a:bodyPr wrap="none" rtlCol="0">
              <a:spAutoFit/>
            </a:bodyPr>
            <a:lstStyle/>
            <a:p>
              <a:pPr>
                <a:lnSpc>
                  <a:spcPct val="107000"/>
                </a:lnSpc>
                <a:spcAft>
                  <a:spcPts val="800"/>
                </a:spcAft>
              </a:pPr>
              <a:r>
                <a:rPr lang="vi-VN" sz="20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a:t>
              </a:r>
              <a:endParaRPr lang="vi-VN" sz="1400" b="1">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76" name="TextBox 46">
              <a:extLst>
                <a:ext uri="{FF2B5EF4-FFF2-40B4-BE49-F238E27FC236}">
                  <a16:creationId xmlns:a16="http://schemas.microsoft.com/office/drawing/2014/main" xmlns="" id="{6BE501F0-5531-4E01-8110-60CE77F8F59D}"/>
                </a:ext>
              </a:extLst>
            </p:cNvPr>
            <p:cNvSpPr txBox="1"/>
            <p:nvPr/>
          </p:nvSpPr>
          <p:spPr>
            <a:xfrm>
              <a:off x="2448776" y="1037219"/>
              <a:ext cx="337736" cy="378956"/>
            </a:xfrm>
            <a:prstGeom prst="rect">
              <a:avLst/>
            </a:prstGeom>
            <a:noFill/>
          </p:spPr>
          <p:txBody>
            <a:bodyPr wrap="none" rtlCol="0">
              <a:spAutoFit/>
            </a:bodyPr>
            <a:lstStyle/>
            <a:p>
              <a:pPr>
                <a:lnSpc>
                  <a:spcPct val="107000"/>
                </a:lnSpc>
                <a:spcAft>
                  <a:spcPts val="800"/>
                </a:spcAft>
              </a:pPr>
              <a:r>
                <a:rPr lang="vi-VN" sz="20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a:t>
              </a:r>
              <a:endParaRPr lang="vi-VN" sz="1400" b="1">
                <a:effectLst/>
                <a:latin typeface="Times New Roman" panose="02020603050405020304" pitchFamily="18" charset="0"/>
                <a:ea typeface="Arial" panose="020B0604020202020204" pitchFamily="34" charset="0"/>
                <a:cs typeface="Times New Roman" panose="02020603050405020304" pitchFamily="18" charset="0"/>
              </a:endParaRPr>
            </a:p>
          </p:txBody>
        </p:sp>
      </p:grpSp>
      <p:sp>
        <p:nvSpPr>
          <p:cNvPr id="77" name="TextBox 76">
            <a:extLst>
              <a:ext uri="{FF2B5EF4-FFF2-40B4-BE49-F238E27FC236}">
                <a16:creationId xmlns:a16="http://schemas.microsoft.com/office/drawing/2014/main" xmlns="" id="{3448BAFD-3ECF-47B6-883C-84C8FFB73DB8}"/>
              </a:ext>
            </a:extLst>
          </p:cNvPr>
          <p:cNvSpPr txBox="1"/>
          <p:nvPr/>
        </p:nvSpPr>
        <p:spPr>
          <a:xfrm>
            <a:off x="1561141" y="1203230"/>
            <a:ext cx="9714638" cy="954107"/>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dirty="0" err="1">
                <a:solidFill>
                  <a:srgbClr val="0070C0"/>
                </a:solidFill>
                <a:effectLst/>
                <a:latin typeface="Times New Roman" panose="02020603050405020304" pitchFamily="18" charset="0"/>
                <a:ea typeface="Calibri" panose="020F0502020204030204" pitchFamily="34" charset="0"/>
              </a:rPr>
              <a:t>Tiến</a:t>
            </a:r>
            <a:r>
              <a:rPr lang="en-US" sz="2800" dirty="0">
                <a:solidFill>
                  <a:srgbClr val="0070C0"/>
                </a:solidFill>
                <a:effectLst/>
                <a:latin typeface="Times New Roman" panose="02020603050405020304" pitchFamily="18" charset="0"/>
                <a:ea typeface="Calibri" panose="020F0502020204030204" pitchFamily="34" charset="0"/>
              </a:rPr>
              <a:t> </a:t>
            </a:r>
            <a:r>
              <a:rPr lang="en-US" sz="2800" dirty="0" err="1">
                <a:solidFill>
                  <a:srgbClr val="0070C0"/>
                </a:solidFill>
                <a:effectLst/>
                <a:latin typeface="Times New Roman" panose="02020603050405020304" pitchFamily="18" charset="0"/>
                <a:ea typeface="Calibri" panose="020F0502020204030204" pitchFamily="34" charset="0"/>
              </a:rPr>
              <a:t>hành</a:t>
            </a:r>
            <a:r>
              <a:rPr lang="en-US" sz="2800" dirty="0">
                <a:solidFill>
                  <a:srgbClr val="0070C0"/>
                </a:solidFill>
                <a:latin typeface="Times New Roman" panose="02020603050405020304" pitchFamily="18" charset="0"/>
                <a:ea typeface="Calibri" panose="020F0502020204030204" pitchFamily="34" charset="0"/>
              </a:rPr>
              <a:t>, </a:t>
            </a:r>
            <a:r>
              <a:rPr lang="en-US" sz="2800" dirty="0" err="1">
                <a:solidFill>
                  <a:srgbClr val="0070C0"/>
                </a:solidFill>
                <a:effectLst/>
                <a:latin typeface="Times New Roman" panose="02020603050405020304" pitchFamily="18" charset="0"/>
                <a:ea typeface="Calibri" panose="020F0502020204030204" pitchFamily="34" charset="0"/>
              </a:rPr>
              <a:t>quan</a:t>
            </a:r>
            <a:r>
              <a:rPr lang="en-US" sz="2800" dirty="0">
                <a:solidFill>
                  <a:srgbClr val="0070C0"/>
                </a:solidFill>
                <a:effectLst/>
                <a:latin typeface="Times New Roman" panose="02020603050405020304" pitchFamily="18" charset="0"/>
                <a:ea typeface="Calibri" panose="020F0502020204030204" pitchFamily="34" charset="0"/>
              </a:rPr>
              <a:t> </a:t>
            </a:r>
            <a:r>
              <a:rPr lang="en-US" sz="2800" dirty="0" err="1">
                <a:solidFill>
                  <a:srgbClr val="0070C0"/>
                </a:solidFill>
                <a:effectLst/>
                <a:latin typeface="Times New Roman" panose="02020603050405020304" pitchFamily="18" charset="0"/>
                <a:ea typeface="Calibri" panose="020F0502020204030204" pitchFamily="34" charset="0"/>
              </a:rPr>
              <a:t>sát</a:t>
            </a:r>
            <a:r>
              <a:rPr lang="en-US" sz="2800" dirty="0">
                <a:solidFill>
                  <a:srgbClr val="0070C0"/>
                </a:solidFill>
                <a:latin typeface="Times New Roman" panose="02020603050405020304" pitchFamily="18" charset="0"/>
                <a:ea typeface="Calibri" panose="020F0502020204030204" pitchFamily="34" charset="0"/>
              </a:rPr>
              <a:t> </a:t>
            </a:r>
            <a:r>
              <a:rPr lang="en-US" sz="2800" dirty="0" err="1">
                <a:solidFill>
                  <a:srgbClr val="0070C0"/>
                </a:solidFill>
                <a:latin typeface="Times New Roman" panose="02020603050405020304" pitchFamily="18" charset="0"/>
                <a:ea typeface="Calibri" panose="020F0502020204030204" pitchFamily="34" charset="0"/>
              </a:rPr>
              <a:t>t</a:t>
            </a:r>
            <a:r>
              <a:rPr lang="en-US" sz="2800" dirty="0" err="1">
                <a:solidFill>
                  <a:srgbClr val="0070C0"/>
                </a:solidFill>
                <a:effectLst/>
                <a:latin typeface="Times New Roman" panose="02020603050405020304" pitchFamily="18" charset="0"/>
                <a:ea typeface="Calibri" panose="020F0502020204030204" pitchFamily="34" charset="0"/>
              </a:rPr>
              <a:t>hí</a:t>
            </a:r>
            <a:r>
              <a:rPr lang="en-US" sz="2800" dirty="0">
                <a:solidFill>
                  <a:srgbClr val="0070C0"/>
                </a:solidFill>
                <a:effectLst/>
                <a:latin typeface="Times New Roman" panose="02020603050405020304" pitchFamily="18" charset="0"/>
                <a:ea typeface="Calibri" panose="020F0502020204030204" pitchFamily="34" charset="0"/>
              </a:rPr>
              <a:t> </a:t>
            </a:r>
            <a:r>
              <a:rPr lang="en-US" sz="2800" dirty="0" err="1">
                <a:solidFill>
                  <a:srgbClr val="0070C0"/>
                </a:solidFill>
                <a:effectLst/>
                <a:latin typeface="Times New Roman" panose="02020603050405020304" pitchFamily="18" charset="0"/>
                <a:ea typeface="Calibri" panose="020F0502020204030204" pitchFamily="34" charset="0"/>
              </a:rPr>
              <a:t>nghiệm</a:t>
            </a:r>
            <a:r>
              <a:rPr lang="en-US" sz="2800" dirty="0">
                <a:solidFill>
                  <a:srgbClr val="0070C0"/>
                </a:solidFill>
                <a:effectLst/>
                <a:latin typeface="Times New Roman" panose="02020603050405020304" pitchFamily="18" charset="0"/>
                <a:ea typeface="Calibri" panose="020F0502020204030204" pitchFamily="34" charset="0"/>
              </a:rPr>
              <a:t> </a:t>
            </a:r>
            <a:r>
              <a:rPr lang="en-US" sz="2800" dirty="0" err="1">
                <a:solidFill>
                  <a:srgbClr val="0070C0"/>
                </a:solidFill>
                <a:effectLst/>
                <a:latin typeface="Times New Roman" panose="02020603050405020304" pitchFamily="18" charset="0"/>
                <a:ea typeface="Calibri" panose="020F0502020204030204" pitchFamily="34" charset="0"/>
              </a:rPr>
              <a:t>về</a:t>
            </a:r>
            <a:r>
              <a:rPr lang="en-US" sz="2800" dirty="0">
                <a:solidFill>
                  <a:srgbClr val="0070C0"/>
                </a:solidFill>
                <a:effectLst/>
                <a:latin typeface="Times New Roman" panose="02020603050405020304" pitchFamily="18" charset="0"/>
                <a:ea typeface="Calibri" panose="020F0502020204030204" pitchFamily="34" charset="0"/>
              </a:rPr>
              <a:t> </a:t>
            </a:r>
            <a:r>
              <a:rPr lang="en-US" sz="2800" dirty="0" err="1">
                <a:solidFill>
                  <a:srgbClr val="0070C0"/>
                </a:solidFill>
                <a:effectLst/>
                <a:latin typeface="Times New Roman" panose="02020603050405020304" pitchFamily="18" charset="0"/>
                <a:ea typeface="Calibri" panose="020F0502020204030204" pitchFamily="34" charset="0"/>
              </a:rPr>
              <a:t>sự</a:t>
            </a:r>
            <a:r>
              <a:rPr lang="en-US" sz="2800" dirty="0">
                <a:solidFill>
                  <a:srgbClr val="0070C0"/>
                </a:solidFill>
                <a:effectLst/>
                <a:latin typeface="Times New Roman" panose="02020603050405020304" pitchFamily="18" charset="0"/>
                <a:ea typeface="Calibri" panose="020F0502020204030204" pitchFamily="34" charset="0"/>
              </a:rPr>
              <a:t> </a:t>
            </a:r>
            <a:r>
              <a:rPr lang="en-US" sz="2800" dirty="0" err="1">
                <a:solidFill>
                  <a:srgbClr val="0070C0"/>
                </a:solidFill>
                <a:effectLst/>
                <a:latin typeface="Times New Roman" panose="02020603050405020304" pitchFamily="18" charset="0"/>
                <a:ea typeface="Calibri" panose="020F0502020204030204" pitchFamily="34" charset="0"/>
              </a:rPr>
              <a:t>bảo</a:t>
            </a:r>
            <a:r>
              <a:rPr lang="en-US" sz="2800" dirty="0">
                <a:solidFill>
                  <a:srgbClr val="0070C0"/>
                </a:solidFill>
                <a:effectLst/>
                <a:latin typeface="Times New Roman" panose="02020603050405020304" pitchFamily="18" charset="0"/>
                <a:ea typeface="Calibri" panose="020F0502020204030204" pitchFamily="34" charset="0"/>
              </a:rPr>
              <a:t> </a:t>
            </a:r>
            <a:r>
              <a:rPr lang="en-US" sz="2800" dirty="0" err="1">
                <a:solidFill>
                  <a:srgbClr val="0070C0"/>
                </a:solidFill>
                <a:effectLst/>
                <a:latin typeface="Times New Roman" panose="02020603050405020304" pitchFamily="18" charset="0"/>
                <a:ea typeface="Calibri" panose="020F0502020204030204" pitchFamily="34" charset="0"/>
              </a:rPr>
              <a:t>toàn</a:t>
            </a:r>
            <a:r>
              <a:rPr lang="en-US" sz="2800" dirty="0">
                <a:solidFill>
                  <a:srgbClr val="0070C0"/>
                </a:solidFill>
                <a:effectLst/>
                <a:latin typeface="Times New Roman" panose="02020603050405020304" pitchFamily="18" charset="0"/>
                <a:ea typeface="Calibri" panose="020F0502020204030204" pitchFamily="34" charset="0"/>
              </a:rPr>
              <a:t> </a:t>
            </a:r>
            <a:r>
              <a:rPr lang="en-US" sz="2800" dirty="0" err="1">
                <a:solidFill>
                  <a:srgbClr val="0070C0"/>
                </a:solidFill>
                <a:effectLst/>
                <a:latin typeface="Times New Roman" panose="02020603050405020304" pitchFamily="18" charset="0"/>
                <a:ea typeface="Calibri" panose="020F0502020204030204" pitchFamily="34" charset="0"/>
              </a:rPr>
              <a:t>năng</a:t>
            </a:r>
            <a:r>
              <a:rPr lang="en-US" sz="2800" dirty="0">
                <a:solidFill>
                  <a:srgbClr val="0070C0"/>
                </a:solidFill>
                <a:effectLst/>
                <a:latin typeface="Times New Roman" panose="02020603050405020304" pitchFamily="18" charset="0"/>
                <a:ea typeface="Calibri" panose="020F0502020204030204" pitchFamily="34" charset="0"/>
              </a:rPr>
              <a:t> </a:t>
            </a:r>
            <a:r>
              <a:rPr lang="en-US" sz="2800" dirty="0" err="1">
                <a:solidFill>
                  <a:srgbClr val="0070C0"/>
                </a:solidFill>
                <a:effectLst/>
                <a:latin typeface="Times New Roman" panose="02020603050405020304" pitchFamily="18" charset="0"/>
                <a:ea typeface="Calibri" panose="020F0502020204030204" pitchFamily="34" charset="0"/>
              </a:rPr>
              <a:t>lượng</a:t>
            </a:r>
            <a:r>
              <a:rPr lang="en-US" sz="2800" dirty="0">
                <a:solidFill>
                  <a:srgbClr val="0070C0"/>
                </a:solidFill>
                <a:effectLst/>
                <a:latin typeface="Times New Roman" panose="02020603050405020304" pitchFamily="18" charset="0"/>
                <a:ea typeface="Calibri" panose="020F0502020204030204" pitchFamily="34" charset="0"/>
              </a:rPr>
              <a:t> </a:t>
            </a:r>
            <a:r>
              <a:rPr lang="en-US" sz="2800" dirty="0" err="1">
                <a:solidFill>
                  <a:srgbClr val="0070C0"/>
                </a:solidFill>
                <a:effectLst/>
                <a:latin typeface="Times New Roman" panose="02020603050405020304" pitchFamily="18" charset="0"/>
                <a:ea typeface="Calibri" panose="020F0502020204030204" pitchFamily="34" charset="0"/>
              </a:rPr>
              <a:t>và</a:t>
            </a:r>
            <a:r>
              <a:rPr lang="en-US" sz="2800" dirty="0">
                <a:solidFill>
                  <a:srgbClr val="0070C0"/>
                </a:solidFill>
                <a:effectLst/>
                <a:latin typeface="Times New Roman" panose="02020603050405020304" pitchFamily="18" charset="0"/>
                <a:ea typeface="Calibri" panose="020F0502020204030204" pitchFamily="34" charset="0"/>
              </a:rPr>
              <a:t> </a:t>
            </a:r>
            <a:r>
              <a:rPr lang="en-US" sz="2800" dirty="0" err="1">
                <a:solidFill>
                  <a:srgbClr val="0070C0"/>
                </a:solidFill>
                <a:effectLst/>
                <a:latin typeface="Times New Roman" panose="02020603050405020304" pitchFamily="18" charset="0"/>
                <a:ea typeface="Calibri" panose="020F0502020204030204" pitchFamily="34" charset="0"/>
              </a:rPr>
              <a:t>điền</a:t>
            </a:r>
            <a:r>
              <a:rPr lang="en-US" sz="2800" dirty="0">
                <a:solidFill>
                  <a:srgbClr val="0070C0"/>
                </a:solidFill>
                <a:effectLst/>
                <a:latin typeface="Times New Roman" panose="02020603050405020304" pitchFamily="18" charset="0"/>
                <a:ea typeface="Calibri" panose="020F0502020204030204" pitchFamily="34" charset="0"/>
              </a:rPr>
              <a:t> </a:t>
            </a:r>
            <a:r>
              <a:rPr lang="en-US" sz="2800" dirty="0" err="1">
                <a:solidFill>
                  <a:srgbClr val="0070C0"/>
                </a:solidFill>
                <a:effectLst/>
                <a:latin typeface="Times New Roman" panose="02020603050405020304" pitchFamily="18" charset="0"/>
                <a:ea typeface="Calibri" panose="020F0502020204030204" pitchFamily="34" charset="0"/>
              </a:rPr>
              <a:t>từ</a:t>
            </a:r>
            <a:r>
              <a:rPr lang="en-US" sz="2800" dirty="0">
                <a:solidFill>
                  <a:srgbClr val="0070C0"/>
                </a:solidFill>
                <a:effectLst/>
                <a:latin typeface="Times New Roman" panose="02020603050405020304" pitchFamily="18" charset="0"/>
                <a:ea typeface="Calibri" panose="020F0502020204030204" pitchFamily="34" charset="0"/>
              </a:rPr>
              <a:t> </a:t>
            </a:r>
            <a:r>
              <a:rPr lang="en-US" sz="2800" dirty="0" err="1">
                <a:solidFill>
                  <a:srgbClr val="0070C0"/>
                </a:solidFill>
                <a:effectLst/>
                <a:latin typeface="Times New Roman" panose="02020603050405020304" pitchFamily="18" charset="0"/>
                <a:ea typeface="Calibri" panose="020F0502020204030204" pitchFamily="34" charset="0"/>
              </a:rPr>
              <a:t>thích</a:t>
            </a:r>
            <a:r>
              <a:rPr lang="en-US" sz="2800" dirty="0">
                <a:solidFill>
                  <a:srgbClr val="0070C0"/>
                </a:solidFill>
                <a:effectLst/>
                <a:latin typeface="Times New Roman" panose="02020603050405020304" pitchFamily="18" charset="0"/>
                <a:ea typeface="Calibri" panose="020F0502020204030204" pitchFamily="34" charset="0"/>
              </a:rPr>
              <a:t> </a:t>
            </a:r>
            <a:r>
              <a:rPr lang="en-US" sz="2800" dirty="0" err="1">
                <a:solidFill>
                  <a:srgbClr val="0070C0"/>
                </a:solidFill>
                <a:effectLst/>
                <a:latin typeface="Times New Roman" panose="02020603050405020304" pitchFamily="18" charset="0"/>
                <a:ea typeface="Calibri" panose="020F0502020204030204" pitchFamily="34" charset="0"/>
              </a:rPr>
              <a:t>hợp</a:t>
            </a:r>
            <a:r>
              <a:rPr lang="en-US" sz="2800" dirty="0">
                <a:solidFill>
                  <a:srgbClr val="0070C0"/>
                </a:solidFill>
                <a:effectLst/>
                <a:latin typeface="Times New Roman" panose="02020603050405020304" pitchFamily="18" charset="0"/>
                <a:ea typeface="Calibri" panose="020F0502020204030204" pitchFamily="34" charset="0"/>
              </a:rPr>
              <a:t> </a:t>
            </a:r>
            <a:r>
              <a:rPr lang="en-US" sz="2800" dirty="0" err="1">
                <a:solidFill>
                  <a:srgbClr val="0070C0"/>
                </a:solidFill>
                <a:effectLst/>
                <a:latin typeface="Times New Roman" panose="02020603050405020304" pitchFamily="18" charset="0"/>
                <a:ea typeface="Calibri" panose="020F0502020204030204" pitchFamily="34" charset="0"/>
              </a:rPr>
              <a:t>vào</a:t>
            </a:r>
            <a:r>
              <a:rPr lang="en-US" sz="2800" dirty="0">
                <a:solidFill>
                  <a:srgbClr val="0070C0"/>
                </a:solidFill>
                <a:effectLst/>
                <a:latin typeface="Times New Roman" panose="02020603050405020304" pitchFamily="18" charset="0"/>
                <a:ea typeface="Calibri" panose="020F0502020204030204" pitchFamily="34" charset="0"/>
              </a:rPr>
              <a:t> </a:t>
            </a:r>
            <a:r>
              <a:rPr lang="en-US" sz="2800" dirty="0" err="1">
                <a:solidFill>
                  <a:srgbClr val="0070C0"/>
                </a:solidFill>
                <a:effectLst/>
                <a:latin typeface="Times New Roman" panose="02020603050405020304" pitchFamily="18" charset="0"/>
                <a:ea typeface="Calibri" panose="020F0502020204030204" pitchFamily="34" charset="0"/>
              </a:rPr>
              <a:t>chỗ</a:t>
            </a:r>
            <a:r>
              <a:rPr lang="en-US" sz="2800" dirty="0">
                <a:solidFill>
                  <a:srgbClr val="0070C0"/>
                </a:solidFill>
                <a:effectLst/>
                <a:latin typeface="Times New Roman" panose="02020603050405020304" pitchFamily="18" charset="0"/>
                <a:ea typeface="Calibri" panose="020F0502020204030204" pitchFamily="34" charset="0"/>
              </a:rPr>
              <a:t> </a:t>
            </a:r>
            <a:r>
              <a:rPr lang="en-US" sz="2800" dirty="0" err="1">
                <a:solidFill>
                  <a:srgbClr val="0070C0"/>
                </a:solidFill>
                <a:effectLst/>
                <a:latin typeface="Times New Roman" panose="02020603050405020304" pitchFamily="18" charset="0"/>
                <a:ea typeface="Calibri" panose="020F0502020204030204" pitchFamily="34" charset="0"/>
              </a:rPr>
              <a:t>trống</a:t>
            </a:r>
            <a:r>
              <a:rPr lang="en-US" sz="2800" dirty="0">
                <a:solidFill>
                  <a:srgbClr val="0070C0"/>
                </a:solidFill>
                <a:effectLst/>
                <a:latin typeface="Times New Roman" panose="02020603050405020304" pitchFamily="18" charset="0"/>
                <a:ea typeface="Calibri" panose="020F0502020204030204" pitchFamily="34" charset="0"/>
              </a:rPr>
              <a:t>:</a:t>
            </a:r>
            <a:endParaRPr lang="vi-VN" sz="2800" dirty="0">
              <a:solidFill>
                <a:srgbClr val="0070C0"/>
              </a:solidFill>
              <a:effectLst/>
              <a:latin typeface="Times New Roman" panose="02020603050405020304" pitchFamily="18" charset="0"/>
              <a:ea typeface="Calibri" panose="020F0502020204030204" pitchFamily="34" charset="0"/>
            </a:endParaRPr>
          </a:p>
        </p:txBody>
      </p:sp>
      <p:sp>
        <p:nvSpPr>
          <p:cNvPr id="78" name="TextBox 77">
            <a:extLst>
              <a:ext uri="{FF2B5EF4-FFF2-40B4-BE49-F238E27FC236}">
                <a16:creationId xmlns:a16="http://schemas.microsoft.com/office/drawing/2014/main" xmlns="" id="{663B02B7-A799-49FF-AE3D-EBE02A6D3F58}"/>
              </a:ext>
            </a:extLst>
          </p:cNvPr>
          <p:cNvSpPr txBox="1"/>
          <p:nvPr/>
        </p:nvSpPr>
        <p:spPr>
          <a:xfrm>
            <a:off x="382612" y="2470270"/>
            <a:ext cx="6825347" cy="3596626"/>
          </a:xfrm>
          <a:prstGeom prst="rect">
            <a:avLst/>
          </a:prstGeom>
          <a:solidFill>
            <a:schemeClr val="bg1"/>
          </a:solidFill>
        </p:spPr>
        <p:txBody>
          <a:bodyPr wrap="square">
            <a:spAutoFit/>
          </a:bodyPr>
          <a:lstStyle/>
          <a:p>
            <a:pPr lvl="0" algn="just">
              <a:lnSpc>
                <a:spcPct val="107000"/>
              </a:lnSpc>
              <a:spcBef>
                <a:spcPts val="300"/>
              </a:spcBef>
              <a:spcAft>
                <a:spcPts val="600"/>
              </a:spcAft>
              <a:buClr>
                <a:srgbClr val="00B050"/>
              </a:buClr>
              <a:tabLst>
                <a:tab pos="457200"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Kéo quả cầu (2) đến điểm B rồi thả ra thì quả cầu khi đó có năng lượng ở dạng </a:t>
            </a:r>
            <a:r>
              <a:rPr lang="en-US" sz="2400" i="1" dirty="0">
                <a:effectLst/>
                <a:latin typeface="Times New Roman" panose="02020603050405020304" pitchFamily="18" charset="0"/>
                <a:ea typeface="Arial" panose="020B0604020202020204" pitchFamily="34" charset="0"/>
                <a:cs typeface="Times New Roman" panose="02020603050405020304" pitchFamily="18" charset="0"/>
              </a:rPr>
              <a:t>(a).</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 nó dần quay trở về vị trí ban đầu do có sự chuyển hóa từ </a:t>
            </a:r>
            <a:r>
              <a:rPr lang="en-US" sz="2400" i="1" dirty="0">
                <a:effectLst/>
                <a:latin typeface="Times New Roman" panose="02020603050405020304" pitchFamily="18" charset="0"/>
                <a:ea typeface="Arial" panose="020B0604020202020204" pitchFamily="34" charset="0"/>
                <a:cs typeface="Times New Roman" panose="02020603050405020304" pitchFamily="18" charset="0"/>
              </a:rPr>
              <a:t>(b).</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..............................thành </a:t>
            </a:r>
            <a:r>
              <a:rPr lang="en-US" sz="2400" i="1" dirty="0">
                <a:effectLst/>
                <a:latin typeface="Times New Roman" panose="02020603050405020304" pitchFamily="18" charset="0"/>
                <a:ea typeface="Arial" panose="020B0604020202020204" pitchFamily="34" charset="0"/>
                <a:cs typeface="Times New Roman" panose="02020603050405020304" pitchFamily="18" charset="0"/>
              </a:rPr>
              <a:t>(c).</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2400" dirty="0">
              <a:effectLst/>
              <a:latin typeface="Times New Roman" panose="02020603050405020304" pitchFamily="18" charset="0"/>
              <a:ea typeface="Arial" panose="020B0604020202020204" pitchFamily="34" charset="0"/>
              <a:cs typeface="Times New Roman" panose="02020603050405020304" pitchFamily="18" charset="0"/>
            </a:endParaRPr>
          </a:p>
          <a:p>
            <a:r>
              <a:rPr lang="vi-VN" sz="2400" dirty="0">
                <a:effectLst/>
                <a:latin typeface="Times New Roman" panose="02020603050405020304" pitchFamily="18" charset="0"/>
                <a:ea typeface="Arial" panose="020B0604020202020204" pitchFamily="34" charset="0"/>
                <a:cs typeface="Times New Roman" panose="02020603050405020304" pitchFamily="18" charset="0"/>
              </a:rPr>
              <a:t>- Sau đó va chạm vào quả cầu (1) truyền năng lượng </a:t>
            </a:r>
            <a:r>
              <a:rPr lang="en-US" sz="2400" i="1" dirty="0">
                <a:effectLst/>
                <a:latin typeface="Times New Roman" panose="02020603050405020304" pitchFamily="18" charset="0"/>
                <a:ea typeface="Arial" panose="020B0604020202020204" pitchFamily="34" charset="0"/>
                <a:cs typeface="Times New Roman" panose="02020603050405020304" pitchFamily="18" charset="0"/>
              </a:rPr>
              <a:t>(d).</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..............................cho quả cầu (1) và nó lên đến vị trí A cùng độ cao với vị trí B, tức là ở đây có sự chuyển hóa từ </a:t>
            </a:r>
            <a:r>
              <a:rPr lang="en-US" sz="2400" i="1" dirty="0">
                <a:effectLst/>
                <a:latin typeface="Times New Roman" panose="02020603050405020304" pitchFamily="18" charset="0"/>
                <a:ea typeface="Arial" panose="020B0604020202020204" pitchFamily="34" charset="0"/>
                <a:cs typeface="Times New Roman" panose="02020603050405020304" pitchFamily="18" charset="0"/>
              </a:rPr>
              <a:t>(e).</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 thành </a:t>
            </a:r>
            <a:r>
              <a:rPr lang="en-US" sz="2400" i="1" dirty="0">
                <a:effectLst/>
                <a:latin typeface="Times New Roman" panose="02020603050405020304" pitchFamily="18" charset="0"/>
                <a:ea typeface="Arial" panose="020B0604020202020204" pitchFamily="34" charset="0"/>
                <a:cs typeface="Times New Roman" panose="02020603050405020304" pitchFamily="18" charset="0"/>
              </a:rPr>
              <a:t>(f).</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xmlns="" id="{5ABE8422-0083-4BFC-A5B7-49FE7E1D715D}"/>
              </a:ext>
            </a:extLst>
          </p:cNvPr>
          <p:cNvSpPr txBox="1"/>
          <p:nvPr/>
        </p:nvSpPr>
        <p:spPr>
          <a:xfrm>
            <a:off x="4710455" y="2797515"/>
            <a:ext cx="3584570" cy="461665"/>
          </a:xfrm>
          <a:prstGeom prst="rect">
            <a:avLst/>
          </a:prstGeom>
          <a:noFill/>
        </p:spPr>
        <p:txBody>
          <a:bodyPr wrap="square">
            <a:spAutoFit/>
          </a:bodyPr>
          <a:lstStyle/>
          <a:p>
            <a:r>
              <a:rPr lang="en-US" sz="24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thế</a:t>
            </a:r>
            <a:r>
              <a:rPr lang="en-US" sz="24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4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hấp</a:t>
            </a:r>
            <a:r>
              <a:rPr lang="en-US" sz="24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dẫn</a:t>
            </a:r>
            <a:endParaRPr lang="vi-VN" sz="2400" i="1" dirty="0">
              <a:solidFill>
                <a:srgbClr val="FF0000"/>
              </a:solidFill>
            </a:endParaRPr>
          </a:p>
        </p:txBody>
      </p:sp>
      <p:sp>
        <p:nvSpPr>
          <p:cNvPr id="80" name="TextBox 79">
            <a:extLst>
              <a:ext uri="{FF2B5EF4-FFF2-40B4-BE49-F238E27FC236}">
                <a16:creationId xmlns:a16="http://schemas.microsoft.com/office/drawing/2014/main" xmlns="" id="{4841FD5C-9177-4D4A-BD32-CF85F8260B18}"/>
              </a:ext>
            </a:extLst>
          </p:cNvPr>
          <p:cNvSpPr txBox="1"/>
          <p:nvPr/>
        </p:nvSpPr>
        <p:spPr>
          <a:xfrm>
            <a:off x="1175698" y="3592960"/>
            <a:ext cx="2451741" cy="461665"/>
          </a:xfrm>
          <a:prstGeom prst="rect">
            <a:avLst/>
          </a:prstGeom>
          <a:noFill/>
        </p:spPr>
        <p:txBody>
          <a:bodyPr wrap="square">
            <a:spAutoFit/>
          </a:bodyPr>
          <a:lstStyle/>
          <a:p>
            <a:r>
              <a:rPr lang="en-US" sz="24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thế</a:t>
            </a:r>
            <a:r>
              <a:rPr lang="en-US" sz="24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4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hấp</a:t>
            </a:r>
            <a:r>
              <a:rPr lang="en-US" sz="24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dẫn</a:t>
            </a:r>
            <a:endParaRPr lang="vi-VN" sz="2400" i="1" dirty="0">
              <a:solidFill>
                <a:srgbClr val="FF0000"/>
              </a:solidFill>
            </a:endParaRPr>
          </a:p>
        </p:txBody>
      </p:sp>
      <p:sp>
        <p:nvSpPr>
          <p:cNvPr id="81" name="TextBox 80">
            <a:extLst>
              <a:ext uri="{FF2B5EF4-FFF2-40B4-BE49-F238E27FC236}">
                <a16:creationId xmlns:a16="http://schemas.microsoft.com/office/drawing/2014/main" xmlns="" id="{07309B56-9D2C-4721-B859-02DA5F8DEAE2}"/>
              </a:ext>
            </a:extLst>
          </p:cNvPr>
          <p:cNvSpPr txBox="1"/>
          <p:nvPr/>
        </p:nvSpPr>
        <p:spPr>
          <a:xfrm>
            <a:off x="899140" y="5507600"/>
            <a:ext cx="3584570" cy="461665"/>
          </a:xfrm>
          <a:prstGeom prst="rect">
            <a:avLst/>
          </a:prstGeom>
          <a:noFill/>
        </p:spPr>
        <p:txBody>
          <a:bodyPr wrap="square">
            <a:spAutoFit/>
          </a:bodyPr>
          <a:lstStyle/>
          <a:p>
            <a:r>
              <a:rPr lang="en-US" sz="24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thế</a:t>
            </a:r>
            <a:r>
              <a:rPr lang="en-US" sz="24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4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hấp</a:t>
            </a:r>
            <a:r>
              <a:rPr lang="en-US" sz="24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dẫn</a:t>
            </a:r>
            <a:endParaRPr lang="vi-VN" sz="2400" i="1" dirty="0">
              <a:solidFill>
                <a:srgbClr val="FF0000"/>
              </a:solidFill>
            </a:endParaRPr>
          </a:p>
        </p:txBody>
      </p:sp>
      <p:sp>
        <p:nvSpPr>
          <p:cNvPr id="82" name="TextBox 81">
            <a:extLst>
              <a:ext uri="{FF2B5EF4-FFF2-40B4-BE49-F238E27FC236}">
                <a16:creationId xmlns:a16="http://schemas.microsoft.com/office/drawing/2014/main" xmlns="" id="{7D28AE00-2C3F-4754-80E4-A352A1FD20DC}"/>
              </a:ext>
            </a:extLst>
          </p:cNvPr>
          <p:cNvSpPr txBox="1"/>
          <p:nvPr/>
        </p:nvSpPr>
        <p:spPr>
          <a:xfrm>
            <a:off x="4891594" y="3555054"/>
            <a:ext cx="2451741" cy="461665"/>
          </a:xfrm>
          <a:prstGeom prst="rect">
            <a:avLst/>
          </a:prstGeom>
          <a:noFill/>
        </p:spPr>
        <p:txBody>
          <a:bodyPr wrap="square">
            <a:spAutoFit/>
          </a:bodyPr>
          <a:lstStyle/>
          <a:p>
            <a:r>
              <a:rPr lang="en-US" sz="24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24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4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400" i="1" dirty="0">
              <a:solidFill>
                <a:srgbClr val="FF0000"/>
              </a:solidFill>
            </a:endParaRPr>
          </a:p>
        </p:txBody>
      </p:sp>
      <p:sp>
        <p:nvSpPr>
          <p:cNvPr id="83" name="TextBox 82">
            <a:extLst>
              <a:ext uri="{FF2B5EF4-FFF2-40B4-BE49-F238E27FC236}">
                <a16:creationId xmlns:a16="http://schemas.microsoft.com/office/drawing/2014/main" xmlns="" id="{1E27F37D-C82D-40B5-A3F3-AEAA8E53DE30}"/>
              </a:ext>
            </a:extLst>
          </p:cNvPr>
          <p:cNvSpPr txBox="1"/>
          <p:nvPr/>
        </p:nvSpPr>
        <p:spPr>
          <a:xfrm>
            <a:off x="1175698" y="4385062"/>
            <a:ext cx="2451741" cy="461665"/>
          </a:xfrm>
          <a:prstGeom prst="rect">
            <a:avLst/>
          </a:prstGeom>
          <a:noFill/>
        </p:spPr>
        <p:txBody>
          <a:bodyPr wrap="square">
            <a:spAutoFit/>
          </a:bodyPr>
          <a:lstStyle/>
          <a:p>
            <a:r>
              <a:rPr lang="en-US" sz="24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24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4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400" i="1" dirty="0">
              <a:solidFill>
                <a:srgbClr val="FF0000"/>
              </a:solidFill>
            </a:endParaRPr>
          </a:p>
        </p:txBody>
      </p:sp>
      <p:sp>
        <p:nvSpPr>
          <p:cNvPr id="84" name="TextBox 83">
            <a:extLst>
              <a:ext uri="{FF2B5EF4-FFF2-40B4-BE49-F238E27FC236}">
                <a16:creationId xmlns:a16="http://schemas.microsoft.com/office/drawing/2014/main" xmlns="" id="{DE590330-3A92-4EE0-98C3-A3562B314A4C}"/>
              </a:ext>
            </a:extLst>
          </p:cNvPr>
          <p:cNvSpPr txBox="1"/>
          <p:nvPr/>
        </p:nvSpPr>
        <p:spPr>
          <a:xfrm>
            <a:off x="3077844" y="5121521"/>
            <a:ext cx="2451741" cy="461665"/>
          </a:xfrm>
          <a:prstGeom prst="rect">
            <a:avLst/>
          </a:prstGeom>
          <a:noFill/>
        </p:spPr>
        <p:txBody>
          <a:bodyPr wrap="square">
            <a:spAutoFit/>
          </a:bodyPr>
          <a:lstStyle/>
          <a:p>
            <a:r>
              <a:rPr lang="en-US" sz="24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24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4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400" i="1" dirty="0">
              <a:solidFill>
                <a:srgbClr val="FF0000"/>
              </a:solidFill>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barn(inVertical)">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barn(inVertical)">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barn(inVertical)">
                                      <p:cBhvr>
                                        <p:cTn id="22" dur="500"/>
                                        <p:tgtEl>
                                          <p:spTgt spid="7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barn(inVertical)">
                                      <p:cBhvr>
                                        <p:cTn id="27" dur="5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barn(inVertical)">
                                      <p:cBhvr>
                                        <p:cTn id="32" dur="500"/>
                                        <p:tgtEl>
                                          <p:spTgt spid="8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barn(inVertical)">
                                      <p:cBhvr>
                                        <p:cTn id="37" dur="500"/>
                                        <p:tgtEl>
                                          <p:spTgt spid="8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barn(inVertical)">
                                      <p:cBhvr>
                                        <p:cTn id="42" dur="500"/>
                                        <p:tgtEl>
                                          <p:spTgt spid="8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barn(inVertical)">
                                      <p:cBhvr>
                                        <p:cTn id="4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p:bldP spid="80" grpId="0"/>
      <p:bldP spid="81" grpId="0"/>
      <p:bldP spid="82" grpId="0"/>
      <p:bldP spid="83" grpId="0"/>
      <p:bldP spid="8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11A161A2-4505-450A-88FF-56CC669F4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17">
            <a:extLst>
              <a:ext uri="{FF2B5EF4-FFF2-40B4-BE49-F238E27FC236}">
                <a16:creationId xmlns:a16="http://schemas.microsoft.com/office/drawing/2014/main" xmlns="" id="{BFDE175F-E9B5-4299-8B31-CA4FC3B2DEFF}"/>
              </a:ext>
            </a:extLst>
          </p:cNvPr>
          <p:cNvSpPr/>
          <p:nvPr/>
        </p:nvSpPr>
        <p:spPr>
          <a:xfrm>
            <a:off x="872197" y="1280160"/>
            <a:ext cx="10291201" cy="2968283"/>
          </a:xfrm>
          <a:custGeom>
            <a:avLst/>
            <a:gdLst>
              <a:gd name="connsiteX0" fmla="*/ 0 w 10388013"/>
              <a:gd name="connsiteY0" fmla="*/ 1049049 h 6294170"/>
              <a:gd name="connsiteX1" fmla="*/ 1049049 w 10388013"/>
              <a:gd name="connsiteY1" fmla="*/ 0 h 6294170"/>
              <a:gd name="connsiteX2" fmla="*/ 1806984 w 10388013"/>
              <a:gd name="connsiteY2" fmla="*/ 0 h 6294170"/>
              <a:gd name="connsiteX3" fmla="*/ 2399121 w 10388013"/>
              <a:gd name="connsiteY3" fmla="*/ 0 h 6294170"/>
              <a:gd name="connsiteX4" fmla="*/ 2825459 w 10388013"/>
              <a:gd name="connsiteY4" fmla="*/ 0 h 6294170"/>
              <a:gd name="connsiteX5" fmla="*/ 3334697 w 10388013"/>
              <a:gd name="connsiteY5" fmla="*/ 0 h 6294170"/>
              <a:gd name="connsiteX6" fmla="*/ 3926834 w 10388013"/>
              <a:gd name="connsiteY6" fmla="*/ 0 h 6294170"/>
              <a:gd name="connsiteX7" fmla="*/ 4353172 w 10388013"/>
              <a:gd name="connsiteY7" fmla="*/ 0 h 6294170"/>
              <a:gd name="connsiteX8" fmla="*/ 4945309 w 10388013"/>
              <a:gd name="connsiteY8" fmla="*/ 0 h 6294170"/>
              <a:gd name="connsiteX9" fmla="*/ 5703244 w 10388013"/>
              <a:gd name="connsiteY9" fmla="*/ 0 h 6294170"/>
              <a:gd name="connsiteX10" fmla="*/ 6046683 w 10388013"/>
              <a:gd name="connsiteY10" fmla="*/ 0 h 6294170"/>
              <a:gd name="connsiteX11" fmla="*/ 6721719 w 10388013"/>
              <a:gd name="connsiteY11" fmla="*/ 0 h 6294170"/>
              <a:gd name="connsiteX12" fmla="*/ 7065159 w 10388013"/>
              <a:gd name="connsiteY12" fmla="*/ 0 h 6294170"/>
              <a:gd name="connsiteX13" fmla="*/ 7657296 w 10388013"/>
              <a:gd name="connsiteY13" fmla="*/ 0 h 6294170"/>
              <a:gd name="connsiteX14" fmla="*/ 8166533 w 10388013"/>
              <a:gd name="connsiteY14" fmla="*/ 0 h 6294170"/>
              <a:gd name="connsiteX15" fmla="*/ 9338964 w 10388013"/>
              <a:gd name="connsiteY15" fmla="*/ 0 h 6294170"/>
              <a:gd name="connsiteX16" fmla="*/ 10388013 w 10388013"/>
              <a:gd name="connsiteY16" fmla="*/ 1049049 h 6294170"/>
              <a:gd name="connsiteX17" fmla="*/ 10388013 w 10388013"/>
              <a:gd name="connsiteY17" fmla="*/ 1522606 h 6294170"/>
              <a:gd name="connsiteX18" fmla="*/ 10388013 w 10388013"/>
              <a:gd name="connsiteY18" fmla="*/ 2205966 h 6294170"/>
              <a:gd name="connsiteX19" fmla="*/ 10388013 w 10388013"/>
              <a:gd name="connsiteY19" fmla="*/ 2889326 h 6294170"/>
              <a:gd name="connsiteX20" fmla="*/ 10388013 w 10388013"/>
              <a:gd name="connsiteY20" fmla="*/ 3404844 h 6294170"/>
              <a:gd name="connsiteX21" fmla="*/ 10388013 w 10388013"/>
              <a:gd name="connsiteY21" fmla="*/ 4046243 h 6294170"/>
              <a:gd name="connsiteX22" fmla="*/ 10388013 w 10388013"/>
              <a:gd name="connsiteY22" fmla="*/ 4687643 h 6294170"/>
              <a:gd name="connsiteX23" fmla="*/ 10388013 w 10388013"/>
              <a:gd name="connsiteY23" fmla="*/ 5245121 h 6294170"/>
              <a:gd name="connsiteX24" fmla="*/ 9338964 w 10388013"/>
              <a:gd name="connsiteY24" fmla="*/ 6294170 h 6294170"/>
              <a:gd name="connsiteX25" fmla="*/ 8995525 w 10388013"/>
              <a:gd name="connsiteY25" fmla="*/ 6294170 h 6294170"/>
              <a:gd name="connsiteX26" fmla="*/ 8569186 w 10388013"/>
              <a:gd name="connsiteY26" fmla="*/ 6294170 h 6294170"/>
              <a:gd name="connsiteX27" fmla="*/ 7977049 w 10388013"/>
              <a:gd name="connsiteY27" fmla="*/ 6294170 h 6294170"/>
              <a:gd name="connsiteX28" fmla="*/ 7550711 w 10388013"/>
              <a:gd name="connsiteY28" fmla="*/ 6294170 h 6294170"/>
              <a:gd name="connsiteX29" fmla="*/ 6792776 w 10388013"/>
              <a:gd name="connsiteY29" fmla="*/ 6294170 h 6294170"/>
              <a:gd name="connsiteX30" fmla="*/ 6034841 w 10388013"/>
              <a:gd name="connsiteY30" fmla="*/ 6294170 h 6294170"/>
              <a:gd name="connsiteX31" fmla="*/ 5525603 w 10388013"/>
              <a:gd name="connsiteY31" fmla="*/ 6294170 h 6294170"/>
              <a:gd name="connsiteX32" fmla="*/ 5182164 w 10388013"/>
              <a:gd name="connsiteY32" fmla="*/ 6294170 h 6294170"/>
              <a:gd name="connsiteX33" fmla="*/ 4838724 w 10388013"/>
              <a:gd name="connsiteY33" fmla="*/ 6294170 h 6294170"/>
              <a:gd name="connsiteX34" fmla="*/ 4163688 w 10388013"/>
              <a:gd name="connsiteY34" fmla="*/ 6294170 h 6294170"/>
              <a:gd name="connsiteX35" fmla="*/ 3405753 w 10388013"/>
              <a:gd name="connsiteY35" fmla="*/ 6294170 h 6294170"/>
              <a:gd name="connsiteX36" fmla="*/ 2647818 w 10388013"/>
              <a:gd name="connsiteY36" fmla="*/ 6294170 h 6294170"/>
              <a:gd name="connsiteX37" fmla="*/ 2221480 w 10388013"/>
              <a:gd name="connsiteY37" fmla="*/ 6294170 h 6294170"/>
              <a:gd name="connsiteX38" fmla="*/ 1049049 w 10388013"/>
              <a:gd name="connsiteY38" fmla="*/ 6294170 h 6294170"/>
              <a:gd name="connsiteX39" fmla="*/ 0 w 10388013"/>
              <a:gd name="connsiteY39" fmla="*/ 5245121 h 6294170"/>
              <a:gd name="connsiteX40" fmla="*/ 0 w 10388013"/>
              <a:gd name="connsiteY40" fmla="*/ 4687643 h 6294170"/>
              <a:gd name="connsiteX41" fmla="*/ 0 w 10388013"/>
              <a:gd name="connsiteY41" fmla="*/ 4172125 h 6294170"/>
              <a:gd name="connsiteX42" fmla="*/ 0 w 10388013"/>
              <a:gd name="connsiteY42" fmla="*/ 3530726 h 6294170"/>
              <a:gd name="connsiteX43" fmla="*/ 0 w 10388013"/>
              <a:gd name="connsiteY43" fmla="*/ 2931287 h 6294170"/>
              <a:gd name="connsiteX44" fmla="*/ 0 w 10388013"/>
              <a:gd name="connsiteY44" fmla="*/ 2331848 h 6294170"/>
              <a:gd name="connsiteX45" fmla="*/ 0 w 10388013"/>
              <a:gd name="connsiteY45" fmla="*/ 1732409 h 6294170"/>
              <a:gd name="connsiteX46" fmla="*/ 0 w 10388013"/>
              <a:gd name="connsiteY46" fmla="*/ 1049049 h 629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388013" h="6294170" fill="none" extrusionOk="0">
                <a:moveTo>
                  <a:pt x="0" y="1049049"/>
                </a:moveTo>
                <a:cubicBezTo>
                  <a:pt x="36400" y="427754"/>
                  <a:pt x="374518" y="2633"/>
                  <a:pt x="1049049" y="0"/>
                </a:cubicBezTo>
                <a:cubicBezTo>
                  <a:pt x="1386502" y="-18915"/>
                  <a:pt x="1585924" y="74176"/>
                  <a:pt x="1806984" y="0"/>
                </a:cubicBezTo>
                <a:cubicBezTo>
                  <a:pt x="2028045" y="-74176"/>
                  <a:pt x="2274318" y="27934"/>
                  <a:pt x="2399121" y="0"/>
                </a:cubicBezTo>
                <a:cubicBezTo>
                  <a:pt x="2523924" y="-27934"/>
                  <a:pt x="2688114" y="5036"/>
                  <a:pt x="2825459" y="0"/>
                </a:cubicBezTo>
                <a:cubicBezTo>
                  <a:pt x="2962804" y="-5036"/>
                  <a:pt x="3180637" y="45570"/>
                  <a:pt x="3334697" y="0"/>
                </a:cubicBezTo>
                <a:cubicBezTo>
                  <a:pt x="3488757" y="-45570"/>
                  <a:pt x="3680660" y="5601"/>
                  <a:pt x="3926834" y="0"/>
                </a:cubicBezTo>
                <a:cubicBezTo>
                  <a:pt x="4173008" y="-5601"/>
                  <a:pt x="4235418" y="27920"/>
                  <a:pt x="4353172" y="0"/>
                </a:cubicBezTo>
                <a:cubicBezTo>
                  <a:pt x="4470926" y="-27920"/>
                  <a:pt x="4730940" y="54941"/>
                  <a:pt x="4945309" y="0"/>
                </a:cubicBezTo>
                <a:cubicBezTo>
                  <a:pt x="5159678" y="-54941"/>
                  <a:pt x="5379796" y="58035"/>
                  <a:pt x="5703244" y="0"/>
                </a:cubicBezTo>
                <a:cubicBezTo>
                  <a:pt x="6026692" y="-58035"/>
                  <a:pt x="5975850" y="21032"/>
                  <a:pt x="6046683" y="0"/>
                </a:cubicBezTo>
                <a:cubicBezTo>
                  <a:pt x="6117516" y="-21032"/>
                  <a:pt x="6531363" y="47569"/>
                  <a:pt x="6721719" y="0"/>
                </a:cubicBezTo>
                <a:cubicBezTo>
                  <a:pt x="6912075" y="-47569"/>
                  <a:pt x="6953274" y="10660"/>
                  <a:pt x="7065159" y="0"/>
                </a:cubicBezTo>
                <a:cubicBezTo>
                  <a:pt x="7177044" y="-10660"/>
                  <a:pt x="7502388" y="26586"/>
                  <a:pt x="7657296" y="0"/>
                </a:cubicBezTo>
                <a:cubicBezTo>
                  <a:pt x="7812204" y="-26586"/>
                  <a:pt x="8043272" y="33652"/>
                  <a:pt x="8166533" y="0"/>
                </a:cubicBezTo>
                <a:cubicBezTo>
                  <a:pt x="8289794" y="-33652"/>
                  <a:pt x="8985977" y="98219"/>
                  <a:pt x="9338964" y="0"/>
                </a:cubicBezTo>
                <a:cubicBezTo>
                  <a:pt x="10025982" y="120908"/>
                  <a:pt x="10501933" y="473890"/>
                  <a:pt x="10388013" y="1049049"/>
                </a:cubicBezTo>
                <a:cubicBezTo>
                  <a:pt x="10407859" y="1221955"/>
                  <a:pt x="10332597" y="1383747"/>
                  <a:pt x="10388013" y="1522606"/>
                </a:cubicBezTo>
                <a:cubicBezTo>
                  <a:pt x="10443429" y="1661465"/>
                  <a:pt x="10358318" y="2032841"/>
                  <a:pt x="10388013" y="2205966"/>
                </a:cubicBezTo>
                <a:cubicBezTo>
                  <a:pt x="10417708" y="2379091"/>
                  <a:pt x="10385427" y="2605122"/>
                  <a:pt x="10388013" y="2889326"/>
                </a:cubicBezTo>
                <a:cubicBezTo>
                  <a:pt x="10390599" y="3173530"/>
                  <a:pt x="10335790" y="3224909"/>
                  <a:pt x="10388013" y="3404844"/>
                </a:cubicBezTo>
                <a:cubicBezTo>
                  <a:pt x="10440236" y="3584779"/>
                  <a:pt x="10356233" y="3856704"/>
                  <a:pt x="10388013" y="4046243"/>
                </a:cubicBezTo>
                <a:cubicBezTo>
                  <a:pt x="10419793" y="4235782"/>
                  <a:pt x="10349721" y="4521609"/>
                  <a:pt x="10388013" y="4687643"/>
                </a:cubicBezTo>
                <a:cubicBezTo>
                  <a:pt x="10426305" y="4853677"/>
                  <a:pt x="10355522" y="5081443"/>
                  <a:pt x="10388013" y="5245121"/>
                </a:cubicBezTo>
                <a:cubicBezTo>
                  <a:pt x="10393376" y="5811603"/>
                  <a:pt x="9916580" y="6312547"/>
                  <a:pt x="9338964" y="6294170"/>
                </a:cubicBezTo>
                <a:cubicBezTo>
                  <a:pt x="9196986" y="6308784"/>
                  <a:pt x="9102194" y="6274357"/>
                  <a:pt x="8995525" y="6294170"/>
                </a:cubicBezTo>
                <a:cubicBezTo>
                  <a:pt x="8888856" y="6313983"/>
                  <a:pt x="8675071" y="6263499"/>
                  <a:pt x="8569186" y="6294170"/>
                </a:cubicBezTo>
                <a:cubicBezTo>
                  <a:pt x="8463301" y="6324841"/>
                  <a:pt x="8172129" y="6281634"/>
                  <a:pt x="7977049" y="6294170"/>
                </a:cubicBezTo>
                <a:cubicBezTo>
                  <a:pt x="7781969" y="6306706"/>
                  <a:pt x="7670194" y="6279325"/>
                  <a:pt x="7550711" y="6294170"/>
                </a:cubicBezTo>
                <a:cubicBezTo>
                  <a:pt x="7431228" y="6309015"/>
                  <a:pt x="7097976" y="6267969"/>
                  <a:pt x="6792776" y="6294170"/>
                </a:cubicBezTo>
                <a:cubicBezTo>
                  <a:pt x="6487576" y="6320371"/>
                  <a:pt x="6350792" y="6254191"/>
                  <a:pt x="6034841" y="6294170"/>
                </a:cubicBezTo>
                <a:cubicBezTo>
                  <a:pt x="5718890" y="6334149"/>
                  <a:pt x="5743059" y="6249572"/>
                  <a:pt x="5525603" y="6294170"/>
                </a:cubicBezTo>
                <a:cubicBezTo>
                  <a:pt x="5308147" y="6338768"/>
                  <a:pt x="5320711" y="6293039"/>
                  <a:pt x="5182164" y="6294170"/>
                </a:cubicBezTo>
                <a:cubicBezTo>
                  <a:pt x="5043617" y="6295301"/>
                  <a:pt x="5006753" y="6280411"/>
                  <a:pt x="4838724" y="6294170"/>
                </a:cubicBezTo>
                <a:cubicBezTo>
                  <a:pt x="4670695" y="6307929"/>
                  <a:pt x="4488337" y="6239140"/>
                  <a:pt x="4163688" y="6294170"/>
                </a:cubicBezTo>
                <a:cubicBezTo>
                  <a:pt x="3839039" y="6349200"/>
                  <a:pt x="3691074" y="6260126"/>
                  <a:pt x="3405753" y="6294170"/>
                </a:cubicBezTo>
                <a:cubicBezTo>
                  <a:pt x="3120433" y="6328214"/>
                  <a:pt x="2803588" y="6213902"/>
                  <a:pt x="2647818" y="6294170"/>
                </a:cubicBezTo>
                <a:cubicBezTo>
                  <a:pt x="2492048" y="6374438"/>
                  <a:pt x="2336798" y="6252973"/>
                  <a:pt x="2221480" y="6294170"/>
                </a:cubicBezTo>
                <a:cubicBezTo>
                  <a:pt x="2106162" y="6335367"/>
                  <a:pt x="1624830" y="6244409"/>
                  <a:pt x="1049049" y="6294170"/>
                </a:cubicBezTo>
                <a:cubicBezTo>
                  <a:pt x="476991" y="6374932"/>
                  <a:pt x="18982" y="5919215"/>
                  <a:pt x="0" y="5245121"/>
                </a:cubicBezTo>
                <a:cubicBezTo>
                  <a:pt x="-55435" y="4992529"/>
                  <a:pt x="29784" y="4873741"/>
                  <a:pt x="0" y="4687643"/>
                </a:cubicBezTo>
                <a:cubicBezTo>
                  <a:pt x="-29784" y="4501545"/>
                  <a:pt x="14064" y="4286429"/>
                  <a:pt x="0" y="4172125"/>
                </a:cubicBezTo>
                <a:cubicBezTo>
                  <a:pt x="-14064" y="4057821"/>
                  <a:pt x="68171" y="3844324"/>
                  <a:pt x="0" y="3530726"/>
                </a:cubicBezTo>
                <a:cubicBezTo>
                  <a:pt x="-68171" y="3217128"/>
                  <a:pt x="36215" y="3133921"/>
                  <a:pt x="0" y="2931287"/>
                </a:cubicBezTo>
                <a:cubicBezTo>
                  <a:pt x="-36215" y="2728653"/>
                  <a:pt x="10303" y="2622792"/>
                  <a:pt x="0" y="2331848"/>
                </a:cubicBezTo>
                <a:cubicBezTo>
                  <a:pt x="-10303" y="2040904"/>
                  <a:pt x="28202" y="1930943"/>
                  <a:pt x="0" y="1732409"/>
                </a:cubicBezTo>
                <a:cubicBezTo>
                  <a:pt x="-28202" y="1533875"/>
                  <a:pt x="22001" y="1372343"/>
                  <a:pt x="0" y="1049049"/>
                </a:cubicBezTo>
                <a:close/>
              </a:path>
              <a:path w="10388013" h="6294170" stroke="0" extrusionOk="0">
                <a:moveTo>
                  <a:pt x="0" y="1049049"/>
                </a:moveTo>
                <a:cubicBezTo>
                  <a:pt x="83080" y="406094"/>
                  <a:pt x="572735" y="122394"/>
                  <a:pt x="1049049" y="0"/>
                </a:cubicBezTo>
                <a:cubicBezTo>
                  <a:pt x="1309531" y="-17364"/>
                  <a:pt x="1505141" y="13810"/>
                  <a:pt x="1724085" y="0"/>
                </a:cubicBezTo>
                <a:cubicBezTo>
                  <a:pt x="1943029" y="-13810"/>
                  <a:pt x="2171173" y="8586"/>
                  <a:pt x="2482020" y="0"/>
                </a:cubicBezTo>
                <a:cubicBezTo>
                  <a:pt x="2792868" y="-8586"/>
                  <a:pt x="2683874" y="33732"/>
                  <a:pt x="2825459" y="0"/>
                </a:cubicBezTo>
                <a:cubicBezTo>
                  <a:pt x="2967044" y="-33732"/>
                  <a:pt x="3048357" y="37666"/>
                  <a:pt x="3168899" y="0"/>
                </a:cubicBezTo>
                <a:cubicBezTo>
                  <a:pt x="3289441" y="-37666"/>
                  <a:pt x="3590902" y="6494"/>
                  <a:pt x="3926834" y="0"/>
                </a:cubicBezTo>
                <a:cubicBezTo>
                  <a:pt x="4262766" y="-6494"/>
                  <a:pt x="4267630" y="4124"/>
                  <a:pt x="4436071" y="0"/>
                </a:cubicBezTo>
                <a:cubicBezTo>
                  <a:pt x="4604512" y="-4124"/>
                  <a:pt x="4871205" y="59521"/>
                  <a:pt x="5028208" y="0"/>
                </a:cubicBezTo>
                <a:cubicBezTo>
                  <a:pt x="5185211" y="-59521"/>
                  <a:pt x="5446791" y="62573"/>
                  <a:pt x="5703244" y="0"/>
                </a:cubicBezTo>
                <a:cubicBezTo>
                  <a:pt x="5959697" y="-62573"/>
                  <a:pt x="6184562" y="50040"/>
                  <a:pt x="6461179" y="0"/>
                </a:cubicBezTo>
                <a:cubicBezTo>
                  <a:pt x="6737797" y="-50040"/>
                  <a:pt x="6910984" y="63089"/>
                  <a:pt x="7053316" y="0"/>
                </a:cubicBezTo>
                <a:cubicBezTo>
                  <a:pt x="7195648" y="-63089"/>
                  <a:pt x="7374448" y="39532"/>
                  <a:pt x="7479654" y="0"/>
                </a:cubicBezTo>
                <a:cubicBezTo>
                  <a:pt x="7584860" y="-39532"/>
                  <a:pt x="7971963" y="63170"/>
                  <a:pt x="8154690" y="0"/>
                </a:cubicBezTo>
                <a:cubicBezTo>
                  <a:pt x="8337417" y="-63170"/>
                  <a:pt x="8941240" y="8594"/>
                  <a:pt x="9338964" y="0"/>
                </a:cubicBezTo>
                <a:cubicBezTo>
                  <a:pt x="9932244" y="-40925"/>
                  <a:pt x="10445218" y="413031"/>
                  <a:pt x="10388013" y="1049049"/>
                </a:cubicBezTo>
                <a:cubicBezTo>
                  <a:pt x="10391064" y="1186725"/>
                  <a:pt x="10338731" y="1352651"/>
                  <a:pt x="10388013" y="1522606"/>
                </a:cubicBezTo>
                <a:cubicBezTo>
                  <a:pt x="10437295" y="1692561"/>
                  <a:pt x="10326611" y="1846095"/>
                  <a:pt x="10388013" y="2038123"/>
                </a:cubicBezTo>
                <a:cubicBezTo>
                  <a:pt x="10449415" y="2230151"/>
                  <a:pt x="10376554" y="2483794"/>
                  <a:pt x="10388013" y="2595601"/>
                </a:cubicBezTo>
                <a:cubicBezTo>
                  <a:pt x="10399472" y="2707408"/>
                  <a:pt x="10357103" y="2989244"/>
                  <a:pt x="10388013" y="3278962"/>
                </a:cubicBezTo>
                <a:cubicBezTo>
                  <a:pt x="10418923" y="3568680"/>
                  <a:pt x="10355943" y="3598157"/>
                  <a:pt x="10388013" y="3878400"/>
                </a:cubicBezTo>
                <a:cubicBezTo>
                  <a:pt x="10420083" y="4158643"/>
                  <a:pt x="10366857" y="4207000"/>
                  <a:pt x="10388013" y="4351957"/>
                </a:cubicBezTo>
                <a:cubicBezTo>
                  <a:pt x="10409169" y="4496914"/>
                  <a:pt x="10362173" y="4839460"/>
                  <a:pt x="10388013" y="5245121"/>
                </a:cubicBezTo>
                <a:cubicBezTo>
                  <a:pt x="10371879" y="5702556"/>
                  <a:pt x="9859750" y="6426928"/>
                  <a:pt x="9338964" y="6294170"/>
                </a:cubicBezTo>
                <a:cubicBezTo>
                  <a:pt x="9202569" y="6330633"/>
                  <a:pt x="9069186" y="6257832"/>
                  <a:pt x="8829726" y="6294170"/>
                </a:cubicBezTo>
                <a:cubicBezTo>
                  <a:pt x="8590266" y="6330508"/>
                  <a:pt x="8370788" y="6238606"/>
                  <a:pt x="8237590" y="6294170"/>
                </a:cubicBezTo>
                <a:cubicBezTo>
                  <a:pt x="8104392" y="6349734"/>
                  <a:pt x="7917511" y="6268064"/>
                  <a:pt x="7811251" y="6294170"/>
                </a:cubicBezTo>
                <a:cubicBezTo>
                  <a:pt x="7704991" y="6320276"/>
                  <a:pt x="7636749" y="6264399"/>
                  <a:pt x="7467812" y="6294170"/>
                </a:cubicBezTo>
                <a:cubicBezTo>
                  <a:pt x="7298875" y="6323941"/>
                  <a:pt x="7197429" y="6258125"/>
                  <a:pt x="7124372" y="6294170"/>
                </a:cubicBezTo>
                <a:cubicBezTo>
                  <a:pt x="7051315" y="6330215"/>
                  <a:pt x="6739404" y="6251188"/>
                  <a:pt x="6615135" y="6294170"/>
                </a:cubicBezTo>
                <a:cubicBezTo>
                  <a:pt x="6490866" y="6337152"/>
                  <a:pt x="6435642" y="6287899"/>
                  <a:pt x="6271695" y="6294170"/>
                </a:cubicBezTo>
                <a:cubicBezTo>
                  <a:pt x="6107748" y="6300441"/>
                  <a:pt x="5887218" y="6240538"/>
                  <a:pt x="5762458" y="6294170"/>
                </a:cubicBezTo>
                <a:cubicBezTo>
                  <a:pt x="5637698" y="6347802"/>
                  <a:pt x="5289075" y="6284199"/>
                  <a:pt x="5087422" y="6294170"/>
                </a:cubicBezTo>
                <a:cubicBezTo>
                  <a:pt x="4885769" y="6304141"/>
                  <a:pt x="4843540" y="6261574"/>
                  <a:pt x="4661083" y="6294170"/>
                </a:cubicBezTo>
                <a:cubicBezTo>
                  <a:pt x="4478626" y="6326766"/>
                  <a:pt x="4481056" y="6277669"/>
                  <a:pt x="4317644" y="6294170"/>
                </a:cubicBezTo>
                <a:cubicBezTo>
                  <a:pt x="4154232" y="6310671"/>
                  <a:pt x="3903216" y="6229743"/>
                  <a:pt x="3559709" y="6294170"/>
                </a:cubicBezTo>
                <a:cubicBezTo>
                  <a:pt x="3216203" y="6358597"/>
                  <a:pt x="3161345" y="6287041"/>
                  <a:pt x="2801774" y="6294170"/>
                </a:cubicBezTo>
                <a:cubicBezTo>
                  <a:pt x="2442204" y="6301299"/>
                  <a:pt x="2330628" y="6206987"/>
                  <a:pt x="2043839" y="6294170"/>
                </a:cubicBezTo>
                <a:cubicBezTo>
                  <a:pt x="1757050" y="6381353"/>
                  <a:pt x="1521229" y="6217220"/>
                  <a:pt x="1049049" y="6294170"/>
                </a:cubicBezTo>
                <a:cubicBezTo>
                  <a:pt x="629590" y="6352618"/>
                  <a:pt x="35228" y="5928614"/>
                  <a:pt x="0" y="5245121"/>
                </a:cubicBezTo>
                <a:cubicBezTo>
                  <a:pt x="-66085" y="4964632"/>
                  <a:pt x="45760" y="4913026"/>
                  <a:pt x="0" y="4645682"/>
                </a:cubicBezTo>
                <a:cubicBezTo>
                  <a:pt x="-45760" y="4378338"/>
                  <a:pt x="74726" y="4257885"/>
                  <a:pt x="0" y="3962322"/>
                </a:cubicBezTo>
                <a:cubicBezTo>
                  <a:pt x="-74726" y="3666759"/>
                  <a:pt x="19372" y="3630288"/>
                  <a:pt x="0" y="3404844"/>
                </a:cubicBezTo>
                <a:cubicBezTo>
                  <a:pt x="-19372" y="3179400"/>
                  <a:pt x="45353" y="3082890"/>
                  <a:pt x="0" y="2847366"/>
                </a:cubicBezTo>
                <a:cubicBezTo>
                  <a:pt x="-45353" y="2611842"/>
                  <a:pt x="10603" y="2398596"/>
                  <a:pt x="0" y="2164005"/>
                </a:cubicBezTo>
                <a:cubicBezTo>
                  <a:pt x="-10603" y="1929414"/>
                  <a:pt x="37202" y="1780444"/>
                  <a:pt x="0" y="1648488"/>
                </a:cubicBezTo>
                <a:cubicBezTo>
                  <a:pt x="-37202" y="1516532"/>
                  <a:pt x="57202" y="1286031"/>
                  <a:pt x="0" y="1049049"/>
                </a:cubicBezTo>
                <a:close/>
              </a:path>
            </a:pathLst>
          </a:custGeom>
          <a:solidFill>
            <a:srgbClr val="5DC8D2"/>
          </a:solidFill>
          <a:ln>
            <a:solidFill>
              <a:schemeClr val="tx1"/>
            </a:solidFill>
            <a:extLst>
              <a:ext uri="{C807C97D-BFC1-408E-A445-0C87EB9F89A2}">
                <ask:lineSketchStyleProps xmlns:ask="http://schemas.microsoft.com/office/drawing/2018/sketchyshapes" xmlns="" sd="1044423064">
                  <a:custGeom>
                    <a:avLst/>
                    <a:gdLst>
                      <a:gd name="connsiteX0" fmla="*/ 0 w 10291201"/>
                      <a:gd name="connsiteY0" fmla="*/ 494723 h 2968283"/>
                      <a:gd name="connsiteX1" fmla="*/ 1039272 w 10291201"/>
                      <a:gd name="connsiteY1" fmla="*/ 0 h 2968283"/>
                      <a:gd name="connsiteX2" fmla="*/ 1790143 w 10291201"/>
                      <a:gd name="connsiteY2" fmla="*/ 0 h 2968283"/>
                      <a:gd name="connsiteX3" fmla="*/ 2376762 w 10291201"/>
                      <a:gd name="connsiteY3" fmla="*/ 0 h 2968283"/>
                      <a:gd name="connsiteX4" fmla="*/ 2799126 w 10291201"/>
                      <a:gd name="connsiteY4" fmla="*/ 0 h 2968283"/>
                      <a:gd name="connsiteX5" fmla="*/ 3303618 w 10291201"/>
                      <a:gd name="connsiteY5" fmla="*/ 0 h 2968283"/>
                      <a:gd name="connsiteX6" fmla="*/ 3890237 w 10291201"/>
                      <a:gd name="connsiteY6" fmla="*/ 0 h 2968283"/>
                      <a:gd name="connsiteX7" fmla="*/ 4312602 w 10291201"/>
                      <a:gd name="connsiteY7" fmla="*/ 0 h 2968283"/>
                      <a:gd name="connsiteX8" fmla="*/ 4899220 w 10291201"/>
                      <a:gd name="connsiteY8" fmla="*/ 0 h 2968283"/>
                      <a:gd name="connsiteX9" fmla="*/ 5650092 w 10291201"/>
                      <a:gd name="connsiteY9" fmla="*/ 0 h 2968283"/>
                      <a:gd name="connsiteX10" fmla="*/ 5990330 w 10291201"/>
                      <a:gd name="connsiteY10" fmla="*/ 0 h 2968283"/>
                      <a:gd name="connsiteX11" fmla="*/ 6659075 w 10291201"/>
                      <a:gd name="connsiteY11" fmla="*/ 0 h 2968283"/>
                      <a:gd name="connsiteX12" fmla="*/ 6999314 w 10291201"/>
                      <a:gd name="connsiteY12" fmla="*/ 0 h 2968283"/>
                      <a:gd name="connsiteX13" fmla="*/ 7585933 w 10291201"/>
                      <a:gd name="connsiteY13" fmla="*/ 0 h 2968283"/>
                      <a:gd name="connsiteX14" fmla="*/ 8090424 w 10291201"/>
                      <a:gd name="connsiteY14" fmla="*/ 0 h 2968283"/>
                      <a:gd name="connsiteX15" fmla="*/ 9251928 w 10291201"/>
                      <a:gd name="connsiteY15" fmla="*/ 0 h 2968283"/>
                      <a:gd name="connsiteX16" fmla="*/ 10291201 w 10291201"/>
                      <a:gd name="connsiteY16" fmla="*/ 494723 h 2968283"/>
                      <a:gd name="connsiteX17" fmla="*/ 10291201 w 10291201"/>
                      <a:gd name="connsiteY17" fmla="*/ 718049 h 2968283"/>
                      <a:gd name="connsiteX18" fmla="*/ 10291201 w 10291201"/>
                      <a:gd name="connsiteY18" fmla="*/ 1040316 h 2968283"/>
                      <a:gd name="connsiteX19" fmla="*/ 10291201 w 10291201"/>
                      <a:gd name="connsiteY19" fmla="*/ 1362584 h 2968283"/>
                      <a:gd name="connsiteX20" fmla="*/ 10291201 w 10291201"/>
                      <a:gd name="connsiteY20" fmla="*/ 1605698 h 2968283"/>
                      <a:gd name="connsiteX21" fmla="*/ 10291201 w 10291201"/>
                      <a:gd name="connsiteY21" fmla="*/ 1908177 h 2968283"/>
                      <a:gd name="connsiteX22" fmla="*/ 10291201 w 10291201"/>
                      <a:gd name="connsiteY22" fmla="*/ 2210657 h 2968283"/>
                      <a:gd name="connsiteX23" fmla="*/ 10291201 w 10291201"/>
                      <a:gd name="connsiteY23" fmla="*/ 2473559 h 2968283"/>
                      <a:gd name="connsiteX24" fmla="*/ 9251928 w 10291201"/>
                      <a:gd name="connsiteY24" fmla="*/ 2968283 h 2968283"/>
                      <a:gd name="connsiteX25" fmla="*/ 8911690 w 10291201"/>
                      <a:gd name="connsiteY25" fmla="*/ 2968283 h 2968283"/>
                      <a:gd name="connsiteX26" fmla="*/ 8489324 w 10291201"/>
                      <a:gd name="connsiteY26" fmla="*/ 2968283 h 2968283"/>
                      <a:gd name="connsiteX27" fmla="*/ 7902706 w 10291201"/>
                      <a:gd name="connsiteY27" fmla="*/ 2968283 h 2968283"/>
                      <a:gd name="connsiteX28" fmla="*/ 7480341 w 10291201"/>
                      <a:gd name="connsiteY28" fmla="*/ 2968283 h 2968283"/>
                      <a:gd name="connsiteX29" fmla="*/ 6729470 w 10291201"/>
                      <a:gd name="connsiteY29" fmla="*/ 2968283 h 2968283"/>
                      <a:gd name="connsiteX30" fmla="*/ 5978598 w 10291201"/>
                      <a:gd name="connsiteY30" fmla="*/ 2968283 h 2968283"/>
                      <a:gd name="connsiteX31" fmla="*/ 5474106 w 10291201"/>
                      <a:gd name="connsiteY31" fmla="*/ 2968283 h 2968283"/>
                      <a:gd name="connsiteX32" fmla="*/ 5133868 w 10291201"/>
                      <a:gd name="connsiteY32" fmla="*/ 2968283 h 2968283"/>
                      <a:gd name="connsiteX33" fmla="*/ 4793629 w 10291201"/>
                      <a:gd name="connsiteY33" fmla="*/ 2968283 h 2968283"/>
                      <a:gd name="connsiteX34" fmla="*/ 4124884 w 10291201"/>
                      <a:gd name="connsiteY34" fmla="*/ 2968283 h 2968283"/>
                      <a:gd name="connsiteX35" fmla="*/ 3374012 w 10291201"/>
                      <a:gd name="connsiteY35" fmla="*/ 2968283 h 2968283"/>
                      <a:gd name="connsiteX36" fmla="*/ 2623141 w 10291201"/>
                      <a:gd name="connsiteY36" fmla="*/ 2968283 h 2968283"/>
                      <a:gd name="connsiteX37" fmla="*/ 2200776 w 10291201"/>
                      <a:gd name="connsiteY37" fmla="*/ 2968283 h 2968283"/>
                      <a:gd name="connsiteX38" fmla="*/ 1039272 w 10291201"/>
                      <a:gd name="connsiteY38" fmla="*/ 2968283 h 2968283"/>
                      <a:gd name="connsiteX39" fmla="*/ 0 w 10291201"/>
                      <a:gd name="connsiteY39" fmla="*/ 2473559 h 2968283"/>
                      <a:gd name="connsiteX40" fmla="*/ 0 w 10291201"/>
                      <a:gd name="connsiteY40" fmla="*/ 2210657 h 2968283"/>
                      <a:gd name="connsiteX41" fmla="*/ 0 w 10291201"/>
                      <a:gd name="connsiteY41" fmla="*/ 1967542 h 2968283"/>
                      <a:gd name="connsiteX42" fmla="*/ 0 w 10291201"/>
                      <a:gd name="connsiteY42" fmla="*/ 1665063 h 2968283"/>
                      <a:gd name="connsiteX43" fmla="*/ 0 w 10291201"/>
                      <a:gd name="connsiteY43" fmla="*/ 1382372 h 2968283"/>
                      <a:gd name="connsiteX44" fmla="*/ 0 w 10291201"/>
                      <a:gd name="connsiteY44" fmla="*/ 1099681 h 2968283"/>
                      <a:gd name="connsiteX45" fmla="*/ 0 w 10291201"/>
                      <a:gd name="connsiteY45" fmla="*/ 816990 h 2968283"/>
                      <a:gd name="connsiteX46" fmla="*/ 0 w 10291201"/>
                      <a:gd name="connsiteY46" fmla="*/ 494723 h 2968283"/>
                      <a:gd name="connsiteX0" fmla="*/ 0 w 10291201"/>
                      <a:gd name="connsiteY0" fmla="*/ 494723 h 2968283"/>
                      <a:gd name="connsiteX1" fmla="*/ 1039272 w 10291201"/>
                      <a:gd name="connsiteY1" fmla="*/ 0 h 2968283"/>
                      <a:gd name="connsiteX2" fmla="*/ 1708017 w 10291201"/>
                      <a:gd name="connsiteY2" fmla="*/ 0 h 2968283"/>
                      <a:gd name="connsiteX3" fmla="*/ 2458888 w 10291201"/>
                      <a:gd name="connsiteY3" fmla="*/ 0 h 2968283"/>
                      <a:gd name="connsiteX4" fmla="*/ 2799126 w 10291201"/>
                      <a:gd name="connsiteY4" fmla="*/ 0 h 2968283"/>
                      <a:gd name="connsiteX5" fmla="*/ 3139366 w 10291201"/>
                      <a:gd name="connsiteY5" fmla="*/ 0 h 2968283"/>
                      <a:gd name="connsiteX6" fmla="*/ 3890237 w 10291201"/>
                      <a:gd name="connsiteY6" fmla="*/ 0 h 2968283"/>
                      <a:gd name="connsiteX7" fmla="*/ 4394728 w 10291201"/>
                      <a:gd name="connsiteY7" fmla="*/ 0 h 2968283"/>
                      <a:gd name="connsiteX8" fmla="*/ 4981347 w 10291201"/>
                      <a:gd name="connsiteY8" fmla="*/ 0 h 2968283"/>
                      <a:gd name="connsiteX9" fmla="*/ 5650092 w 10291201"/>
                      <a:gd name="connsiteY9" fmla="*/ 0 h 2968283"/>
                      <a:gd name="connsiteX10" fmla="*/ 6400963 w 10291201"/>
                      <a:gd name="connsiteY10" fmla="*/ 0 h 2968283"/>
                      <a:gd name="connsiteX11" fmla="*/ 6987582 w 10291201"/>
                      <a:gd name="connsiteY11" fmla="*/ 0 h 2968283"/>
                      <a:gd name="connsiteX12" fmla="*/ 7409946 w 10291201"/>
                      <a:gd name="connsiteY12" fmla="*/ 0 h 2968283"/>
                      <a:gd name="connsiteX13" fmla="*/ 8078691 w 10291201"/>
                      <a:gd name="connsiteY13" fmla="*/ 0 h 2968283"/>
                      <a:gd name="connsiteX14" fmla="*/ 9251928 w 10291201"/>
                      <a:gd name="connsiteY14" fmla="*/ 0 h 2968283"/>
                      <a:gd name="connsiteX15" fmla="*/ 10291201 w 10291201"/>
                      <a:gd name="connsiteY15" fmla="*/ 494723 h 2968283"/>
                      <a:gd name="connsiteX16" fmla="*/ 10291201 w 10291201"/>
                      <a:gd name="connsiteY16" fmla="*/ 718049 h 2968283"/>
                      <a:gd name="connsiteX17" fmla="*/ 10291201 w 10291201"/>
                      <a:gd name="connsiteY17" fmla="*/ 961163 h 2968283"/>
                      <a:gd name="connsiteX18" fmla="*/ 10291201 w 10291201"/>
                      <a:gd name="connsiteY18" fmla="*/ 1224065 h 2968283"/>
                      <a:gd name="connsiteX19" fmla="*/ 10291201 w 10291201"/>
                      <a:gd name="connsiteY19" fmla="*/ 1546333 h 2968283"/>
                      <a:gd name="connsiteX20" fmla="*/ 10291201 w 10291201"/>
                      <a:gd name="connsiteY20" fmla="*/ 1829024 h 2968283"/>
                      <a:gd name="connsiteX21" fmla="*/ 10291201 w 10291201"/>
                      <a:gd name="connsiteY21" fmla="*/ 2052350 h 2968283"/>
                      <a:gd name="connsiteX22" fmla="*/ 10291201 w 10291201"/>
                      <a:gd name="connsiteY22" fmla="*/ 2473559 h 2968283"/>
                      <a:gd name="connsiteX23" fmla="*/ 9251928 w 10291201"/>
                      <a:gd name="connsiteY23" fmla="*/ 2968283 h 2968283"/>
                      <a:gd name="connsiteX24" fmla="*/ 8747436 w 10291201"/>
                      <a:gd name="connsiteY24" fmla="*/ 2968283 h 2968283"/>
                      <a:gd name="connsiteX25" fmla="*/ 8160819 w 10291201"/>
                      <a:gd name="connsiteY25" fmla="*/ 2968283 h 2968283"/>
                      <a:gd name="connsiteX26" fmla="*/ 7738453 w 10291201"/>
                      <a:gd name="connsiteY26" fmla="*/ 2968283 h 2968283"/>
                      <a:gd name="connsiteX27" fmla="*/ 7398215 w 10291201"/>
                      <a:gd name="connsiteY27" fmla="*/ 2968283 h 2968283"/>
                      <a:gd name="connsiteX28" fmla="*/ 7057975 w 10291201"/>
                      <a:gd name="connsiteY28" fmla="*/ 2968283 h 2968283"/>
                      <a:gd name="connsiteX29" fmla="*/ 6553484 w 10291201"/>
                      <a:gd name="connsiteY29" fmla="*/ 2968283 h 2968283"/>
                      <a:gd name="connsiteX30" fmla="*/ 6213245 w 10291201"/>
                      <a:gd name="connsiteY30" fmla="*/ 2968283 h 2968283"/>
                      <a:gd name="connsiteX31" fmla="*/ 5708754 w 10291201"/>
                      <a:gd name="connsiteY31" fmla="*/ 2968283 h 2968283"/>
                      <a:gd name="connsiteX32" fmla="*/ 5040009 w 10291201"/>
                      <a:gd name="connsiteY32" fmla="*/ 2968283 h 2968283"/>
                      <a:gd name="connsiteX33" fmla="*/ 4617643 w 10291201"/>
                      <a:gd name="connsiteY33" fmla="*/ 2968283 h 2968283"/>
                      <a:gd name="connsiteX34" fmla="*/ 4277405 w 10291201"/>
                      <a:gd name="connsiteY34" fmla="*/ 2968283 h 2968283"/>
                      <a:gd name="connsiteX35" fmla="*/ 3526533 w 10291201"/>
                      <a:gd name="connsiteY35" fmla="*/ 2968283 h 2968283"/>
                      <a:gd name="connsiteX36" fmla="*/ 2775662 w 10291201"/>
                      <a:gd name="connsiteY36" fmla="*/ 2968283 h 2968283"/>
                      <a:gd name="connsiteX37" fmla="*/ 2024791 w 10291201"/>
                      <a:gd name="connsiteY37" fmla="*/ 2968283 h 2968283"/>
                      <a:gd name="connsiteX38" fmla="*/ 1039272 w 10291201"/>
                      <a:gd name="connsiteY38" fmla="*/ 2968283 h 2968283"/>
                      <a:gd name="connsiteX39" fmla="*/ 0 w 10291201"/>
                      <a:gd name="connsiteY39" fmla="*/ 2473559 h 2968283"/>
                      <a:gd name="connsiteX40" fmla="*/ 0 w 10291201"/>
                      <a:gd name="connsiteY40" fmla="*/ 2190868 h 2968283"/>
                      <a:gd name="connsiteX41" fmla="*/ 0 w 10291201"/>
                      <a:gd name="connsiteY41" fmla="*/ 1868601 h 2968283"/>
                      <a:gd name="connsiteX42" fmla="*/ 0 w 10291201"/>
                      <a:gd name="connsiteY42" fmla="*/ 1605698 h 2968283"/>
                      <a:gd name="connsiteX43" fmla="*/ 0 w 10291201"/>
                      <a:gd name="connsiteY43" fmla="*/ 1342796 h 2968283"/>
                      <a:gd name="connsiteX44" fmla="*/ 0 w 10291201"/>
                      <a:gd name="connsiteY44" fmla="*/ 1020528 h 2968283"/>
                      <a:gd name="connsiteX45" fmla="*/ 0 w 10291201"/>
                      <a:gd name="connsiteY45" fmla="*/ 777414 h 2968283"/>
                      <a:gd name="connsiteX46" fmla="*/ 0 w 10291201"/>
                      <a:gd name="connsiteY46" fmla="*/ 494723 h 296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291201" h="2968283" fill="none" extrusionOk="0">
                        <a:moveTo>
                          <a:pt x="0" y="494723"/>
                        </a:moveTo>
                        <a:cubicBezTo>
                          <a:pt x="-19628" y="235695"/>
                          <a:pt x="430069" y="9767"/>
                          <a:pt x="1039272" y="0"/>
                        </a:cubicBezTo>
                        <a:cubicBezTo>
                          <a:pt x="1348907" y="-51226"/>
                          <a:pt x="1575680" y="37810"/>
                          <a:pt x="1790143" y="0"/>
                        </a:cubicBezTo>
                        <a:cubicBezTo>
                          <a:pt x="2010033" y="-32390"/>
                          <a:pt x="2288693" y="9173"/>
                          <a:pt x="2376762" y="0"/>
                        </a:cubicBezTo>
                        <a:cubicBezTo>
                          <a:pt x="2490798" y="-15199"/>
                          <a:pt x="2673192" y="13753"/>
                          <a:pt x="2799126" y="0"/>
                        </a:cubicBezTo>
                        <a:cubicBezTo>
                          <a:pt x="2975869" y="-870"/>
                          <a:pt x="3159425" y="36312"/>
                          <a:pt x="3303618" y="0"/>
                        </a:cubicBezTo>
                        <a:cubicBezTo>
                          <a:pt x="3431981" y="-37349"/>
                          <a:pt x="3672495" y="-3521"/>
                          <a:pt x="3890237" y="0"/>
                        </a:cubicBezTo>
                        <a:cubicBezTo>
                          <a:pt x="4134408" y="-1263"/>
                          <a:pt x="4200245" y="-2668"/>
                          <a:pt x="4312602" y="0"/>
                        </a:cubicBezTo>
                        <a:cubicBezTo>
                          <a:pt x="4455547" y="-7285"/>
                          <a:pt x="4719733" y="13875"/>
                          <a:pt x="4899220" y="0"/>
                        </a:cubicBezTo>
                        <a:cubicBezTo>
                          <a:pt x="5117360" y="-12591"/>
                          <a:pt x="5348371" y="39787"/>
                          <a:pt x="5650092" y="0"/>
                        </a:cubicBezTo>
                        <a:cubicBezTo>
                          <a:pt x="5970737" y="-24616"/>
                          <a:pt x="5909129" y="13544"/>
                          <a:pt x="5990330" y="0"/>
                        </a:cubicBezTo>
                        <a:cubicBezTo>
                          <a:pt x="6064247" y="-14850"/>
                          <a:pt x="6474532" y="31150"/>
                          <a:pt x="6659075" y="0"/>
                        </a:cubicBezTo>
                        <a:cubicBezTo>
                          <a:pt x="6841654" y="-28314"/>
                          <a:pt x="6888822" y="9841"/>
                          <a:pt x="6999314" y="0"/>
                        </a:cubicBezTo>
                        <a:cubicBezTo>
                          <a:pt x="7120964" y="-174"/>
                          <a:pt x="7435860" y="12480"/>
                          <a:pt x="7585933" y="0"/>
                        </a:cubicBezTo>
                        <a:cubicBezTo>
                          <a:pt x="7708394" y="-28349"/>
                          <a:pt x="7993333" y="6281"/>
                          <a:pt x="8090424" y="0"/>
                        </a:cubicBezTo>
                        <a:cubicBezTo>
                          <a:pt x="8282284" y="-43028"/>
                          <a:pt x="8877539" y="49499"/>
                          <a:pt x="9251928" y="0"/>
                        </a:cubicBezTo>
                        <a:cubicBezTo>
                          <a:pt x="9910306" y="63347"/>
                          <a:pt x="10411538" y="217501"/>
                          <a:pt x="10291201" y="494723"/>
                        </a:cubicBezTo>
                        <a:cubicBezTo>
                          <a:pt x="10295783" y="582852"/>
                          <a:pt x="10217190" y="648418"/>
                          <a:pt x="10291201" y="718049"/>
                        </a:cubicBezTo>
                        <a:cubicBezTo>
                          <a:pt x="10363095" y="786316"/>
                          <a:pt x="10276073" y="959757"/>
                          <a:pt x="10291201" y="1040316"/>
                        </a:cubicBezTo>
                        <a:cubicBezTo>
                          <a:pt x="10291741" y="1123511"/>
                          <a:pt x="10286328" y="1224845"/>
                          <a:pt x="10291201" y="1362584"/>
                        </a:cubicBezTo>
                        <a:cubicBezTo>
                          <a:pt x="10284670" y="1493419"/>
                          <a:pt x="10247482" y="1536246"/>
                          <a:pt x="10291201" y="1605698"/>
                        </a:cubicBezTo>
                        <a:cubicBezTo>
                          <a:pt x="10344100" y="1692678"/>
                          <a:pt x="10261973" y="1821023"/>
                          <a:pt x="10291201" y="1908177"/>
                        </a:cubicBezTo>
                        <a:cubicBezTo>
                          <a:pt x="10334828" y="1982158"/>
                          <a:pt x="10269471" y="2142248"/>
                          <a:pt x="10291201" y="2210657"/>
                        </a:cubicBezTo>
                        <a:cubicBezTo>
                          <a:pt x="10330898" y="2295521"/>
                          <a:pt x="10243758" y="2385605"/>
                          <a:pt x="10291201" y="2473559"/>
                        </a:cubicBezTo>
                        <a:cubicBezTo>
                          <a:pt x="10324886" y="2770053"/>
                          <a:pt x="9808020" y="2944738"/>
                          <a:pt x="9251928" y="2968283"/>
                        </a:cubicBezTo>
                        <a:cubicBezTo>
                          <a:pt x="9093327" y="2995305"/>
                          <a:pt x="9027959" y="2960763"/>
                          <a:pt x="8911690" y="2968283"/>
                        </a:cubicBezTo>
                        <a:cubicBezTo>
                          <a:pt x="8795952" y="2975009"/>
                          <a:pt x="8596262" y="2959198"/>
                          <a:pt x="8489324" y="2968283"/>
                        </a:cubicBezTo>
                        <a:cubicBezTo>
                          <a:pt x="8387680" y="2977582"/>
                          <a:pt x="8099496" y="3013399"/>
                          <a:pt x="7902706" y="2968283"/>
                        </a:cubicBezTo>
                        <a:cubicBezTo>
                          <a:pt x="7721185" y="2979806"/>
                          <a:pt x="7614157" y="2954319"/>
                          <a:pt x="7480341" y="2968283"/>
                        </a:cubicBezTo>
                        <a:cubicBezTo>
                          <a:pt x="7373963" y="2972942"/>
                          <a:pt x="7017871" y="2968614"/>
                          <a:pt x="6729470" y="2968283"/>
                        </a:cubicBezTo>
                        <a:cubicBezTo>
                          <a:pt x="6444336" y="2946937"/>
                          <a:pt x="6287956" y="2977164"/>
                          <a:pt x="5978598" y="2968283"/>
                        </a:cubicBezTo>
                        <a:cubicBezTo>
                          <a:pt x="5658465" y="2975556"/>
                          <a:pt x="5685984" y="2936034"/>
                          <a:pt x="5474106" y="2968283"/>
                        </a:cubicBezTo>
                        <a:cubicBezTo>
                          <a:pt x="5259543" y="2989476"/>
                          <a:pt x="5265674" y="2968355"/>
                          <a:pt x="5133868" y="2968283"/>
                        </a:cubicBezTo>
                        <a:cubicBezTo>
                          <a:pt x="4996983" y="2959727"/>
                          <a:pt x="4961128" y="2967864"/>
                          <a:pt x="4793629" y="2968283"/>
                        </a:cubicBezTo>
                        <a:cubicBezTo>
                          <a:pt x="4628864" y="2967422"/>
                          <a:pt x="4468500" y="2921012"/>
                          <a:pt x="4124884" y="2968283"/>
                        </a:cubicBezTo>
                        <a:cubicBezTo>
                          <a:pt x="3796489" y="3001443"/>
                          <a:pt x="3629255" y="2918196"/>
                          <a:pt x="3374012" y="2968283"/>
                        </a:cubicBezTo>
                        <a:cubicBezTo>
                          <a:pt x="3114017" y="2999088"/>
                          <a:pt x="2783938" y="2954428"/>
                          <a:pt x="2623141" y="2968283"/>
                        </a:cubicBezTo>
                        <a:cubicBezTo>
                          <a:pt x="2491447" y="3023402"/>
                          <a:pt x="2293083" y="2939858"/>
                          <a:pt x="2200776" y="2968283"/>
                        </a:cubicBezTo>
                        <a:cubicBezTo>
                          <a:pt x="1997290" y="2918128"/>
                          <a:pt x="1643079" y="3013759"/>
                          <a:pt x="1039272" y="2968283"/>
                        </a:cubicBezTo>
                        <a:cubicBezTo>
                          <a:pt x="402567" y="3024626"/>
                          <a:pt x="-32745" y="2715119"/>
                          <a:pt x="0" y="2473559"/>
                        </a:cubicBezTo>
                        <a:cubicBezTo>
                          <a:pt x="-44757" y="2360641"/>
                          <a:pt x="24253" y="2286685"/>
                          <a:pt x="0" y="2210657"/>
                        </a:cubicBezTo>
                        <a:cubicBezTo>
                          <a:pt x="-26147" y="2130261"/>
                          <a:pt x="-1109" y="2027868"/>
                          <a:pt x="0" y="1967542"/>
                        </a:cubicBezTo>
                        <a:cubicBezTo>
                          <a:pt x="-31448" y="1930757"/>
                          <a:pt x="78333" y="1822818"/>
                          <a:pt x="0" y="1665063"/>
                        </a:cubicBezTo>
                        <a:cubicBezTo>
                          <a:pt x="-73901" y="1519620"/>
                          <a:pt x="29829" y="1478508"/>
                          <a:pt x="0" y="1382372"/>
                        </a:cubicBezTo>
                        <a:cubicBezTo>
                          <a:pt x="-32911" y="1287953"/>
                          <a:pt x="5717" y="1225316"/>
                          <a:pt x="0" y="1099681"/>
                        </a:cubicBezTo>
                        <a:cubicBezTo>
                          <a:pt x="-14176" y="971256"/>
                          <a:pt x="13470" y="914883"/>
                          <a:pt x="0" y="816990"/>
                        </a:cubicBezTo>
                        <a:cubicBezTo>
                          <a:pt x="-27519" y="703150"/>
                          <a:pt x="24472" y="659926"/>
                          <a:pt x="0" y="494723"/>
                        </a:cubicBezTo>
                        <a:close/>
                      </a:path>
                      <a:path w="10291201" h="2968283" stroke="0" extrusionOk="0">
                        <a:moveTo>
                          <a:pt x="0" y="494723"/>
                        </a:moveTo>
                        <a:cubicBezTo>
                          <a:pt x="94124" y="225390"/>
                          <a:pt x="570495" y="16933"/>
                          <a:pt x="1039272" y="0"/>
                        </a:cubicBezTo>
                        <a:cubicBezTo>
                          <a:pt x="1301794" y="-6463"/>
                          <a:pt x="1451036" y="25556"/>
                          <a:pt x="1708017" y="0"/>
                        </a:cubicBezTo>
                        <a:cubicBezTo>
                          <a:pt x="1961720" y="5141"/>
                          <a:pt x="2141021" y="-3556"/>
                          <a:pt x="2458888" y="0"/>
                        </a:cubicBezTo>
                        <a:cubicBezTo>
                          <a:pt x="2755409" y="519"/>
                          <a:pt x="2661112" y="-15184"/>
                          <a:pt x="2799126" y="0"/>
                        </a:cubicBezTo>
                        <a:cubicBezTo>
                          <a:pt x="2954693" y="-9530"/>
                          <a:pt x="3035258" y="2226"/>
                          <a:pt x="3139366" y="0"/>
                        </a:cubicBezTo>
                        <a:cubicBezTo>
                          <a:pt x="3227468" y="34105"/>
                          <a:pt x="3566462" y="29539"/>
                          <a:pt x="3890237" y="0"/>
                        </a:cubicBezTo>
                        <a:cubicBezTo>
                          <a:pt x="4070858" y="-13437"/>
                          <a:pt x="4162278" y="40826"/>
                          <a:pt x="4394728" y="0"/>
                        </a:cubicBezTo>
                        <a:cubicBezTo>
                          <a:pt x="4531268" y="-17778"/>
                          <a:pt x="4854618" y="21986"/>
                          <a:pt x="4981347" y="0"/>
                        </a:cubicBezTo>
                        <a:cubicBezTo>
                          <a:pt x="5125624" y="-15630"/>
                          <a:pt x="5397579" y="2450"/>
                          <a:pt x="5650092" y="0"/>
                        </a:cubicBezTo>
                        <a:cubicBezTo>
                          <a:pt x="5906122" y="-34738"/>
                          <a:pt x="6125596" y="9620"/>
                          <a:pt x="6400963" y="0"/>
                        </a:cubicBezTo>
                        <a:cubicBezTo>
                          <a:pt x="6713403" y="-35625"/>
                          <a:pt x="6874997" y="31682"/>
                          <a:pt x="6987582" y="0"/>
                        </a:cubicBezTo>
                        <a:cubicBezTo>
                          <a:pt x="7115265" y="-28511"/>
                          <a:pt x="7285878" y="4976"/>
                          <a:pt x="7409946" y="0"/>
                        </a:cubicBezTo>
                        <a:cubicBezTo>
                          <a:pt x="7543717" y="-13065"/>
                          <a:pt x="7889955" y="62996"/>
                          <a:pt x="8078691" y="0"/>
                        </a:cubicBezTo>
                        <a:cubicBezTo>
                          <a:pt x="8272151" y="-23201"/>
                          <a:pt x="8835249" y="18611"/>
                          <a:pt x="9251928" y="0"/>
                        </a:cubicBezTo>
                        <a:cubicBezTo>
                          <a:pt x="9871123" y="33266"/>
                          <a:pt x="10378673" y="167363"/>
                          <a:pt x="10291201" y="494723"/>
                        </a:cubicBezTo>
                        <a:cubicBezTo>
                          <a:pt x="10289736" y="553581"/>
                          <a:pt x="10239939" y="658250"/>
                          <a:pt x="10291201" y="718049"/>
                        </a:cubicBezTo>
                        <a:cubicBezTo>
                          <a:pt x="10345427" y="800598"/>
                          <a:pt x="10240006" y="862590"/>
                          <a:pt x="10291201" y="961163"/>
                        </a:cubicBezTo>
                        <a:cubicBezTo>
                          <a:pt x="10363299" y="1052352"/>
                          <a:pt x="10280504" y="1175165"/>
                          <a:pt x="10291201" y="1224065"/>
                        </a:cubicBezTo>
                        <a:cubicBezTo>
                          <a:pt x="10307368" y="1256864"/>
                          <a:pt x="10258226" y="1392461"/>
                          <a:pt x="10291201" y="1546333"/>
                        </a:cubicBezTo>
                        <a:cubicBezTo>
                          <a:pt x="10319149" y="1678643"/>
                          <a:pt x="10259541" y="1698281"/>
                          <a:pt x="10291201" y="1829024"/>
                        </a:cubicBezTo>
                        <a:cubicBezTo>
                          <a:pt x="10322326" y="1958491"/>
                          <a:pt x="10274967" y="1989636"/>
                          <a:pt x="10291201" y="2052350"/>
                        </a:cubicBezTo>
                        <a:cubicBezTo>
                          <a:pt x="10302770" y="2125513"/>
                          <a:pt x="10232717" y="2262664"/>
                          <a:pt x="10291201" y="2473559"/>
                        </a:cubicBezTo>
                        <a:cubicBezTo>
                          <a:pt x="10253692" y="2734832"/>
                          <a:pt x="9784476" y="3087833"/>
                          <a:pt x="9251928" y="2968283"/>
                        </a:cubicBezTo>
                        <a:cubicBezTo>
                          <a:pt x="9122897" y="3001823"/>
                          <a:pt x="8997963" y="2952436"/>
                          <a:pt x="8747436" y="2968283"/>
                        </a:cubicBezTo>
                        <a:cubicBezTo>
                          <a:pt x="8504514" y="3003930"/>
                          <a:pt x="8287692" y="2925984"/>
                          <a:pt x="8160819" y="2968283"/>
                        </a:cubicBezTo>
                        <a:cubicBezTo>
                          <a:pt x="8014607" y="2985529"/>
                          <a:pt x="7852702" y="2959972"/>
                          <a:pt x="7738453" y="2968283"/>
                        </a:cubicBezTo>
                        <a:cubicBezTo>
                          <a:pt x="7644560" y="2980015"/>
                          <a:pt x="7557957" y="2945915"/>
                          <a:pt x="7398215" y="2968283"/>
                        </a:cubicBezTo>
                        <a:cubicBezTo>
                          <a:pt x="7215502" y="2994263"/>
                          <a:pt x="7120230" y="2940822"/>
                          <a:pt x="7057975" y="2968283"/>
                        </a:cubicBezTo>
                        <a:cubicBezTo>
                          <a:pt x="7008445" y="3001234"/>
                          <a:pt x="6674900" y="2954084"/>
                          <a:pt x="6553484" y="2968283"/>
                        </a:cubicBezTo>
                        <a:cubicBezTo>
                          <a:pt x="6423698" y="2985705"/>
                          <a:pt x="6379612" y="2969746"/>
                          <a:pt x="6213245" y="2968283"/>
                        </a:cubicBezTo>
                        <a:cubicBezTo>
                          <a:pt x="6066938" y="2969049"/>
                          <a:pt x="5842569" y="2935249"/>
                          <a:pt x="5708754" y="2968283"/>
                        </a:cubicBezTo>
                        <a:cubicBezTo>
                          <a:pt x="5553948" y="2969377"/>
                          <a:pt x="5270394" y="2957308"/>
                          <a:pt x="5040009" y="2968283"/>
                        </a:cubicBezTo>
                        <a:cubicBezTo>
                          <a:pt x="4838280" y="2969348"/>
                          <a:pt x="4788317" y="2959122"/>
                          <a:pt x="4617643" y="2968283"/>
                        </a:cubicBezTo>
                        <a:cubicBezTo>
                          <a:pt x="4431322" y="2980913"/>
                          <a:pt x="4438260" y="2960180"/>
                          <a:pt x="4277405" y="2968283"/>
                        </a:cubicBezTo>
                        <a:cubicBezTo>
                          <a:pt x="4141490" y="2944624"/>
                          <a:pt x="3872723" y="2883593"/>
                          <a:pt x="3526533" y="2968283"/>
                        </a:cubicBezTo>
                        <a:cubicBezTo>
                          <a:pt x="3187439" y="2999915"/>
                          <a:pt x="3147700" y="2957645"/>
                          <a:pt x="2775662" y="2968283"/>
                        </a:cubicBezTo>
                        <a:cubicBezTo>
                          <a:pt x="2418750" y="2969023"/>
                          <a:pt x="2332675" y="2942480"/>
                          <a:pt x="2024791" y="2968283"/>
                        </a:cubicBezTo>
                        <a:cubicBezTo>
                          <a:pt x="1747912" y="3012760"/>
                          <a:pt x="1437810" y="2951511"/>
                          <a:pt x="1039272" y="2968283"/>
                        </a:cubicBezTo>
                        <a:cubicBezTo>
                          <a:pt x="639830" y="3084731"/>
                          <a:pt x="38866" y="2802643"/>
                          <a:pt x="0" y="2473559"/>
                        </a:cubicBezTo>
                        <a:cubicBezTo>
                          <a:pt x="-38854" y="2330799"/>
                          <a:pt x="32314" y="2314353"/>
                          <a:pt x="0" y="2190868"/>
                        </a:cubicBezTo>
                        <a:cubicBezTo>
                          <a:pt x="-68755" y="2070705"/>
                          <a:pt x="78286" y="2014035"/>
                          <a:pt x="0" y="1868601"/>
                        </a:cubicBezTo>
                        <a:cubicBezTo>
                          <a:pt x="-61911" y="1726096"/>
                          <a:pt x="15534" y="1716308"/>
                          <a:pt x="0" y="1605698"/>
                        </a:cubicBezTo>
                        <a:cubicBezTo>
                          <a:pt x="-35958" y="1503689"/>
                          <a:pt x="52696" y="1454417"/>
                          <a:pt x="0" y="1342796"/>
                        </a:cubicBezTo>
                        <a:cubicBezTo>
                          <a:pt x="-37271" y="1241381"/>
                          <a:pt x="-4995" y="1130620"/>
                          <a:pt x="0" y="1020528"/>
                        </a:cubicBezTo>
                        <a:cubicBezTo>
                          <a:pt x="-23283" y="915117"/>
                          <a:pt x="57246" y="836793"/>
                          <a:pt x="0" y="777414"/>
                        </a:cubicBezTo>
                        <a:cubicBezTo>
                          <a:pt x="-14637" y="714035"/>
                          <a:pt x="38630" y="574093"/>
                          <a:pt x="0" y="494723"/>
                        </a:cubicBezTo>
                        <a:close/>
                      </a:path>
                      <a:path w="10291201" h="2968283" fill="none" stroke="0" extrusionOk="0">
                        <a:moveTo>
                          <a:pt x="0" y="494723"/>
                        </a:moveTo>
                        <a:cubicBezTo>
                          <a:pt x="114999" y="141313"/>
                          <a:pt x="408899" y="46218"/>
                          <a:pt x="1039272" y="0"/>
                        </a:cubicBezTo>
                        <a:cubicBezTo>
                          <a:pt x="1381019" y="-5114"/>
                          <a:pt x="1595988" y="-11312"/>
                          <a:pt x="1790143" y="0"/>
                        </a:cubicBezTo>
                        <a:cubicBezTo>
                          <a:pt x="2031671" y="-53639"/>
                          <a:pt x="2244315" y="-13646"/>
                          <a:pt x="2376762" y="0"/>
                        </a:cubicBezTo>
                        <a:cubicBezTo>
                          <a:pt x="2502242" y="-23266"/>
                          <a:pt x="2630325" y="-20543"/>
                          <a:pt x="2799126" y="0"/>
                        </a:cubicBezTo>
                        <a:cubicBezTo>
                          <a:pt x="2943558" y="-10402"/>
                          <a:pt x="3162567" y="13810"/>
                          <a:pt x="3303618" y="0"/>
                        </a:cubicBezTo>
                        <a:cubicBezTo>
                          <a:pt x="3406351" y="4799"/>
                          <a:pt x="3667444" y="9914"/>
                          <a:pt x="3890237" y="0"/>
                        </a:cubicBezTo>
                        <a:cubicBezTo>
                          <a:pt x="4128422" y="10733"/>
                          <a:pt x="4200489" y="25760"/>
                          <a:pt x="4312602" y="0"/>
                        </a:cubicBezTo>
                        <a:cubicBezTo>
                          <a:pt x="4453139" y="-34698"/>
                          <a:pt x="4693471" y="42853"/>
                          <a:pt x="4899220" y="0"/>
                        </a:cubicBezTo>
                        <a:cubicBezTo>
                          <a:pt x="5100811" y="-1838"/>
                          <a:pt x="5313357" y="16650"/>
                          <a:pt x="5650092" y="0"/>
                        </a:cubicBezTo>
                        <a:cubicBezTo>
                          <a:pt x="5972865" y="-36005"/>
                          <a:pt x="5915761" y="11040"/>
                          <a:pt x="5990330" y="0"/>
                        </a:cubicBezTo>
                        <a:cubicBezTo>
                          <a:pt x="6050570" y="10080"/>
                          <a:pt x="6459772" y="48186"/>
                          <a:pt x="6659075" y="0"/>
                        </a:cubicBezTo>
                        <a:cubicBezTo>
                          <a:pt x="6848902" y="-20968"/>
                          <a:pt x="6889363" y="-2470"/>
                          <a:pt x="6999314" y="0"/>
                        </a:cubicBezTo>
                        <a:cubicBezTo>
                          <a:pt x="7121213" y="-7391"/>
                          <a:pt x="7400640" y="43213"/>
                          <a:pt x="7585933" y="0"/>
                        </a:cubicBezTo>
                        <a:cubicBezTo>
                          <a:pt x="7734220" y="12411"/>
                          <a:pt x="7953554" y="-10313"/>
                          <a:pt x="8090424" y="0"/>
                        </a:cubicBezTo>
                        <a:cubicBezTo>
                          <a:pt x="8201937" y="63846"/>
                          <a:pt x="8952021" y="131217"/>
                          <a:pt x="9251928" y="0"/>
                        </a:cubicBezTo>
                        <a:cubicBezTo>
                          <a:pt x="9921229" y="108445"/>
                          <a:pt x="10434044" y="161616"/>
                          <a:pt x="10291201" y="494723"/>
                        </a:cubicBezTo>
                        <a:cubicBezTo>
                          <a:pt x="10286772" y="571125"/>
                          <a:pt x="10227379" y="630490"/>
                          <a:pt x="10291201" y="718049"/>
                        </a:cubicBezTo>
                        <a:cubicBezTo>
                          <a:pt x="10341934" y="787056"/>
                          <a:pt x="10265424" y="962813"/>
                          <a:pt x="10291201" y="1040316"/>
                        </a:cubicBezTo>
                        <a:cubicBezTo>
                          <a:pt x="10318102" y="1102939"/>
                          <a:pt x="10276652" y="1255717"/>
                          <a:pt x="10291201" y="1362584"/>
                        </a:cubicBezTo>
                        <a:cubicBezTo>
                          <a:pt x="10291115" y="1500594"/>
                          <a:pt x="10245435" y="1535615"/>
                          <a:pt x="10291201" y="1605698"/>
                        </a:cubicBezTo>
                        <a:cubicBezTo>
                          <a:pt x="10355621" y="1702386"/>
                          <a:pt x="10246772" y="1802918"/>
                          <a:pt x="10291201" y="1908177"/>
                        </a:cubicBezTo>
                        <a:cubicBezTo>
                          <a:pt x="10327376" y="1992458"/>
                          <a:pt x="10263787" y="2143708"/>
                          <a:pt x="10291201" y="2210657"/>
                        </a:cubicBezTo>
                        <a:cubicBezTo>
                          <a:pt x="10323883" y="2278957"/>
                          <a:pt x="10264474" y="2410281"/>
                          <a:pt x="10291201" y="2473559"/>
                        </a:cubicBezTo>
                        <a:cubicBezTo>
                          <a:pt x="10314789" y="2817182"/>
                          <a:pt x="9767992" y="3059546"/>
                          <a:pt x="9251928" y="2968283"/>
                        </a:cubicBezTo>
                        <a:cubicBezTo>
                          <a:pt x="9109184" y="2971213"/>
                          <a:pt x="9019291" y="2961174"/>
                          <a:pt x="8911690" y="2968283"/>
                        </a:cubicBezTo>
                        <a:cubicBezTo>
                          <a:pt x="8796174" y="2970015"/>
                          <a:pt x="8590769" y="2946740"/>
                          <a:pt x="8489324" y="2968283"/>
                        </a:cubicBezTo>
                        <a:cubicBezTo>
                          <a:pt x="8403326" y="2962909"/>
                          <a:pt x="8090727" y="2966282"/>
                          <a:pt x="7902706" y="2968283"/>
                        </a:cubicBezTo>
                        <a:cubicBezTo>
                          <a:pt x="7684998" y="2978601"/>
                          <a:pt x="7617262" y="2957433"/>
                          <a:pt x="7480341" y="2968283"/>
                        </a:cubicBezTo>
                        <a:cubicBezTo>
                          <a:pt x="7370250" y="2965638"/>
                          <a:pt x="7012860" y="2964157"/>
                          <a:pt x="6729470" y="2968283"/>
                        </a:cubicBezTo>
                        <a:cubicBezTo>
                          <a:pt x="6432667" y="2947611"/>
                          <a:pt x="6323068" y="2925255"/>
                          <a:pt x="5978598" y="2968283"/>
                        </a:cubicBezTo>
                        <a:cubicBezTo>
                          <a:pt x="5655948" y="2982975"/>
                          <a:pt x="5699603" y="2944699"/>
                          <a:pt x="5474106" y="2968283"/>
                        </a:cubicBezTo>
                        <a:cubicBezTo>
                          <a:pt x="5261056" y="2991491"/>
                          <a:pt x="5270775" y="2971575"/>
                          <a:pt x="5133868" y="2968283"/>
                        </a:cubicBezTo>
                        <a:cubicBezTo>
                          <a:pt x="4996364" y="2966936"/>
                          <a:pt x="4960651" y="2956629"/>
                          <a:pt x="4793629" y="2968283"/>
                        </a:cubicBezTo>
                        <a:cubicBezTo>
                          <a:pt x="4652583" y="2993378"/>
                          <a:pt x="4498778" y="2928304"/>
                          <a:pt x="4124884" y="2968283"/>
                        </a:cubicBezTo>
                        <a:cubicBezTo>
                          <a:pt x="3785203" y="2979936"/>
                          <a:pt x="3654674" y="2961581"/>
                          <a:pt x="3374012" y="2968283"/>
                        </a:cubicBezTo>
                        <a:cubicBezTo>
                          <a:pt x="3100375" y="2994494"/>
                          <a:pt x="2777339" y="2924772"/>
                          <a:pt x="2623141" y="2968283"/>
                        </a:cubicBezTo>
                        <a:cubicBezTo>
                          <a:pt x="2467709" y="3001950"/>
                          <a:pt x="2329263" y="2972936"/>
                          <a:pt x="2200776" y="2968283"/>
                        </a:cubicBezTo>
                        <a:cubicBezTo>
                          <a:pt x="2110887" y="2995996"/>
                          <a:pt x="1647929" y="2900774"/>
                          <a:pt x="1039272" y="2968283"/>
                        </a:cubicBezTo>
                        <a:cubicBezTo>
                          <a:pt x="407467" y="3008170"/>
                          <a:pt x="42273" y="2750837"/>
                          <a:pt x="0" y="2473559"/>
                        </a:cubicBezTo>
                        <a:cubicBezTo>
                          <a:pt x="-39635" y="2362152"/>
                          <a:pt x="51868" y="2298784"/>
                          <a:pt x="0" y="2210657"/>
                        </a:cubicBezTo>
                        <a:cubicBezTo>
                          <a:pt x="-26846" y="2113682"/>
                          <a:pt x="21428" y="2016232"/>
                          <a:pt x="0" y="1967542"/>
                        </a:cubicBezTo>
                        <a:cubicBezTo>
                          <a:pt x="-41145" y="1893112"/>
                          <a:pt x="31541" y="1820080"/>
                          <a:pt x="0" y="1665063"/>
                        </a:cubicBezTo>
                        <a:cubicBezTo>
                          <a:pt x="-62531" y="1542088"/>
                          <a:pt x="56492" y="1490202"/>
                          <a:pt x="0" y="1382372"/>
                        </a:cubicBezTo>
                        <a:cubicBezTo>
                          <a:pt x="-43116" y="1269296"/>
                          <a:pt x="9546" y="1244060"/>
                          <a:pt x="0" y="1099681"/>
                        </a:cubicBezTo>
                        <a:cubicBezTo>
                          <a:pt x="-1907" y="974763"/>
                          <a:pt x="22572" y="901596"/>
                          <a:pt x="0" y="816990"/>
                        </a:cubicBezTo>
                        <a:cubicBezTo>
                          <a:pt x="-28741" y="731432"/>
                          <a:pt x="-797" y="635815"/>
                          <a:pt x="0" y="49472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 name="文本框 98">
            <a:extLst>
              <a:ext uri="{FF2B5EF4-FFF2-40B4-BE49-F238E27FC236}">
                <a16:creationId xmlns:a16="http://schemas.microsoft.com/office/drawing/2014/main" xmlns="" id="{232B2B04-35A6-43A7-8ACB-E9FAF33BE1B3}"/>
              </a:ext>
            </a:extLst>
          </p:cNvPr>
          <p:cNvSpPr txBox="1"/>
          <p:nvPr/>
        </p:nvSpPr>
        <p:spPr>
          <a:xfrm>
            <a:off x="1701417" y="2450502"/>
            <a:ext cx="9150357" cy="1444306"/>
          </a:xfrm>
          <a:prstGeom prst="rect">
            <a:avLst/>
          </a:prstGeom>
          <a:noFill/>
        </p:spPr>
        <p:txBody>
          <a:bodyPr wrap="square" rtlCol="0">
            <a:spAutoFit/>
          </a:bodyPr>
          <a:lstStyle/>
          <a:p>
            <a:pPr indent="138430" algn="just">
              <a:lnSpc>
                <a:spcPct val="107000"/>
              </a:lnSpc>
              <a:spcBef>
                <a:spcPts val="300"/>
              </a:spcBef>
              <a:spcAft>
                <a:spcPts val="500"/>
              </a:spcAft>
              <a:tabLst>
                <a:tab pos="8101330" algn="l"/>
              </a:tabLst>
            </a:pP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“Năng lượng không tự nhiên sinh ra cũng không tự nhiên mất đi, nó chỉ chuyển từ dạng này sang dạng khác hoặc truyền từ vật này sang vật khác.”</a:t>
            </a:r>
            <a:endParaRPr lang="vi-VN"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0" name="PA_库_文本框 5">
            <a:extLst>
              <a:ext uri="{FF2B5EF4-FFF2-40B4-BE49-F238E27FC236}">
                <a16:creationId xmlns:a16="http://schemas.microsoft.com/office/drawing/2014/main" xmlns="" id="{8F9CAC34-0890-47CD-89A5-C0BAA1E187FA}"/>
              </a:ext>
            </a:extLst>
          </p:cNvPr>
          <p:cNvSpPr txBox="1"/>
          <p:nvPr>
            <p:custDataLst>
              <p:tags r:id="rId1"/>
            </p:custDataLst>
          </p:nvPr>
        </p:nvSpPr>
        <p:spPr>
          <a:xfrm>
            <a:off x="2426101" y="1487032"/>
            <a:ext cx="6808274"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II. </a:t>
            </a:r>
            <a:r>
              <a:rPr lang="en-US" sz="36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Định</a:t>
            </a:r>
            <a:r>
              <a:rPr lang="en-US" sz="36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sz="36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luật</a:t>
            </a:r>
            <a:r>
              <a:rPr lang="en-US" sz="36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sz="36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b</a:t>
            </a:r>
            <a:r>
              <a:rPr lang="en-US" altLang="zh-CN" sz="36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ảo</a:t>
            </a:r>
            <a:r>
              <a:rPr lang="en-US" altLang="zh-CN" sz="36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36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toàn</a:t>
            </a:r>
            <a:r>
              <a:rPr lang="en-US" altLang="zh-CN" sz="36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36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năng</a:t>
            </a:r>
            <a:r>
              <a:rPr lang="en-US" altLang="zh-CN" sz="3600" b="1"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3600" b="1" kern="0" dirty="0" err="1">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lượng</a:t>
            </a:r>
            <a:endParaRPr lang="zh-CN" altLang="en-US" sz="3600" dirty="0">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pic>
        <p:nvPicPr>
          <p:cNvPr id="21" name="Graphic 20" descr="Teacher">
            <a:extLst>
              <a:ext uri="{FF2B5EF4-FFF2-40B4-BE49-F238E27FC236}">
                <a16:creationId xmlns:a16="http://schemas.microsoft.com/office/drawing/2014/main" xmlns="" id="{38677A6A-4E7C-465C-9DEE-72EB8F73C23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511701" y="1398952"/>
            <a:ext cx="914400" cy="914400"/>
          </a:xfrm>
          <a:prstGeom prst="rect">
            <a:avLst/>
          </a:prstGeom>
        </p:spPr>
      </p:pic>
    </p:spTree>
    <p:extLst>
      <p:ext uri="{BB962C8B-B14F-4D97-AF65-F5344CB8AC3E}">
        <p14:creationId xmlns:p14="http://schemas.microsoft.com/office/powerpoint/2010/main" val="2127979639"/>
      </p:ext>
    </p:extLst>
  </p:cSld>
  <p:clrMapOvr>
    <a:masterClrMapping/>
  </p:clrMapOvr>
  <p:transition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500" fill="hold"/>
                                        <p:tgtEl>
                                          <p:spTgt spid="20"/>
                                        </p:tgtEl>
                                        <p:attrNameLst>
                                          <p:attrName>ppt_x</p:attrName>
                                        </p:attrNameLst>
                                      </p:cBhvr>
                                      <p:tavLst>
                                        <p:tav tm="0">
                                          <p:val>
                                            <p:strVal val="0-#ppt_w/2"/>
                                          </p:val>
                                        </p:tav>
                                        <p:tav tm="100000">
                                          <p:val>
                                            <p:strVal val="#ppt_x"/>
                                          </p:val>
                                        </p:tav>
                                      </p:tavLst>
                                    </p:anim>
                                    <p:anim calcmode="lin" valueType="num">
                                      <p:cBhvr additive="base">
                                        <p:cTn id="8" dur="1500" fill="hold"/>
                                        <p:tgtEl>
                                          <p:spTgt spid="20"/>
                                        </p:tgtEl>
                                        <p:attrNameLst>
                                          <p:attrName>ppt_y</p:attrName>
                                        </p:attrNameLst>
                                      </p:cBhvr>
                                      <p:tavLst>
                                        <p:tav tm="0">
                                          <p:val>
                                            <p:strVal val="#ppt_y"/>
                                          </p:val>
                                        </p:tav>
                                        <p:tav tm="100000">
                                          <p:val>
                                            <p:strVal val="#ppt_y"/>
                                          </p:val>
                                        </p:tav>
                                      </p:tavLst>
                                    </p:anim>
                                    <p:set>
                                      <p:cBhvr>
                                        <p:cTn id="9" dur="1" fill="hold">
                                          <p:stCondLst>
                                            <p:cond delay="0"/>
                                          </p:stCondLst>
                                        </p:cTn>
                                        <p:tgtEl>
                                          <p:spTgt spid="20"/>
                                        </p:tgtEl>
                                        <p:attrNameLst>
                                          <p:attrName>style.visibility</p:attrName>
                                        </p:attrNameLst>
                                      </p:cBhvr>
                                      <p:to>
                                        <p:strVal val="visible"/>
                                      </p:to>
                                    </p:set>
                                    <p:anim to="" calcmode="lin" valueType="num">
                                      <p:cBhvr>
                                        <p:cTn id="10" dur="1500" fill="hold">
                                          <p:stCondLst>
                                            <p:cond delay="0"/>
                                          </p:stCondLst>
                                        </p:cTn>
                                        <p:tgtEl>
                                          <p:spTgt spid="20"/>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20"/>
                                        </p:tgtEl>
                                        <p:attrNameLst>
                                          <p:attrName>ppt_h</p:attrName>
                                        </p:attrNameLst>
                                      </p:cBhvr>
                                      <p:tavLst>
                                        <p:tav tm="0">
                                          <p:val>
                                            <p:strVal val="0"/>
                                          </p:val>
                                        </p:tav>
                                        <p:tav tm="100000">
                                          <p:val>
                                            <p:strVal val="#ppt_h"/>
                                          </p:val>
                                        </p:tav>
                                      </p:tavLst>
                                    </p:anim>
                                    <p:animEffect filter="fade">
                                      <p:cBhvr>
                                        <p:cTn id="12" dur="1500">
                                          <p:stCondLst>
                                            <p:cond delay="0"/>
                                          </p:stCondLst>
                                        </p:cTn>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4"/>
          <a:stretch>
            <a:fillRect/>
          </a:stretch>
        </p:blipFill>
        <p:spPr>
          <a:xfrm>
            <a:off x="0" y="0"/>
            <a:ext cx="3872230" cy="2200910"/>
          </a:xfrm>
          <a:prstGeom prst="rect">
            <a:avLst/>
          </a:prstGeom>
        </p:spPr>
      </p:pic>
      <p:pic>
        <p:nvPicPr>
          <p:cNvPr id="5" name="图片 4" descr="2"/>
          <p:cNvPicPr>
            <a:picLocks noChangeAspect="1"/>
          </p:cNvPicPr>
          <p:nvPr/>
        </p:nvPicPr>
        <p:blipFill>
          <a:blip r:embed="rId4"/>
          <a:stretch>
            <a:fillRect/>
          </a:stretch>
        </p:blipFill>
        <p:spPr>
          <a:xfrm flipH="1">
            <a:off x="8340090" y="-46990"/>
            <a:ext cx="3872230" cy="2200910"/>
          </a:xfrm>
          <a:prstGeom prst="rect">
            <a:avLst/>
          </a:prstGeom>
        </p:spPr>
      </p:pic>
      <p:sp>
        <p:nvSpPr>
          <p:cNvPr id="17" name="文本框 19">
            <a:extLst>
              <a:ext uri="{FF2B5EF4-FFF2-40B4-BE49-F238E27FC236}">
                <a16:creationId xmlns:a16="http://schemas.microsoft.com/office/drawing/2014/main" xmlns="" id="{46C510FA-5CCE-4EE2-BADE-324E61796610}"/>
              </a:ext>
            </a:extLst>
          </p:cNvPr>
          <p:cNvSpPr txBox="1"/>
          <p:nvPr/>
        </p:nvSpPr>
        <p:spPr>
          <a:xfrm>
            <a:off x="4892974" y="160837"/>
            <a:ext cx="2513330" cy="706540"/>
          </a:xfrm>
          <a:prstGeom prst="rect">
            <a:avLst/>
          </a:prstGeom>
          <a:noFill/>
        </p:spPr>
        <p:txBody>
          <a:bodyPr wrap="square">
            <a:spAutoFit/>
          </a:bodyPr>
          <a:lstStyle/>
          <a:p>
            <a:pPr algn="just">
              <a:lnSpc>
                <a:spcPct val="107000"/>
              </a:lnSpc>
              <a:spcAft>
                <a:spcPts val="800"/>
              </a:spcAft>
            </a:pPr>
            <a:r>
              <a:rPr lang="vi-VN" sz="4000" b="1" dirty="0">
                <a:solidFill>
                  <a:srgbClr val="0070C0"/>
                </a:solidFill>
                <a:effectLst/>
                <a:latin typeface="Times New Roman" panose="02020603050405020304" pitchFamily="18" charset="0"/>
                <a:ea typeface="Segoe UI" panose="020B0502040204020203" pitchFamily="34" charset="0"/>
                <a:cs typeface="Times New Roman" panose="02020603050405020304" pitchFamily="18" charset="0"/>
              </a:rPr>
              <a:t>Luyện tập</a:t>
            </a:r>
            <a:endParaRPr lang="vi-VN" sz="40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xmlns="" id="{582C4E22-798F-43A5-A425-C6CA442745CA}"/>
              </a:ext>
            </a:extLst>
          </p:cNvPr>
          <p:cNvSpPr txBox="1"/>
          <p:nvPr/>
        </p:nvSpPr>
        <p:spPr>
          <a:xfrm>
            <a:off x="553435" y="1117815"/>
            <a:ext cx="11395608" cy="830997"/>
          </a:xfrm>
          <a:prstGeom prst="rect">
            <a:avLst/>
          </a:prstGeom>
          <a:noFill/>
          <a:ln w="38100">
            <a:solidFill>
              <a:srgbClr val="FFC000"/>
            </a:solidFill>
            <a:prstDash val="lgDashDot"/>
          </a:ln>
        </p:spPr>
        <p:txBody>
          <a:bodyPr wrap="square">
            <a:spAutoFit/>
          </a:bodyPr>
          <a:lstStyle/>
          <a:p>
            <a:r>
              <a:rPr lang="en-US" sz="2400" b="1" i="1" dirty="0" err="1">
                <a:solidFill>
                  <a:srgbClr val="FF0000"/>
                </a:solidFill>
                <a:latin typeface="Times New Roman" panose="02020603050405020304" pitchFamily="18" charset="0"/>
                <a:cs typeface="Times New Roman" panose="02020603050405020304" pitchFamily="18" charset="0"/>
              </a:rPr>
              <a:t>Câu</a:t>
            </a:r>
            <a:r>
              <a:rPr lang="en-US" sz="2400" b="1" i="1" dirty="0">
                <a:solidFill>
                  <a:srgbClr val="FF0000"/>
                </a:solidFill>
                <a:latin typeface="Times New Roman" panose="02020603050405020304" pitchFamily="18" charset="0"/>
                <a:cs typeface="Times New Roman" panose="02020603050405020304" pitchFamily="18" charset="0"/>
              </a:rPr>
              <a:t> 1: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đang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xích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Muốn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xích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luôn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cao</a:t>
            </a:r>
            <a:r>
              <a:rPr lang="en-US" sz="2400" i="1" dirty="0">
                <a:latin typeface="Times New Roman" panose="02020603050405020304" pitchFamily="18" charset="0"/>
                <a:cs typeface="Times New Roman" panose="02020603050405020304" pitchFamily="18" charset="0"/>
              </a:rPr>
              <a:t> ban </a:t>
            </a:r>
            <a:r>
              <a:rPr lang="en-US" sz="2400" i="1" dirty="0" err="1">
                <a:latin typeface="Times New Roman" panose="02020603050405020304" pitchFamily="18" charset="0"/>
                <a:cs typeface="Times New Roman" panose="02020603050405020304" pitchFamily="18" charset="0"/>
              </a:rPr>
              <a:t>đầu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thỉnh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thoảng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phải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đẩy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xích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sao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cần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thế</a:t>
            </a:r>
            <a:r>
              <a:rPr lang="en-US" sz="2400" i="1"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615CB093-E9D0-4FE9-B3CC-41CAC78D1540}"/>
              </a:ext>
            </a:extLst>
          </p:cNvPr>
          <p:cNvSpPr txBox="1"/>
          <p:nvPr/>
        </p:nvSpPr>
        <p:spPr>
          <a:xfrm>
            <a:off x="4375052" y="3332157"/>
            <a:ext cx="7573991" cy="3046988"/>
          </a:xfrm>
          <a:prstGeom prst="rect">
            <a:avLst/>
          </a:prstGeom>
          <a:noFill/>
          <a:ln w="38100">
            <a:solidFill>
              <a:srgbClr val="7030A0"/>
            </a:solidFill>
            <a:prstDash val="lgDashDot"/>
          </a:ln>
        </p:spPr>
        <p:txBody>
          <a:bodyPr wrap="square">
            <a:spAutoFit/>
          </a:bodyPr>
          <a:lstStyle/>
          <a:p>
            <a:pPr marL="180340" algn="just">
              <a:spcAft>
                <a:spcPts val="8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Muốn cho xích đu lên đến độ cao ban đầu, thỉnh thoảng người mẹ phải đẩy vào xích đu vì trong quá trình chuyển động, xích đu và cậu bé va chạm với không khí và lực cản của không khi làm một phần năng lượng đã bị hao hụt do ma sát và chuyển thành nhiệt năn</a:t>
            </a:r>
            <a:r>
              <a:rPr lang="en-US" sz="2400" dirty="0">
                <a:latin typeface="Times New Roman" panose="02020603050405020304" pitchFamily="18" charset="0"/>
                <a:cs typeface="Times New Roman" panose="02020603050405020304" pitchFamily="18" charset="0"/>
              </a:rPr>
              <a:t>g. </a:t>
            </a:r>
            <a:r>
              <a:rPr lang="vi-VN" sz="2400" dirty="0">
                <a:latin typeface="Times New Roman" panose="02020603050405020304" pitchFamily="18" charset="0"/>
                <a:cs typeface="Times New Roman" panose="02020603050405020304" pitchFamily="18" charset="0"/>
              </a:rPr>
              <a:t>Do vậy, muốn bù lại năng lượng bị hao hụt đó, thỉnh thoảng người mẹ phải đẩy vào xích đu để cung cấp thêm năng lượng cho xích đu có thể tiếp tục hoạt động</a:t>
            </a:r>
            <a:endParaRPr lang="vi-VN"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PA_库_文本框 73">
            <a:extLst>
              <a:ext uri="{FF2B5EF4-FFF2-40B4-BE49-F238E27FC236}">
                <a16:creationId xmlns:a16="http://schemas.microsoft.com/office/drawing/2014/main" xmlns="" id="{BC4ACF6B-B24D-4351-92CF-6D26A4757BAE}"/>
              </a:ext>
            </a:extLst>
          </p:cNvPr>
          <p:cNvSpPr txBox="1"/>
          <p:nvPr>
            <p:custDataLst>
              <p:tags r:id="rId1"/>
            </p:custDataLst>
          </p:nvPr>
        </p:nvSpPr>
        <p:spPr>
          <a:xfrm flipH="1">
            <a:off x="7774378" y="2332812"/>
            <a:ext cx="1936711" cy="584775"/>
          </a:xfrm>
          <a:prstGeom prst="rect">
            <a:avLst/>
          </a:prstGeom>
          <a:noFill/>
          <a:effectLst/>
        </p:spPr>
        <p:txBody>
          <a:bodyPr wrap="square" rtlCol="0">
            <a:spAutoFit/>
          </a:bodyPr>
          <a:lstStyle/>
          <a:p>
            <a:r>
              <a:rPr lang="en-US" altLang="zh-CN" sz="3200" b="1" u="sng" dirty="0" err="1">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rPr>
              <a:t>Lời</a:t>
            </a:r>
            <a:r>
              <a:rPr lang="en-US" altLang="zh-CN" sz="3200" b="1" u="sng" dirty="0">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u="sng" dirty="0" err="1">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rPr>
              <a:t>giải</a:t>
            </a:r>
            <a:endParaRPr lang="zh-CN" altLang="en-US" sz="3200" b="1" u="sng" dirty="0">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pic>
        <p:nvPicPr>
          <p:cNvPr id="11" name="Picture 10" descr="A picture containing diagram&#10;&#10;Description automatically generated">
            <a:extLst>
              <a:ext uri="{FF2B5EF4-FFF2-40B4-BE49-F238E27FC236}">
                <a16:creationId xmlns:a16="http://schemas.microsoft.com/office/drawing/2014/main" xmlns="" id="{8AC25F29-EAF9-46F2-A1E0-9FF774B62128}"/>
              </a:ext>
            </a:extLst>
          </p:cNvPr>
          <p:cNvPicPr>
            <a:picLocks noChangeAspect="1"/>
          </p:cNvPicPr>
          <p:nvPr/>
        </p:nvPicPr>
        <p:blipFill rotWithShape="1">
          <a:blip r:embed="rId5">
            <a:extLst>
              <a:ext uri="{28A0092B-C50C-407E-A947-70E740481C1C}">
                <a14:useLocalDpi xmlns:a14="http://schemas.microsoft.com/office/drawing/2010/main" val="0"/>
              </a:ext>
            </a:extLst>
          </a:blip>
          <a:srcRect l="52113" r="14583" b="13896"/>
          <a:stretch/>
        </p:blipFill>
        <p:spPr bwMode="auto">
          <a:xfrm>
            <a:off x="355973" y="2451348"/>
            <a:ext cx="3842575" cy="257081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425050075"/>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xmlns="" id="{582C4E22-798F-43A5-A425-C6CA442745CA}"/>
              </a:ext>
            </a:extLst>
          </p:cNvPr>
          <p:cNvSpPr txBox="1"/>
          <p:nvPr/>
        </p:nvSpPr>
        <p:spPr>
          <a:xfrm>
            <a:off x="337625" y="360967"/>
            <a:ext cx="11611419" cy="1384995"/>
          </a:xfrm>
          <a:prstGeom prst="rect">
            <a:avLst/>
          </a:prstGeom>
          <a:noFill/>
          <a:ln w="38100">
            <a:solidFill>
              <a:srgbClr val="FFC000"/>
            </a:solidFill>
            <a:prstDash val="lgDashDot"/>
          </a:ln>
        </p:spPr>
        <p:txBody>
          <a:bodyPr wrap="square">
            <a:spAutoFit/>
          </a:bodyPr>
          <a:lstStyle/>
          <a:p>
            <a:r>
              <a:rPr lang="en-US" sz="2800" b="1" i="1" dirty="0" err="1">
                <a:solidFill>
                  <a:srgbClr val="FF0000"/>
                </a:solidFill>
                <a:latin typeface="Times New Roman" panose="02020603050405020304" pitchFamily="18" charset="0"/>
                <a:cs typeface="Times New Roman" panose="02020603050405020304" pitchFamily="18" charset="0"/>
              </a:rPr>
              <a:t>Câu</a:t>
            </a:r>
            <a:r>
              <a:rPr lang="en-US" sz="2800" b="1" i="1" dirty="0">
                <a:solidFill>
                  <a:srgbClr val="FF0000"/>
                </a:solidFill>
                <a:latin typeface="Times New Roman" panose="02020603050405020304" pitchFamily="18" charset="0"/>
                <a:cs typeface="Times New Roman" panose="02020603050405020304" pitchFamily="18" charset="0"/>
              </a:rPr>
              <a:t> 2: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Hoàn</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sau</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đây</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cách</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ghi</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vào</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vở</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hoặc</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cụm</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khung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thích</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hợp</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khoảng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trống</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đánh</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thứ</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tự</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đến</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(10).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Ví</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dụ</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thế</a:t>
            </a:r>
            <a:r>
              <a:rPr lang="en-US" sz="28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i="1" dirty="0" err="1">
                <a:effectLst/>
                <a:latin typeface="Times New Roman" panose="02020603050405020304" pitchFamily="18" charset="0"/>
                <a:ea typeface="Arial" panose="020B0604020202020204" pitchFamily="34" charset="0"/>
                <a:cs typeface="Times New Roman" panose="02020603050405020304" pitchFamily="18" charset="0"/>
              </a:rPr>
              <a:t>năng</a:t>
            </a:r>
            <a:endParaRPr lang="vi-VN"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4B4B6F80-D764-4AFD-97AC-203B991D3FD0}"/>
              </a:ext>
            </a:extLst>
          </p:cNvPr>
          <p:cNvGrpSpPr/>
          <p:nvPr/>
        </p:nvGrpSpPr>
        <p:grpSpPr>
          <a:xfrm>
            <a:off x="337625" y="1745962"/>
            <a:ext cx="12379568" cy="1557997"/>
            <a:chOff x="1" y="1871003"/>
            <a:chExt cx="12379568" cy="1557997"/>
          </a:xfrm>
        </p:grpSpPr>
        <p:pic>
          <p:nvPicPr>
            <p:cNvPr id="9" name="Picture 8">
              <a:extLst>
                <a:ext uri="{FF2B5EF4-FFF2-40B4-BE49-F238E27FC236}">
                  <a16:creationId xmlns:a16="http://schemas.microsoft.com/office/drawing/2014/main" xmlns="" id="{9A6C399F-8ADF-4F10-B5D5-017D946CF3E8}"/>
                </a:ext>
              </a:extLst>
            </p:cNvPr>
            <p:cNvPicPr>
              <a:picLocks noChangeAspect="1"/>
            </p:cNvPicPr>
            <p:nvPr/>
          </p:nvPicPr>
          <p:blipFill rotWithShape="1">
            <a:blip r:embed="rId3">
              <a:extLst>
                <a:ext uri="{28A0092B-C50C-407E-A947-70E740481C1C}">
                  <a14:useLocalDpi xmlns:a14="http://schemas.microsoft.com/office/drawing/2010/main" val="0"/>
                </a:ext>
              </a:extLst>
            </a:blip>
            <a:srcRect l="5633" t="11585" r="-5633" b="54491"/>
            <a:stretch/>
          </p:blipFill>
          <p:spPr bwMode="auto">
            <a:xfrm>
              <a:off x="1" y="1871003"/>
              <a:ext cx="12379568" cy="1557997"/>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xmlns="" id="{FF24A214-DE68-42B0-A9C9-BF1BE942A6FC}"/>
                </a:ext>
              </a:extLst>
            </p:cNvPr>
            <p:cNvSpPr txBox="1"/>
            <p:nvPr/>
          </p:nvSpPr>
          <p:spPr>
            <a:xfrm>
              <a:off x="717680" y="2107288"/>
              <a:ext cx="9852958" cy="1085425"/>
            </a:xfrm>
            <a:prstGeom prst="rect">
              <a:avLst/>
            </a:prstGeom>
            <a:noFill/>
          </p:spPr>
          <p:txBody>
            <a:bodyPr wrap="square">
              <a:spAutoFit/>
            </a:bodyPr>
            <a:lstStyle/>
            <a:p>
              <a:pPr>
                <a:lnSpc>
                  <a:spcPct val="107000"/>
                </a:lnSpc>
                <a:spcAft>
                  <a:spcPts val="800"/>
                </a:spcAft>
                <a:tabLst>
                  <a:tab pos="5731510" algn="r"/>
                </a:tabLst>
              </a:pPr>
              <a:r>
                <a:rPr lang="vi-VN" sz="28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động năng</a:t>
              </a:r>
              <a:r>
                <a:rPr lang="vi-VN"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 thế năng </a:t>
              </a:r>
              <a:r>
                <a:rPr lang="vi-VN"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nhiệt năng</a:t>
              </a:r>
              <a:r>
                <a:rPr lang="vi-VN"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chuyển hóa</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vi-VN"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bảo toàn </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tự mất đi</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năng lượng âm</a:t>
              </a:r>
              <a:r>
                <a:rPr lang="vi-VN"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grpSp>
      <p:sp>
        <p:nvSpPr>
          <p:cNvPr id="6" name="Rectangle 2">
            <a:extLst>
              <a:ext uri="{FF2B5EF4-FFF2-40B4-BE49-F238E27FC236}">
                <a16:creationId xmlns:a16="http://schemas.microsoft.com/office/drawing/2014/main" xmlns="" id="{7C545453-C509-43C3-86AB-78E57F4CDCBA}"/>
              </a:ext>
            </a:extLst>
          </p:cNvPr>
          <p:cNvSpPr>
            <a:spLocks noChangeArrowheads="1"/>
          </p:cNvSpPr>
          <p:nvPr/>
        </p:nvSpPr>
        <p:spPr bwMode="auto">
          <a:xfrm>
            <a:off x="188685" y="312375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7" name="Rectangle 3">
            <a:extLst>
              <a:ext uri="{FF2B5EF4-FFF2-40B4-BE49-F238E27FC236}">
                <a16:creationId xmlns:a16="http://schemas.microsoft.com/office/drawing/2014/main" xmlns="" id="{58D676D1-5592-4624-9B4E-E24DAC08646C}"/>
              </a:ext>
            </a:extLst>
          </p:cNvPr>
          <p:cNvSpPr>
            <a:spLocks noChangeArrowheads="1"/>
          </p:cNvSpPr>
          <p:nvPr/>
        </p:nvSpPr>
        <p:spPr bwMode="auto">
          <a:xfrm>
            <a:off x="574043" y="3435260"/>
            <a:ext cx="11138582" cy="30469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774950" algn="ctr"/>
                <a:tab pos="4564063" algn="l"/>
              </a:tabLst>
              <a:defRPr>
                <a:solidFill>
                  <a:schemeClr val="tx1"/>
                </a:solidFill>
                <a:latin typeface="Arial" panose="020B0604020202020204" pitchFamily="34" charset="0"/>
              </a:defRPr>
            </a:lvl1pPr>
            <a:lvl2pPr eaLnBrk="0" fontAlgn="base" hangingPunct="0">
              <a:spcBef>
                <a:spcPct val="0"/>
              </a:spcBef>
              <a:spcAft>
                <a:spcPct val="0"/>
              </a:spcAft>
              <a:tabLst>
                <a:tab pos="2774950" algn="ctr"/>
                <a:tab pos="4564063" algn="l"/>
              </a:tabLst>
              <a:defRPr>
                <a:solidFill>
                  <a:schemeClr val="tx1"/>
                </a:solidFill>
                <a:latin typeface="Arial" panose="020B0604020202020204" pitchFamily="34" charset="0"/>
              </a:defRPr>
            </a:lvl2pPr>
            <a:lvl3pPr eaLnBrk="0" fontAlgn="base" hangingPunct="0">
              <a:spcBef>
                <a:spcPct val="0"/>
              </a:spcBef>
              <a:spcAft>
                <a:spcPct val="0"/>
              </a:spcAft>
              <a:tabLst>
                <a:tab pos="2774950" algn="ctr"/>
                <a:tab pos="4564063" algn="l"/>
              </a:tabLst>
              <a:defRPr>
                <a:solidFill>
                  <a:schemeClr val="tx1"/>
                </a:solidFill>
                <a:latin typeface="Arial" panose="020B0604020202020204" pitchFamily="34" charset="0"/>
              </a:defRPr>
            </a:lvl3pPr>
            <a:lvl4pPr eaLnBrk="0" fontAlgn="base" hangingPunct="0">
              <a:spcBef>
                <a:spcPct val="0"/>
              </a:spcBef>
              <a:spcAft>
                <a:spcPct val="0"/>
              </a:spcAft>
              <a:tabLst>
                <a:tab pos="2774950" algn="ctr"/>
                <a:tab pos="4564063" algn="l"/>
              </a:tabLst>
              <a:defRPr>
                <a:solidFill>
                  <a:schemeClr val="tx1"/>
                </a:solidFill>
                <a:latin typeface="Arial" panose="020B0604020202020204" pitchFamily="34" charset="0"/>
              </a:defRPr>
            </a:lvl4pPr>
            <a:lvl5pPr eaLnBrk="0" fontAlgn="base" hangingPunct="0">
              <a:spcBef>
                <a:spcPct val="0"/>
              </a:spcBef>
              <a:spcAft>
                <a:spcPct val="0"/>
              </a:spcAft>
              <a:tabLst>
                <a:tab pos="2774950" algn="ctr"/>
                <a:tab pos="4564063" algn="l"/>
              </a:tabLst>
              <a:defRPr>
                <a:solidFill>
                  <a:schemeClr val="tx1"/>
                </a:solidFill>
                <a:latin typeface="Arial" panose="020B0604020202020204" pitchFamily="34" charset="0"/>
              </a:defRPr>
            </a:lvl5pPr>
            <a:lvl6pPr eaLnBrk="0" fontAlgn="base" hangingPunct="0">
              <a:spcBef>
                <a:spcPct val="0"/>
              </a:spcBef>
              <a:spcAft>
                <a:spcPct val="0"/>
              </a:spcAft>
              <a:tabLst>
                <a:tab pos="2774950" algn="ctr"/>
                <a:tab pos="4564063" algn="l"/>
              </a:tabLst>
              <a:defRPr>
                <a:solidFill>
                  <a:schemeClr val="tx1"/>
                </a:solidFill>
                <a:latin typeface="Arial" panose="020B0604020202020204" pitchFamily="34" charset="0"/>
              </a:defRPr>
            </a:lvl6pPr>
            <a:lvl7pPr eaLnBrk="0" fontAlgn="base" hangingPunct="0">
              <a:spcBef>
                <a:spcPct val="0"/>
              </a:spcBef>
              <a:spcAft>
                <a:spcPct val="0"/>
              </a:spcAft>
              <a:tabLst>
                <a:tab pos="2774950" algn="ctr"/>
                <a:tab pos="4564063" algn="l"/>
              </a:tabLst>
              <a:defRPr>
                <a:solidFill>
                  <a:schemeClr val="tx1"/>
                </a:solidFill>
                <a:latin typeface="Arial" panose="020B0604020202020204" pitchFamily="34" charset="0"/>
              </a:defRPr>
            </a:lvl7pPr>
            <a:lvl8pPr eaLnBrk="0" fontAlgn="base" hangingPunct="0">
              <a:spcBef>
                <a:spcPct val="0"/>
              </a:spcBef>
              <a:spcAft>
                <a:spcPct val="0"/>
              </a:spcAft>
              <a:tabLst>
                <a:tab pos="2774950" algn="ctr"/>
                <a:tab pos="4564063" algn="l"/>
              </a:tabLst>
              <a:defRPr>
                <a:solidFill>
                  <a:schemeClr val="tx1"/>
                </a:solidFill>
                <a:latin typeface="Arial" panose="020B0604020202020204" pitchFamily="34" charset="0"/>
              </a:defRPr>
            </a:lvl8pPr>
            <a:lvl9pPr eaLnBrk="0" fontAlgn="base" hangingPunct="0">
              <a:spcBef>
                <a:spcPct val="0"/>
              </a:spcBef>
              <a:spcAft>
                <a:spcPct val="0"/>
              </a:spcAft>
              <a:tabLst>
                <a:tab pos="2774950" algn="ctr"/>
                <a:tab pos="4564063"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774950" algn="ctr"/>
                <a:tab pos="4564063" algn="l"/>
              </a:tabLst>
            </a:pPr>
            <a:r>
              <a:rPr kumimoji="0" lang="vi-VN" altLang="vi-VN"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 Khi quả bóng được giữ yên ở trên cao, nó đang có ____(1)____. Khi quả bóng được thả rơi ___(2)___ của nó được chuyển hóa thành __(3)__.</a:t>
            </a: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774950" algn="ctr"/>
                <a:tab pos="4564063" algn="l"/>
              </a:tabLst>
            </a:pPr>
            <a:r>
              <a:rPr kumimoji="0" lang="vi-VN" altLang="vi-VN"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 Quả báo không thể này trở lại độ cao ban đầu, nơi nó được thả     rơi, bởi vì không phải tất cả _____(4)_____ của nó biến thành ___(5)___. Thực tế luôn có một phần năng lượng của nó được chuyển hóa thành ___(6)____ và ___(7)___ trong khi va chạm. </a:t>
            </a: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774950" algn="ctr"/>
                <a:tab pos="4564063" algn="l"/>
              </a:tabLst>
            </a:pPr>
            <a:r>
              <a:rPr kumimoji="0" lang="vi-VN" altLang="vi-VN" sz="2400" b="0"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 Trong quá trình chuyển động của quả bóng, luôn có sự ____ (8)____ từ dạng năng lượng này sang dạng năng lượng khác. Năng lượng toàn phần của quả bóng luôn được ______(9)_____ không bao giờ ___(10)____  hoặc được tạo ra thêm.</a:t>
            </a: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8786036"/>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4"/>
          <a:stretch>
            <a:fillRect/>
          </a:stretch>
        </p:blipFill>
        <p:spPr>
          <a:xfrm>
            <a:off x="-41910" y="-46990"/>
            <a:ext cx="3872230" cy="2200910"/>
          </a:xfrm>
          <a:prstGeom prst="rect">
            <a:avLst/>
          </a:prstGeom>
        </p:spPr>
      </p:pic>
      <p:pic>
        <p:nvPicPr>
          <p:cNvPr id="5" name="图片 4" descr="2"/>
          <p:cNvPicPr>
            <a:picLocks noChangeAspect="1"/>
          </p:cNvPicPr>
          <p:nvPr/>
        </p:nvPicPr>
        <p:blipFill>
          <a:blip r:embed="rId4"/>
          <a:stretch>
            <a:fillRect/>
          </a:stretch>
        </p:blipFill>
        <p:spPr>
          <a:xfrm flipH="1">
            <a:off x="8319770" y="0"/>
            <a:ext cx="3872230" cy="2200910"/>
          </a:xfrm>
          <a:prstGeom prst="rect">
            <a:avLst/>
          </a:prstGeom>
        </p:spPr>
      </p:pic>
      <p:pic>
        <p:nvPicPr>
          <p:cNvPr id="10" name="Picture 9">
            <a:extLst>
              <a:ext uri="{FF2B5EF4-FFF2-40B4-BE49-F238E27FC236}">
                <a16:creationId xmlns:a16="http://schemas.microsoft.com/office/drawing/2014/main" xmlns="" id="{9F8EF3E5-A0CE-4318-9AEF-33D2FC46D485}"/>
              </a:ext>
            </a:extLst>
          </p:cNvPr>
          <p:cNvPicPr>
            <a:picLocks noChangeAspect="1"/>
          </p:cNvPicPr>
          <p:nvPr/>
        </p:nvPicPr>
        <p:blipFill rotWithShape="1">
          <a:blip r:embed="rId5">
            <a:duotone>
              <a:schemeClr val="accent4">
                <a:shade val="45000"/>
                <a:satMod val="135000"/>
              </a:schemeClr>
              <a:prstClr val="white"/>
            </a:duotone>
          </a:blip>
          <a:srcRect t="9873" b="15508"/>
          <a:stretch/>
        </p:blipFill>
        <p:spPr>
          <a:xfrm>
            <a:off x="428988" y="2020283"/>
            <a:ext cx="11292114" cy="3618077"/>
          </a:xfrm>
          <a:prstGeom prst="rect">
            <a:avLst/>
          </a:prstGeom>
        </p:spPr>
      </p:pic>
      <p:sp>
        <p:nvSpPr>
          <p:cNvPr id="18" name="PA_库_文本框 73">
            <a:extLst>
              <a:ext uri="{FF2B5EF4-FFF2-40B4-BE49-F238E27FC236}">
                <a16:creationId xmlns:a16="http://schemas.microsoft.com/office/drawing/2014/main" xmlns="" id="{C7E6F915-3AE1-4010-8769-525E0C370E97}"/>
              </a:ext>
            </a:extLst>
          </p:cNvPr>
          <p:cNvSpPr txBox="1"/>
          <p:nvPr>
            <p:custDataLst>
              <p:tags r:id="rId1"/>
            </p:custDataLst>
          </p:nvPr>
        </p:nvSpPr>
        <p:spPr>
          <a:xfrm flipH="1">
            <a:off x="5582720" y="1435508"/>
            <a:ext cx="1936711" cy="584775"/>
          </a:xfrm>
          <a:prstGeom prst="rect">
            <a:avLst/>
          </a:prstGeom>
          <a:noFill/>
          <a:effectLst/>
        </p:spPr>
        <p:txBody>
          <a:bodyPr wrap="square" rtlCol="0">
            <a:spAutoFit/>
          </a:bodyPr>
          <a:lstStyle/>
          <a:p>
            <a:r>
              <a:rPr lang="en-US" altLang="zh-CN" sz="3200" b="1" u="sng" dirty="0" err="1">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rPr>
              <a:t>Lời</a:t>
            </a:r>
            <a:r>
              <a:rPr lang="en-US" altLang="zh-CN" sz="3200" b="1" u="sng" dirty="0">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u="sng" dirty="0" err="1">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rPr>
              <a:t>giải</a:t>
            </a:r>
            <a:endParaRPr lang="zh-CN" altLang="en-US" sz="3200" b="1" u="sng" dirty="0">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22" name="TextBox 21">
            <a:extLst>
              <a:ext uri="{FF2B5EF4-FFF2-40B4-BE49-F238E27FC236}">
                <a16:creationId xmlns:a16="http://schemas.microsoft.com/office/drawing/2014/main" xmlns="" id="{2A9B96AA-B022-4DC4-A455-CAC813655630}"/>
              </a:ext>
            </a:extLst>
          </p:cNvPr>
          <p:cNvSpPr txBox="1"/>
          <p:nvPr/>
        </p:nvSpPr>
        <p:spPr>
          <a:xfrm>
            <a:off x="1494971" y="2884495"/>
            <a:ext cx="9840686" cy="1648913"/>
          </a:xfrm>
          <a:prstGeom prst="rect">
            <a:avLst/>
          </a:prstGeom>
          <a:noFill/>
        </p:spPr>
        <p:txBody>
          <a:bodyPr wrap="square">
            <a:spAutoFit/>
          </a:bodyPr>
          <a:lstStyle/>
          <a:p>
            <a:pPr marL="617220" indent="-342900">
              <a:lnSpc>
                <a:spcPct val="107000"/>
              </a:lnSpc>
              <a:spcAft>
                <a:spcPts val="800"/>
              </a:spcAft>
              <a:buAutoNum type="alphaLcPeriod"/>
            </a:pPr>
            <a:r>
              <a:rPr lang="vi-VN" sz="2800" dirty="0">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(1) </a:t>
            </a:r>
            <a:r>
              <a:rPr lang="vi-VN"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thế năng</a:t>
            </a:r>
            <a:r>
              <a:rPr lang="vi-VN" sz="2800" dirty="0">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 (2) </a:t>
            </a:r>
            <a:r>
              <a:rPr lang="vi-VN"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thế năng</a:t>
            </a:r>
            <a:r>
              <a:rPr lang="vi-VN" sz="2800" dirty="0">
                <a:solidFill>
                  <a:srgbClr val="02665E"/>
                </a:solidFill>
                <a:effectLst/>
                <a:latin typeface="Times New Roman" panose="02020603050405020304" pitchFamily="18" charset="0"/>
                <a:ea typeface="Arial" panose="020B0604020202020204" pitchFamily="34" charset="0"/>
                <a:cs typeface="Times New Roman" panose="02020603050405020304" pitchFamily="18" charset="0"/>
              </a:rPr>
              <a:t>, (3) </a:t>
            </a:r>
            <a:r>
              <a:rPr lang="vi-VN"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động năng</a:t>
            </a:r>
            <a:endParaRPr lang="vi-VN" sz="2800" dirty="0">
              <a:latin typeface="Arial" panose="020B0604020202020204" pitchFamily="34" charset="0"/>
              <a:ea typeface="Arial" panose="020B0604020202020204" pitchFamily="34" charset="0"/>
              <a:cs typeface="Times New Roman" panose="02020603050405020304" pitchFamily="18" charset="0"/>
            </a:endParaRPr>
          </a:p>
          <a:p>
            <a:pPr marL="274320">
              <a:lnSpc>
                <a:spcPct val="107000"/>
              </a:lnSpc>
              <a:spcAft>
                <a:spcPts val="800"/>
              </a:spcAft>
            </a:pPr>
            <a:r>
              <a:rPr lang="vi-VN" sz="2800" dirty="0">
                <a:solidFill>
                  <a:srgbClr val="02665E"/>
                </a:solidFill>
                <a:effectLst/>
                <a:latin typeface="Times New Roman" panose="02020603050405020304" pitchFamily="18" charset="0"/>
                <a:ea typeface="Arial" panose="020B0604020202020204" pitchFamily="34" charset="0"/>
              </a:rPr>
              <a:t>b. (4) </a:t>
            </a:r>
            <a:r>
              <a:rPr lang="vi-VN" sz="2800" dirty="0">
                <a:solidFill>
                  <a:srgbClr val="00B050"/>
                </a:solidFill>
                <a:effectLst/>
                <a:latin typeface="Times New Roman" panose="02020603050405020304" pitchFamily="18" charset="0"/>
                <a:ea typeface="Segoe UI" panose="020B0502040204020203" pitchFamily="34" charset="0"/>
              </a:rPr>
              <a:t>động năng</a:t>
            </a:r>
            <a:r>
              <a:rPr lang="vi-VN" sz="2800" dirty="0">
                <a:solidFill>
                  <a:srgbClr val="02665E"/>
                </a:solidFill>
                <a:effectLst/>
                <a:latin typeface="Times New Roman" panose="02020603050405020304" pitchFamily="18" charset="0"/>
                <a:ea typeface="Arial" panose="020B0604020202020204" pitchFamily="34" charset="0"/>
              </a:rPr>
              <a:t>, (5) </a:t>
            </a:r>
            <a:r>
              <a:rPr lang="vi-VN" sz="2800" dirty="0">
                <a:solidFill>
                  <a:srgbClr val="00B050"/>
                </a:solidFill>
                <a:effectLst/>
                <a:latin typeface="Times New Roman" panose="02020603050405020304" pitchFamily="18" charset="0"/>
                <a:ea typeface="Segoe UI" panose="020B0502040204020203" pitchFamily="34" charset="0"/>
              </a:rPr>
              <a:t>thế năng</a:t>
            </a:r>
            <a:r>
              <a:rPr lang="vi-VN" sz="2800" dirty="0">
                <a:solidFill>
                  <a:srgbClr val="02665E"/>
                </a:solidFill>
                <a:effectLst/>
                <a:latin typeface="Times New Roman" panose="02020603050405020304" pitchFamily="18" charset="0"/>
                <a:ea typeface="Arial" panose="020B0604020202020204" pitchFamily="34" charset="0"/>
              </a:rPr>
              <a:t>, (6) </a:t>
            </a:r>
            <a:r>
              <a:rPr lang="vi-VN" sz="2800" dirty="0">
                <a:solidFill>
                  <a:srgbClr val="00B050"/>
                </a:solidFill>
                <a:effectLst/>
                <a:latin typeface="Times New Roman" panose="02020603050405020304" pitchFamily="18" charset="0"/>
                <a:ea typeface="Arial" panose="020B0604020202020204" pitchFamily="34" charset="0"/>
              </a:rPr>
              <a:t>nhiệt năng</a:t>
            </a:r>
            <a:r>
              <a:rPr lang="vi-VN" sz="2800" dirty="0">
                <a:solidFill>
                  <a:srgbClr val="02665E"/>
                </a:solidFill>
                <a:effectLst/>
                <a:latin typeface="Times New Roman" panose="02020603050405020304" pitchFamily="18" charset="0"/>
                <a:ea typeface="Arial" panose="020B0604020202020204" pitchFamily="34" charset="0"/>
              </a:rPr>
              <a:t>, (7) </a:t>
            </a:r>
            <a:r>
              <a:rPr lang="vi-VN" sz="2800" dirty="0">
                <a:solidFill>
                  <a:srgbClr val="00B050"/>
                </a:solidFill>
                <a:effectLst/>
                <a:latin typeface="Times New Roman" panose="02020603050405020304" pitchFamily="18" charset="0"/>
                <a:ea typeface="Arial" panose="020B0604020202020204" pitchFamily="34" charset="0"/>
              </a:rPr>
              <a:t>năng lượng âm</a:t>
            </a:r>
            <a:endParaRPr lang="vi-VN" sz="2800" dirty="0">
              <a:latin typeface="Segoe UI" panose="020B0502040204020203" pitchFamily="34" charset="0"/>
              <a:ea typeface="Arial" panose="020B0604020202020204" pitchFamily="34" charset="0"/>
            </a:endParaRPr>
          </a:p>
          <a:p>
            <a:pPr marL="274320">
              <a:lnSpc>
                <a:spcPct val="107000"/>
              </a:lnSpc>
              <a:spcAft>
                <a:spcPts val="800"/>
              </a:spcAft>
            </a:pPr>
            <a:r>
              <a:rPr lang="vi-VN" sz="2800" dirty="0">
                <a:solidFill>
                  <a:srgbClr val="02665E"/>
                </a:solidFill>
                <a:effectLst/>
                <a:latin typeface="Times New Roman" panose="02020603050405020304" pitchFamily="18" charset="0"/>
                <a:ea typeface="Arial" panose="020B0604020202020204" pitchFamily="34" charset="0"/>
              </a:rPr>
              <a:t>c. (8) </a:t>
            </a:r>
            <a:r>
              <a:rPr lang="vi-VN" sz="2800" dirty="0">
                <a:solidFill>
                  <a:srgbClr val="00B050"/>
                </a:solidFill>
                <a:effectLst/>
                <a:latin typeface="Times New Roman" panose="02020603050405020304" pitchFamily="18" charset="0"/>
                <a:ea typeface="Segoe UI" panose="020B0502040204020203" pitchFamily="34" charset="0"/>
              </a:rPr>
              <a:t>động năng</a:t>
            </a:r>
            <a:r>
              <a:rPr lang="vi-VN" sz="2800" dirty="0">
                <a:solidFill>
                  <a:srgbClr val="02665E"/>
                </a:solidFill>
                <a:effectLst/>
                <a:latin typeface="Times New Roman" panose="02020603050405020304" pitchFamily="18" charset="0"/>
                <a:ea typeface="Arial" panose="020B0604020202020204" pitchFamily="34" charset="0"/>
              </a:rPr>
              <a:t>, (9) </a:t>
            </a:r>
            <a:r>
              <a:rPr lang="vi-VN" sz="2800" dirty="0">
                <a:solidFill>
                  <a:srgbClr val="00B050"/>
                </a:solidFill>
                <a:effectLst/>
                <a:latin typeface="Times New Roman" panose="02020603050405020304" pitchFamily="18" charset="0"/>
                <a:ea typeface="Segoe UI" panose="020B0502040204020203" pitchFamily="34" charset="0"/>
              </a:rPr>
              <a:t>thế năng</a:t>
            </a:r>
            <a:r>
              <a:rPr lang="vi-VN" sz="2800" dirty="0">
                <a:solidFill>
                  <a:srgbClr val="02665E"/>
                </a:solidFill>
                <a:effectLst/>
                <a:latin typeface="Times New Roman" panose="02020603050405020304" pitchFamily="18" charset="0"/>
                <a:ea typeface="Arial" panose="020B0604020202020204" pitchFamily="34" charset="0"/>
              </a:rPr>
              <a:t>, (10) </a:t>
            </a:r>
            <a:endParaRPr lang="vi-VN" sz="2800" dirty="0">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2069679327"/>
      </p:ext>
    </p:extLst>
  </p:cSld>
  <p:clrMapOvr>
    <a:masterClrMapping/>
  </p:clrMapOvr>
  <p:transition>
    <p:comb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3"/>
          <a:stretch>
            <a:fillRect/>
          </a:stretch>
        </p:blipFill>
        <p:spPr>
          <a:xfrm>
            <a:off x="-41910" y="-46990"/>
            <a:ext cx="3872230" cy="2200910"/>
          </a:xfrm>
          <a:prstGeom prst="rect">
            <a:avLst/>
          </a:prstGeom>
        </p:spPr>
      </p:pic>
      <p:pic>
        <p:nvPicPr>
          <p:cNvPr id="5" name="图片 4" descr="2"/>
          <p:cNvPicPr>
            <a:picLocks noChangeAspect="1"/>
          </p:cNvPicPr>
          <p:nvPr/>
        </p:nvPicPr>
        <p:blipFill>
          <a:blip r:embed="rId3"/>
          <a:stretch>
            <a:fillRect/>
          </a:stretch>
        </p:blipFill>
        <p:spPr>
          <a:xfrm flipH="1">
            <a:off x="8340090" y="-46990"/>
            <a:ext cx="3872230" cy="2200910"/>
          </a:xfrm>
          <a:prstGeom prst="rect">
            <a:avLst/>
          </a:prstGeom>
        </p:spPr>
      </p:pic>
      <p:sp>
        <p:nvSpPr>
          <p:cNvPr id="6" name="矩形 5"/>
          <p:cNvSpPr/>
          <p:nvPr/>
        </p:nvSpPr>
        <p:spPr>
          <a:xfrm>
            <a:off x="5186144" y="2289371"/>
            <a:ext cx="737563" cy="588963"/>
          </a:xfrm>
          <a:prstGeom prst="rect">
            <a:avLst/>
          </a:prstGeom>
          <a:solidFill>
            <a:srgbClr val="8593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7" name="矩形 6"/>
          <p:cNvSpPr/>
          <p:nvPr/>
        </p:nvSpPr>
        <p:spPr>
          <a:xfrm>
            <a:off x="6116410" y="2289371"/>
            <a:ext cx="4645376" cy="588963"/>
          </a:xfrm>
          <a:prstGeom prst="rect">
            <a:avLst/>
          </a:prstGeom>
          <a:solidFill>
            <a:srgbClr val="8593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8" name="矩形 7"/>
          <p:cNvSpPr/>
          <p:nvPr/>
        </p:nvSpPr>
        <p:spPr>
          <a:xfrm>
            <a:off x="5186144" y="3127571"/>
            <a:ext cx="737563" cy="590550"/>
          </a:xfrm>
          <a:prstGeom prst="rect">
            <a:avLst/>
          </a:prstGeom>
          <a:solidFill>
            <a:srgbClr val="8593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9" name="矩形 8"/>
          <p:cNvSpPr/>
          <p:nvPr/>
        </p:nvSpPr>
        <p:spPr>
          <a:xfrm>
            <a:off x="6116409" y="3127571"/>
            <a:ext cx="5686385" cy="590550"/>
          </a:xfrm>
          <a:prstGeom prst="rect">
            <a:avLst/>
          </a:prstGeom>
          <a:solidFill>
            <a:srgbClr val="8593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10" name="矩形 9"/>
          <p:cNvSpPr/>
          <p:nvPr/>
        </p:nvSpPr>
        <p:spPr>
          <a:xfrm>
            <a:off x="5186144" y="3972121"/>
            <a:ext cx="737563" cy="588963"/>
          </a:xfrm>
          <a:prstGeom prst="rect">
            <a:avLst/>
          </a:prstGeom>
          <a:solidFill>
            <a:srgbClr val="8593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11" name="矩形 10"/>
          <p:cNvSpPr/>
          <p:nvPr/>
        </p:nvSpPr>
        <p:spPr>
          <a:xfrm>
            <a:off x="6116410" y="3962596"/>
            <a:ext cx="1977790" cy="590550"/>
          </a:xfrm>
          <a:prstGeom prst="rect">
            <a:avLst/>
          </a:prstGeom>
          <a:solidFill>
            <a:srgbClr val="8593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16" name="文本框 15"/>
          <p:cNvSpPr txBox="1"/>
          <p:nvPr/>
        </p:nvSpPr>
        <p:spPr>
          <a:xfrm>
            <a:off x="6362299" y="4000696"/>
            <a:ext cx="1977791" cy="584775"/>
          </a:xfrm>
          <a:prstGeom prst="rect">
            <a:avLst/>
          </a:prstGeom>
          <a:noFill/>
        </p:spPr>
        <p:txBody>
          <a:bodyPr wrap="square">
            <a:spAutoFit/>
          </a:bodyPr>
          <a:lstStyle/>
          <a:p>
            <a:pPr lvl="0">
              <a:defRPr/>
            </a:pPr>
            <a:r>
              <a:rPr lang="en-US" altLang="zh-CN" sz="3200" b="1" dirty="0" err="1">
                <a:solidFill>
                  <a:schemeClr val="bg1"/>
                </a:solidFill>
                <a:latin typeface="Times New Roman" panose="02020603050405020304" pitchFamily="18" charset="0"/>
                <a:ea typeface="Microsoft YaHei UI" panose="020B0503020204020204" pitchFamily="34" charset="-122"/>
                <a:cs typeface="Times New Roman" panose="02020603050405020304" pitchFamily="18" charset="0"/>
              </a:rPr>
              <a:t>Củng</a:t>
            </a:r>
            <a:r>
              <a:rPr lang="en-US" altLang="zh-CN" sz="3200" b="1" dirty="0">
                <a:solidFill>
                  <a:schemeClr val="bg1"/>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Microsoft YaHei UI" panose="020B0503020204020204" pitchFamily="34" charset="-122"/>
                <a:cs typeface="Times New Roman" panose="02020603050405020304" pitchFamily="18" charset="0"/>
              </a:rPr>
              <a:t>cố</a:t>
            </a:r>
            <a:endParaRPr lang="zh-CN" alt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17" name="文本框 16"/>
          <p:cNvSpPr txBox="1"/>
          <p:nvPr/>
        </p:nvSpPr>
        <p:spPr>
          <a:xfrm>
            <a:off x="5199499" y="4000696"/>
            <a:ext cx="664038" cy="58477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III.</a:t>
            </a:r>
            <a:endParaRPr kumimoji="0" lang="zh-CN" alt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18" name="文本框 17"/>
          <p:cNvSpPr txBox="1"/>
          <p:nvPr/>
        </p:nvSpPr>
        <p:spPr>
          <a:xfrm>
            <a:off x="6362299" y="3160909"/>
            <a:ext cx="5820324" cy="584775"/>
          </a:xfrm>
          <a:prstGeom prst="rect">
            <a:avLst/>
          </a:prstGeom>
          <a:noFill/>
        </p:spPr>
        <p:txBody>
          <a:bodyPr wrap="square">
            <a:spAutoFit/>
          </a:bodyPr>
          <a:lstStyle/>
          <a:p>
            <a:pPr lvl="0">
              <a:defRPr/>
            </a:pPr>
            <a:r>
              <a:rPr lang="en-US" altLang="zh-CN" sz="3200" b="1" dirty="0" err="1">
                <a:solidFill>
                  <a:schemeClr val="bg1"/>
                </a:solidFill>
                <a:latin typeface="Times New Roman" panose="02020603050405020304" pitchFamily="18" charset="0"/>
                <a:ea typeface="Microsoft YaHei UI" panose="020B0503020204020204" pitchFamily="34" charset="-122"/>
                <a:cs typeface="Times New Roman" panose="02020603050405020304" pitchFamily="18" charset="0"/>
                <a:sym typeface="印品黑体" panose="00000500000000000000" pitchFamily="2" charset="-122"/>
              </a:rPr>
              <a:t>Định</a:t>
            </a:r>
            <a:r>
              <a:rPr lang="en-US" altLang="zh-CN" sz="3200" b="1" dirty="0">
                <a:solidFill>
                  <a:schemeClr val="bg1"/>
                </a:solidFill>
                <a:latin typeface="Times New Roman" panose="02020603050405020304" pitchFamily="18" charset="0"/>
                <a:ea typeface="Microsoft YaHei UI" panose="020B0503020204020204" pitchFamily="34" charset="-122"/>
                <a:cs typeface="Times New Roman" panose="02020603050405020304" pitchFamily="18" charset="0"/>
                <a:sym typeface="印品黑体" panose="00000500000000000000" pitchFamily="2" charset="-122"/>
              </a:rPr>
              <a:t> </a:t>
            </a:r>
            <a:r>
              <a:rPr lang="en-US" altLang="zh-CN" sz="3200" b="1" dirty="0" err="1">
                <a:solidFill>
                  <a:schemeClr val="bg1"/>
                </a:solidFill>
                <a:latin typeface="Times New Roman" panose="02020603050405020304" pitchFamily="18" charset="0"/>
                <a:ea typeface="Microsoft YaHei UI" panose="020B0503020204020204" pitchFamily="34" charset="-122"/>
                <a:cs typeface="Times New Roman" panose="02020603050405020304" pitchFamily="18" charset="0"/>
                <a:sym typeface="印品黑体" panose="00000500000000000000" pitchFamily="2" charset="-122"/>
              </a:rPr>
              <a:t>luật</a:t>
            </a:r>
            <a:r>
              <a:rPr lang="en-US" altLang="zh-CN" sz="3200" b="1" dirty="0">
                <a:solidFill>
                  <a:schemeClr val="bg1"/>
                </a:solidFill>
                <a:latin typeface="Times New Roman" panose="02020603050405020304" pitchFamily="18" charset="0"/>
                <a:ea typeface="Microsoft YaHei UI" panose="020B0503020204020204" pitchFamily="34" charset="-122"/>
                <a:cs typeface="Times New Roman" panose="02020603050405020304" pitchFamily="18" charset="0"/>
                <a:sym typeface="印品黑体" panose="00000500000000000000" pitchFamily="2" charset="-122"/>
              </a:rPr>
              <a:t> </a:t>
            </a:r>
            <a:r>
              <a:rPr lang="en-US" altLang="zh-CN" sz="3200" b="1" dirty="0" err="1">
                <a:solidFill>
                  <a:schemeClr val="bg1"/>
                </a:solidFill>
                <a:latin typeface="Times New Roman" panose="02020603050405020304" pitchFamily="18" charset="0"/>
                <a:ea typeface="Microsoft YaHei UI" panose="020B0503020204020204" pitchFamily="34" charset="-122"/>
                <a:cs typeface="Times New Roman" panose="02020603050405020304" pitchFamily="18" charset="0"/>
                <a:sym typeface="印品黑体" panose="00000500000000000000" pitchFamily="2" charset="-122"/>
              </a:rPr>
              <a:t>bảo</a:t>
            </a:r>
            <a:r>
              <a:rPr lang="en-US" altLang="zh-CN" sz="3200" b="1" dirty="0">
                <a:solidFill>
                  <a:schemeClr val="bg1"/>
                </a:solidFill>
                <a:latin typeface="Times New Roman" panose="02020603050405020304" pitchFamily="18" charset="0"/>
                <a:ea typeface="Microsoft YaHei UI" panose="020B0503020204020204" pitchFamily="34" charset="-122"/>
                <a:cs typeface="Times New Roman" panose="02020603050405020304" pitchFamily="18" charset="0"/>
                <a:sym typeface="印品黑体" panose="00000500000000000000" pitchFamily="2" charset="-122"/>
              </a:rPr>
              <a:t> </a:t>
            </a:r>
            <a:r>
              <a:rPr lang="en-US" altLang="zh-CN" sz="3200" b="1" dirty="0" err="1">
                <a:solidFill>
                  <a:schemeClr val="bg1"/>
                </a:solidFill>
                <a:latin typeface="Times New Roman" panose="02020603050405020304" pitchFamily="18" charset="0"/>
                <a:ea typeface="Microsoft YaHei UI" panose="020B0503020204020204" pitchFamily="34" charset="-122"/>
                <a:cs typeface="Times New Roman" panose="02020603050405020304" pitchFamily="18" charset="0"/>
                <a:sym typeface="印品黑体" panose="00000500000000000000" pitchFamily="2" charset="-122"/>
              </a:rPr>
              <a:t>toàn</a:t>
            </a:r>
            <a:r>
              <a:rPr lang="en-US" altLang="zh-CN" sz="3200" b="1" dirty="0">
                <a:solidFill>
                  <a:schemeClr val="bg1"/>
                </a:solidFill>
                <a:latin typeface="Times New Roman" panose="02020603050405020304" pitchFamily="18" charset="0"/>
                <a:ea typeface="Microsoft YaHei UI" panose="020B0503020204020204" pitchFamily="34" charset="-122"/>
                <a:cs typeface="Times New Roman" panose="02020603050405020304" pitchFamily="18" charset="0"/>
                <a:sym typeface="印品黑体" panose="00000500000000000000" pitchFamily="2" charset="-122"/>
              </a:rPr>
              <a:t> </a:t>
            </a:r>
            <a:r>
              <a:rPr lang="en-US" altLang="zh-CN" sz="3200" b="1" dirty="0" err="1">
                <a:solidFill>
                  <a:schemeClr val="bg1"/>
                </a:solidFill>
                <a:latin typeface="Times New Roman" panose="02020603050405020304" pitchFamily="18" charset="0"/>
                <a:ea typeface="Microsoft YaHei UI" panose="020B0503020204020204" pitchFamily="34" charset="-122"/>
                <a:cs typeface="Times New Roman" panose="02020603050405020304" pitchFamily="18" charset="0"/>
                <a:sym typeface="印品黑体" panose="00000500000000000000" pitchFamily="2" charset="-122"/>
              </a:rPr>
              <a:t>năng</a:t>
            </a:r>
            <a:r>
              <a:rPr lang="en-US" altLang="zh-CN" sz="3200" b="1" dirty="0">
                <a:solidFill>
                  <a:schemeClr val="bg1"/>
                </a:solidFill>
                <a:latin typeface="Times New Roman" panose="02020603050405020304" pitchFamily="18" charset="0"/>
                <a:ea typeface="Microsoft YaHei UI" panose="020B0503020204020204" pitchFamily="34" charset="-122"/>
                <a:cs typeface="Times New Roman" panose="02020603050405020304" pitchFamily="18" charset="0"/>
                <a:sym typeface="印品黑体" panose="00000500000000000000" pitchFamily="2" charset="-122"/>
              </a:rPr>
              <a:t> </a:t>
            </a:r>
            <a:r>
              <a:rPr lang="en-US" altLang="zh-CN" sz="3200" b="1" dirty="0" err="1">
                <a:solidFill>
                  <a:schemeClr val="bg1"/>
                </a:solidFill>
                <a:latin typeface="Times New Roman" panose="02020603050405020304" pitchFamily="18" charset="0"/>
                <a:ea typeface="Microsoft YaHei UI" panose="020B0503020204020204" pitchFamily="34" charset="-122"/>
                <a:cs typeface="Times New Roman" panose="02020603050405020304" pitchFamily="18" charset="0"/>
                <a:sym typeface="印品黑体" panose="00000500000000000000" pitchFamily="2" charset="-122"/>
              </a:rPr>
              <a:t>lượng</a:t>
            </a:r>
            <a:endParaRPr lang="zh-CN" alt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19" name="文本框 18"/>
          <p:cNvSpPr txBox="1"/>
          <p:nvPr/>
        </p:nvSpPr>
        <p:spPr>
          <a:xfrm>
            <a:off x="5199499" y="3160909"/>
            <a:ext cx="664038" cy="58477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II.</a:t>
            </a:r>
            <a:endParaRPr kumimoji="0" lang="zh-CN" alt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20" name="文本框 19"/>
          <p:cNvSpPr txBox="1"/>
          <p:nvPr/>
        </p:nvSpPr>
        <p:spPr>
          <a:xfrm>
            <a:off x="6310969" y="2203914"/>
            <a:ext cx="4852527" cy="668645"/>
          </a:xfrm>
          <a:prstGeom prst="rect">
            <a:avLst/>
          </a:prstGeom>
          <a:noFill/>
        </p:spPr>
        <p:txBody>
          <a:bodyPr wrap="square">
            <a:spAutoFit/>
          </a:bodyPr>
          <a:lstStyle/>
          <a:p>
            <a:pPr lvl="0">
              <a:lnSpc>
                <a:spcPct val="130000"/>
              </a:lnSpc>
              <a:defRPr/>
            </a:pPr>
            <a:r>
              <a:rPr lang="en-US" altLang="zh-CN" sz="3200" b="1" kern="0" dirty="0" err="1">
                <a:solidFill>
                  <a:schemeClr val="bg1"/>
                </a:solidFill>
                <a:latin typeface="Times New Roman" panose="02020603050405020304" pitchFamily="18" charset="0"/>
                <a:ea typeface=".黑体-日本语" panose="02000500000000000000" pitchFamily="2" charset="-122"/>
                <a:cs typeface="Times New Roman" panose="02020603050405020304" pitchFamily="18" charset="0"/>
                <a:sym typeface="+mn-lt"/>
              </a:rPr>
              <a:t>Chuyển</a:t>
            </a:r>
            <a:r>
              <a:rPr lang="en-US" altLang="zh-CN" sz="3200" b="1" kern="0" dirty="0">
                <a:solidFill>
                  <a:schemeClr val="bg1"/>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3200" b="1" kern="0" dirty="0" err="1">
                <a:solidFill>
                  <a:schemeClr val="bg1"/>
                </a:solidFill>
                <a:latin typeface="Times New Roman" panose="02020603050405020304" pitchFamily="18" charset="0"/>
                <a:ea typeface=".黑体-日本语" panose="02000500000000000000" pitchFamily="2" charset="-122"/>
                <a:cs typeface="Times New Roman" panose="02020603050405020304" pitchFamily="18" charset="0"/>
                <a:sym typeface="+mn-lt"/>
              </a:rPr>
              <a:t>hóa</a:t>
            </a:r>
            <a:r>
              <a:rPr lang="en-US" altLang="zh-CN" sz="3200" b="1" kern="0" dirty="0">
                <a:solidFill>
                  <a:schemeClr val="bg1"/>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3200" b="1" kern="0" dirty="0" err="1">
                <a:solidFill>
                  <a:schemeClr val="bg1"/>
                </a:solidFill>
                <a:latin typeface="Times New Roman" panose="02020603050405020304" pitchFamily="18" charset="0"/>
                <a:ea typeface=".黑体-日本语" panose="02000500000000000000" pitchFamily="2" charset="-122"/>
                <a:cs typeface="Times New Roman" panose="02020603050405020304" pitchFamily="18" charset="0"/>
                <a:sym typeface="+mn-lt"/>
              </a:rPr>
              <a:t>năng</a:t>
            </a:r>
            <a:r>
              <a:rPr lang="en-US" altLang="zh-CN" sz="3200" b="1" kern="0" dirty="0">
                <a:solidFill>
                  <a:schemeClr val="bg1"/>
                </a:solidFill>
                <a:latin typeface="Times New Roman" panose="02020603050405020304" pitchFamily="18" charset="0"/>
                <a:ea typeface=".黑体-日本语" panose="02000500000000000000" pitchFamily="2" charset="-122"/>
                <a:cs typeface="Times New Roman" panose="02020603050405020304" pitchFamily="18" charset="0"/>
                <a:sym typeface="+mn-lt"/>
              </a:rPr>
              <a:t> </a:t>
            </a:r>
            <a:r>
              <a:rPr lang="en-US" altLang="zh-CN" sz="3200" b="1" kern="0" dirty="0" err="1">
                <a:solidFill>
                  <a:schemeClr val="bg1"/>
                </a:solidFill>
                <a:latin typeface="Times New Roman" panose="02020603050405020304" pitchFamily="18" charset="0"/>
                <a:ea typeface=".黑体-日本语" panose="02000500000000000000" pitchFamily="2" charset="-122"/>
                <a:cs typeface="Times New Roman" panose="02020603050405020304" pitchFamily="18" charset="0"/>
                <a:sym typeface="+mn-lt"/>
              </a:rPr>
              <a:t>lượng</a:t>
            </a:r>
            <a:endParaRPr lang="zh-CN" altLang="en-US" sz="3200" b="1" kern="0" dirty="0">
              <a:solidFill>
                <a:schemeClr val="bg1"/>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21" name="文本框 20"/>
          <p:cNvSpPr txBox="1"/>
          <p:nvPr/>
        </p:nvSpPr>
        <p:spPr>
          <a:xfrm>
            <a:off x="5199499" y="2322709"/>
            <a:ext cx="664038" cy="58477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I.</a:t>
            </a:r>
            <a:endParaRPr kumimoji="0" lang="zh-CN" altLang="en-US" sz="32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cxnSp>
        <p:nvCxnSpPr>
          <p:cNvPr id="22" name="直接连接符 21"/>
          <p:cNvCxnSpPr/>
          <p:nvPr/>
        </p:nvCxnSpPr>
        <p:spPr>
          <a:xfrm>
            <a:off x="4600357" y="1435100"/>
            <a:ext cx="0" cy="4032250"/>
          </a:xfrm>
          <a:prstGeom prst="line">
            <a:avLst/>
          </a:prstGeom>
          <a:ln w="12700">
            <a:solidFill>
              <a:srgbClr val="778435"/>
            </a:solidFill>
          </a:ln>
        </p:spPr>
        <p:style>
          <a:lnRef idx="1">
            <a:schemeClr val="accent1"/>
          </a:lnRef>
          <a:fillRef idx="0">
            <a:schemeClr val="accent1"/>
          </a:fillRef>
          <a:effectRef idx="0">
            <a:schemeClr val="accent1"/>
          </a:effectRef>
          <a:fontRef idx="minor">
            <a:schemeClr val="tx1"/>
          </a:fontRef>
        </p:style>
      </p:cxnSp>
      <p:grpSp>
        <p:nvGrpSpPr>
          <p:cNvPr id="23" name="组合 34"/>
          <p:cNvGrpSpPr/>
          <p:nvPr/>
        </p:nvGrpSpPr>
        <p:grpSpPr bwMode="auto">
          <a:xfrm>
            <a:off x="522069" y="1398588"/>
            <a:ext cx="3492500" cy="4657651"/>
            <a:chOff x="1422720" y="999460"/>
            <a:chExt cx="3492180" cy="4657348"/>
          </a:xfrm>
          <a:solidFill>
            <a:srgbClr val="85933E"/>
          </a:solidFill>
        </p:grpSpPr>
        <p:sp>
          <p:nvSpPr>
            <p:cNvPr id="26" name="任意多边形 31"/>
            <p:cNvSpPr/>
            <p:nvPr/>
          </p:nvSpPr>
          <p:spPr bwMode="auto">
            <a:xfrm>
              <a:off x="1422720" y="999460"/>
              <a:ext cx="3492180" cy="3492273"/>
            </a:xfrm>
            <a:custGeom>
              <a:avLst/>
              <a:gdLst>
                <a:gd name="connsiteX0" fmla="*/ 3237255 w 3711484"/>
                <a:gd name="connsiteY0" fmla="*/ 619789 h 3711482"/>
                <a:gd name="connsiteX1" fmla="*/ 3287723 w 3711484"/>
                <a:gd name="connsiteY1" fmla="*/ 675318 h 3711482"/>
                <a:gd name="connsiteX2" fmla="*/ 3711484 w 3711484"/>
                <a:gd name="connsiteY2" fmla="*/ 1855741 h 3711482"/>
                <a:gd name="connsiteX3" fmla="*/ 1855742 w 3711484"/>
                <a:gd name="connsiteY3" fmla="*/ 3711482 h 3711482"/>
                <a:gd name="connsiteX4" fmla="*/ 675318 w 3711484"/>
                <a:gd name="connsiteY4" fmla="*/ 3287721 h 3711482"/>
                <a:gd name="connsiteX5" fmla="*/ 619791 w 3711484"/>
                <a:gd name="connsiteY5" fmla="*/ 3237254 h 3711482"/>
                <a:gd name="connsiteX6" fmla="*/ 725108 w 3711484"/>
                <a:gd name="connsiteY6" fmla="*/ 3131937 h 3711482"/>
                <a:gd name="connsiteX7" fmla="*/ 770059 w 3711484"/>
                <a:gd name="connsiteY7" fmla="*/ 3172790 h 3711482"/>
                <a:gd name="connsiteX8" fmla="*/ 1855742 w 3711484"/>
                <a:gd name="connsiteY8" fmla="*/ 3562540 h 3711482"/>
                <a:gd name="connsiteX9" fmla="*/ 3562542 w 3711484"/>
                <a:gd name="connsiteY9" fmla="*/ 1855741 h 3711482"/>
                <a:gd name="connsiteX10" fmla="*/ 3172792 w 3711484"/>
                <a:gd name="connsiteY10" fmla="*/ 770059 h 3711482"/>
                <a:gd name="connsiteX11" fmla="*/ 3131938 w 3711484"/>
                <a:gd name="connsiteY11" fmla="*/ 725107 h 3711482"/>
                <a:gd name="connsiteX12" fmla="*/ 1855742 w 3711484"/>
                <a:gd name="connsiteY12" fmla="*/ 0 h 3711482"/>
                <a:gd name="connsiteX13" fmla="*/ 3036167 w 3711484"/>
                <a:gd name="connsiteY13" fmla="*/ 423761 h 3711482"/>
                <a:gd name="connsiteX14" fmla="*/ 3091694 w 3711484"/>
                <a:gd name="connsiteY14" fmla="*/ 474229 h 3711482"/>
                <a:gd name="connsiteX15" fmla="*/ 2986377 w 3711484"/>
                <a:gd name="connsiteY15" fmla="*/ 579546 h 3711482"/>
                <a:gd name="connsiteX16" fmla="*/ 2941426 w 3711484"/>
                <a:gd name="connsiteY16" fmla="*/ 538692 h 3711482"/>
                <a:gd name="connsiteX17" fmla="*/ 1855742 w 3711484"/>
                <a:gd name="connsiteY17" fmla="*/ 148942 h 3711482"/>
                <a:gd name="connsiteX18" fmla="*/ 148942 w 3711484"/>
                <a:gd name="connsiteY18" fmla="*/ 1855741 h 3711482"/>
                <a:gd name="connsiteX19" fmla="*/ 538692 w 3711484"/>
                <a:gd name="connsiteY19" fmla="*/ 2941424 h 3711482"/>
                <a:gd name="connsiteX20" fmla="*/ 579547 w 3711484"/>
                <a:gd name="connsiteY20" fmla="*/ 2986376 h 3711482"/>
                <a:gd name="connsiteX21" fmla="*/ 474230 w 3711484"/>
                <a:gd name="connsiteY21" fmla="*/ 3091694 h 3711482"/>
                <a:gd name="connsiteX22" fmla="*/ 423761 w 3711484"/>
                <a:gd name="connsiteY22" fmla="*/ 3036165 h 3711482"/>
                <a:gd name="connsiteX23" fmla="*/ 0 w 3711484"/>
                <a:gd name="connsiteY23" fmla="*/ 1855741 h 3711482"/>
                <a:gd name="connsiteX24" fmla="*/ 1855742 w 3711484"/>
                <a:gd name="connsiteY24" fmla="*/ 0 h 371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11484" h="3711482">
                  <a:moveTo>
                    <a:pt x="3237255" y="619789"/>
                  </a:moveTo>
                  <a:lnTo>
                    <a:pt x="3287723" y="675318"/>
                  </a:lnTo>
                  <a:cubicBezTo>
                    <a:pt x="3552456" y="996099"/>
                    <a:pt x="3711484" y="1407349"/>
                    <a:pt x="3711484" y="1855741"/>
                  </a:cubicBezTo>
                  <a:cubicBezTo>
                    <a:pt x="3711484" y="2880638"/>
                    <a:pt x="2880640" y="3711482"/>
                    <a:pt x="1855742" y="3711482"/>
                  </a:cubicBezTo>
                  <a:cubicBezTo>
                    <a:pt x="1407349" y="3711482"/>
                    <a:pt x="996100" y="3552454"/>
                    <a:pt x="675318" y="3287721"/>
                  </a:cubicBezTo>
                  <a:lnTo>
                    <a:pt x="619791" y="3237254"/>
                  </a:lnTo>
                  <a:lnTo>
                    <a:pt x="725108" y="3131937"/>
                  </a:lnTo>
                  <a:lnTo>
                    <a:pt x="770059" y="3172790"/>
                  </a:lnTo>
                  <a:cubicBezTo>
                    <a:pt x="1065094" y="3416275"/>
                    <a:pt x="1443337" y="3562540"/>
                    <a:pt x="1855742" y="3562540"/>
                  </a:cubicBezTo>
                  <a:cubicBezTo>
                    <a:pt x="2798382" y="3562540"/>
                    <a:pt x="3562542" y="2798380"/>
                    <a:pt x="3562542" y="1855741"/>
                  </a:cubicBezTo>
                  <a:cubicBezTo>
                    <a:pt x="3562542" y="1443337"/>
                    <a:pt x="3416277" y="1065094"/>
                    <a:pt x="3172792" y="770059"/>
                  </a:cubicBezTo>
                  <a:lnTo>
                    <a:pt x="3131938" y="725107"/>
                  </a:lnTo>
                  <a:close/>
                  <a:moveTo>
                    <a:pt x="1855742" y="0"/>
                  </a:moveTo>
                  <a:cubicBezTo>
                    <a:pt x="2304135" y="0"/>
                    <a:pt x="2715385" y="159029"/>
                    <a:pt x="3036167" y="423761"/>
                  </a:cubicBezTo>
                  <a:lnTo>
                    <a:pt x="3091694" y="474229"/>
                  </a:lnTo>
                  <a:lnTo>
                    <a:pt x="2986377" y="579546"/>
                  </a:lnTo>
                  <a:lnTo>
                    <a:pt x="2941426" y="538692"/>
                  </a:lnTo>
                  <a:cubicBezTo>
                    <a:pt x="2646390" y="295207"/>
                    <a:pt x="2268147" y="148942"/>
                    <a:pt x="1855742" y="148942"/>
                  </a:cubicBezTo>
                  <a:cubicBezTo>
                    <a:pt x="913102" y="148942"/>
                    <a:pt x="148942" y="913102"/>
                    <a:pt x="148942" y="1855741"/>
                  </a:cubicBezTo>
                  <a:cubicBezTo>
                    <a:pt x="148942" y="2268146"/>
                    <a:pt x="295207" y="2646388"/>
                    <a:pt x="538692" y="2941424"/>
                  </a:cubicBezTo>
                  <a:lnTo>
                    <a:pt x="579547" y="2986376"/>
                  </a:lnTo>
                  <a:lnTo>
                    <a:pt x="474230" y="3091694"/>
                  </a:lnTo>
                  <a:lnTo>
                    <a:pt x="423761" y="3036165"/>
                  </a:lnTo>
                  <a:cubicBezTo>
                    <a:pt x="159029" y="2715383"/>
                    <a:pt x="0" y="2304134"/>
                    <a:pt x="0" y="1855741"/>
                  </a:cubicBezTo>
                  <a:cubicBezTo>
                    <a:pt x="0" y="830844"/>
                    <a:pt x="830844" y="0"/>
                    <a:pt x="185574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solidFill>
                <a:effectLst/>
                <a:uLnTx/>
                <a:uFillTx/>
                <a:latin typeface="#9Slide04 Maitree SemiBold" panose="00000700000000000000" pitchFamily="2" charset="-34"/>
                <a:ea typeface="印品黑体" panose="00000500000000000000" pitchFamily="2" charset="-122"/>
                <a:sym typeface="印品黑体" panose="00000500000000000000" pitchFamily="2" charset="-122"/>
              </a:endParaRPr>
            </a:p>
          </p:txBody>
        </p:sp>
        <p:sp>
          <p:nvSpPr>
            <p:cNvPr id="24" name="矩形 33"/>
            <p:cNvSpPr>
              <a:spLocks noChangeArrowheads="1"/>
            </p:cNvSpPr>
            <p:nvPr/>
          </p:nvSpPr>
          <p:spPr bwMode="auto">
            <a:xfrm>
              <a:off x="1924789" y="4579660"/>
              <a:ext cx="2488040" cy="1077148"/>
            </a:xfrm>
            <a:prstGeom prst="rect">
              <a:avLst/>
            </a:prstGeom>
            <a:noFill/>
            <a:ln w="9525">
              <a:noFill/>
              <a:miter lim="800000"/>
            </a:ln>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r>
                <a:rPr lang="en-US" altLang="zh-CN" sz="3200" b="1" dirty="0">
                  <a:solidFill>
                    <a:schemeClr val="accent6"/>
                  </a:solidFill>
                  <a:latin typeface="Times New Roman" panose="02020603050405020304" pitchFamily="18" charset="0"/>
                  <a:ea typeface="Microsoft YaHei UI" panose="020B0503020204020204" pitchFamily="34" charset="-122"/>
                  <a:cs typeface="Times New Roman" panose="02020603050405020304" pitchFamily="18" charset="0"/>
                </a:rPr>
                <a:t>NỘI DUNG</a:t>
              </a:r>
            </a:p>
            <a:p>
              <a:pPr algn="ctr"/>
              <a:r>
                <a:rPr lang="en-US" altLang="zh-CN" sz="3200" b="1" dirty="0">
                  <a:solidFill>
                    <a:schemeClr val="accent6"/>
                  </a:solidFill>
                  <a:latin typeface="Times New Roman" panose="02020603050405020304" pitchFamily="18" charset="0"/>
                  <a:ea typeface="Microsoft YaHei UI" panose="020B0503020204020204" pitchFamily="34" charset="-122"/>
                  <a:cs typeface="Times New Roman" panose="02020603050405020304" pitchFamily="18" charset="0"/>
                </a:rPr>
                <a:t>BÀI HỌC</a:t>
              </a:r>
              <a:endParaRPr lang="zh-CN" altLang="en-US" sz="1600" dirty="0">
                <a:solidFill>
                  <a:schemeClr val="accent6"/>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grpSp>
      <p:pic>
        <p:nvPicPr>
          <p:cNvPr id="3" name="Picture 2">
            <a:extLst>
              <a:ext uri="{FF2B5EF4-FFF2-40B4-BE49-F238E27FC236}">
                <a16:creationId xmlns:a16="http://schemas.microsoft.com/office/drawing/2014/main" xmlns="" id="{CD733623-9B18-4ECA-8711-ECEC67F8F0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869" y="1559858"/>
            <a:ext cx="3213847" cy="3200401"/>
          </a:xfrm>
          <a:prstGeom prst="ellipse">
            <a:avLst/>
          </a:prstGeom>
          <a:ln>
            <a:noFill/>
          </a:ln>
          <a:effectLst>
            <a:softEdge rad="112500"/>
          </a:effectLst>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heckerboard(across)">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amond(in)">
                                      <p:cBhvr>
                                        <p:cTn id="18" dur="2000"/>
                                        <p:tgtEl>
                                          <p:spTgt spid="6"/>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amond(in)">
                                      <p:cBhvr>
                                        <p:cTn id="21" dur="2000"/>
                                        <p:tgtEl>
                                          <p:spTgt spid="7"/>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amond(in)">
                                      <p:cBhvr>
                                        <p:cTn id="24" dur="2000"/>
                                        <p:tgtEl>
                                          <p:spTgt spid="8"/>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amond(in)">
                                      <p:cBhvr>
                                        <p:cTn id="27" dur="2000"/>
                                        <p:tgtEl>
                                          <p:spTgt spid="9"/>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amond(in)">
                                      <p:cBhvr>
                                        <p:cTn id="30" dur="2000"/>
                                        <p:tgtEl>
                                          <p:spTgt spid="10"/>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amond(in)">
                                      <p:cBhvr>
                                        <p:cTn id="33" dur="2000"/>
                                        <p:tgtEl>
                                          <p:spTgt spid="11"/>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diamond(in)">
                                      <p:cBhvr>
                                        <p:cTn id="36" dur="2000"/>
                                        <p:tgtEl>
                                          <p:spTgt spid="16"/>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amond(in)">
                                      <p:cBhvr>
                                        <p:cTn id="39" dur="2000"/>
                                        <p:tgtEl>
                                          <p:spTgt spid="17"/>
                                        </p:tgtEl>
                                      </p:cBhvr>
                                    </p:animEffect>
                                  </p:childTnLst>
                                </p:cTn>
                              </p:par>
                              <p:par>
                                <p:cTn id="40" presetID="8" presetClass="entr" presetSubtype="16"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amond(in)">
                                      <p:cBhvr>
                                        <p:cTn id="42" dur="2000"/>
                                        <p:tgtEl>
                                          <p:spTgt spid="18"/>
                                        </p:tgtEl>
                                      </p:cBhvr>
                                    </p:animEffect>
                                  </p:childTnLst>
                                </p:cTn>
                              </p:par>
                              <p:par>
                                <p:cTn id="43" presetID="8" presetClass="entr" presetSubtype="16"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diamond(in)">
                                      <p:cBhvr>
                                        <p:cTn id="45" dur="2000"/>
                                        <p:tgtEl>
                                          <p:spTgt spid="19"/>
                                        </p:tgtEl>
                                      </p:cBhvr>
                                    </p:animEffect>
                                  </p:childTnLst>
                                </p:cTn>
                              </p:par>
                              <p:par>
                                <p:cTn id="46" presetID="8" presetClass="entr" presetSubtype="16"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diamond(in)">
                                      <p:cBhvr>
                                        <p:cTn id="48" dur="2000"/>
                                        <p:tgtEl>
                                          <p:spTgt spid="20"/>
                                        </p:tgtEl>
                                      </p:cBhvr>
                                    </p:animEffect>
                                  </p:childTnLst>
                                </p:cTn>
                              </p:par>
                              <p:par>
                                <p:cTn id="49" presetID="8" presetClass="entr" presetSubtype="16"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diamond(in)">
                                      <p:cBhvr>
                                        <p:cTn id="5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6" grpId="0"/>
      <p:bldP spid="17" grpId="0"/>
      <p:bldP spid="18" grpId="0"/>
      <p:bldP spid="19"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3"/>
          <a:stretch>
            <a:fillRect/>
          </a:stretch>
        </p:blipFill>
        <p:spPr>
          <a:xfrm>
            <a:off x="6985" y="-46990"/>
            <a:ext cx="3872230" cy="2200910"/>
          </a:xfrm>
          <a:prstGeom prst="rect">
            <a:avLst/>
          </a:prstGeom>
        </p:spPr>
      </p:pic>
      <p:pic>
        <p:nvPicPr>
          <p:cNvPr id="5" name="图片 4" descr="2"/>
          <p:cNvPicPr>
            <a:picLocks noChangeAspect="1"/>
          </p:cNvPicPr>
          <p:nvPr/>
        </p:nvPicPr>
        <p:blipFill>
          <a:blip r:embed="rId3"/>
          <a:stretch>
            <a:fillRect/>
          </a:stretch>
        </p:blipFill>
        <p:spPr>
          <a:xfrm flipH="1">
            <a:off x="8340090" y="-46990"/>
            <a:ext cx="3872230" cy="2200910"/>
          </a:xfrm>
          <a:prstGeom prst="rect">
            <a:avLst/>
          </a:prstGeom>
        </p:spPr>
      </p:pic>
      <p:pic>
        <p:nvPicPr>
          <p:cNvPr id="6" name="图片 5" descr="1"/>
          <p:cNvPicPr>
            <a:picLocks noChangeAspect="1"/>
          </p:cNvPicPr>
          <p:nvPr userDrawn="1"/>
        </p:nvPicPr>
        <p:blipFill>
          <a:blip r:embed="rId4"/>
          <a:stretch>
            <a:fillRect/>
          </a:stretch>
        </p:blipFill>
        <p:spPr>
          <a:xfrm>
            <a:off x="-15875" y="2829560"/>
            <a:ext cx="12223115" cy="4015105"/>
          </a:xfrm>
          <a:prstGeom prst="rect">
            <a:avLst/>
          </a:prstGeom>
        </p:spPr>
      </p:pic>
      <p:sp>
        <p:nvSpPr>
          <p:cNvPr id="12" name="TextBox 11">
            <a:extLst>
              <a:ext uri="{FF2B5EF4-FFF2-40B4-BE49-F238E27FC236}">
                <a16:creationId xmlns:a16="http://schemas.microsoft.com/office/drawing/2014/main" xmlns="" id="{5C9A88D7-983A-4CFC-9E87-37103794F2DE}"/>
              </a:ext>
            </a:extLst>
          </p:cNvPr>
          <p:cNvSpPr txBox="1"/>
          <p:nvPr/>
        </p:nvSpPr>
        <p:spPr>
          <a:xfrm>
            <a:off x="3486150" y="2970291"/>
            <a:ext cx="6111688" cy="1323439"/>
          </a:xfrm>
          <a:prstGeom prst="rect">
            <a:avLst/>
          </a:prstGeom>
          <a:noFill/>
        </p:spPr>
        <p:txBody>
          <a:bodyPr wrap="square">
            <a:spAutoFit/>
          </a:bodyPr>
          <a:lstStyle/>
          <a:p>
            <a:pPr lvl="0">
              <a:defRPr/>
            </a:pPr>
            <a:r>
              <a:rPr lang="en-US" altLang="zh-CN" sz="8000" b="1" kern="0" dirty="0">
                <a:solidFill>
                  <a:srgbClr val="7030A0"/>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CỦNG CỐ</a:t>
            </a:r>
            <a:endParaRPr lang="zh-CN" altLang="en-US" sz="8000" b="1" kern="0" dirty="0">
              <a:solidFill>
                <a:srgbClr val="7030A0"/>
              </a:solidFill>
              <a:effectLst>
                <a:outerShdw blurRad="38100" dist="38100" dir="2700000" algn="tl">
                  <a:srgbClr val="000000">
                    <a:alpha val="43137"/>
                  </a:srgbClr>
                </a:outerShdw>
              </a:effectLst>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7" name="TextBox 6">
            <a:extLst>
              <a:ext uri="{FF2B5EF4-FFF2-40B4-BE49-F238E27FC236}">
                <a16:creationId xmlns:a16="http://schemas.microsoft.com/office/drawing/2014/main" xmlns="" id="{95BA8D71-6262-4B22-9486-CFFDAC2AEEA8}"/>
              </a:ext>
            </a:extLst>
          </p:cNvPr>
          <p:cNvSpPr txBox="1"/>
          <p:nvPr/>
        </p:nvSpPr>
        <p:spPr>
          <a:xfrm>
            <a:off x="5131566" y="922080"/>
            <a:ext cx="1928231" cy="1569660"/>
          </a:xfrm>
          <a:prstGeom prst="rect">
            <a:avLst/>
          </a:prstGeom>
          <a:noFill/>
        </p:spPr>
        <p:txBody>
          <a:bodyPr wrap="square">
            <a:spAutoFit/>
          </a:bodyPr>
          <a:lstStyle/>
          <a:p>
            <a:pPr lvl="0">
              <a:defRPr/>
            </a:pPr>
            <a:r>
              <a:rPr lang="en-US" altLang="zh-CN" sz="9600" b="1" dirty="0">
                <a:solidFill>
                  <a:srgbClr val="7030A0"/>
                </a:solidFill>
                <a:latin typeface="Times New Roman" panose="02020603050405020304" pitchFamily="18" charset="0"/>
                <a:ea typeface="Microsoft YaHei UI" panose="020B0503020204020204" pitchFamily="34" charset="-122"/>
                <a:cs typeface="Times New Roman" panose="02020603050405020304" pitchFamily="18" charset="0"/>
              </a:rPr>
              <a:t>III. </a:t>
            </a:r>
            <a:endParaRPr kumimoji="0" lang="zh-CN" altLang="en-US" sz="96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Tree>
    <p:extLst>
      <p:ext uri="{BB962C8B-B14F-4D97-AF65-F5344CB8AC3E}">
        <p14:creationId xmlns:p14="http://schemas.microsoft.com/office/powerpoint/2010/main" val="386512865"/>
      </p:ext>
    </p:extLst>
  </p:cSld>
  <p:clrMapOvr>
    <a:masterClrMapping/>
  </p:clrMapOvr>
  <p:transition>
    <p:comb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19"/>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TextBox 22"/>
          <p:cNvSpPr txBox="1"/>
          <p:nvPr/>
        </p:nvSpPr>
        <p:spPr>
          <a:xfrm>
            <a:off x="1304368" y="2577657"/>
            <a:ext cx="9837415" cy="1107996"/>
          </a:xfrm>
          <a:prstGeom prst="rect">
            <a:avLst/>
          </a:prstGeom>
          <a:noFill/>
        </p:spPr>
        <p:txBody>
          <a:bodyPr wrap="square" rtlCol="0">
            <a:spAutoFit/>
          </a:bodyPr>
          <a:lstStyle/>
          <a:p>
            <a:pPr algn="ctr"/>
            <a:r>
              <a:rPr lang="en-US" sz="6600" dirty="0">
                <a:solidFill>
                  <a:schemeClr val="bg1"/>
                </a:solidFill>
                <a:latin typeface="Times New Roman" panose="02020603050405020304" pitchFamily="18" charset="0"/>
                <a:cs typeface="Times New Roman" panose="02020603050405020304" pitchFamily="18" charset="0"/>
              </a:rPr>
              <a:t> XÂY NHÀ CHO THỎ</a:t>
            </a:r>
          </a:p>
        </p:txBody>
      </p:sp>
    </p:spTree>
    <p:extLst>
      <p:ext uri="{BB962C8B-B14F-4D97-AF65-F5344CB8AC3E}">
        <p14:creationId xmlns:p14="http://schemas.microsoft.com/office/powerpoint/2010/main" val="2061287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ẤM BUÔN BÁN, CẤM REUP"/>
          <p:cNvPicPr>
            <a:picLocks noChangeAspect="1"/>
          </p:cNvPicPr>
          <p:nvPr/>
        </p:nvPicPr>
        <p:blipFill>
          <a:blip r:embed="rId5"/>
          <a:stretch>
            <a:fillRect/>
          </a:stretch>
        </p:blipFill>
        <p:spPr>
          <a:xfrm>
            <a:off x="566930" y="2296575"/>
            <a:ext cx="10913764" cy="1635163"/>
          </a:xfrm>
          <a:prstGeom prst="rect">
            <a:avLst/>
          </a:prstGeom>
        </p:spPr>
      </p:pic>
      <p:pic>
        <p:nvPicPr>
          <p:cNvPr id="2" name="Vào http://fb.com/nkpowerskills tải game miễn phí"/>
          <p:cNvPicPr>
            <a:picLocks noChangeAspect="1"/>
          </p:cNvPicPr>
          <p:nvPr/>
        </p:nvPicPr>
        <p:blipFill rotWithShape="1">
          <a:blip r:embed="rId6"/>
          <a:srcRect b="29606"/>
          <a:stretch/>
        </p:blipFill>
        <p:spPr>
          <a:xfrm>
            <a:off x="-18385" y="0"/>
            <a:ext cx="12290601" cy="6948071"/>
          </a:xfrm>
          <a:prstGeom prst="rect">
            <a:avLst/>
          </a:prstGeom>
        </p:spPr>
      </p:pic>
      <p:pic>
        <p:nvPicPr>
          <p:cNvPr id="17" name="ĐC SHARE MIỄN PHÍ BỞI NK POWERSKILLS"/>
          <p:cNvPicPr>
            <a:picLocks noChangeAspect="1"/>
          </p:cNvPicPr>
          <p:nvPr/>
        </p:nvPicPr>
        <p:blipFill>
          <a:blip r:embed="rId7"/>
          <a:stretch>
            <a:fillRect/>
          </a:stretch>
        </p:blipFill>
        <p:spPr>
          <a:xfrm>
            <a:off x="6358961" y="769589"/>
            <a:ext cx="6084335" cy="3694496"/>
          </a:xfrm>
          <a:prstGeom prst="rect">
            <a:avLst/>
          </a:prstGeom>
        </p:spPr>
      </p:pic>
      <p:pic>
        <p:nvPicPr>
          <p:cNvPr id="19" name="CẤM BUÔN BÁN, CẤM REUP"/>
          <p:cNvPicPr>
            <a:picLocks noChangeAspect="1"/>
          </p:cNvPicPr>
          <p:nvPr/>
        </p:nvPicPr>
        <p:blipFill>
          <a:blip r:embed="rId8"/>
          <a:stretch>
            <a:fillRect/>
          </a:stretch>
        </p:blipFill>
        <p:spPr>
          <a:xfrm>
            <a:off x="773138" y="1933083"/>
            <a:ext cx="6663506" cy="2944623"/>
          </a:xfrm>
          <a:prstGeom prst="rect">
            <a:avLst/>
          </a:prstGeom>
        </p:spPr>
      </p:pic>
      <p:pic>
        <p:nvPicPr>
          <p:cNvPr id="16" name="Vào http://fb.com/nkpowerskills tải game miễn phí"/>
          <p:cNvPicPr>
            <a:picLocks noChangeAspect="1"/>
          </p:cNvPicPr>
          <p:nvPr/>
        </p:nvPicPr>
        <p:blipFill>
          <a:blip r:embed="rId9"/>
          <a:stretch>
            <a:fillRect/>
          </a:stretch>
        </p:blipFill>
        <p:spPr>
          <a:xfrm>
            <a:off x="-449264" y="4440014"/>
            <a:ext cx="5749026" cy="2408129"/>
          </a:xfrm>
          <a:prstGeom prst="rect">
            <a:avLst/>
          </a:prstGeom>
        </p:spPr>
      </p:pic>
      <p:pic>
        <p:nvPicPr>
          <p:cNvPr id="21" name="ĐC SHARE MIỄN PHÍ BỞI NK POWERSKILL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CẤM BUÔN BÁN, CẤM REUP"/>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4980121" y="2565659"/>
            <a:ext cx="2411146"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2">
            <a:extLst>
              <a:ext uri="{28A0092B-C50C-407E-A947-70E740481C1C}">
                <a14:useLocalDpi xmlns:a14="http://schemas.microsoft.com/office/drawing/2010/main" val="0"/>
              </a:ext>
            </a:extLst>
          </a:blip>
          <a:stretch>
            <a:fillRect/>
          </a:stretch>
        </p:blipFill>
        <p:spPr bwMode="auto">
          <a:xfrm>
            <a:off x="8848751" y="2153147"/>
            <a:ext cx="2631942" cy="2467446"/>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08870" y="2458626"/>
            <a:ext cx="2286000" cy="2286000"/>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703047" y="1696625"/>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5"/>
          <a:stretch>
            <a:fillRect/>
          </a:stretch>
        </p:blipFill>
        <p:spPr>
          <a:xfrm>
            <a:off x="6381478" y="4241799"/>
            <a:ext cx="6442462" cy="2723530"/>
          </a:xfrm>
          <a:prstGeom prst="rect">
            <a:avLst/>
          </a:prstGeom>
        </p:spPr>
      </p:pic>
      <p:pic>
        <p:nvPicPr>
          <p:cNvPr id="32" name="ĐC SHARE MIỄN PHÍ BỞI NK POWERSKILLS"/>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pic>
        <p:nvPicPr>
          <p:cNvPr id="33" name="CẤM BUÔN BÁN, CẤM REUP"/>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71912" y="4356089"/>
            <a:ext cx="2298224" cy="2591982"/>
          </a:xfrm>
          <a:prstGeom prst="rect">
            <a:avLst/>
          </a:prstGeom>
        </p:spPr>
      </p:pic>
      <p:pic>
        <p:nvPicPr>
          <p:cNvPr id="22" name="Vào http://fb.com/nkpowerskills tải game miễn phí"/>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8490" y="4156722"/>
            <a:ext cx="2701575" cy="2701575"/>
          </a:xfrm>
          <a:prstGeom prst="rect">
            <a:avLst/>
          </a:prstGeom>
        </p:spPr>
      </p:pic>
      <p:pic>
        <p:nvPicPr>
          <p:cNvPr id="34" name="ĐC SHARE MIỄN PHÍ BỞI NK POWERSKILLS">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2880474" y="92772"/>
            <a:ext cx="1124901" cy="1212041"/>
          </a:xfrm>
          <a:prstGeom prst="rect">
            <a:avLst/>
          </a:prstGeom>
        </p:spPr>
      </p:pic>
      <p:pic>
        <p:nvPicPr>
          <p:cNvPr id="35" name="CẤM BUÔN BÁN, CẤM REUP">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4238362" y="63829"/>
            <a:ext cx="1269338" cy="1317321"/>
          </a:xfrm>
          <a:prstGeom prst="rect">
            <a:avLst/>
          </a:prstGeom>
        </p:spPr>
      </p:pic>
      <p:pic>
        <p:nvPicPr>
          <p:cNvPr id="36" name="Vào http://fb.com/nkpowerskills tải game miễn phí">
            <a:hlinkClick r:id="rId21" action="ppaction://hlinksldjump"/>
          </p:cNvPr>
          <p:cNvPicPr>
            <a:picLocks noChangeAspect="1"/>
          </p:cNvPicPr>
          <p:nvPr/>
        </p:nvPicPr>
        <p:blipFill>
          <a:blip r:embed="rId23">
            <a:clrChange>
              <a:clrFrom>
                <a:srgbClr val="FFAEC9"/>
              </a:clrFrom>
              <a:clrTo>
                <a:srgbClr val="FFAEC9">
                  <a:alpha val="0"/>
                </a:srgbClr>
              </a:clrTo>
            </a:clrChange>
          </a:blip>
          <a:stretch>
            <a:fillRect/>
          </a:stretch>
        </p:blipFill>
        <p:spPr>
          <a:xfrm>
            <a:off x="5699426" y="92773"/>
            <a:ext cx="1116784" cy="1160502"/>
          </a:xfrm>
          <a:prstGeom prst="rect">
            <a:avLst/>
          </a:prstGeom>
        </p:spPr>
      </p:pic>
      <p:pic>
        <p:nvPicPr>
          <p:cNvPr id="37" name="ĐC SHARE MIỄN PHÍ BỞI NK POWERSKILLS">
            <a:hlinkClick r:id="rId24" action="ppaction://hlinksldjump"/>
          </p:cNvPr>
          <p:cNvPicPr>
            <a:picLocks noChangeAspect="1"/>
          </p:cNvPicPr>
          <p:nvPr/>
        </p:nvPicPr>
        <p:blipFill>
          <a:blip r:embed="rId25">
            <a:clrChange>
              <a:clrFrom>
                <a:srgbClr val="FFAEC9"/>
              </a:clrFrom>
              <a:clrTo>
                <a:srgbClr val="FFAEC9">
                  <a:alpha val="0"/>
                </a:srgbClr>
              </a:clrTo>
            </a:clrChange>
          </a:blip>
          <a:stretch>
            <a:fillRect/>
          </a:stretch>
        </p:blipFill>
        <p:spPr>
          <a:xfrm>
            <a:off x="1541974" y="84338"/>
            <a:ext cx="1124901" cy="1168937"/>
          </a:xfrm>
          <a:prstGeom prst="rect">
            <a:avLst/>
          </a:prstGeom>
        </p:spPr>
      </p:pic>
      <p:sp>
        <p:nvSpPr>
          <p:cNvPr id="3" name="Sun 2">
            <a:hlinkClick r:id="rId26" action="ppaction://hlinksldjump"/>
            <a:extLst>
              <a:ext uri="{FF2B5EF4-FFF2-40B4-BE49-F238E27FC236}">
                <a16:creationId xmlns:a16="http://schemas.microsoft.com/office/drawing/2014/main" xmlns="" id="{74C4AACC-6126-46B5-ACFB-332A7CCF9CFB}"/>
              </a:ext>
            </a:extLst>
          </p:cNvPr>
          <p:cNvSpPr/>
          <p:nvPr/>
        </p:nvSpPr>
        <p:spPr>
          <a:xfrm>
            <a:off x="10086907" y="176675"/>
            <a:ext cx="1627953" cy="135287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51893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3"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3"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subTnLst>
                                    <p:audio>
                                      <p:cMediaNode>
                                        <p:cTn display="0" masterRel="sameClick">
                                          <p:stCondLst>
                                            <p:cond evt="begin" delay="0">
                                              <p:tn val="56"/>
                                            </p:cond>
                                          </p:stCondLst>
                                          <p:endCondLst>
                                            <p:cond evt="onStopAudio" delay="0">
                                              <p:tgtEl>
                                                <p:sldTgt/>
                                              </p:tgtEl>
                                            </p:cond>
                                          </p:endCondLst>
                                        </p:cTn>
                                        <p:tgtEl>
                                          <p:sndTgt r:embed="rId3"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subTnLst>
                                    <p:audio>
                                      <p:cMediaNode>
                                        <p:cTn display="0" masterRel="sameClick">
                                          <p:stCondLst>
                                            <p:cond evt="begin" delay="0">
                                              <p:tn val="67"/>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3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529" y="-297"/>
            <a:ext cx="12193057" cy="6858594"/>
          </a:xfrm>
          <a:prstGeom prst="rect">
            <a:avLst/>
          </a:prstGeom>
        </p:spPr>
      </p:pic>
      <p:sp>
        <p:nvSpPr>
          <p:cNvPr id="5" name="Rectangle 4"/>
          <p:cNvSpPr/>
          <p:nvPr/>
        </p:nvSpPr>
        <p:spPr>
          <a:xfrm>
            <a:off x="886082" y="1449667"/>
            <a:ext cx="10500851" cy="21739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Rectangle 5"/>
          <p:cNvSpPr/>
          <p:nvPr/>
        </p:nvSpPr>
        <p:spPr>
          <a:xfrm>
            <a:off x="826288" y="510242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Bếp điện</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6609712" y="419374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Máy bơm nước</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 </a:t>
            </a:r>
            <a:r>
              <a:rPr lang="vi-VN" sz="4400" dirty="0">
                <a:latin typeface="Times New Roman" panose="02020603050405020304" pitchFamily="18" charset="0"/>
                <a:cs typeface="Times New Roman" panose="02020603050405020304" pitchFamily="18" charset="0"/>
              </a:rPr>
              <a:t>Máy khoan</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Quạt điện</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4762" y="385252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52882" y="479355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813933" y="3980165"/>
            <a:ext cx="3102478" cy="31444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9" action="ppaction://hlinksldjump"/>
          </p:cNvPr>
          <p:cNvPicPr>
            <a:picLocks noChangeAspect="1"/>
          </p:cNvPicPr>
          <p:nvPr/>
        </p:nvPicPr>
        <p:blipFill>
          <a:blip r:embed="rId10"/>
          <a:stretch>
            <a:fillRect/>
          </a:stretch>
        </p:blipFill>
        <p:spPr>
          <a:xfrm>
            <a:off x="0" y="5725209"/>
            <a:ext cx="2517363" cy="1054463"/>
          </a:xfrm>
          <a:prstGeom prst="rect">
            <a:avLst/>
          </a:prstGeom>
        </p:spPr>
      </p:pic>
      <p:sp>
        <p:nvSpPr>
          <p:cNvPr id="19" name="TextBox 18"/>
          <p:cNvSpPr txBox="1"/>
          <p:nvPr/>
        </p:nvSpPr>
        <p:spPr>
          <a:xfrm>
            <a:off x="1048910" y="1629955"/>
            <a:ext cx="10320068" cy="1754326"/>
          </a:xfrm>
          <a:prstGeom prst="rect">
            <a:avLst/>
          </a:prstGeom>
          <a:noFill/>
        </p:spPr>
        <p:txBody>
          <a:bodyPr wrap="square" rtlCol="0">
            <a:spAutoFit/>
          </a:bodyPr>
          <a:lstStyle/>
          <a:p>
            <a:pPr algn="ctr"/>
            <a:r>
              <a:rPr lang="vi-VN"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vi-VN"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r>
              <a:rPr lang="vi-VN" sz="3600" b="0" i="0" dirty="0">
                <a:solidFill>
                  <a:schemeClr val="bg1"/>
                </a:solidFill>
                <a:effectLst/>
                <a:latin typeface="Times New Roman" panose="02020603050405020304" pitchFamily="18" charset="0"/>
                <a:cs typeface="Times New Roman" panose="02020603050405020304" pitchFamily="18" charset="0"/>
              </a:rPr>
              <a:t>Trong các thiết bị sau đây, thiết bị nào biến đổi điện năng chủ yếu thành nhiệt năng?</a:t>
            </a:r>
            <a:endParaRPr lang="vi-VN"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357198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529" y="-297"/>
            <a:ext cx="12193057" cy="6858594"/>
          </a:xfrm>
          <a:prstGeom prst="rect">
            <a:avLst/>
          </a:prstGeom>
        </p:spPr>
      </p:pic>
      <p:pic>
        <p:nvPicPr>
          <p:cNvPr id="15" name="Picture 14">
            <a:hlinkClick r:id="rId6" action="ppaction://hlinksldjump"/>
          </p:cNvPr>
          <p:cNvPicPr>
            <a:picLocks noChangeAspect="1"/>
          </p:cNvPicPr>
          <p:nvPr/>
        </p:nvPicPr>
        <p:blipFill>
          <a:blip r:embed="rId7"/>
          <a:stretch>
            <a:fillRect/>
          </a:stretch>
        </p:blipFill>
        <p:spPr>
          <a:xfrm>
            <a:off x="-256682" y="5689313"/>
            <a:ext cx="2872757" cy="1214449"/>
          </a:xfrm>
          <a:prstGeom prst="rect">
            <a:avLst/>
          </a:prstGeom>
        </p:spPr>
      </p:pic>
      <p:sp>
        <p:nvSpPr>
          <p:cNvPr id="5" name="Rectangle 4"/>
          <p:cNvSpPr/>
          <p:nvPr/>
        </p:nvSpPr>
        <p:spPr>
          <a:xfrm>
            <a:off x="854552" y="235974"/>
            <a:ext cx="10500851" cy="19373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Rectangle 5"/>
          <p:cNvSpPr/>
          <p:nvPr/>
        </p:nvSpPr>
        <p:spPr>
          <a:xfrm>
            <a:off x="1673418" y="4598453"/>
            <a:ext cx="8835358" cy="8131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Năng lượng không tự sinh ra hoặc tự mất đi mà chỉ chuyển hóa từ dạng này sang dạng khác hoặc truyền từ vật này sang vật khác.</a:t>
            </a:r>
            <a:endPar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1673418" y="3523719"/>
            <a:ext cx="8835358"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Năng lượng không tự sinh ra hoặc tự mất đi và truyền từ vật này sang vật khác.</a:t>
            </a:r>
            <a:endPar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1673418" y="5639942"/>
            <a:ext cx="8835358" cy="81661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t>
            </a: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Năng lượng không tự sinh ra hoặc tự mất đi mà chỉ chuyển hóa từ dạng này sang dạng khác</a:t>
            </a:r>
            <a:endPar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1673418" y="2432859"/>
            <a:ext cx="8835358" cy="80035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Năng lượng tự sinh ra hoặc tự mất đi và chuyển từ dạng này sang dạng khác hoặc truyền từ vật này sang vật khác.</a:t>
            </a:r>
            <a:r>
              <a:rPr lang="en-AU"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766434" y="207698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766434" y="54421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631728" y="312719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603272" y="423428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290022" y="3346817"/>
            <a:ext cx="3071678" cy="311318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924616" y="306677"/>
            <a:ext cx="10320068" cy="1754326"/>
          </a:xfrm>
          <a:prstGeom prst="rect">
            <a:avLst/>
          </a:prstGeom>
          <a:noFill/>
        </p:spPr>
        <p:txBody>
          <a:bodyPr wrap="square" rtlCol="0">
            <a:spAutoFit/>
          </a:bodyPr>
          <a:lstStyle/>
          <a:p>
            <a:pPr algn="ct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3600" b="0" i="0" dirty="0">
                <a:solidFill>
                  <a:schemeClr val="bg1"/>
                </a:solidFill>
                <a:effectLst/>
                <a:latin typeface="Times New Roman" panose="02020603050405020304" pitchFamily="18" charset="0"/>
                <a:cs typeface="Times New Roman" panose="02020603050405020304" pitchFamily="18" charset="0"/>
              </a:rPr>
              <a:t>Phát biểu nào sau đây là đúng khi nói về định luật bảo toàn năng lượng?</a:t>
            </a:r>
            <a:endParaRPr lang="vi-VN"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4094404"/>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529" y="-297"/>
            <a:ext cx="12193057" cy="6858594"/>
          </a:xfrm>
          <a:prstGeom prst="rect">
            <a:avLst/>
          </a:prstGeom>
        </p:spPr>
      </p:pic>
      <p:pic>
        <p:nvPicPr>
          <p:cNvPr id="17" name="Picture 1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362" y="5333733"/>
            <a:ext cx="3300208" cy="1458372"/>
          </a:xfrm>
          <a:prstGeom prst="rect">
            <a:avLst/>
          </a:prstGeom>
        </p:spPr>
      </p:pic>
      <p:sp>
        <p:nvSpPr>
          <p:cNvPr id="5" name="Rectangle 4"/>
          <p:cNvSpPr/>
          <p:nvPr/>
        </p:nvSpPr>
        <p:spPr>
          <a:xfrm>
            <a:off x="799227" y="795081"/>
            <a:ext cx="10500851" cy="20419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Rectangle 5"/>
          <p:cNvSpPr/>
          <p:nvPr/>
        </p:nvSpPr>
        <p:spPr>
          <a:xfrm>
            <a:off x="6683171" y="5330427"/>
            <a:ext cx="4683803" cy="84106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b="1" dirty="0">
                <a:solidFill>
                  <a:schemeClr val="bg1"/>
                </a:solidFill>
                <a:latin typeface="Times New Roman" panose="02020603050405020304" pitchFamily="18" charset="0"/>
                <a:cs typeface="Times New Roman" panose="02020603050405020304" pitchFamily="18" charset="0"/>
              </a:rPr>
              <a:t>D.</a:t>
            </a:r>
            <a:r>
              <a:rPr lang="en-US" sz="3600" dirty="0">
                <a:solidFill>
                  <a:schemeClr val="bg1"/>
                </a:solidFill>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Máy sấy tóc</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1249468" y="3927869"/>
            <a:ext cx="4683803" cy="8719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b="1" dirty="0">
                <a:solidFill>
                  <a:schemeClr val="bg1"/>
                </a:solidFill>
                <a:latin typeface="Times New Roman" panose="02020603050405020304" pitchFamily="18" charset="0"/>
                <a:cs typeface="Times New Roman" panose="02020603050405020304" pitchFamily="18" charset="0"/>
              </a:rPr>
              <a:t>A.</a:t>
            </a:r>
            <a:r>
              <a:rPr lang="en-US" sz="3600" dirty="0">
                <a:solidFill>
                  <a:schemeClr val="bg1"/>
                </a:solidFill>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Nồi cơm điện</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201445" y="5251906"/>
            <a:ext cx="4683803" cy="8719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b="1" dirty="0">
                <a:solidFill>
                  <a:schemeClr val="bg1"/>
                </a:solidFill>
                <a:latin typeface="Times New Roman" panose="02020603050405020304" pitchFamily="18" charset="0"/>
                <a:cs typeface="Times New Roman" panose="02020603050405020304" pitchFamily="18" charset="0"/>
              </a:rPr>
              <a:t>B.</a:t>
            </a:r>
            <a:r>
              <a:rPr lang="en-US" sz="3600" dirty="0">
                <a:solidFill>
                  <a:schemeClr val="bg1"/>
                </a:solidFill>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Bàn ủi điện</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6653645" y="3891444"/>
            <a:ext cx="4683803" cy="9083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b="1" dirty="0">
                <a:solidFill>
                  <a:schemeClr val="bg1"/>
                </a:solidFill>
                <a:latin typeface="Times New Roman" panose="02020603050405020304" pitchFamily="18" charset="0"/>
                <a:cs typeface="Times New Roman" panose="02020603050405020304" pitchFamily="18" charset="0"/>
              </a:rPr>
              <a:t>C. </a:t>
            </a:r>
            <a:r>
              <a:rPr lang="vi-VN" sz="3600" dirty="0">
                <a:latin typeface="Times New Roman" panose="02020603050405020304" pitchFamily="18" charset="0"/>
                <a:cs typeface="Times New Roman" panose="02020603050405020304" pitchFamily="18" charset="0"/>
              </a:rPr>
              <a:t>Bếp điện</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43401" y="389652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96746" y="501695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304518" y="358664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09765" y="525995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987721" y="2785590"/>
            <a:ext cx="3486946" cy="353406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91922" y="791412"/>
            <a:ext cx="10408156" cy="1754326"/>
          </a:xfrm>
          <a:prstGeom prst="rect">
            <a:avLst/>
          </a:prstGeom>
          <a:noFill/>
        </p:spPr>
        <p:txBody>
          <a:bodyPr wrap="square" rtlCol="0">
            <a:spAutoFit/>
          </a:bodyPr>
          <a:lstStyle/>
          <a:p>
            <a:pPr algn="ctr"/>
            <a:r>
              <a:rPr lang="pt-BR" sz="3600" b="1" dirty="0">
                <a:solidFill>
                  <a:schemeClr val="bg1"/>
                </a:solidFill>
                <a:latin typeface="Times New Roman" panose="02020603050405020304" pitchFamily="18" charset="0"/>
                <a:cs typeface="Times New Roman" panose="02020603050405020304" pitchFamily="18" charset="0"/>
              </a:rPr>
              <a:t>Câu </a:t>
            </a:r>
            <a:r>
              <a:rPr lang="vi-VN" sz="3600" b="1" dirty="0">
                <a:solidFill>
                  <a:schemeClr val="bg1"/>
                </a:solidFill>
                <a:latin typeface="Times New Roman" panose="02020603050405020304" pitchFamily="18" charset="0"/>
                <a:cs typeface="Times New Roman" panose="02020603050405020304" pitchFamily="18" charset="0"/>
              </a:rPr>
              <a:t>3</a:t>
            </a:r>
            <a:r>
              <a:rPr lang="pt-BR" sz="3600" b="1" dirty="0">
                <a:solidFill>
                  <a:schemeClr val="bg1"/>
                </a:solidFill>
                <a:latin typeface="Times New Roman" panose="02020603050405020304" pitchFamily="18" charset="0"/>
                <a:cs typeface="Times New Roman" panose="02020603050405020304" pitchFamily="18" charset="0"/>
              </a:rPr>
              <a:t>:</a:t>
            </a:r>
            <a:r>
              <a:rPr lang="pt-BR" sz="3600" dirty="0">
                <a:solidFill>
                  <a:schemeClr val="bg1"/>
                </a:solidFill>
                <a:latin typeface="Times New Roman" panose="02020603050405020304" pitchFamily="18" charset="0"/>
                <a:cs typeface="Times New Roman" panose="02020603050405020304" pitchFamily="18" charset="0"/>
              </a:rPr>
              <a:t> </a:t>
            </a:r>
            <a:endParaRPr lang="vi-VN" sz="3600" dirty="0">
              <a:solidFill>
                <a:schemeClr val="bg1"/>
              </a:solidFill>
              <a:latin typeface="Times New Roman" panose="02020603050405020304" pitchFamily="18" charset="0"/>
              <a:cs typeface="Times New Roman" panose="02020603050405020304" pitchFamily="18" charset="0"/>
            </a:endParaRPr>
          </a:p>
          <a:p>
            <a:pPr algn="ctr"/>
            <a:r>
              <a:rPr lang="vi-VN" sz="3600" b="0" i="0" dirty="0">
                <a:solidFill>
                  <a:schemeClr val="bg1"/>
                </a:solidFill>
                <a:effectLst/>
                <a:latin typeface="Times New Roman" panose="02020603050405020304" pitchFamily="18" charset="0"/>
                <a:cs typeface="Times New Roman" panose="02020603050405020304" pitchFamily="18" charset="0"/>
              </a:rPr>
              <a:t>Dụng cụ nào sau đây biến đổi điện năng chủ yếu thành động năng?</a:t>
            </a:r>
            <a:endParaRPr lang="vi-VN"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657542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529" y="-297"/>
            <a:ext cx="12193057" cy="6858594"/>
          </a:xfrm>
          <a:prstGeom prst="rect">
            <a:avLst/>
          </a:prstGeom>
        </p:spPr>
      </p:pic>
      <p:pic>
        <p:nvPicPr>
          <p:cNvPr id="17" name="Picture 1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362" y="5333733"/>
            <a:ext cx="3300208" cy="1458372"/>
          </a:xfrm>
          <a:prstGeom prst="rect">
            <a:avLst/>
          </a:prstGeom>
        </p:spPr>
      </p:pic>
      <p:sp>
        <p:nvSpPr>
          <p:cNvPr id="5" name="Rectangle 4"/>
          <p:cNvSpPr/>
          <p:nvPr/>
        </p:nvSpPr>
        <p:spPr>
          <a:xfrm>
            <a:off x="799227" y="1231401"/>
            <a:ext cx="10500851" cy="20831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Rectangle 5"/>
          <p:cNvSpPr/>
          <p:nvPr/>
        </p:nvSpPr>
        <p:spPr>
          <a:xfrm>
            <a:off x="810465" y="3932966"/>
            <a:ext cx="4683803" cy="84106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solidFill>
                  <a:schemeClr val="bg1"/>
                </a:solidFill>
                <a:latin typeface="Times New Roman" panose="02020603050405020304" pitchFamily="18" charset="0"/>
                <a:cs typeface="Times New Roman" panose="02020603050405020304" pitchFamily="18" charset="0"/>
              </a:rPr>
              <a:t>A. </a:t>
            </a:r>
            <a:r>
              <a:rPr lang="vi-VN" sz="2800" dirty="0">
                <a:latin typeface="Times New Roman" panose="02020603050405020304" pitchFamily="18" charset="0"/>
                <a:cs typeface="Times New Roman" panose="02020603050405020304" pitchFamily="18" charset="0"/>
              </a:rPr>
              <a:t>Quang năng thành điện năng</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876773" y="5191007"/>
            <a:ext cx="4683803" cy="8719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solidFill>
                  <a:schemeClr val="bg1"/>
                </a:solidFill>
                <a:latin typeface="Times New Roman" panose="02020603050405020304" pitchFamily="18" charset="0"/>
                <a:cs typeface="Times New Roman" panose="02020603050405020304" pitchFamily="18" charset="0"/>
              </a:rPr>
              <a:t>B. </a:t>
            </a:r>
            <a:r>
              <a:rPr lang="vi-VN" sz="2800" dirty="0">
                <a:latin typeface="Times New Roman" panose="02020603050405020304" pitchFamily="18" charset="0"/>
                <a:cs typeface="Times New Roman" panose="02020603050405020304" pitchFamily="18" charset="0"/>
              </a:rPr>
              <a:t>Nhiệt năng thành điện năng</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6671600" y="5191008"/>
            <a:ext cx="4683803" cy="8719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solidFill>
                  <a:schemeClr val="bg1"/>
                </a:solidFill>
                <a:latin typeface="Times New Roman" panose="02020603050405020304" pitchFamily="18" charset="0"/>
                <a:cs typeface="Times New Roman" panose="02020603050405020304" pitchFamily="18" charset="0"/>
              </a:rPr>
              <a:t>D. </a:t>
            </a:r>
            <a:r>
              <a:rPr lang="vi-VN" sz="2800" dirty="0">
                <a:latin typeface="Times New Roman" panose="02020603050405020304" pitchFamily="18" charset="0"/>
                <a:cs typeface="Times New Roman" panose="02020603050405020304" pitchFamily="18" charset="0"/>
              </a:rPr>
              <a:t>Hóa năng thành điện năng</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6653645" y="3891444"/>
            <a:ext cx="4683803" cy="9083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solidFill>
                  <a:schemeClr val="bg1"/>
                </a:solidFill>
                <a:latin typeface="Times New Roman" panose="02020603050405020304" pitchFamily="18" charset="0"/>
                <a:cs typeface="Times New Roman" panose="02020603050405020304" pitchFamily="18" charset="0"/>
              </a:rPr>
              <a:t>C. </a:t>
            </a:r>
            <a:r>
              <a:rPr lang="vi-VN" sz="2800" dirty="0">
                <a:latin typeface="Times New Roman" panose="02020603050405020304" pitchFamily="18" charset="0"/>
                <a:cs typeface="Times New Roman" panose="02020603050405020304" pitchFamily="18" charset="0"/>
              </a:rPr>
              <a:t>Cơ năng thành điện năng</a:t>
            </a:r>
            <a:endParaRPr lang="vi-VN" sz="2800" dirty="0">
              <a:solidFill>
                <a:schemeClr val="bg1"/>
              </a:solidFill>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43401" y="389652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37059" y="386248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464680" y="2925034"/>
            <a:ext cx="3486946" cy="353406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962055" y="1411688"/>
            <a:ext cx="10320068" cy="1754326"/>
          </a:xfrm>
          <a:prstGeom prst="rect">
            <a:avLst/>
          </a:prstGeom>
          <a:noFill/>
        </p:spPr>
        <p:txBody>
          <a:bodyPr wrap="square" rtlCol="0">
            <a:spAutoFit/>
          </a:bodyPr>
          <a:lstStyle/>
          <a:p>
            <a:pPr algn="ctr"/>
            <a:r>
              <a:rPr lang="pt-BR" sz="3600" b="1" dirty="0">
                <a:solidFill>
                  <a:schemeClr val="bg1"/>
                </a:solidFill>
                <a:latin typeface="Times New Roman" panose="02020603050405020304" pitchFamily="18" charset="0"/>
                <a:cs typeface="Times New Roman" panose="02020603050405020304" pitchFamily="18" charset="0"/>
              </a:rPr>
              <a:t>Câu </a:t>
            </a:r>
            <a:r>
              <a:rPr lang="vi-VN" sz="3600" b="1" dirty="0">
                <a:solidFill>
                  <a:schemeClr val="bg1"/>
                </a:solidFill>
                <a:latin typeface="Times New Roman" panose="02020603050405020304" pitchFamily="18" charset="0"/>
                <a:cs typeface="Times New Roman" panose="02020603050405020304" pitchFamily="18" charset="0"/>
              </a:rPr>
              <a:t>4</a:t>
            </a:r>
            <a:r>
              <a:rPr lang="pt-BR" sz="3600" b="1" dirty="0">
                <a:solidFill>
                  <a:schemeClr val="bg1"/>
                </a:solidFill>
                <a:latin typeface="Times New Roman" panose="02020603050405020304" pitchFamily="18" charset="0"/>
                <a:cs typeface="Times New Roman" panose="02020603050405020304" pitchFamily="18" charset="0"/>
              </a:rPr>
              <a:t>:</a:t>
            </a:r>
            <a:r>
              <a:rPr lang="pt-BR" sz="3600" dirty="0">
                <a:solidFill>
                  <a:schemeClr val="bg1"/>
                </a:solidFill>
                <a:latin typeface="Times New Roman" panose="02020603050405020304" pitchFamily="18" charset="0"/>
                <a:cs typeface="Times New Roman" panose="02020603050405020304" pitchFamily="18" charset="0"/>
              </a:rPr>
              <a:t> </a:t>
            </a:r>
            <a:endParaRPr lang="vi-VN" sz="3600" dirty="0">
              <a:solidFill>
                <a:schemeClr val="bg1"/>
              </a:solidFill>
              <a:latin typeface="Times New Roman" panose="02020603050405020304" pitchFamily="18" charset="0"/>
              <a:cs typeface="Times New Roman" panose="02020603050405020304" pitchFamily="18" charset="0"/>
            </a:endParaRPr>
          </a:p>
          <a:p>
            <a:pPr algn="ctr"/>
            <a:r>
              <a:rPr lang="vi-VN" sz="3600" b="0" i="0" dirty="0">
                <a:solidFill>
                  <a:schemeClr val="bg1"/>
                </a:solidFill>
                <a:effectLst/>
                <a:latin typeface="Times New Roman" panose="02020603050405020304" pitchFamily="18" charset="0"/>
                <a:cs typeface="Times New Roman" panose="02020603050405020304" pitchFamily="18" charset="0"/>
              </a:rPr>
              <a:t>Năng lượng trong pin Mặt Trời được chuyển hóa như thế nào?</a:t>
            </a:r>
            <a:endParaRPr lang="vi-VN"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988716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44626562-3A29-4E59-8230-6DB48138E6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6" name="Rounded Rectangle 4">
            <a:extLst>
              <a:ext uri="{FF2B5EF4-FFF2-40B4-BE49-F238E27FC236}">
                <a16:creationId xmlns:a16="http://schemas.microsoft.com/office/drawing/2014/main" xmlns="" id="{2B0739A3-EAD6-4EF0-9775-B5A32A99D217}"/>
              </a:ext>
            </a:extLst>
          </p:cNvPr>
          <p:cNvSpPr/>
          <p:nvPr/>
        </p:nvSpPr>
        <p:spPr>
          <a:xfrm>
            <a:off x="470096" y="450166"/>
            <a:ext cx="11251807" cy="2500533"/>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5. </a:t>
            </a:r>
            <a:r>
              <a:rPr lang="vi-VN" sz="2800" b="1" i="0" dirty="0">
                <a:solidFill>
                  <a:schemeClr val="bg1"/>
                </a:solidFill>
                <a:effectLst/>
                <a:latin typeface="Times New Roman" panose="02020603050405020304" pitchFamily="18" charset="0"/>
                <a:cs typeface="Times New Roman" panose="02020603050405020304" pitchFamily="18" charset="0"/>
              </a:rPr>
              <a:t>Một quả bóng cao su được ném từ độ cao h xuống nền đất cứng, khi chạm đất quả bóng nảy lên. Sau mỗi lần nảy lên, độ cao giảm dần, nghĩa là cơ năng của quả bóng giảm dần. Điều đó có trái với định luật bảo toàn năng lượng không? Tại sao? Hãy dự đoán còn có hiện tượng nào khác xảy ra với quả bóng ngoài hiện tượng quả bóng bị nảy lên và rơi xuống</a:t>
            </a:r>
            <a:endPar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3" name="TextBox 112">
            <a:extLst>
              <a:ext uri="{FF2B5EF4-FFF2-40B4-BE49-F238E27FC236}">
                <a16:creationId xmlns:a16="http://schemas.microsoft.com/office/drawing/2014/main" xmlns="" id="{5B6C4228-2937-45CE-865F-367BA90E0186}"/>
              </a:ext>
            </a:extLst>
          </p:cNvPr>
          <p:cNvSpPr txBox="1"/>
          <p:nvPr/>
        </p:nvSpPr>
        <p:spPr>
          <a:xfrm>
            <a:off x="609599" y="3527049"/>
            <a:ext cx="10972799" cy="2754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spcBef>
                <a:spcPts val="300"/>
              </a:spcBef>
              <a:spcAft>
                <a:spcPts val="600"/>
              </a:spcAft>
            </a:pPr>
            <a:r>
              <a:rPr lang="vi-VN" sz="2800" dirty="0">
                <a:solidFill>
                  <a:schemeClr val="bg1"/>
                </a:solidFill>
                <a:effectLst/>
                <a:latin typeface="Times New Roman" panose="02020603050405020304" pitchFamily="18" charset="0"/>
                <a:ea typeface="Calibri" panose="020F0502020204030204" pitchFamily="34" charset="0"/>
              </a:rPr>
              <a:t>- Không trái với định luật bảo toàn năng lượng, vì một phần cơ năng của quả bóng đã chuyển hoá thành nhiệt năng khi quả bóng đập vào đất, một phần truyền cho không khí do ma sát chuyển hoá thành nhiệt năng.</a:t>
            </a:r>
          </a:p>
          <a:p>
            <a:r>
              <a:rPr lang="vi-VN" sz="2800" dirty="0">
                <a:solidFill>
                  <a:schemeClr val="bg1"/>
                </a:solidFill>
                <a:effectLst/>
                <a:latin typeface="Times New Roman" panose="02020603050405020304" pitchFamily="18" charset="0"/>
                <a:ea typeface="Calibri" panose="020F0502020204030204" pitchFamily="34" charset="0"/>
              </a:rPr>
              <a:t>- Hiện tượng kèm theo: Quả bóng bị biến dạng mỗi khi rơi xuống chạm đất và trở lại hình dạng ban đầu mỗi khi nảy lên và nhiệt độ của quả bóng sẽ tăng nhẹ. </a:t>
            </a:r>
            <a:endParaRPr lang="vi-VN" sz="2800" dirty="0">
              <a:solidFill>
                <a:schemeClr val="bg1"/>
              </a:solidFill>
            </a:endParaRPr>
          </a:p>
        </p:txBody>
      </p:sp>
      <p:sp>
        <p:nvSpPr>
          <p:cNvPr id="114" name="PA_库_文本框 73">
            <a:extLst>
              <a:ext uri="{FF2B5EF4-FFF2-40B4-BE49-F238E27FC236}">
                <a16:creationId xmlns:a16="http://schemas.microsoft.com/office/drawing/2014/main" xmlns="" id="{154396DB-F65E-4F01-AC48-50257EB6A100}"/>
              </a:ext>
            </a:extLst>
          </p:cNvPr>
          <p:cNvSpPr txBox="1"/>
          <p:nvPr>
            <p:custDataLst>
              <p:tags r:id="rId1"/>
            </p:custDataLst>
          </p:nvPr>
        </p:nvSpPr>
        <p:spPr>
          <a:xfrm flipH="1">
            <a:off x="5234272" y="2950698"/>
            <a:ext cx="1912115" cy="584775"/>
          </a:xfrm>
          <a:prstGeom prst="rect">
            <a:avLst/>
          </a:prstGeom>
          <a:noFill/>
          <a:effectLst/>
        </p:spPr>
        <p:txBody>
          <a:bodyPr wrap="square" rtlCol="0">
            <a:spAutoFit/>
          </a:bodyPr>
          <a:lstStyle/>
          <a:p>
            <a:r>
              <a:rPr lang="en-US" altLang="zh-CN" sz="3200" b="1" u="sng" dirty="0" err="1">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rPr>
              <a:t>Lời</a:t>
            </a:r>
            <a:r>
              <a:rPr lang="en-US" altLang="zh-CN" sz="3200" b="1" u="sng" dirty="0">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rPr>
              <a:t> </a:t>
            </a:r>
            <a:r>
              <a:rPr lang="en-US" altLang="zh-CN" sz="3200" b="1" u="sng" dirty="0" err="1">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rPr>
              <a:t>giải</a:t>
            </a:r>
            <a:endParaRPr lang="zh-CN" altLang="en-US" sz="3200" b="1" u="sng" dirty="0">
              <a:solidFill>
                <a:srgbClr val="FF0000"/>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barn(inVertical)">
                                      <p:cBhvr>
                                        <p:cTn id="7" dur="5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barn(inVertical)">
                                      <p:cBhvr>
                                        <p:cTn id="1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3"/>
          <a:stretch>
            <a:fillRect/>
          </a:stretch>
        </p:blipFill>
        <p:spPr>
          <a:xfrm>
            <a:off x="6985" y="-46990"/>
            <a:ext cx="3872230" cy="2200910"/>
          </a:xfrm>
          <a:prstGeom prst="rect">
            <a:avLst/>
          </a:prstGeom>
        </p:spPr>
      </p:pic>
      <p:pic>
        <p:nvPicPr>
          <p:cNvPr id="5" name="图片 4" descr="2"/>
          <p:cNvPicPr>
            <a:picLocks noChangeAspect="1"/>
          </p:cNvPicPr>
          <p:nvPr/>
        </p:nvPicPr>
        <p:blipFill>
          <a:blip r:embed="rId3"/>
          <a:stretch>
            <a:fillRect/>
          </a:stretch>
        </p:blipFill>
        <p:spPr>
          <a:xfrm flipH="1">
            <a:off x="8340090" y="-46990"/>
            <a:ext cx="3872230" cy="2200910"/>
          </a:xfrm>
          <a:prstGeom prst="rect">
            <a:avLst/>
          </a:prstGeom>
        </p:spPr>
      </p:pic>
      <p:pic>
        <p:nvPicPr>
          <p:cNvPr id="3" name="图片 2" descr="1"/>
          <p:cNvPicPr>
            <a:picLocks noChangeAspect="1"/>
          </p:cNvPicPr>
          <p:nvPr userDrawn="1"/>
        </p:nvPicPr>
        <p:blipFill>
          <a:blip r:embed="rId4"/>
          <a:stretch>
            <a:fillRect/>
          </a:stretch>
        </p:blipFill>
        <p:spPr>
          <a:xfrm>
            <a:off x="-13335" y="2848610"/>
            <a:ext cx="12223115" cy="401510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629" y="-46715"/>
            <a:ext cx="5260873" cy="5208296"/>
          </a:xfrm>
          <a:prstGeom prst="rect">
            <a:avLst/>
          </a:prstGeom>
        </p:spPr>
      </p:pic>
      <p:sp>
        <p:nvSpPr>
          <p:cNvPr id="18" name="文本框 17"/>
          <p:cNvSpPr txBox="1"/>
          <p:nvPr/>
        </p:nvSpPr>
        <p:spPr>
          <a:xfrm>
            <a:off x="4149969" y="2202279"/>
            <a:ext cx="3685735" cy="646331"/>
          </a:xfrm>
          <a:prstGeom prst="rect">
            <a:avLst/>
          </a:prstGeom>
          <a:noFill/>
        </p:spPr>
        <p:txBody>
          <a:bodyPr wrap="square" rtlCol="0">
            <a:spAutoFit/>
          </a:bodyPr>
          <a:lstStyle/>
          <a:p>
            <a:pPr algn="ctr"/>
            <a:r>
              <a:rPr lang="en-US" altLang="zh-CN" sz="3600">
                <a:solidFill>
                  <a:schemeClr val="bg1"/>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THANKS </a:t>
            </a:r>
            <a:endParaRPr lang="zh-CN" sz="3600" dirty="0">
              <a:solidFill>
                <a:schemeClr val="bg1"/>
              </a:solidFill>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1000"/>
                                        <p:tgtEl>
                                          <p:spTgt spid="15"/>
                                        </p:tgtEl>
                                      </p:cBhvr>
                                    </p:animEffect>
                                  </p:childTnLst>
                                </p:cTn>
                              </p:par>
                            </p:childTnLst>
                          </p:cTn>
                        </p:par>
                        <p:par>
                          <p:cTn id="8" fill="hold">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ox(in)">
                                      <p:cBhvr>
                                        <p:cTn id="1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945D098-E093-4D30-AC3D-590DD187BD71}"/>
              </a:ext>
            </a:extLst>
          </p:cNvPr>
          <p:cNvPicPr>
            <a:picLocks noChangeAspect="1"/>
          </p:cNvPicPr>
          <p:nvPr/>
        </p:nvPicPr>
        <p:blipFill>
          <a:blip r:embed="rId2"/>
          <a:stretch>
            <a:fillRect/>
          </a:stretch>
        </p:blipFill>
        <p:spPr>
          <a:xfrm>
            <a:off x="6635164" y="1107831"/>
            <a:ext cx="4464343" cy="29034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 name="Group 6">
            <a:extLst>
              <a:ext uri="{FF2B5EF4-FFF2-40B4-BE49-F238E27FC236}">
                <a16:creationId xmlns:a16="http://schemas.microsoft.com/office/drawing/2014/main" xmlns="" id="{A9198120-3576-4D31-8A97-4892B3532873}"/>
              </a:ext>
            </a:extLst>
          </p:cNvPr>
          <p:cNvGrpSpPr/>
          <p:nvPr/>
        </p:nvGrpSpPr>
        <p:grpSpPr>
          <a:xfrm>
            <a:off x="637735" y="1475128"/>
            <a:ext cx="5763066" cy="1802644"/>
            <a:chOff x="637734" y="1475128"/>
            <a:chExt cx="10916529" cy="1296209"/>
          </a:xfrm>
        </p:grpSpPr>
        <p:sp>
          <p:nvSpPr>
            <p:cNvPr id="5" name="Rectangle: Rounded Corners 4">
              <a:extLst>
                <a:ext uri="{FF2B5EF4-FFF2-40B4-BE49-F238E27FC236}">
                  <a16:creationId xmlns:a16="http://schemas.microsoft.com/office/drawing/2014/main" xmlns="" id="{26FF06B3-E945-4C70-A445-6D7A9B58C8BD}"/>
                </a:ext>
              </a:extLst>
            </p:cNvPr>
            <p:cNvSpPr/>
            <p:nvPr/>
          </p:nvSpPr>
          <p:spPr>
            <a:xfrm>
              <a:off x="637734" y="1475128"/>
              <a:ext cx="10916529" cy="1296209"/>
            </a:xfrm>
            <a:prstGeom prst="roundRect">
              <a:avLst/>
            </a:prstGeom>
            <a:solidFill>
              <a:srgbClr val="FFFFCC"/>
            </a:solidFill>
            <a:ln w="28575">
              <a:solidFill>
                <a:srgbClr val="00B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xmlns="" id="{39B26B64-CEAA-4945-B6B7-E29AB2C52601}"/>
                </a:ext>
              </a:extLst>
            </p:cNvPr>
            <p:cNvSpPr txBox="1"/>
            <p:nvPr/>
          </p:nvSpPr>
          <p:spPr>
            <a:xfrm>
              <a:off x="637734" y="1475128"/>
              <a:ext cx="10916529" cy="1179041"/>
            </a:xfrm>
            <a:prstGeom prst="rect">
              <a:avLst/>
            </a:prstGeom>
            <a:noFill/>
          </p:spPr>
          <p:txBody>
            <a:bodyPr wrap="square">
              <a:spAutoFit/>
            </a:bodyPr>
            <a:lstStyle/>
            <a:p>
              <a:pPr>
                <a:lnSpc>
                  <a:spcPct val="115000"/>
                </a:lnSpc>
                <a:spcAft>
                  <a:spcPts val="800"/>
                </a:spcAft>
              </a:pPr>
              <a:r>
                <a:rPr lang="en-US" sz="3200" i="1" spc="-30" dirty="0">
                  <a:effectLst/>
                  <a:latin typeface="Times New Roman" panose="02020603050405020304" pitchFamily="18" charset="0"/>
                  <a:ea typeface="Arial" panose="020B0604020202020204" pitchFamily="34" charset="0"/>
                  <a:cs typeface="Times New Roman" panose="02020603050405020304" pitchFamily="18" charset="0"/>
                </a:rPr>
                <a:t>Khi </a:t>
              </a:r>
              <a:r>
                <a:rPr lang="en-US" sz="3200" i="1" spc="-30" dirty="0" err="1">
                  <a:effectLst/>
                  <a:latin typeface="Times New Roman" panose="02020603050405020304" pitchFamily="18" charset="0"/>
                  <a:ea typeface="Arial" panose="020B0604020202020204" pitchFamily="34" charset="0"/>
                  <a:cs typeface="Times New Roman" panose="02020603050405020304" pitchFamily="18" charset="0"/>
                </a:rPr>
                <a:t>trời</a:t>
              </a:r>
              <a:r>
                <a:rPr lang="en-US" sz="3200" i="1" spc="-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spc="-30" dirty="0" err="1">
                  <a:effectLst/>
                  <a:latin typeface="Times New Roman" panose="02020603050405020304" pitchFamily="18" charset="0"/>
                  <a:ea typeface="Arial" panose="020B0604020202020204" pitchFamily="34" charset="0"/>
                  <a:cs typeface="Times New Roman" panose="02020603050405020304" pitchFamily="18" charset="0"/>
                </a:rPr>
                <a:t>lạnh</a:t>
              </a:r>
              <a:r>
                <a:rPr lang="en-US" sz="3200" i="1" spc="-3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3200" i="1" spc="-30" dirty="0" err="1">
                  <a:effectLst/>
                  <a:latin typeface="Times New Roman" panose="02020603050405020304" pitchFamily="18" charset="0"/>
                  <a:ea typeface="Arial" panose="020B0604020202020204" pitchFamily="34" charset="0"/>
                  <a:cs typeface="Times New Roman" panose="02020603050405020304" pitchFamily="18" charset="0"/>
                </a:rPr>
                <a:t>thường</a:t>
              </a:r>
              <a:r>
                <a:rPr lang="en-US" sz="3200" i="1" spc="-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spc="-30" dirty="0" err="1">
                  <a:effectLst/>
                  <a:latin typeface="Times New Roman" panose="02020603050405020304" pitchFamily="18" charset="0"/>
                  <a:ea typeface="Arial" panose="020B0604020202020204" pitchFamily="34" charset="0"/>
                  <a:cs typeface="Times New Roman" panose="02020603050405020304" pitchFamily="18" charset="0"/>
                </a:rPr>
                <a:t>xoa</a:t>
              </a:r>
              <a:r>
                <a:rPr lang="en-US" sz="3200" i="1" spc="-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spc="-30" dirty="0" err="1">
                  <a:effectLst/>
                  <a:latin typeface="Times New Roman" panose="02020603050405020304" pitchFamily="18" charset="0"/>
                  <a:ea typeface="Arial" panose="020B0604020202020204" pitchFamily="34" charset="0"/>
                  <a:cs typeface="Times New Roman" panose="02020603050405020304" pitchFamily="18" charset="0"/>
                </a:rPr>
                <a:t>hai</a:t>
              </a:r>
              <a:r>
                <a:rPr lang="en-US" sz="3200" i="1" spc="-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spc="-30" dirty="0" err="1">
                  <a:effectLst/>
                  <a:latin typeface="Times New Roman" panose="02020603050405020304" pitchFamily="18" charset="0"/>
                  <a:ea typeface="Arial" panose="020B0604020202020204" pitchFamily="34" charset="0"/>
                  <a:cs typeface="Times New Roman" panose="02020603050405020304" pitchFamily="18" charset="0"/>
                </a:rPr>
                <a:t>bàn</a:t>
              </a:r>
              <a:r>
                <a:rPr lang="en-US" sz="3200" i="1" spc="-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spc="-30" dirty="0" err="1">
                  <a:effectLst/>
                  <a:latin typeface="Times New Roman" panose="02020603050405020304" pitchFamily="18" charset="0"/>
                  <a:ea typeface="Arial" panose="020B0604020202020204" pitchFamily="34" charset="0"/>
                  <a:cs typeface="Times New Roman" panose="02020603050405020304" pitchFamily="18" charset="0"/>
                </a:rPr>
                <a:t>tay</a:t>
              </a:r>
              <a:r>
                <a:rPr lang="en-US" sz="3200" i="1" spc="-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spc="-30" dirty="0" err="1">
                  <a:effectLst/>
                  <a:latin typeface="Times New Roman" panose="02020603050405020304" pitchFamily="18" charset="0"/>
                  <a:ea typeface="Arial" panose="020B0604020202020204" pitchFamily="34" charset="0"/>
                  <a:cs typeface="Times New Roman" panose="02020603050405020304" pitchFamily="18" charset="0"/>
                </a:rPr>
                <a:t>vào</a:t>
              </a:r>
              <a:r>
                <a:rPr lang="en-US" sz="3200" i="1" spc="-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spc="-30" dirty="0" err="1">
                  <a:effectLst/>
                  <a:latin typeface="Times New Roman" panose="02020603050405020304" pitchFamily="18" charset="0"/>
                  <a:ea typeface="Arial" panose="020B0604020202020204" pitchFamily="34" charset="0"/>
                  <a:cs typeface="Times New Roman" panose="02020603050405020304" pitchFamily="18" charset="0"/>
                </a:rPr>
                <a:t>nhau</a:t>
              </a:r>
              <a:r>
                <a:rPr lang="en-US" sz="3200" i="1" spc="-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spc="-3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3200" i="1" spc="-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spc="-30" dirty="0" err="1">
                  <a:effectLst/>
                  <a:latin typeface="Times New Roman" panose="02020603050405020304" pitchFamily="18" charset="0"/>
                  <a:ea typeface="Arial" panose="020B0604020202020204" pitchFamily="34" charset="0"/>
                  <a:cs typeface="Times New Roman" panose="02020603050405020304" pitchFamily="18" charset="0"/>
                </a:rPr>
                <a:t>thấy</a:t>
              </a:r>
              <a:r>
                <a:rPr lang="en-US" sz="3200" i="1" spc="-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spc="-30" dirty="0" err="1">
                  <a:effectLst/>
                  <a:latin typeface="Times New Roman" panose="02020603050405020304" pitchFamily="18" charset="0"/>
                  <a:ea typeface="Arial" panose="020B0604020202020204" pitchFamily="34" charset="0"/>
                  <a:cs typeface="Times New Roman" panose="02020603050405020304" pitchFamily="18" charset="0"/>
                </a:rPr>
                <a:t>tay</a:t>
              </a:r>
              <a:r>
                <a:rPr lang="en-US" sz="3200" i="1" spc="-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spc="-30" dirty="0" err="1">
                  <a:effectLst/>
                  <a:latin typeface="Times New Roman" panose="02020603050405020304" pitchFamily="18" charset="0"/>
                  <a:ea typeface="Arial" panose="020B0604020202020204" pitchFamily="34" charset="0"/>
                  <a:cs typeface="Times New Roman" panose="02020603050405020304" pitchFamily="18" charset="0"/>
                </a:rPr>
                <a:t>nóng</a:t>
              </a:r>
              <a:r>
                <a:rPr lang="en-US" sz="3200" i="1" spc="-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spc="-30" dirty="0" err="1">
                  <a:effectLst/>
                  <a:latin typeface="Times New Roman" panose="02020603050405020304" pitchFamily="18" charset="0"/>
                  <a:ea typeface="Arial" panose="020B0604020202020204" pitchFamily="34" charset="0"/>
                  <a:cs typeface="Times New Roman" panose="02020603050405020304" pitchFamily="18" charset="0"/>
                </a:rPr>
                <a:t>lên</a:t>
              </a:r>
              <a:r>
                <a:rPr lang="en-US" sz="3200" i="1" spc="-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spc="-30" dirty="0" err="1">
                  <a:effectLst/>
                  <a:latin typeface="Times New Roman" panose="02020603050405020304" pitchFamily="18" charset="0"/>
                  <a:ea typeface="Arial" panose="020B0604020202020204" pitchFamily="34" charset="0"/>
                  <a:cs typeface="Times New Roman" panose="02020603050405020304" pitchFamily="18" charset="0"/>
                </a:rPr>
                <a:t>Tại</a:t>
              </a:r>
              <a:r>
                <a:rPr lang="en-US" sz="3200" i="1" spc="-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spc="-30" dirty="0" err="1">
                  <a:effectLst/>
                  <a:latin typeface="Times New Roman" panose="02020603050405020304" pitchFamily="18" charset="0"/>
                  <a:ea typeface="Arial" panose="020B0604020202020204" pitchFamily="34" charset="0"/>
                  <a:cs typeface="Times New Roman" panose="02020603050405020304" pitchFamily="18" charset="0"/>
                </a:rPr>
                <a:t>sao</a:t>
              </a:r>
              <a:r>
                <a:rPr lang="en-US" sz="3200" i="1" spc="-3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3200" dirty="0">
                <a:effectLst/>
                <a:latin typeface="Arial" panose="020B0604020202020204" pitchFamily="34" charset="0"/>
                <a:ea typeface="Arial" panose="020B0604020202020204" pitchFamily="34" charset="0"/>
                <a:cs typeface="Times New Roman" panose="02020603050405020304" pitchFamily="18" charset="0"/>
              </a:endParaRPr>
            </a:p>
          </p:txBody>
        </p:sp>
      </p:grpSp>
      <p:sp>
        <p:nvSpPr>
          <p:cNvPr id="6" name="TextBox 5">
            <a:extLst>
              <a:ext uri="{FF2B5EF4-FFF2-40B4-BE49-F238E27FC236}">
                <a16:creationId xmlns:a16="http://schemas.microsoft.com/office/drawing/2014/main" xmlns="" id="{0EFC45BB-277C-42DF-8B51-AF699E7ADDC5}"/>
              </a:ext>
            </a:extLst>
          </p:cNvPr>
          <p:cNvSpPr txBox="1"/>
          <p:nvPr/>
        </p:nvSpPr>
        <p:spPr>
          <a:xfrm>
            <a:off x="3854549" y="379828"/>
            <a:ext cx="3460651" cy="584775"/>
          </a:xfrm>
          <a:prstGeom prst="rect">
            <a:avLst/>
          </a:prstGeom>
          <a:solidFill>
            <a:srgbClr val="66FFFF"/>
          </a:solid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AI NHANH HƠN!</a:t>
            </a:r>
            <a:endParaRPr lang="vi-VN" sz="3200" b="1" dirty="0">
              <a:solidFill>
                <a:srgbClr val="FF000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xmlns="" id="{BF20B619-9D6C-43DE-B1BF-E0C27C3E1836}"/>
              </a:ext>
            </a:extLst>
          </p:cNvPr>
          <p:cNvGrpSpPr/>
          <p:nvPr/>
        </p:nvGrpSpPr>
        <p:grpSpPr>
          <a:xfrm>
            <a:off x="5162843" y="4521764"/>
            <a:ext cx="6569613" cy="1922776"/>
            <a:chOff x="637734" y="1461058"/>
            <a:chExt cx="10916529" cy="1296209"/>
          </a:xfrm>
        </p:grpSpPr>
        <p:sp>
          <p:nvSpPr>
            <p:cNvPr id="9" name="Rectangle: Rounded Corners 8">
              <a:extLst>
                <a:ext uri="{FF2B5EF4-FFF2-40B4-BE49-F238E27FC236}">
                  <a16:creationId xmlns:a16="http://schemas.microsoft.com/office/drawing/2014/main" xmlns="" id="{FD494255-E46C-4EBB-BA0F-58B2FB9B4585}"/>
                </a:ext>
              </a:extLst>
            </p:cNvPr>
            <p:cNvSpPr/>
            <p:nvPr/>
          </p:nvSpPr>
          <p:spPr>
            <a:xfrm>
              <a:off x="637734" y="1461058"/>
              <a:ext cx="10916529" cy="1296209"/>
            </a:xfrm>
            <a:prstGeom prst="roundRect">
              <a:avLst/>
            </a:prstGeom>
            <a:solidFill>
              <a:srgbClr val="FFFFCC"/>
            </a:solidFill>
            <a:ln w="28575">
              <a:solidFill>
                <a:srgbClr val="00B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xmlns="" id="{B879EEA7-68BD-4B9D-B5B5-7DA36EF4F7CE}"/>
                </a:ext>
              </a:extLst>
            </p:cNvPr>
            <p:cNvSpPr txBox="1"/>
            <p:nvPr/>
          </p:nvSpPr>
          <p:spPr>
            <a:xfrm>
              <a:off x="637734" y="1461058"/>
              <a:ext cx="10916529" cy="1179041"/>
            </a:xfrm>
            <a:prstGeom prst="rect">
              <a:avLst/>
            </a:prstGeom>
            <a:noFill/>
          </p:spPr>
          <p:txBody>
            <a:bodyPr wrap="square">
              <a:spAutoFit/>
            </a:bodyPr>
            <a:lstStyle/>
            <a:p>
              <a:pPr>
                <a:lnSpc>
                  <a:spcPct val="115000"/>
                </a:lnSpc>
                <a:spcAft>
                  <a:spcPts val="800"/>
                </a:spcAft>
              </a:pP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Khi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vỗ</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hai</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tay</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vào</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nhau</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nghe</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tiếng</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vỗ</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tay</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hoạt</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này</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chuyển</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hóa</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nào</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3200" dirty="0">
                <a:effectLst/>
                <a:latin typeface="Arial" panose="020B0604020202020204" pitchFamily="34" charset="0"/>
                <a:ea typeface="Arial" panose="020B0604020202020204" pitchFamily="34" charset="0"/>
                <a:cs typeface="Times New Roman" panose="02020603050405020304" pitchFamily="18" charset="0"/>
              </a:endParaRPr>
            </a:p>
          </p:txBody>
        </p:sp>
      </p:grpSp>
      <p:pic>
        <p:nvPicPr>
          <p:cNvPr id="11" name="Picture 10">
            <a:extLst>
              <a:ext uri="{FF2B5EF4-FFF2-40B4-BE49-F238E27FC236}">
                <a16:creationId xmlns:a16="http://schemas.microsoft.com/office/drawing/2014/main" xmlns="" id="{264BFCAC-96B9-4DFC-B707-22F13DDB452B}"/>
              </a:ext>
            </a:extLst>
          </p:cNvPr>
          <p:cNvPicPr>
            <a:picLocks noChangeAspect="1"/>
          </p:cNvPicPr>
          <p:nvPr/>
        </p:nvPicPr>
        <p:blipFill rotWithShape="1">
          <a:blip r:embed="rId3">
            <a:extLst>
              <a:ext uri="{28A0092B-C50C-407E-A947-70E740481C1C}">
                <a14:useLocalDpi xmlns:a14="http://schemas.microsoft.com/office/drawing/2010/main" val="0"/>
              </a:ext>
            </a:extLst>
          </a:blip>
          <a:srcRect l="7095" r="28595"/>
          <a:stretch/>
        </p:blipFill>
        <p:spPr bwMode="auto">
          <a:xfrm>
            <a:off x="637735" y="3709926"/>
            <a:ext cx="4257822" cy="2862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12" name="Oval 11">
            <a:extLst>
              <a:ext uri="{FF2B5EF4-FFF2-40B4-BE49-F238E27FC236}">
                <a16:creationId xmlns:a16="http://schemas.microsoft.com/office/drawing/2014/main" xmlns="" id="{73774A22-34B3-4B49-BEB8-4817F5ECB458}"/>
              </a:ext>
            </a:extLst>
          </p:cNvPr>
          <p:cNvSpPr/>
          <p:nvPr/>
        </p:nvSpPr>
        <p:spPr>
          <a:xfrm>
            <a:off x="403372" y="951404"/>
            <a:ext cx="729663" cy="72155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1</a:t>
            </a:r>
            <a:endParaRPr lang="vi-VN" sz="3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3" name="Oval 12">
            <a:extLst>
              <a:ext uri="{FF2B5EF4-FFF2-40B4-BE49-F238E27FC236}">
                <a16:creationId xmlns:a16="http://schemas.microsoft.com/office/drawing/2014/main" xmlns="" id="{FDB7AD0F-A4A1-4027-8209-E4B906101432}"/>
              </a:ext>
            </a:extLst>
          </p:cNvPr>
          <p:cNvSpPr/>
          <p:nvPr/>
        </p:nvSpPr>
        <p:spPr>
          <a:xfrm>
            <a:off x="11189433" y="4011239"/>
            <a:ext cx="729663" cy="72155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2</a:t>
            </a:r>
            <a:endParaRPr lang="vi-VN" sz="32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13965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945D098-E093-4D30-AC3D-590DD187BD71}"/>
              </a:ext>
            </a:extLst>
          </p:cNvPr>
          <p:cNvPicPr>
            <a:picLocks noChangeAspect="1"/>
          </p:cNvPicPr>
          <p:nvPr/>
        </p:nvPicPr>
        <p:blipFill>
          <a:blip r:embed="rId2"/>
          <a:stretch>
            <a:fillRect/>
          </a:stretch>
        </p:blipFill>
        <p:spPr>
          <a:xfrm>
            <a:off x="6635164" y="1107831"/>
            <a:ext cx="4464343" cy="29034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 name="Group 6">
            <a:extLst>
              <a:ext uri="{FF2B5EF4-FFF2-40B4-BE49-F238E27FC236}">
                <a16:creationId xmlns:a16="http://schemas.microsoft.com/office/drawing/2014/main" xmlns="" id="{A9198120-3576-4D31-8A97-4892B3532873}"/>
              </a:ext>
            </a:extLst>
          </p:cNvPr>
          <p:cNvGrpSpPr/>
          <p:nvPr/>
        </p:nvGrpSpPr>
        <p:grpSpPr>
          <a:xfrm>
            <a:off x="637735" y="1475128"/>
            <a:ext cx="5763066" cy="1802644"/>
            <a:chOff x="637734" y="1475128"/>
            <a:chExt cx="10916529" cy="1296209"/>
          </a:xfrm>
        </p:grpSpPr>
        <p:sp>
          <p:nvSpPr>
            <p:cNvPr id="5" name="Rectangle: Rounded Corners 4">
              <a:extLst>
                <a:ext uri="{FF2B5EF4-FFF2-40B4-BE49-F238E27FC236}">
                  <a16:creationId xmlns:a16="http://schemas.microsoft.com/office/drawing/2014/main" xmlns="" id="{26FF06B3-E945-4C70-A445-6D7A9B58C8BD}"/>
                </a:ext>
              </a:extLst>
            </p:cNvPr>
            <p:cNvSpPr/>
            <p:nvPr/>
          </p:nvSpPr>
          <p:spPr>
            <a:xfrm>
              <a:off x="637734" y="1475128"/>
              <a:ext cx="10916529" cy="1296209"/>
            </a:xfrm>
            <a:prstGeom prst="roundRect">
              <a:avLst/>
            </a:prstGeom>
            <a:solidFill>
              <a:srgbClr val="FFFFCC"/>
            </a:solidFill>
            <a:ln w="28575">
              <a:solidFill>
                <a:srgbClr val="00B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xmlns="" id="{39B26B64-CEAA-4945-B6B7-E29AB2C52601}"/>
                </a:ext>
              </a:extLst>
            </p:cNvPr>
            <p:cNvSpPr txBox="1"/>
            <p:nvPr/>
          </p:nvSpPr>
          <p:spPr>
            <a:xfrm>
              <a:off x="637734" y="1602374"/>
              <a:ext cx="10916529" cy="1032456"/>
            </a:xfrm>
            <a:prstGeom prst="rect">
              <a:avLst/>
            </a:prstGeom>
            <a:noFill/>
          </p:spPr>
          <p:txBody>
            <a:bodyPr wrap="square">
              <a:spAutoFit/>
            </a:bodyPr>
            <a:lstStyle/>
            <a:p>
              <a:pPr lvl="0" algn="just">
                <a:lnSpc>
                  <a:spcPct val="115000"/>
                </a:lnSpc>
                <a:buClr>
                  <a:srgbClr val="00B050"/>
                </a:buClr>
              </a:pPr>
              <a:r>
                <a:rPr lang="en-US" sz="2600" dirty="0" err="1">
                  <a:effectLst/>
                  <a:latin typeface="Times New Roman" panose="02020603050405020304" pitchFamily="18" charset="0"/>
                  <a:ea typeface="Times New Roman" panose="02020603050405020304" pitchFamily="18" charset="0"/>
                </a:rPr>
                <a:t>Vì</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khi</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xoa</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hai</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tay</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vào</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nhau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có</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chuyển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hóa</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năng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lượng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từ</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động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năng</a:t>
              </a:r>
              <a:r>
                <a:rPr lang="en-US" sz="2600" dirty="0">
                  <a:effectLst/>
                  <a:latin typeface="Times New Roman" panose="02020603050405020304" pitchFamily="18" charset="0"/>
                  <a:ea typeface="Times New Roman" panose="02020603050405020304" pitchFamily="18" charset="0"/>
                </a:rPr>
                <a:t> sang </a:t>
              </a:r>
              <a:r>
                <a:rPr lang="en-US" sz="2600" dirty="0" err="1">
                  <a:effectLst/>
                  <a:latin typeface="Times New Roman" panose="02020603050405020304" pitchFamily="18" charset="0"/>
                  <a:ea typeface="Times New Roman" panose="02020603050405020304" pitchFamily="18" charset="0"/>
                </a:rPr>
                <a:t>nhiệt</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năng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nhiệt</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năng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này</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làm</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tay</a:t>
              </a:r>
              <a:r>
                <a:rPr lang="en-US" sz="2600" dirty="0">
                  <a:effectLst/>
                  <a:latin typeface="Times New Roman" panose="02020603050405020304" pitchFamily="18" charset="0"/>
                  <a:ea typeface="Times New Roman" panose="02020603050405020304" pitchFamily="18" charset="0"/>
                </a:rPr>
                <a:t> ta </a:t>
              </a:r>
              <a:r>
                <a:rPr lang="en-US" sz="2600" dirty="0" err="1">
                  <a:effectLst/>
                  <a:latin typeface="Times New Roman" panose="02020603050405020304" pitchFamily="18" charset="0"/>
                  <a:ea typeface="Times New Roman" panose="02020603050405020304" pitchFamily="18" charset="0"/>
                </a:rPr>
                <a:t>ấm</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lên</a:t>
              </a:r>
              <a:endParaRPr lang="vi-VN" sz="2600" dirty="0">
                <a:effectLst/>
                <a:latin typeface="Times New Roman" panose="02020603050405020304" pitchFamily="18" charset="0"/>
                <a:ea typeface="Times New Roman" panose="02020603050405020304" pitchFamily="18" charset="0"/>
              </a:endParaRPr>
            </a:p>
          </p:txBody>
        </p:sp>
      </p:grpSp>
      <p:sp>
        <p:nvSpPr>
          <p:cNvPr id="6" name="TextBox 5">
            <a:extLst>
              <a:ext uri="{FF2B5EF4-FFF2-40B4-BE49-F238E27FC236}">
                <a16:creationId xmlns:a16="http://schemas.microsoft.com/office/drawing/2014/main" xmlns="" id="{0EFC45BB-277C-42DF-8B51-AF699E7ADDC5}"/>
              </a:ext>
            </a:extLst>
          </p:cNvPr>
          <p:cNvSpPr txBox="1"/>
          <p:nvPr/>
        </p:nvSpPr>
        <p:spPr>
          <a:xfrm>
            <a:off x="3854549" y="379828"/>
            <a:ext cx="3460651" cy="584775"/>
          </a:xfrm>
          <a:prstGeom prst="rect">
            <a:avLst/>
          </a:prstGeom>
          <a:solidFill>
            <a:srgbClr val="66FFFF"/>
          </a:solid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AI NHANH HƠN!</a:t>
            </a:r>
            <a:endParaRPr lang="vi-VN" sz="3200" b="1" dirty="0">
              <a:solidFill>
                <a:srgbClr val="FF000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xmlns="" id="{BF20B619-9D6C-43DE-B1BF-E0C27C3E1836}"/>
              </a:ext>
            </a:extLst>
          </p:cNvPr>
          <p:cNvGrpSpPr/>
          <p:nvPr/>
        </p:nvGrpSpPr>
        <p:grpSpPr>
          <a:xfrm>
            <a:off x="5162843" y="4521764"/>
            <a:ext cx="6569613" cy="1922776"/>
            <a:chOff x="637734" y="1461058"/>
            <a:chExt cx="10916529" cy="1296209"/>
          </a:xfrm>
        </p:grpSpPr>
        <p:sp>
          <p:nvSpPr>
            <p:cNvPr id="9" name="Rectangle: Rounded Corners 8">
              <a:extLst>
                <a:ext uri="{FF2B5EF4-FFF2-40B4-BE49-F238E27FC236}">
                  <a16:creationId xmlns:a16="http://schemas.microsoft.com/office/drawing/2014/main" xmlns="" id="{FD494255-E46C-4EBB-BA0F-58B2FB9B4585}"/>
                </a:ext>
              </a:extLst>
            </p:cNvPr>
            <p:cNvSpPr/>
            <p:nvPr/>
          </p:nvSpPr>
          <p:spPr>
            <a:xfrm>
              <a:off x="637734" y="1461058"/>
              <a:ext cx="10916529" cy="1296209"/>
            </a:xfrm>
            <a:prstGeom prst="roundRect">
              <a:avLst/>
            </a:prstGeom>
            <a:solidFill>
              <a:srgbClr val="FFFFCC"/>
            </a:solidFill>
            <a:ln w="28575">
              <a:solidFill>
                <a:srgbClr val="00B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xmlns="" id="{B879EEA7-68BD-4B9D-B5B5-7DA36EF4F7CE}"/>
                </a:ext>
              </a:extLst>
            </p:cNvPr>
            <p:cNvSpPr txBox="1"/>
            <p:nvPr/>
          </p:nvSpPr>
          <p:spPr>
            <a:xfrm>
              <a:off x="637734" y="1611467"/>
              <a:ext cx="10916529" cy="967950"/>
            </a:xfrm>
            <a:prstGeom prst="rect">
              <a:avLst/>
            </a:prstGeom>
            <a:noFill/>
          </p:spPr>
          <p:txBody>
            <a:bodyPr wrap="square">
              <a:spAutoFit/>
            </a:bodyPr>
            <a:lstStyle/>
            <a:p>
              <a:pPr lvl="0" algn="just">
                <a:lnSpc>
                  <a:spcPct val="115000"/>
                </a:lnSpc>
                <a:spcAft>
                  <a:spcPts val="1200"/>
                </a:spcAft>
                <a:buClr>
                  <a:srgbClr val="00B050"/>
                </a:buClr>
              </a:pPr>
              <a:r>
                <a:rPr lang="en-US" sz="2600" dirty="0">
                  <a:effectLst/>
                  <a:latin typeface="Times New Roman" panose="02020603050405020304" pitchFamily="18" charset="0"/>
                  <a:ea typeface="Times New Roman" panose="02020603050405020304" pitchFamily="18" charset="0"/>
                </a:rPr>
                <a:t>Khi </a:t>
              </a:r>
              <a:r>
                <a:rPr lang="en-US" sz="2600" dirty="0" err="1">
                  <a:effectLst/>
                  <a:latin typeface="Times New Roman" panose="02020603050405020304" pitchFamily="18" charset="0"/>
                  <a:ea typeface="Times New Roman" panose="02020603050405020304" pitchFamily="18" charset="0"/>
                </a:rPr>
                <a:t>vỗ</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hai</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tay</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vào</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nhau</a:t>
              </a:r>
              <a:r>
                <a:rPr lang="en-US" sz="2600" dirty="0">
                  <a:effectLst/>
                  <a:latin typeface="Times New Roman" panose="02020603050405020304" pitchFamily="18" charset="0"/>
                  <a:ea typeface="Times New Roman" panose="02020603050405020304" pitchFamily="18" charset="0"/>
                </a:rPr>
                <a:t>, ta </a:t>
              </a:r>
              <a:r>
                <a:rPr lang="en-US" sz="2600" dirty="0" err="1">
                  <a:effectLst/>
                  <a:latin typeface="Times New Roman" panose="02020603050405020304" pitchFamily="18" charset="0"/>
                  <a:ea typeface="Times New Roman" panose="02020603050405020304" pitchFamily="18" charset="0"/>
                </a:rPr>
                <a:t>nghe</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được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tiếng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vỗ</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tay</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hoạt</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động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này</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có</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chuyển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hóa</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năng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lượng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từ</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động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năng</a:t>
              </a:r>
              <a:r>
                <a:rPr lang="en-US" sz="2600" dirty="0">
                  <a:effectLst/>
                  <a:latin typeface="Times New Roman" panose="02020603050405020304" pitchFamily="18" charset="0"/>
                  <a:ea typeface="Times New Roman" panose="02020603050405020304" pitchFamily="18" charset="0"/>
                </a:rPr>
                <a:t> sang </a:t>
              </a:r>
              <a:r>
                <a:rPr lang="en-US" sz="2600" dirty="0" err="1">
                  <a:effectLst/>
                  <a:latin typeface="Times New Roman" panose="02020603050405020304" pitchFamily="18" charset="0"/>
                  <a:ea typeface="Times New Roman" panose="02020603050405020304" pitchFamily="18" charset="0"/>
                </a:rPr>
                <a:t>năng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lượng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âm</a:t>
              </a:r>
              <a:endParaRPr lang="vi-VN" sz="2600" dirty="0">
                <a:effectLst/>
                <a:latin typeface="Times New Roman" panose="02020603050405020304" pitchFamily="18" charset="0"/>
                <a:ea typeface="Times New Roman" panose="02020603050405020304" pitchFamily="18" charset="0"/>
              </a:endParaRPr>
            </a:p>
          </p:txBody>
        </p:sp>
      </p:grpSp>
      <p:pic>
        <p:nvPicPr>
          <p:cNvPr id="11" name="Picture 10">
            <a:extLst>
              <a:ext uri="{FF2B5EF4-FFF2-40B4-BE49-F238E27FC236}">
                <a16:creationId xmlns:a16="http://schemas.microsoft.com/office/drawing/2014/main" xmlns="" id="{264BFCAC-96B9-4DFC-B707-22F13DDB452B}"/>
              </a:ext>
            </a:extLst>
          </p:cNvPr>
          <p:cNvPicPr>
            <a:picLocks noChangeAspect="1"/>
          </p:cNvPicPr>
          <p:nvPr/>
        </p:nvPicPr>
        <p:blipFill rotWithShape="1">
          <a:blip r:embed="rId3">
            <a:extLst>
              <a:ext uri="{28A0092B-C50C-407E-A947-70E740481C1C}">
                <a14:useLocalDpi xmlns:a14="http://schemas.microsoft.com/office/drawing/2010/main" val="0"/>
              </a:ext>
            </a:extLst>
          </a:blip>
          <a:srcRect l="7095" r="28595"/>
          <a:stretch/>
        </p:blipFill>
        <p:spPr bwMode="auto">
          <a:xfrm>
            <a:off x="637735" y="3709926"/>
            <a:ext cx="4257822" cy="2862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12" name="Oval 11">
            <a:extLst>
              <a:ext uri="{FF2B5EF4-FFF2-40B4-BE49-F238E27FC236}">
                <a16:creationId xmlns:a16="http://schemas.microsoft.com/office/drawing/2014/main" xmlns="" id="{73774A22-34B3-4B49-BEB8-4817F5ECB458}"/>
              </a:ext>
            </a:extLst>
          </p:cNvPr>
          <p:cNvSpPr/>
          <p:nvPr/>
        </p:nvSpPr>
        <p:spPr>
          <a:xfrm>
            <a:off x="403372" y="951404"/>
            <a:ext cx="729663" cy="72155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1</a:t>
            </a:r>
            <a:endParaRPr lang="vi-VN" sz="3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3" name="Oval 12">
            <a:extLst>
              <a:ext uri="{FF2B5EF4-FFF2-40B4-BE49-F238E27FC236}">
                <a16:creationId xmlns:a16="http://schemas.microsoft.com/office/drawing/2014/main" xmlns="" id="{FDB7AD0F-A4A1-4027-8209-E4B906101432}"/>
              </a:ext>
            </a:extLst>
          </p:cNvPr>
          <p:cNvSpPr/>
          <p:nvPr/>
        </p:nvSpPr>
        <p:spPr>
          <a:xfrm>
            <a:off x="11189433" y="4011239"/>
            <a:ext cx="729663" cy="72155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2</a:t>
            </a:r>
            <a:endParaRPr lang="vi-VN" sz="32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65031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3"/>
          <a:stretch>
            <a:fillRect/>
          </a:stretch>
        </p:blipFill>
        <p:spPr>
          <a:xfrm>
            <a:off x="6985" y="-46990"/>
            <a:ext cx="3872230" cy="2200910"/>
          </a:xfrm>
          <a:prstGeom prst="rect">
            <a:avLst/>
          </a:prstGeom>
        </p:spPr>
      </p:pic>
      <p:pic>
        <p:nvPicPr>
          <p:cNvPr id="5" name="图片 4" descr="2"/>
          <p:cNvPicPr>
            <a:picLocks noChangeAspect="1"/>
          </p:cNvPicPr>
          <p:nvPr/>
        </p:nvPicPr>
        <p:blipFill>
          <a:blip r:embed="rId3"/>
          <a:stretch>
            <a:fillRect/>
          </a:stretch>
        </p:blipFill>
        <p:spPr>
          <a:xfrm flipH="1">
            <a:off x="8340090" y="-46990"/>
            <a:ext cx="3872230" cy="2200910"/>
          </a:xfrm>
          <a:prstGeom prst="rect">
            <a:avLst/>
          </a:prstGeom>
        </p:spPr>
      </p:pic>
      <p:pic>
        <p:nvPicPr>
          <p:cNvPr id="6" name="图片 5" descr="1"/>
          <p:cNvPicPr>
            <a:picLocks noChangeAspect="1"/>
          </p:cNvPicPr>
          <p:nvPr userDrawn="1"/>
        </p:nvPicPr>
        <p:blipFill>
          <a:blip r:embed="rId4"/>
          <a:stretch>
            <a:fillRect/>
          </a:stretch>
        </p:blipFill>
        <p:spPr>
          <a:xfrm>
            <a:off x="-15875" y="2829560"/>
            <a:ext cx="12223115" cy="4015105"/>
          </a:xfrm>
          <a:prstGeom prst="rect">
            <a:avLst/>
          </a:prstGeom>
        </p:spPr>
      </p:pic>
      <p:sp>
        <p:nvSpPr>
          <p:cNvPr id="12" name="TextBox 11">
            <a:extLst>
              <a:ext uri="{FF2B5EF4-FFF2-40B4-BE49-F238E27FC236}">
                <a16:creationId xmlns:a16="http://schemas.microsoft.com/office/drawing/2014/main" xmlns="" id="{80DBE506-DA1C-4B43-ACA4-D80B7DB12E9D}"/>
              </a:ext>
            </a:extLst>
          </p:cNvPr>
          <p:cNvSpPr txBox="1"/>
          <p:nvPr/>
        </p:nvSpPr>
        <p:spPr>
          <a:xfrm>
            <a:off x="742071" y="2748196"/>
            <a:ext cx="11465169" cy="923330"/>
          </a:xfrm>
          <a:prstGeom prst="rect">
            <a:avLst/>
          </a:prstGeom>
          <a:noFill/>
        </p:spPr>
        <p:txBody>
          <a:bodyPr wrap="square">
            <a:spAutoFit/>
          </a:bodyPr>
          <a:lstStyle/>
          <a:p>
            <a:pPr lvl="0" algn="ctr">
              <a:defRPr/>
            </a:pPr>
            <a:r>
              <a:rPr lang="en-US" altLang="zh-CN" sz="5400" b="1" dirty="0">
                <a:solidFill>
                  <a:srgbClr val="7030A0"/>
                </a:solidFill>
                <a:latin typeface="Times New Roman" panose="02020603050405020304" pitchFamily="18" charset="0"/>
                <a:ea typeface="Microsoft YaHei UI" panose="020B0503020204020204" pitchFamily="34" charset="-122"/>
                <a:cs typeface="Times New Roman" panose="02020603050405020304" pitchFamily="18" charset="0"/>
              </a:rPr>
              <a:t>CHUYỂN HÓA NĂNG LƯỢNG</a:t>
            </a:r>
            <a:endParaRPr kumimoji="0" lang="zh-CN" altLang="en-US" sz="54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8" name="TextBox 7">
            <a:extLst>
              <a:ext uri="{FF2B5EF4-FFF2-40B4-BE49-F238E27FC236}">
                <a16:creationId xmlns:a16="http://schemas.microsoft.com/office/drawing/2014/main" xmlns="" id="{72ACD739-F979-4769-8809-63AEFE6D2187}"/>
              </a:ext>
            </a:extLst>
          </p:cNvPr>
          <p:cNvSpPr txBox="1"/>
          <p:nvPr/>
        </p:nvSpPr>
        <p:spPr>
          <a:xfrm>
            <a:off x="5630163" y="1287726"/>
            <a:ext cx="844493" cy="1569660"/>
          </a:xfrm>
          <a:prstGeom prst="rect">
            <a:avLst/>
          </a:prstGeom>
          <a:noFill/>
        </p:spPr>
        <p:txBody>
          <a:bodyPr wrap="square">
            <a:spAutoFit/>
          </a:bodyPr>
          <a:lstStyle/>
          <a:p>
            <a:pPr lvl="0">
              <a:defRPr/>
            </a:pPr>
            <a:r>
              <a:rPr lang="en-US" altLang="zh-CN" sz="9600" b="1" dirty="0">
                <a:solidFill>
                  <a:srgbClr val="7030A0"/>
                </a:solidFill>
                <a:latin typeface="Times New Roman" panose="02020603050405020304" pitchFamily="18" charset="0"/>
                <a:ea typeface="Microsoft YaHei UI" panose="020B0503020204020204" pitchFamily="34" charset="-122"/>
                <a:cs typeface="Times New Roman" panose="02020603050405020304" pitchFamily="18" charset="0"/>
              </a:rPr>
              <a:t>I. </a:t>
            </a:r>
            <a:endParaRPr kumimoji="0" lang="zh-CN" altLang="en-US" sz="96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Tree>
  </p:cSld>
  <p:clrMapOvr>
    <a:masterClrMapping/>
  </p:clrMapOvr>
  <p:transition>
    <p:comb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3"/>
          <a:stretch>
            <a:fillRect/>
          </a:stretch>
        </p:blipFill>
        <p:spPr>
          <a:xfrm>
            <a:off x="-41910" y="-46990"/>
            <a:ext cx="3872230" cy="2200910"/>
          </a:xfrm>
          <a:prstGeom prst="rect">
            <a:avLst/>
          </a:prstGeom>
        </p:spPr>
      </p:pic>
      <p:pic>
        <p:nvPicPr>
          <p:cNvPr id="5" name="图片 4" descr="2"/>
          <p:cNvPicPr>
            <a:picLocks noChangeAspect="1"/>
          </p:cNvPicPr>
          <p:nvPr/>
        </p:nvPicPr>
        <p:blipFill>
          <a:blip r:embed="rId3"/>
          <a:stretch>
            <a:fillRect/>
          </a:stretch>
        </p:blipFill>
        <p:spPr>
          <a:xfrm flipH="1">
            <a:off x="8340090" y="-46990"/>
            <a:ext cx="3872230" cy="2200910"/>
          </a:xfrm>
          <a:prstGeom prst="rect">
            <a:avLst/>
          </a:prstGeom>
        </p:spPr>
      </p:pic>
      <p:pic>
        <p:nvPicPr>
          <p:cNvPr id="1026" name="Picture 2">
            <a:extLst>
              <a:ext uri="{FF2B5EF4-FFF2-40B4-BE49-F238E27FC236}">
                <a16:creationId xmlns:a16="http://schemas.microsoft.com/office/drawing/2014/main" xmlns="" id="{8DA82047-2B1C-4A8E-8D58-FB92129807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7183" b="8821"/>
          <a:stretch/>
        </p:blipFill>
        <p:spPr bwMode="auto">
          <a:xfrm>
            <a:off x="876959" y="1408794"/>
            <a:ext cx="4117072" cy="4434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xmlns="" id="{B6F9035D-B4C6-4162-966F-E281D5065D07}"/>
              </a:ext>
            </a:extLst>
          </p:cNvPr>
          <p:cNvSpPr txBox="1"/>
          <p:nvPr/>
        </p:nvSpPr>
        <p:spPr>
          <a:xfrm>
            <a:off x="633669" y="6075456"/>
            <a:ext cx="4603652" cy="523220"/>
          </a:xfrm>
          <a:prstGeom prst="rect">
            <a:avLst/>
          </a:prstGeom>
          <a:solidFill>
            <a:srgbClr val="66FFFF"/>
          </a:solidFill>
        </p:spPr>
        <p:txBody>
          <a:bodyPr wrap="square">
            <a:spAutoFit/>
          </a:bodyPr>
          <a:lstStyle/>
          <a:p>
            <a:pPr algn="just"/>
            <a:r>
              <a:rPr lang="en-US" sz="2800" dirty="0">
                <a:effectLst/>
                <a:latin typeface="Times New Roman" panose="02020603050405020304" pitchFamily="18" charset="0"/>
                <a:ea typeface="Calibri" panose="020F0502020204030204" pitchFamily="34" charset="0"/>
              </a:rPr>
              <a:t>a) </a:t>
            </a:r>
            <a:r>
              <a:rPr lang="en-US" sz="2800" dirty="0" err="1">
                <a:effectLst/>
                <a:latin typeface="Times New Roman" panose="02020603050405020304" pitchFamily="18" charset="0"/>
                <a:ea typeface="Calibri" panose="020F0502020204030204" pitchFamily="34" charset="0"/>
              </a:rPr>
              <a:t>Chuyển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động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bóng</a:t>
            </a:r>
            <a:endParaRPr lang="vi-VN" sz="2800" dirty="0">
              <a:effectLst/>
              <a:latin typeface="Times New Roman" panose="02020603050405020304" pitchFamily="18" charset="0"/>
              <a:ea typeface="Calibri" panose="020F0502020204030204" pitchFamily="34" charset="0"/>
            </a:endParaRPr>
          </a:p>
        </p:txBody>
      </p:sp>
      <p:grpSp>
        <p:nvGrpSpPr>
          <p:cNvPr id="24" name="Group 23">
            <a:extLst>
              <a:ext uri="{FF2B5EF4-FFF2-40B4-BE49-F238E27FC236}">
                <a16:creationId xmlns:a16="http://schemas.microsoft.com/office/drawing/2014/main" xmlns="" id="{E7C88CCE-6DAF-4A23-B783-BC9E56BB82BB}"/>
              </a:ext>
            </a:extLst>
          </p:cNvPr>
          <p:cNvGrpSpPr/>
          <p:nvPr/>
        </p:nvGrpSpPr>
        <p:grpSpPr>
          <a:xfrm>
            <a:off x="7545788" y="2462197"/>
            <a:ext cx="646367" cy="854599"/>
            <a:chOff x="885825" y="1136650"/>
            <a:chExt cx="424815" cy="551815"/>
          </a:xfrm>
        </p:grpSpPr>
        <p:sp>
          <p:nvSpPr>
            <p:cNvPr id="34" name="Arrow: Right 33">
              <a:extLst>
                <a:ext uri="{FF2B5EF4-FFF2-40B4-BE49-F238E27FC236}">
                  <a16:creationId xmlns:a16="http://schemas.microsoft.com/office/drawing/2014/main" xmlns="" id="{EF3E9872-AEE6-48A4-9131-0CAE0AD19B74}"/>
                </a:ext>
              </a:extLst>
            </p:cNvPr>
            <p:cNvSpPr/>
            <p:nvPr/>
          </p:nvSpPr>
          <p:spPr>
            <a:xfrm>
              <a:off x="885825" y="1390650"/>
              <a:ext cx="206375" cy="450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dirty="0"/>
            </a:p>
          </p:txBody>
        </p:sp>
        <p:sp>
          <p:nvSpPr>
            <p:cNvPr id="35" name="Arrow: Right 34">
              <a:extLst>
                <a:ext uri="{FF2B5EF4-FFF2-40B4-BE49-F238E27FC236}">
                  <a16:creationId xmlns:a16="http://schemas.microsoft.com/office/drawing/2014/main" xmlns="" id="{D9E544F8-956D-4320-BD49-4C433A0A494F}"/>
                </a:ext>
              </a:extLst>
            </p:cNvPr>
            <p:cNvSpPr/>
            <p:nvPr/>
          </p:nvSpPr>
          <p:spPr>
            <a:xfrm rot="18563964">
              <a:off x="1066800" y="1209675"/>
              <a:ext cx="191135" cy="450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a:p>
          </p:txBody>
        </p:sp>
        <p:sp>
          <p:nvSpPr>
            <p:cNvPr id="36" name="Arrow: Right 35">
              <a:extLst>
                <a:ext uri="{FF2B5EF4-FFF2-40B4-BE49-F238E27FC236}">
                  <a16:creationId xmlns:a16="http://schemas.microsoft.com/office/drawing/2014/main" xmlns="" id="{A22FF7BF-15BE-48F9-BEC1-1B4927F73B67}"/>
                </a:ext>
              </a:extLst>
            </p:cNvPr>
            <p:cNvSpPr/>
            <p:nvPr/>
          </p:nvSpPr>
          <p:spPr>
            <a:xfrm>
              <a:off x="1162050" y="1390650"/>
              <a:ext cx="148590" cy="450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a:p>
          </p:txBody>
        </p:sp>
        <p:sp>
          <p:nvSpPr>
            <p:cNvPr id="37" name="Arrow: Right 36">
              <a:extLst>
                <a:ext uri="{FF2B5EF4-FFF2-40B4-BE49-F238E27FC236}">
                  <a16:creationId xmlns:a16="http://schemas.microsoft.com/office/drawing/2014/main" xmlns="" id="{2CAE9E3B-F643-40D1-A2BC-04CB171A466F}"/>
                </a:ext>
              </a:extLst>
            </p:cNvPr>
            <p:cNvSpPr/>
            <p:nvPr/>
          </p:nvSpPr>
          <p:spPr>
            <a:xfrm rot="3094791">
              <a:off x="1066800" y="1581150"/>
              <a:ext cx="169545" cy="450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a:p>
          </p:txBody>
        </p:sp>
      </p:grpSp>
      <p:sp>
        <p:nvSpPr>
          <p:cNvPr id="26" name="Rectangle: Rounded Corners 25">
            <a:extLst>
              <a:ext uri="{FF2B5EF4-FFF2-40B4-BE49-F238E27FC236}">
                <a16:creationId xmlns:a16="http://schemas.microsoft.com/office/drawing/2014/main" xmlns="" id="{83794AF0-4BFA-4C51-89CC-993FE31D50A1}"/>
              </a:ext>
            </a:extLst>
          </p:cNvPr>
          <p:cNvSpPr/>
          <p:nvPr/>
        </p:nvSpPr>
        <p:spPr>
          <a:xfrm>
            <a:off x="8218083" y="2530964"/>
            <a:ext cx="2942144" cy="621977"/>
          </a:xfrm>
          <a:prstGeom prst="roundRect">
            <a:avLst/>
          </a:prstGeom>
          <a:solidFill>
            <a:srgbClr val="FFCCFF"/>
          </a:solidFill>
          <a:ln>
            <a:solidFill>
              <a:srgbClr val="FFCCFF"/>
            </a:solidFill>
          </a:ln>
        </p:spPr>
        <p:style>
          <a:lnRef idx="1">
            <a:schemeClr val="accent6"/>
          </a:lnRef>
          <a:fillRef idx="2">
            <a:schemeClr val="accent6"/>
          </a:fillRef>
          <a:effectRef idx="1">
            <a:schemeClr val="accent6"/>
          </a:effectRef>
          <a:fontRef idx="minor">
            <a:schemeClr val="dk1"/>
          </a:fontRef>
        </p:style>
        <p:txBody>
          <a:bodyPr wrap="square" rtlCol="0" anchor="ctr"/>
          <a:lstStyle/>
          <a:p>
            <a:pPr algn="ctr">
              <a:lnSpc>
                <a:spcPct val="107000"/>
              </a:lnSpc>
              <a:spcAft>
                <a:spcPts val="800"/>
              </a:spcAft>
            </a:pPr>
            <a:r>
              <a:rPr lang="vi-VN" sz="2800" dirty="0">
                <a:solidFill>
                  <a:srgbClr val="CC3300"/>
                </a:solidFill>
                <a:effectLst/>
                <a:latin typeface="Times New Roman" panose="02020603050405020304" pitchFamily="18" charset="0"/>
                <a:ea typeface="Arial" panose="020B0604020202020204" pitchFamily="34" charset="0"/>
                <a:cs typeface="Times New Roman" panose="02020603050405020304" pitchFamily="18" charset="0"/>
              </a:rPr>
              <a:t>Nhiệt năng</a:t>
            </a:r>
          </a:p>
        </p:txBody>
      </p:sp>
      <p:sp>
        <p:nvSpPr>
          <p:cNvPr id="28" name="Rectangle: Rounded Corners 27">
            <a:extLst>
              <a:ext uri="{FF2B5EF4-FFF2-40B4-BE49-F238E27FC236}">
                <a16:creationId xmlns:a16="http://schemas.microsoft.com/office/drawing/2014/main" xmlns="" id="{3A32BEE2-3DFE-43D7-AA5F-1044B6E35172}"/>
              </a:ext>
            </a:extLst>
          </p:cNvPr>
          <p:cNvSpPr/>
          <p:nvPr/>
        </p:nvSpPr>
        <p:spPr>
          <a:xfrm>
            <a:off x="8217552" y="1745278"/>
            <a:ext cx="2942144" cy="630155"/>
          </a:xfrm>
          <a:prstGeom prst="roundRect">
            <a:avLst/>
          </a:prstGeom>
          <a:solidFill>
            <a:srgbClr val="FFCCFF"/>
          </a:solidFill>
          <a:ln>
            <a:solidFill>
              <a:srgbClr val="FFCCFF"/>
            </a:solidFill>
          </a:ln>
        </p:spPr>
        <p:style>
          <a:lnRef idx="1">
            <a:schemeClr val="accent6"/>
          </a:lnRef>
          <a:fillRef idx="2">
            <a:schemeClr val="accent6"/>
          </a:fillRef>
          <a:effectRef idx="1">
            <a:schemeClr val="accent6"/>
          </a:effectRef>
          <a:fontRef idx="minor">
            <a:schemeClr val="dk1"/>
          </a:fontRef>
        </p:style>
        <p:txBody>
          <a:bodyPr wrap="square" rtlCol="0" anchor="ctr"/>
          <a:lstStyle/>
          <a:p>
            <a:pPr algn="ctr">
              <a:lnSpc>
                <a:spcPct val="107000"/>
              </a:lnSpc>
              <a:spcBef>
                <a:spcPts val="1200"/>
              </a:spcBef>
              <a:spcAft>
                <a:spcPts val="800"/>
              </a:spcAft>
            </a:pPr>
            <a:r>
              <a:rPr lang="vi-VN" sz="2800" dirty="0">
                <a:solidFill>
                  <a:srgbClr val="CC3300"/>
                </a:solidFill>
                <a:effectLst/>
                <a:latin typeface="Times New Roman" panose="02020603050405020304" pitchFamily="18" charset="0"/>
                <a:ea typeface="Arial" panose="020B0604020202020204" pitchFamily="34" charset="0"/>
                <a:cs typeface="Times New Roman" panose="02020603050405020304" pitchFamily="18" charset="0"/>
              </a:rPr>
              <a:t>Thế năng</a:t>
            </a:r>
          </a:p>
        </p:txBody>
      </p:sp>
      <p:sp>
        <p:nvSpPr>
          <p:cNvPr id="32" name="Rectangle: Rounded Corners 31">
            <a:extLst>
              <a:ext uri="{FF2B5EF4-FFF2-40B4-BE49-F238E27FC236}">
                <a16:creationId xmlns:a16="http://schemas.microsoft.com/office/drawing/2014/main" xmlns="" id="{E615B7B8-4BDE-4A96-A382-5E43243D3B7A}"/>
              </a:ext>
            </a:extLst>
          </p:cNvPr>
          <p:cNvSpPr/>
          <p:nvPr/>
        </p:nvSpPr>
        <p:spPr>
          <a:xfrm>
            <a:off x="8234202" y="3325282"/>
            <a:ext cx="2942673" cy="620906"/>
          </a:xfrm>
          <a:prstGeom prst="roundRect">
            <a:avLst/>
          </a:prstGeom>
          <a:solidFill>
            <a:srgbClr val="FFCCFF"/>
          </a:solidFill>
          <a:ln>
            <a:solidFill>
              <a:srgbClr val="FFCCFF"/>
            </a:solidFill>
          </a:ln>
        </p:spPr>
        <p:style>
          <a:lnRef idx="1">
            <a:schemeClr val="accent6"/>
          </a:lnRef>
          <a:fillRef idx="2">
            <a:schemeClr val="accent6"/>
          </a:fillRef>
          <a:effectRef idx="1">
            <a:schemeClr val="accent6"/>
          </a:effectRef>
          <a:fontRef idx="minor">
            <a:schemeClr val="dk1"/>
          </a:fontRef>
        </p:style>
        <p:txBody>
          <a:bodyPr wrap="square" rtlCol="0" anchor="ctr"/>
          <a:lstStyle/>
          <a:p>
            <a:pPr algn="ctr">
              <a:lnSpc>
                <a:spcPct val="107000"/>
              </a:lnSpc>
              <a:spcBef>
                <a:spcPts val="1200"/>
              </a:spcBef>
              <a:spcAft>
                <a:spcPts val="800"/>
              </a:spcAft>
            </a:pPr>
            <a:r>
              <a:rPr lang="vi-VN" sz="2800" dirty="0">
                <a:solidFill>
                  <a:srgbClr val="CC3300"/>
                </a:solidFill>
                <a:latin typeface="Times New Roman" panose="02020603050405020304" pitchFamily="18" charset="0"/>
                <a:ea typeface="Arial" panose="020B0604020202020204" pitchFamily="34" charset="0"/>
                <a:cs typeface="Times New Roman" panose="02020603050405020304" pitchFamily="18" charset="0"/>
              </a:rPr>
              <a:t>Năng lượng âm</a:t>
            </a:r>
            <a:endParaRPr lang="vi-VN" sz="2800" dirty="0">
              <a:solidFill>
                <a:srgbClr val="CC33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3" name="Rectangle: Rounded Corners 32">
            <a:extLst>
              <a:ext uri="{FF2B5EF4-FFF2-40B4-BE49-F238E27FC236}">
                <a16:creationId xmlns:a16="http://schemas.microsoft.com/office/drawing/2014/main" xmlns="" id="{A3BA4A5C-2DC0-46B9-98CB-5552E064BDF4}"/>
              </a:ext>
            </a:extLst>
          </p:cNvPr>
          <p:cNvSpPr/>
          <p:nvPr/>
        </p:nvSpPr>
        <p:spPr>
          <a:xfrm>
            <a:off x="5503305" y="2248010"/>
            <a:ext cx="2005627" cy="1267679"/>
          </a:xfrm>
          <a:prstGeom prst="roundRect">
            <a:avLst/>
          </a:prstGeom>
          <a:solidFill>
            <a:srgbClr val="FFCCFF"/>
          </a:solidFill>
          <a:ln>
            <a:solidFill>
              <a:srgbClr val="FFCCFF"/>
            </a:solidFill>
          </a:ln>
        </p:spPr>
        <p:style>
          <a:lnRef idx="1">
            <a:schemeClr val="accent6"/>
          </a:lnRef>
          <a:fillRef idx="2">
            <a:schemeClr val="accent6"/>
          </a:fillRef>
          <a:effectRef idx="1">
            <a:schemeClr val="accent6"/>
          </a:effectRef>
          <a:fontRef idx="minor">
            <a:schemeClr val="dk1"/>
          </a:fontRef>
        </p:style>
        <p:txBody>
          <a:bodyPr wrap="square" rtlCol="0" anchor="ctr"/>
          <a:lstStyle/>
          <a:p>
            <a:pPr algn="ctr">
              <a:lnSpc>
                <a:spcPct val="107000"/>
              </a:lnSpc>
              <a:spcAft>
                <a:spcPts val="800"/>
              </a:spcAft>
            </a:pPr>
            <a:r>
              <a:rPr lang="vi-VN" sz="2800" dirty="0">
                <a:solidFill>
                  <a:srgbClr val="CC3300"/>
                </a:solidFill>
                <a:latin typeface="Times New Roman" panose="02020603050405020304" pitchFamily="18" charset="0"/>
                <a:ea typeface="Arial" panose="020B0604020202020204" pitchFamily="34" charset="0"/>
                <a:cs typeface="Times New Roman" panose="02020603050405020304" pitchFamily="18" charset="0"/>
              </a:rPr>
              <a:t>Điện năng</a:t>
            </a:r>
            <a:endParaRPr lang="vi-VN" sz="2800" dirty="0">
              <a:solidFill>
                <a:srgbClr val="CC33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xmlns="" id="{CB73D8DA-7805-4476-8A65-25BDD4AEFF53}"/>
              </a:ext>
            </a:extLst>
          </p:cNvPr>
          <p:cNvSpPr txBox="1"/>
          <p:nvPr/>
        </p:nvSpPr>
        <p:spPr>
          <a:xfrm>
            <a:off x="5651695" y="4481045"/>
            <a:ext cx="6126480" cy="523220"/>
          </a:xfrm>
          <a:prstGeom prst="rect">
            <a:avLst/>
          </a:prstGeom>
          <a:solidFill>
            <a:srgbClr val="66FFFF"/>
          </a:solidFill>
        </p:spPr>
        <p:txBody>
          <a:bodyPr wrap="square">
            <a:spAutoFit/>
          </a:bodyPr>
          <a:lstStyle/>
          <a:p>
            <a:r>
              <a:rPr lang="en-US" sz="2800" dirty="0">
                <a:effectLst/>
                <a:latin typeface="Times New Roman" panose="02020603050405020304" pitchFamily="18" charset="0"/>
                <a:ea typeface="Calibri" panose="020F0502020204030204" pitchFamily="34" charset="0"/>
              </a:rPr>
              <a:t>b) </a:t>
            </a:r>
            <a:r>
              <a:rPr lang="en-US" sz="2800" dirty="0" err="1">
                <a:effectLst/>
                <a:latin typeface="Times New Roman" panose="02020603050405020304" pitchFamily="18" charset="0"/>
                <a:ea typeface="Calibri" panose="020F0502020204030204" pitchFamily="34" charset="0"/>
              </a:rPr>
              <a:t>Chuyển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hóa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năng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lượng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bóng</a:t>
            </a:r>
            <a:endParaRPr lang="vi-VN" sz="2800" dirty="0"/>
          </a:p>
        </p:txBody>
      </p:sp>
    </p:spTree>
    <p:extLst>
      <p:ext uri="{BB962C8B-B14F-4D97-AF65-F5344CB8AC3E}">
        <p14:creationId xmlns:p14="http://schemas.microsoft.com/office/powerpoint/2010/main" val="2523361215"/>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6" grpId="0" animBg="1"/>
      <p:bldP spid="28" grpId="0" animBg="1"/>
      <p:bldP spid="32" grpId="0" animBg="1"/>
      <p:bldP spid="33"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3"/>
          <a:stretch>
            <a:fillRect/>
          </a:stretch>
        </p:blipFill>
        <p:spPr>
          <a:xfrm>
            <a:off x="-41910" y="-46990"/>
            <a:ext cx="3872230" cy="2200910"/>
          </a:xfrm>
          <a:prstGeom prst="rect">
            <a:avLst/>
          </a:prstGeom>
        </p:spPr>
      </p:pic>
      <p:pic>
        <p:nvPicPr>
          <p:cNvPr id="5" name="图片 4" descr="2"/>
          <p:cNvPicPr>
            <a:picLocks noChangeAspect="1"/>
          </p:cNvPicPr>
          <p:nvPr/>
        </p:nvPicPr>
        <p:blipFill>
          <a:blip r:embed="rId3"/>
          <a:stretch>
            <a:fillRect/>
          </a:stretch>
        </p:blipFill>
        <p:spPr>
          <a:xfrm flipH="1">
            <a:off x="8340090" y="-46990"/>
            <a:ext cx="3872230" cy="2200910"/>
          </a:xfrm>
          <a:prstGeom prst="rect">
            <a:avLst/>
          </a:prstGeom>
        </p:spPr>
      </p:pic>
      <p:pic>
        <p:nvPicPr>
          <p:cNvPr id="6" name="Picture 5">
            <a:extLst>
              <a:ext uri="{FF2B5EF4-FFF2-40B4-BE49-F238E27FC236}">
                <a16:creationId xmlns:a16="http://schemas.microsoft.com/office/drawing/2014/main" xmlns="" id="{1D077CF8-9B2B-46F0-BB8D-1AAE7BC51E00}"/>
              </a:ext>
            </a:extLst>
          </p:cNvPr>
          <p:cNvPicPr>
            <a:picLocks noChangeAspect="1"/>
          </p:cNvPicPr>
          <p:nvPr/>
        </p:nvPicPr>
        <p:blipFill>
          <a:blip r:embed="rId4"/>
          <a:stretch>
            <a:fillRect/>
          </a:stretch>
        </p:blipFill>
        <p:spPr>
          <a:xfrm>
            <a:off x="575151" y="2153920"/>
            <a:ext cx="3640527" cy="1647507"/>
          </a:xfrm>
          <a:prstGeom prst="rect">
            <a:avLst/>
          </a:prstGeom>
        </p:spPr>
      </p:pic>
      <p:sp>
        <p:nvSpPr>
          <p:cNvPr id="7" name="TextBox 6">
            <a:extLst>
              <a:ext uri="{FF2B5EF4-FFF2-40B4-BE49-F238E27FC236}">
                <a16:creationId xmlns:a16="http://schemas.microsoft.com/office/drawing/2014/main" xmlns="" id="{81CD8CDB-CBA9-4C65-AF45-BEC6C851D14B}"/>
              </a:ext>
            </a:extLst>
          </p:cNvPr>
          <p:cNvSpPr txBox="1"/>
          <p:nvPr/>
        </p:nvSpPr>
        <p:spPr>
          <a:xfrm>
            <a:off x="960511" y="4534929"/>
            <a:ext cx="2869809" cy="523220"/>
          </a:xfrm>
          <a:prstGeom prst="rect">
            <a:avLst/>
          </a:prstGeom>
          <a:solidFill>
            <a:srgbClr val="66FFFF"/>
          </a:solidFill>
        </p:spPr>
        <p:txBody>
          <a:bodyPr wrap="square">
            <a:spAutoFit/>
          </a:bodyPr>
          <a:lstStyle/>
          <a:p>
            <a:r>
              <a:rPr lang="en-US" sz="2800" dirty="0" err="1">
                <a:effectLst/>
                <a:latin typeface="Times New Roman" panose="02020603050405020304" pitchFamily="18" charset="0"/>
                <a:ea typeface="Times New Roman" panose="02020603050405020304" pitchFamily="18" charset="0"/>
              </a:rPr>
              <a:t>Đèn</a:t>
            </a:r>
            <a:r>
              <a:rPr lang="en-US" sz="2800" dirty="0">
                <a:effectLst/>
                <a:latin typeface="Times New Roman" panose="02020603050405020304" pitchFamily="18" charset="0"/>
                <a:ea typeface="Times New Roman" panose="02020603050405020304" pitchFamily="18" charset="0"/>
              </a:rPr>
              <a:t> pin </a:t>
            </a:r>
            <a:r>
              <a:rPr lang="en-US" sz="2800" dirty="0" err="1">
                <a:effectLst/>
                <a:latin typeface="Times New Roman" panose="02020603050405020304" pitchFamily="18" charset="0"/>
                <a:ea typeface="Times New Roman" panose="02020603050405020304" pitchFamily="18" charset="0"/>
              </a:rPr>
              <a:t>bật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sáng</a:t>
            </a:r>
            <a:endParaRPr lang="vi-VN" sz="2800" dirty="0"/>
          </a:p>
        </p:txBody>
      </p:sp>
      <p:sp>
        <p:nvSpPr>
          <p:cNvPr id="8" name="TextBox 7">
            <a:extLst>
              <a:ext uri="{FF2B5EF4-FFF2-40B4-BE49-F238E27FC236}">
                <a16:creationId xmlns:a16="http://schemas.microsoft.com/office/drawing/2014/main" xmlns="" id="{E3D1A4C9-E7E7-438D-B889-1D8DB11433CD}"/>
              </a:ext>
            </a:extLst>
          </p:cNvPr>
          <p:cNvSpPr txBox="1"/>
          <p:nvPr/>
        </p:nvSpPr>
        <p:spPr>
          <a:xfrm>
            <a:off x="4779498" y="1199813"/>
            <a:ext cx="6995160" cy="954107"/>
          </a:xfrm>
          <a:prstGeom prst="rect">
            <a:avLst/>
          </a:prstGeom>
          <a:noFill/>
          <a:ln w="28575">
            <a:solidFill>
              <a:srgbClr val="7030A0"/>
            </a:solidFill>
            <a:prstDash val="dash"/>
          </a:ln>
        </p:spPr>
        <p:txBody>
          <a:bodyPr wrap="square">
            <a:spAutoFit/>
          </a:bodyPr>
          <a:lstStyle/>
          <a:p>
            <a:r>
              <a:rPr lang="en-US" sz="2800" dirty="0">
                <a:effectLst/>
                <a:latin typeface="Times New Roman" panose="02020603050405020304" pitchFamily="18" charset="0"/>
                <a:ea typeface="Calibri" panose="020F0502020204030204" pitchFamily="34" charset="0"/>
              </a:rPr>
              <a:t>a) </a:t>
            </a:r>
            <a:r>
              <a:rPr lang="en-US" sz="2800" dirty="0" err="1">
                <a:effectLst/>
                <a:latin typeface="Times New Roman" panose="02020603050405020304" pitchFamily="18" charset="0"/>
                <a:ea typeface="Calibri" panose="020F0502020204030204" pitchFamily="34" charset="0"/>
              </a:rPr>
              <a:t>Gọi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năng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lượng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xuất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hiện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đèn</a:t>
            </a:r>
            <a:r>
              <a:rPr lang="en-US" sz="2800" dirty="0">
                <a:effectLst/>
                <a:latin typeface="Times New Roman" panose="02020603050405020304" pitchFamily="18" charset="0"/>
                <a:ea typeface="Calibri" panose="020F0502020204030204" pitchFamily="34" charset="0"/>
              </a:rPr>
              <a:t> pin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sáng</a:t>
            </a:r>
            <a:endParaRPr lang="vi-VN" sz="2800" dirty="0"/>
          </a:p>
        </p:txBody>
      </p:sp>
      <p:sp>
        <p:nvSpPr>
          <p:cNvPr id="10" name="TextBox 9">
            <a:extLst>
              <a:ext uri="{FF2B5EF4-FFF2-40B4-BE49-F238E27FC236}">
                <a16:creationId xmlns:a16="http://schemas.microsoft.com/office/drawing/2014/main" xmlns="" id="{9C8C05FC-C098-453D-A510-76AF5D6AD5EB}"/>
              </a:ext>
            </a:extLst>
          </p:cNvPr>
          <p:cNvSpPr txBox="1"/>
          <p:nvPr/>
        </p:nvSpPr>
        <p:spPr>
          <a:xfrm>
            <a:off x="4666664" y="2847320"/>
            <a:ext cx="7346852" cy="954107"/>
          </a:xfrm>
          <a:prstGeom prst="rect">
            <a:avLst/>
          </a:prstGeom>
          <a:noFill/>
          <a:ln w="28575">
            <a:solidFill>
              <a:srgbClr val="7030A0"/>
            </a:solidFill>
            <a:prstDash val="dash"/>
          </a:ln>
        </p:spPr>
        <p:txBody>
          <a:bodyPr wrap="square">
            <a:spAutoFit/>
          </a:bodyPr>
          <a:lstStyle/>
          <a:p>
            <a:r>
              <a:rPr lang="en-US" sz="2800" dirty="0">
                <a:effectLst/>
                <a:latin typeface="Times New Roman" panose="02020603050405020304" pitchFamily="18" charset="0"/>
                <a:ea typeface="Calibri" panose="020F0502020204030204" pitchFamily="34" charset="0"/>
              </a:rPr>
              <a:t>b) </a:t>
            </a:r>
            <a:r>
              <a:rPr lang="en-US" sz="2800" dirty="0" err="1">
                <a:effectLst/>
                <a:latin typeface="Times New Roman" panose="02020603050405020304" pitchFamily="18" charset="0"/>
                <a:ea typeface="Calibri" panose="020F0502020204030204" pitchFamily="34" charset="0"/>
              </a:rPr>
              <a:t>Vẽ</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sơ</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đồ</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chỉ</a:t>
            </a:r>
            <a:r>
              <a:rPr lang="en-US" sz="2800" dirty="0">
                <a:effectLst/>
                <a:latin typeface="Times New Roman" panose="02020603050405020304" pitchFamily="18" charset="0"/>
                <a:ea typeface="Calibri" panose="020F0502020204030204" pitchFamily="34" charset="0"/>
              </a:rPr>
              <a:t> ra </a:t>
            </a:r>
            <a:r>
              <a:rPr lang="en-US" sz="2800" dirty="0" err="1">
                <a:effectLst/>
                <a:latin typeface="Times New Roman" panose="02020603050405020304" pitchFamily="18" charset="0"/>
                <a:ea typeface="Calibri" panose="020F0502020204030204" pitchFamily="34" charset="0"/>
              </a:rPr>
              <a:t>sự</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chuyển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hóa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năng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lượng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còn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gọi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sơ</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đồ</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năng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lượng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đèn</a:t>
            </a:r>
            <a:r>
              <a:rPr lang="en-US" sz="2800" dirty="0">
                <a:effectLst/>
                <a:latin typeface="Times New Roman" panose="02020603050405020304" pitchFamily="18" charset="0"/>
                <a:ea typeface="Calibri" panose="020F0502020204030204" pitchFamily="34" charset="0"/>
              </a:rPr>
              <a:t> pin.</a:t>
            </a:r>
            <a:endParaRPr lang="vi-VN" sz="2800" dirty="0"/>
          </a:p>
        </p:txBody>
      </p:sp>
      <p:sp>
        <p:nvSpPr>
          <p:cNvPr id="23" name="Oval 22">
            <a:extLst>
              <a:ext uri="{FF2B5EF4-FFF2-40B4-BE49-F238E27FC236}">
                <a16:creationId xmlns:a16="http://schemas.microsoft.com/office/drawing/2014/main" xmlns="" id="{CA40DF60-AF02-41C5-8F61-652C92FD6433}"/>
              </a:ext>
            </a:extLst>
          </p:cNvPr>
          <p:cNvSpPr/>
          <p:nvPr/>
        </p:nvSpPr>
        <p:spPr>
          <a:xfrm>
            <a:off x="429785" y="1793142"/>
            <a:ext cx="729663" cy="72155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1</a:t>
            </a:r>
            <a:endParaRPr lang="vi-VN" sz="32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2EB478A1-A910-4E0E-8574-BEB6FF81B9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7788" y="3998564"/>
            <a:ext cx="3029290" cy="2456181"/>
          </a:xfrm>
          <a:prstGeom prst="rect">
            <a:avLst/>
          </a:prstGeom>
        </p:spPr>
      </p:pic>
    </p:spTree>
    <p:extLst>
      <p:ext uri="{BB962C8B-B14F-4D97-AF65-F5344CB8AC3E}">
        <p14:creationId xmlns:p14="http://schemas.microsoft.com/office/powerpoint/2010/main" val="3787355386"/>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3"/>
          <a:stretch>
            <a:fillRect/>
          </a:stretch>
        </p:blipFill>
        <p:spPr>
          <a:xfrm>
            <a:off x="-41910" y="-46990"/>
            <a:ext cx="3872230" cy="2200910"/>
          </a:xfrm>
          <a:prstGeom prst="rect">
            <a:avLst/>
          </a:prstGeom>
        </p:spPr>
      </p:pic>
      <p:pic>
        <p:nvPicPr>
          <p:cNvPr id="5" name="图片 4" descr="2"/>
          <p:cNvPicPr>
            <a:picLocks noChangeAspect="1"/>
          </p:cNvPicPr>
          <p:nvPr/>
        </p:nvPicPr>
        <p:blipFill>
          <a:blip r:embed="rId3"/>
          <a:stretch>
            <a:fillRect/>
          </a:stretch>
        </p:blipFill>
        <p:spPr>
          <a:xfrm flipH="1">
            <a:off x="8340090" y="-46990"/>
            <a:ext cx="3872230" cy="2200910"/>
          </a:xfrm>
          <a:prstGeom prst="rect">
            <a:avLst/>
          </a:prstGeom>
        </p:spPr>
      </p:pic>
      <p:pic>
        <p:nvPicPr>
          <p:cNvPr id="6" name="Picture 5">
            <a:extLst>
              <a:ext uri="{FF2B5EF4-FFF2-40B4-BE49-F238E27FC236}">
                <a16:creationId xmlns:a16="http://schemas.microsoft.com/office/drawing/2014/main" xmlns="" id="{1D077CF8-9B2B-46F0-BB8D-1AAE7BC51E00}"/>
              </a:ext>
            </a:extLst>
          </p:cNvPr>
          <p:cNvPicPr>
            <a:picLocks noChangeAspect="1"/>
          </p:cNvPicPr>
          <p:nvPr/>
        </p:nvPicPr>
        <p:blipFill>
          <a:blip r:embed="rId4"/>
          <a:stretch>
            <a:fillRect/>
          </a:stretch>
        </p:blipFill>
        <p:spPr>
          <a:xfrm>
            <a:off x="575151" y="2153920"/>
            <a:ext cx="3640527" cy="1647507"/>
          </a:xfrm>
          <a:prstGeom prst="rect">
            <a:avLst/>
          </a:prstGeom>
        </p:spPr>
      </p:pic>
      <p:sp>
        <p:nvSpPr>
          <p:cNvPr id="7" name="TextBox 6">
            <a:extLst>
              <a:ext uri="{FF2B5EF4-FFF2-40B4-BE49-F238E27FC236}">
                <a16:creationId xmlns:a16="http://schemas.microsoft.com/office/drawing/2014/main" xmlns="" id="{81CD8CDB-CBA9-4C65-AF45-BEC6C851D14B}"/>
              </a:ext>
            </a:extLst>
          </p:cNvPr>
          <p:cNvSpPr txBox="1"/>
          <p:nvPr/>
        </p:nvSpPr>
        <p:spPr>
          <a:xfrm>
            <a:off x="960511" y="4534929"/>
            <a:ext cx="2869809" cy="523220"/>
          </a:xfrm>
          <a:prstGeom prst="rect">
            <a:avLst/>
          </a:prstGeom>
          <a:solidFill>
            <a:srgbClr val="66FFFF"/>
          </a:solidFill>
        </p:spPr>
        <p:txBody>
          <a:bodyPr wrap="square">
            <a:spAutoFit/>
          </a:bodyPr>
          <a:lstStyle/>
          <a:p>
            <a:r>
              <a:rPr lang="en-US" sz="2800" dirty="0" err="1">
                <a:effectLst/>
                <a:latin typeface="Times New Roman" panose="02020603050405020304" pitchFamily="18" charset="0"/>
                <a:ea typeface="Times New Roman" panose="02020603050405020304" pitchFamily="18" charset="0"/>
              </a:rPr>
              <a:t>Đèn</a:t>
            </a:r>
            <a:r>
              <a:rPr lang="en-US" sz="2800" dirty="0">
                <a:effectLst/>
                <a:latin typeface="Times New Roman" panose="02020603050405020304" pitchFamily="18" charset="0"/>
                <a:ea typeface="Times New Roman" panose="02020603050405020304" pitchFamily="18" charset="0"/>
              </a:rPr>
              <a:t> pin </a:t>
            </a:r>
            <a:r>
              <a:rPr lang="en-US" sz="2800" dirty="0" err="1">
                <a:effectLst/>
                <a:latin typeface="Times New Roman" panose="02020603050405020304" pitchFamily="18" charset="0"/>
                <a:ea typeface="Times New Roman" panose="02020603050405020304" pitchFamily="18" charset="0"/>
              </a:rPr>
              <a:t>bật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sáng</a:t>
            </a:r>
            <a:endParaRPr lang="vi-VN" sz="2800" dirty="0"/>
          </a:p>
        </p:txBody>
      </p:sp>
      <p:sp>
        <p:nvSpPr>
          <p:cNvPr id="8" name="TextBox 7">
            <a:extLst>
              <a:ext uri="{FF2B5EF4-FFF2-40B4-BE49-F238E27FC236}">
                <a16:creationId xmlns:a16="http://schemas.microsoft.com/office/drawing/2014/main" xmlns="" id="{E3D1A4C9-E7E7-438D-B889-1D8DB11433CD}"/>
              </a:ext>
            </a:extLst>
          </p:cNvPr>
          <p:cNvSpPr txBox="1"/>
          <p:nvPr/>
        </p:nvSpPr>
        <p:spPr>
          <a:xfrm>
            <a:off x="4779498" y="1199813"/>
            <a:ext cx="6995160" cy="1384995"/>
          </a:xfrm>
          <a:prstGeom prst="rect">
            <a:avLst/>
          </a:prstGeom>
          <a:solidFill>
            <a:srgbClr val="FFFFCC"/>
          </a:solidFill>
          <a:ln w="28575">
            <a:noFill/>
            <a:prstDash val="solid"/>
          </a:ln>
        </p:spPr>
        <p:txBody>
          <a:bodyPr wrap="square">
            <a:spAutoFit/>
          </a:bodyPr>
          <a:lstStyle/>
          <a:p>
            <a:r>
              <a:rPr lang="en-US" sz="2800" dirty="0">
                <a:effectLst/>
                <a:latin typeface="Times New Roman" panose="02020603050405020304" pitchFamily="18" charset="0"/>
                <a:ea typeface="Calibri" panose="020F0502020204030204" pitchFamily="34" charset="0"/>
              </a:rPr>
              <a:t>a) </a:t>
            </a:r>
            <a:r>
              <a:rPr lang="en-US" sz="2800" dirty="0" err="1">
                <a:latin typeface="Times New Roman" panose="02020603050405020304" pitchFamily="18" charset="0"/>
                <a:ea typeface="Calibri" panose="020F0502020204030204" pitchFamily="34" charset="0"/>
              </a:rPr>
              <a:t>C</a:t>
            </a:r>
            <a:r>
              <a:rPr lang="en-US" sz="2800" dirty="0" err="1">
                <a:effectLst/>
                <a:latin typeface="Times New Roman" panose="02020603050405020304" pitchFamily="18" charset="0"/>
                <a:ea typeface="Calibri" panose="020F0502020204030204" pitchFamily="34" charset="0"/>
              </a:rPr>
              <a:t>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năng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lượng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xuất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hiện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đèn</a:t>
            </a:r>
            <a:r>
              <a:rPr lang="en-US" sz="2800" dirty="0">
                <a:effectLst/>
                <a:latin typeface="Times New Roman" panose="02020603050405020304" pitchFamily="18" charset="0"/>
                <a:ea typeface="Calibri" panose="020F0502020204030204" pitchFamily="34" charset="0"/>
              </a:rPr>
              <a:t> pin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Hóa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năng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năng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lượng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điện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năng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lượng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ánh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năng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lượng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nhiệt</a:t>
            </a:r>
            <a:r>
              <a:rPr lang="en-US" sz="2800" dirty="0">
                <a:effectLst/>
                <a:latin typeface="Times New Roman" panose="02020603050405020304" pitchFamily="18" charset="0"/>
                <a:ea typeface="Calibri" panose="020F0502020204030204" pitchFamily="34" charset="0"/>
              </a:rPr>
              <a:t>.</a:t>
            </a:r>
            <a:endParaRPr lang="vi-VN" sz="2800" dirty="0"/>
          </a:p>
        </p:txBody>
      </p:sp>
      <p:grpSp>
        <p:nvGrpSpPr>
          <p:cNvPr id="21" name="Group 20">
            <a:extLst>
              <a:ext uri="{FF2B5EF4-FFF2-40B4-BE49-F238E27FC236}">
                <a16:creationId xmlns:a16="http://schemas.microsoft.com/office/drawing/2014/main" xmlns="" id="{B4095ACD-F4CB-4DE3-97D2-CB519F5B481F}"/>
              </a:ext>
            </a:extLst>
          </p:cNvPr>
          <p:cNvGrpSpPr/>
          <p:nvPr/>
        </p:nvGrpSpPr>
        <p:grpSpPr>
          <a:xfrm>
            <a:off x="4779498" y="2931212"/>
            <a:ext cx="6995160" cy="3207433"/>
            <a:chOff x="3920482" y="4961633"/>
            <a:chExt cx="4671451" cy="1672588"/>
          </a:xfrm>
        </p:grpSpPr>
        <p:grpSp>
          <p:nvGrpSpPr>
            <p:cNvPr id="12" name="Group 11">
              <a:extLst>
                <a:ext uri="{FF2B5EF4-FFF2-40B4-BE49-F238E27FC236}">
                  <a16:creationId xmlns:a16="http://schemas.microsoft.com/office/drawing/2014/main" xmlns="" id="{7665ED91-4BB6-4040-94F6-5E71A76040E7}"/>
                </a:ext>
              </a:extLst>
            </p:cNvPr>
            <p:cNvGrpSpPr/>
            <p:nvPr/>
          </p:nvGrpSpPr>
          <p:grpSpPr>
            <a:xfrm>
              <a:off x="3920482" y="4961633"/>
              <a:ext cx="4671451" cy="1672588"/>
              <a:chOff x="-859016" y="0"/>
              <a:chExt cx="4671451" cy="1672588"/>
            </a:xfrm>
          </p:grpSpPr>
          <p:grpSp>
            <p:nvGrpSpPr>
              <p:cNvPr id="14" name="Group 13">
                <a:extLst>
                  <a:ext uri="{FF2B5EF4-FFF2-40B4-BE49-F238E27FC236}">
                    <a16:creationId xmlns:a16="http://schemas.microsoft.com/office/drawing/2014/main" xmlns="" id="{4815D16D-FF5E-4A1A-9AFC-AE27D416ED27}"/>
                  </a:ext>
                </a:extLst>
              </p:cNvPr>
              <p:cNvGrpSpPr/>
              <p:nvPr/>
            </p:nvGrpSpPr>
            <p:grpSpPr>
              <a:xfrm>
                <a:off x="628650" y="0"/>
                <a:ext cx="3183785" cy="1672588"/>
                <a:chOff x="0" y="0"/>
                <a:chExt cx="3186795" cy="1674014"/>
              </a:xfrm>
            </p:grpSpPr>
            <p:sp>
              <p:nvSpPr>
                <p:cNvPr id="16" name="Rectangle: Rounded Corners 15">
                  <a:extLst>
                    <a:ext uri="{FF2B5EF4-FFF2-40B4-BE49-F238E27FC236}">
                      <a16:creationId xmlns:a16="http://schemas.microsoft.com/office/drawing/2014/main" xmlns="" id="{3546AA79-6C5E-416C-B65B-0E9DB7A0A88D}"/>
                    </a:ext>
                  </a:extLst>
                </p:cNvPr>
                <p:cNvSpPr/>
                <p:nvPr/>
              </p:nvSpPr>
              <p:spPr>
                <a:xfrm>
                  <a:off x="0" y="651633"/>
                  <a:ext cx="1935132" cy="402648"/>
                </a:xfrm>
                <a:prstGeom prst="roundRect">
                  <a:avLst/>
                </a:prstGeom>
              </p:spPr>
              <p:style>
                <a:lnRef idx="1">
                  <a:schemeClr val="accent6"/>
                </a:lnRef>
                <a:fillRef idx="2">
                  <a:schemeClr val="accent6"/>
                </a:fillRef>
                <a:effectRef idx="1">
                  <a:schemeClr val="accent6"/>
                </a:effectRef>
                <a:fontRef idx="minor">
                  <a:schemeClr val="dk1"/>
                </a:fontRef>
              </p:style>
              <p:txBody>
                <a:bodyPr wrap="square" rtlCol="0" anchor="ctr"/>
                <a:lstStyle/>
                <a:p>
                  <a:pPr algn="ctr">
                    <a:lnSpc>
                      <a:spcPct val="107000"/>
                    </a:lnSpc>
                    <a:spcAft>
                      <a:spcPts val="800"/>
                    </a:spcAft>
                  </a:pPr>
                  <a:r>
                    <a:rPr lang="en-US" sz="2800" b="1" dirty="0" err="1">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điện</a:t>
                  </a:r>
                  <a:endParaRPr lang="vi-VN" sz="28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7" name="Arrow: Right 16">
                  <a:extLst>
                    <a:ext uri="{FF2B5EF4-FFF2-40B4-BE49-F238E27FC236}">
                      <a16:creationId xmlns:a16="http://schemas.microsoft.com/office/drawing/2014/main" xmlns="" id="{118CDE9E-44B8-4935-B1D3-74DC9F63C0F1}"/>
                    </a:ext>
                  </a:extLst>
                </p:cNvPr>
                <p:cNvSpPr/>
                <p:nvPr/>
              </p:nvSpPr>
              <p:spPr>
                <a:xfrm rot="5400000">
                  <a:off x="905784" y="514918"/>
                  <a:ext cx="206024" cy="450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800">
                    <a:solidFill>
                      <a:srgbClr val="7030A0"/>
                    </a:solidFill>
                    <a:latin typeface="Times New Roman" panose="02020603050405020304" pitchFamily="18" charset="0"/>
                    <a:cs typeface="Times New Roman" panose="02020603050405020304" pitchFamily="18" charset="0"/>
                  </a:endParaRPr>
                </a:p>
              </p:txBody>
            </p:sp>
            <p:sp>
              <p:nvSpPr>
                <p:cNvPr id="18" name="Arrow: Right 17">
                  <a:extLst>
                    <a:ext uri="{FF2B5EF4-FFF2-40B4-BE49-F238E27FC236}">
                      <a16:creationId xmlns:a16="http://schemas.microsoft.com/office/drawing/2014/main" xmlns="" id="{0934B9E9-100E-4A10-B040-BD6A2184902D}"/>
                    </a:ext>
                  </a:extLst>
                </p:cNvPr>
                <p:cNvSpPr/>
                <p:nvPr/>
              </p:nvSpPr>
              <p:spPr>
                <a:xfrm rot="8575304">
                  <a:off x="761199" y="1155765"/>
                  <a:ext cx="206044" cy="45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800">
                    <a:solidFill>
                      <a:srgbClr val="7030A0"/>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xmlns="" id="{A0FF036C-5BAE-47F0-A78B-4601CFD87184}"/>
                    </a:ext>
                  </a:extLst>
                </p:cNvPr>
                <p:cNvSpPr/>
                <p:nvPr/>
              </p:nvSpPr>
              <p:spPr>
                <a:xfrm>
                  <a:off x="10511" y="0"/>
                  <a:ext cx="1935132" cy="402648"/>
                </a:xfrm>
                <a:prstGeom prst="roundRect">
                  <a:avLst/>
                </a:prstGeom>
              </p:spPr>
              <p:style>
                <a:lnRef idx="1">
                  <a:schemeClr val="accent6"/>
                </a:lnRef>
                <a:fillRef idx="2">
                  <a:schemeClr val="accent6"/>
                </a:fillRef>
                <a:effectRef idx="1">
                  <a:schemeClr val="accent6"/>
                </a:effectRef>
                <a:fontRef idx="minor">
                  <a:schemeClr val="dk1"/>
                </a:fontRef>
              </p:style>
              <p:txBody>
                <a:bodyPr wrap="square" rtlCol="0" anchor="ctr"/>
                <a:lstStyle/>
                <a:p>
                  <a:pPr algn="ctr">
                    <a:lnSpc>
                      <a:spcPct val="107000"/>
                    </a:lnSpc>
                    <a:spcAft>
                      <a:spcPts val="800"/>
                    </a:spcAft>
                  </a:pPr>
                  <a:r>
                    <a:rPr lang="en-US" sz="2800" b="1" dirty="0" err="1">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Hóa</a:t>
                  </a:r>
                  <a:r>
                    <a:rPr lang="en-US" sz="28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năng</a:t>
                  </a:r>
                  <a:endParaRPr lang="vi-VN" sz="28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xmlns="" id="{6B962101-CECE-4839-BAEC-BF53867D3EDE}"/>
                    </a:ext>
                  </a:extLst>
                </p:cNvPr>
                <p:cNvSpPr/>
                <p:nvPr/>
              </p:nvSpPr>
              <p:spPr>
                <a:xfrm>
                  <a:off x="1048466" y="1272059"/>
                  <a:ext cx="2138329" cy="401955"/>
                </a:xfrm>
                <a:prstGeom prst="roundRect">
                  <a:avLst/>
                </a:prstGeom>
              </p:spPr>
              <p:style>
                <a:lnRef idx="1">
                  <a:schemeClr val="accent6"/>
                </a:lnRef>
                <a:fillRef idx="2">
                  <a:schemeClr val="accent6"/>
                </a:fillRef>
                <a:effectRef idx="1">
                  <a:schemeClr val="accent6"/>
                </a:effectRef>
                <a:fontRef idx="minor">
                  <a:schemeClr val="dk1"/>
                </a:fontRef>
              </p:style>
              <p:txBody>
                <a:bodyPr wrap="square" rtlCol="0" anchor="ctr"/>
                <a:lstStyle/>
                <a:p>
                  <a:pPr algn="ctr">
                    <a:lnSpc>
                      <a:spcPct val="107000"/>
                    </a:lnSpc>
                    <a:spcAft>
                      <a:spcPts val="800"/>
                    </a:spcAft>
                  </a:pPr>
                  <a:r>
                    <a:rPr lang="en-US" sz="2800" b="1" dirty="0" err="1">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nhiệt</a:t>
                  </a:r>
                  <a:endParaRPr lang="vi-VN" sz="28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pSp>
          <p:sp>
            <p:nvSpPr>
              <p:cNvPr id="15" name="Rectangle: Rounded Corners 14">
                <a:extLst>
                  <a:ext uri="{FF2B5EF4-FFF2-40B4-BE49-F238E27FC236}">
                    <a16:creationId xmlns:a16="http://schemas.microsoft.com/office/drawing/2014/main" xmlns="" id="{694ADF0D-64F5-4412-A50D-C3CD6979F2E4}"/>
                  </a:ext>
                </a:extLst>
              </p:cNvPr>
              <p:cNvSpPr/>
              <p:nvPr/>
            </p:nvSpPr>
            <p:spPr>
              <a:xfrm>
                <a:off x="-859016" y="1266825"/>
                <a:ext cx="2389367" cy="401320"/>
              </a:xfrm>
              <a:prstGeom prst="roundRect">
                <a:avLst/>
              </a:prstGeom>
            </p:spPr>
            <p:style>
              <a:lnRef idx="1">
                <a:schemeClr val="accent6"/>
              </a:lnRef>
              <a:fillRef idx="2">
                <a:schemeClr val="accent6"/>
              </a:fillRef>
              <a:effectRef idx="1">
                <a:schemeClr val="accent6"/>
              </a:effectRef>
              <a:fontRef idx="minor">
                <a:schemeClr val="dk1"/>
              </a:fontRef>
            </p:style>
            <p:txBody>
              <a:bodyPr wrap="square" rtlCol="0" anchor="ctr"/>
              <a:lstStyle/>
              <a:p>
                <a:pPr algn="ctr">
                  <a:lnSpc>
                    <a:spcPct val="107000"/>
                  </a:lnSpc>
                  <a:spcAft>
                    <a:spcPts val="800"/>
                  </a:spcAft>
                </a:pPr>
                <a:r>
                  <a:rPr lang="en-US" sz="2800" b="1" dirty="0" err="1">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ánh</a:t>
                </a:r>
                <a:r>
                  <a:rPr lang="en-US" sz="28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sáng</a:t>
                </a:r>
                <a:endParaRPr lang="vi-VN" sz="28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pSp>
        <p:sp>
          <p:nvSpPr>
            <p:cNvPr id="13" name="Arrow: Right 12">
              <a:extLst>
                <a:ext uri="{FF2B5EF4-FFF2-40B4-BE49-F238E27FC236}">
                  <a16:creationId xmlns:a16="http://schemas.microsoft.com/office/drawing/2014/main" xmlns="" id="{CFB6C35C-60B7-4E9D-B694-17AADE5D7BDB}"/>
                </a:ext>
              </a:extLst>
            </p:cNvPr>
            <p:cNvSpPr/>
            <p:nvPr/>
          </p:nvSpPr>
          <p:spPr>
            <a:xfrm rot="2173598">
              <a:off x="6448872" y="6118001"/>
              <a:ext cx="205740" cy="44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800">
                <a:solidFill>
                  <a:srgbClr val="7030A0"/>
                </a:solidFill>
                <a:latin typeface="Times New Roman" panose="02020603050405020304" pitchFamily="18" charset="0"/>
                <a:cs typeface="Times New Roman" panose="02020603050405020304" pitchFamily="18" charset="0"/>
              </a:endParaRPr>
            </a:p>
          </p:txBody>
        </p:sp>
      </p:grpSp>
      <p:sp>
        <p:nvSpPr>
          <p:cNvPr id="22" name="TextBox 21">
            <a:extLst>
              <a:ext uri="{FF2B5EF4-FFF2-40B4-BE49-F238E27FC236}">
                <a16:creationId xmlns:a16="http://schemas.microsoft.com/office/drawing/2014/main" xmlns="" id="{10F7F084-E691-415B-A0F8-1DE43B1DB845}"/>
              </a:ext>
            </a:extLst>
          </p:cNvPr>
          <p:cNvSpPr txBox="1"/>
          <p:nvPr/>
        </p:nvSpPr>
        <p:spPr>
          <a:xfrm>
            <a:off x="6824501" y="6231466"/>
            <a:ext cx="2894983" cy="523220"/>
          </a:xfrm>
          <a:prstGeom prst="rect">
            <a:avLst/>
          </a:prstGeom>
          <a:solidFill>
            <a:srgbClr val="FFCCFF"/>
          </a:solidFill>
        </p:spPr>
        <p:txBody>
          <a:bodyPr wrap="square">
            <a:spAutoFit/>
          </a:bodyPr>
          <a:lstStyle/>
          <a:p>
            <a:r>
              <a:rPr lang="en-US" sz="2800" dirty="0">
                <a:effectLst/>
                <a:latin typeface="Times New Roman" panose="02020603050405020304" pitchFamily="18" charset="0"/>
                <a:ea typeface="Times New Roman" panose="02020603050405020304" pitchFamily="18" charset="0"/>
              </a:rPr>
              <a:t>b) </a:t>
            </a:r>
            <a:r>
              <a:rPr lang="en-US" sz="2800" dirty="0" err="1">
                <a:effectLst/>
                <a:latin typeface="Times New Roman" panose="02020603050405020304" pitchFamily="18" charset="0"/>
                <a:ea typeface="Times New Roman" panose="02020603050405020304" pitchFamily="18" charset="0"/>
              </a:rPr>
              <a:t>Sơ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đồ</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năng</a:t>
            </a:r>
            <a:endParaRPr lang="vi-VN" sz="2800" dirty="0"/>
          </a:p>
        </p:txBody>
      </p:sp>
      <p:sp>
        <p:nvSpPr>
          <p:cNvPr id="23" name="Oval 22">
            <a:extLst>
              <a:ext uri="{FF2B5EF4-FFF2-40B4-BE49-F238E27FC236}">
                <a16:creationId xmlns:a16="http://schemas.microsoft.com/office/drawing/2014/main" xmlns="" id="{05B83349-3117-4C43-943E-53BD22E1908F}"/>
              </a:ext>
            </a:extLst>
          </p:cNvPr>
          <p:cNvSpPr/>
          <p:nvPr/>
        </p:nvSpPr>
        <p:spPr>
          <a:xfrm>
            <a:off x="417342" y="1793142"/>
            <a:ext cx="729663" cy="72155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1</a:t>
            </a:r>
            <a:endParaRPr lang="vi-VN" sz="32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993743398"/>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3"/>
          <a:stretch>
            <a:fillRect/>
          </a:stretch>
        </p:blipFill>
        <p:spPr>
          <a:xfrm>
            <a:off x="-41910" y="-46990"/>
            <a:ext cx="3872230" cy="2200910"/>
          </a:xfrm>
          <a:prstGeom prst="rect">
            <a:avLst/>
          </a:prstGeom>
        </p:spPr>
      </p:pic>
      <p:pic>
        <p:nvPicPr>
          <p:cNvPr id="5" name="图片 4" descr="2"/>
          <p:cNvPicPr>
            <a:picLocks noChangeAspect="1"/>
          </p:cNvPicPr>
          <p:nvPr/>
        </p:nvPicPr>
        <p:blipFill>
          <a:blip r:embed="rId3"/>
          <a:stretch>
            <a:fillRect/>
          </a:stretch>
        </p:blipFill>
        <p:spPr>
          <a:xfrm flipH="1">
            <a:off x="8340090" y="-46990"/>
            <a:ext cx="3872230" cy="2200910"/>
          </a:xfrm>
          <a:prstGeom prst="rect">
            <a:avLst/>
          </a:prstGeom>
        </p:spPr>
      </p:pic>
      <p:sp>
        <p:nvSpPr>
          <p:cNvPr id="7" name="TextBox 6">
            <a:extLst>
              <a:ext uri="{FF2B5EF4-FFF2-40B4-BE49-F238E27FC236}">
                <a16:creationId xmlns:a16="http://schemas.microsoft.com/office/drawing/2014/main" xmlns="" id="{81CD8CDB-CBA9-4C65-AF45-BEC6C851D14B}"/>
              </a:ext>
            </a:extLst>
          </p:cNvPr>
          <p:cNvSpPr txBox="1"/>
          <p:nvPr/>
        </p:nvSpPr>
        <p:spPr>
          <a:xfrm>
            <a:off x="633529" y="4496513"/>
            <a:ext cx="2809178" cy="954107"/>
          </a:xfrm>
          <a:prstGeom prst="rect">
            <a:avLst/>
          </a:prstGeom>
          <a:solidFill>
            <a:srgbClr val="66FFFF"/>
          </a:solidFill>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vi-VN"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E3D1A4C9-E7E7-438D-B889-1D8DB11433CD}"/>
              </a:ext>
            </a:extLst>
          </p:cNvPr>
          <p:cNvSpPr txBox="1"/>
          <p:nvPr/>
        </p:nvSpPr>
        <p:spPr>
          <a:xfrm>
            <a:off x="3569676" y="257276"/>
            <a:ext cx="5641754" cy="523220"/>
          </a:xfrm>
          <a:prstGeom prst="rect">
            <a:avLst/>
          </a:prstGeom>
          <a:noFill/>
          <a:ln w="28575">
            <a:solidFill>
              <a:srgbClr val="7030A0"/>
            </a:solidFill>
            <a:prstDash val="dash"/>
          </a:ln>
        </p:spPr>
        <p:txBody>
          <a:bodyPr wrap="square">
            <a:spAutoFit/>
          </a:bodyPr>
          <a:lstStyle/>
          <a:p>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9C8C05FC-C098-453D-A510-76AF5D6AD5EB}"/>
              </a:ext>
            </a:extLst>
          </p:cNvPr>
          <p:cNvSpPr txBox="1"/>
          <p:nvPr/>
        </p:nvSpPr>
        <p:spPr>
          <a:xfrm>
            <a:off x="3737262" y="3434728"/>
            <a:ext cx="8188940" cy="954107"/>
          </a:xfrm>
          <a:prstGeom prst="rect">
            <a:avLst/>
          </a:prstGeom>
          <a:noFill/>
          <a:ln w="28575">
            <a:solidFill>
              <a:srgbClr val="7030A0"/>
            </a:solidFill>
            <a:prstDash val="dash"/>
          </a:ln>
        </p:spPr>
        <p:txBody>
          <a:bodyPr wrap="square">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pic>
        <p:nvPicPr>
          <p:cNvPr id="23" name="Picture 22" descr="A picture containing diagram&#10;&#10;Description automatically generated">
            <a:extLst>
              <a:ext uri="{FF2B5EF4-FFF2-40B4-BE49-F238E27FC236}">
                <a16:creationId xmlns:a16="http://schemas.microsoft.com/office/drawing/2014/main" xmlns="" id="{F615ACEC-49EF-49E1-8E21-64E8420C4D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65" r="7034" b="14773"/>
          <a:stretch/>
        </p:blipFill>
        <p:spPr bwMode="auto">
          <a:xfrm flipH="1">
            <a:off x="914998" y="1407380"/>
            <a:ext cx="2259941" cy="2553606"/>
          </a:xfrm>
          <a:prstGeom prst="rect">
            <a:avLst/>
          </a:prstGeom>
          <a:ln>
            <a:noFill/>
          </a:ln>
          <a:extLst>
            <a:ext uri="{53640926-AAD7-44D8-BBD7-CCE9431645EC}">
              <a14:shadowObscured xmlns:a14="http://schemas.microsoft.com/office/drawing/2010/main"/>
            </a:ext>
          </a:extLst>
        </p:spPr>
      </p:pic>
      <p:grpSp>
        <p:nvGrpSpPr>
          <p:cNvPr id="2" name="Group 1">
            <a:extLst>
              <a:ext uri="{FF2B5EF4-FFF2-40B4-BE49-F238E27FC236}">
                <a16:creationId xmlns:a16="http://schemas.microsoft.com/office/drawing/2014/main" xmlns="" id="{A9D61B80-265A-4F2D-9704-7DDD87B27626}"/>
              </a:ext>
            </a:extLst>
          </p:cNvPr>
          <p:cNvGrpSpPr/>
          <p:nvPr/>
        </p:nvGrpSpPr>
        <p:grpSpPr>
          <a:xfrm>
            <a:off x="4286356" y="1027825"/>
            <a:ext cx="5673570" cy="2200910"/>
            <a:chOff x="4237036" y="2718435"/>
            <a:chExt cx="3728868" cy="1421129"/>
          </a:xfrm>
        </p:grpSpPr>
        <p:grpSp>
          <p:nvGrpSpPr>
            <p:cNvPr id="29" name="Group 28">
              <a:extLst>
                <a:ext uri="{FF2B5EF4-FFF2-40B4-BE49-F238E27FC236}">
                  <a16:creationId xmlns:a16="http://schemas.microsoft.com/office/drawing/2014/main" xmlns="" id="{6E8A1FAE-E8B6-478F-837D-66C84BA9E9CF}"/>
                </a:ext>
              </a:extLst>
            </p:cNvPr>
            <p:cNvGrpSpPr/>
            <p:nvPr/>
          </p:nvGrpSpPr>
          <p:grpSpPr>
            <a:xfrm>
              <a:off x="5579427" y="3181350"/>
              <a:ext cx="424815" cy="551815"/>
              <a:chOff x="885825" y="1136650"/>
              <a:chExt cx="424815" cy="551815"/>
            </a:xfrm>
          </p:grpSpPr>
          <p:sp>
            <p:nvSpPr>
              <p:cNvPr id="35" name="Arrow: Right 34">
                <a:extLst>
                  <a:ext uri="{FF2B5EF4-FFF2-40B4-BE49-F238E27FC236}">
                    <a16:creationId xmlns:a16="http://schemas.microsoft.com/office/drawing/2014/main" xmlns="" id="{44EE6ED3-C719-4391-95C8-E8E1A4C467CE}"/>
                  </a:ext>
                </a:extLst>
              </p:cNvPr>
              <p:cNvSpPr/>
              <p:nvPr/>
            </p:nvSpPr>
            <p:spPr>
              <a:xfrm>
                <a:off x="885825" y="1390650"/>
                <a:ext cx="206375" cy="450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a:p>
            </p:txBody>
          </p:sp>
          <p:sp>
            <p:nvSpPr>
              <p:cNvPr id="36" name="Arrow: Right 35">
                <a:extLst>
                  <a:ext uri="{FF2B5EF4-FFF2-40B4-BE49-F238E27FC236}">
                    <a16:creationId xmlns:a16="http://schemas.microsoft.com/office/drawing/2014/main" xmlns="" id="{AB34B68A-C1D6-4798-9555-A783D7DB50A8}"/>
                  </a:ext>
                </a:extLst>
              </p:cNvPr>
              <p:cNvSpPr/>
              <p:nvPr/>
            </p:nvSpPr>
            <p:spPr>
              <a:xfrm rot="18563964">
                <a:off x="1066800" y="1209675"/>
                <a:ext cx="191135" cy="450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a:p>
            </p:txBody>
          </p:sp>
          <p:sp>
            <p:nvSpPr>
              <p:cNvPr id="37" name="Arrow: Right 36">
                <a:extLst>
                  <a:ext uri="{FF2B5EF4-FFF2-40B4-BE49-F238E27FC236}">
                    <a16:creationId xmlns:a16="http://schemas.microsoft.com/office/drawing/2014/main" xmlns="" id="{4EBD56B5-8FB3-40DC-8AC2-FB0975BE60BD}"/>
                  </a:ext>
                </a:extLst>
              </p:cNvPr>
              <p:cNvSpPr/>
              <p:nvPr/>
            </p:nvSpPr>
            <p:spPr>
              <a:xfrm>
                <a:off x="1162050" y="1390650"/>
                <a:ext cx="148590" cy="450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a:p>
            </p:txBody>
          </p:sp>
          <p:sp>
            <p:nvSpPr>
              <p:cNvPr id="38" name="Arrow: Right 37">
                <a:extLst>
                  <a:ext uri="{FF2B5EF4-FFF2-40B4-BE49-F238E27FC236}">
                    <a16:creationId xmlns:a16="http://schemas.microsoft.com/office/drawing/2014/main" xmlns="" id="{9EDA1647-5668-42C8-9DAC-0BFA92F242C3}"/>
                  </a:ext>
                </a:extLst>
              </p:cNvPr>
              <p:cNvSpPr/>
              <p:nvPr/>
            </p:nvSpPr>
            <p:spPr>
              <a:xfrm rot="3094791">
                <a:off x="1066800" y="1581150"/>
                <a:ext cx="169545" cy="450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a:p>
            </p:txBody>
          </p:sp>
        </p:grpSp>
        <p:grpSp>
          <p:nvGrpSpPr>
            <p:cNvPr id="30" name="Group 29">
              <a:extLst>
                <a:ext uri="{FF2B5EF4-FFF2-40B4-BE49-F238E27FC236}">
                  <a16:creationId xmlns:a16="http://schemas.microsoft.com/office/drawing/2014/main" xmlns="" id="{30AD63D3-72CF-4085-97D9-B979FCEAC3E2}"/>
                </a:ext>
              </a:extLst>
            </p:cNvPr>
            <p:cNvGrpSpPr/>
            <p:nvPr/>
          </p:nvGrpSpPr>
          <p:grpSpPr>
            <a:xfrm>
              <a:off x="4237036" y="2718435"/>
              <a:ext cx="3728868" cy="1421129"/>
              <a:chOff x="-1785587" y="143005"/>
              <a:chExt cx="3731669" cy="1424799"/>
            </a:xfrm>
          </p:grpSpPr>
          <p:sp>
            <p:nvSpPr>
              <p:cNvPr id="31" name="Rectangle: Rounded Corners 30">
                <a:extLst>
                  <a:ext uri="{FF2B5EF4-FFF2-40B4-BE49-F238E27FC236}">
                    <a16:creationId xmlns:a16="http://schemas.microsoft.com/office/drawing/2014/main" xmlns="" id="{732AE40F-7C09-4099-B5AC-F920FFACE190}"/>
                  </a:ext>
                </a:extLst>
              </p:cNvPr>
              <p:cNvSpPr/>
              <p:nvPr/>
            </p:nvSpPr>
            <p:spPr>
              <a:xfrm>
                <a:off x="0" y="651633"/>
                <a:ext cx="1935132" cy="402648"/>
              </a:xfrm>
              <a:prstGeom prst="roundRect">
                <a:avLst/>
              </a:prstGeom>
            </p:spPr>
            <p:style>
              <a:lnRef idx="1">
                <a:schemeClr val="accent6"/>
              </a:lnRef>
              <a:fillRef idx="2">
                <a:schemeClr val="accent6"/>
              </a:fillRef>
              <a:effectRef idx="1">
                <a:schemeClr val="accent6"/>
              </a:effectRef>
              <a:fontRef idx="minor">
                <a:schemeClr val="dk1"/>
              </a:fontRef>
            </p:style>
            <p:txBody>
              <a:bodyPr wrap="square" rtlCol="0" anchor="ctr"/>
              <a:lstStyle/>
              <a:p>
                <a:pPr algn="ctr">
                  <a:lnSpc>
                    <a:spcPct val="107000"/>
                  </a:lnSpc>
                  <a:spcAft>
                    <a:spcPts val="800"/>
                  </a:spcAft>
                </a:pPr>
                <a:endParaRPr lang="vi-VN" sz="1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xmlns="" id="{02C7DC91-A398-436E-8FAC-993D46DB1B7F}"/>
                  </a:ext>
                </a:extLst>
              </p:cNvPr>
              <p:cNvSpPr/>
              <p:nvPr/>
            </p:nvSpPr>
            <p:spPr>
              <a:xfrm>
                <a:off x="-349" y="143005"/>
                <a:ext cx="1935132" cy="407942"/>
              </a:xfrm>
              <a:prstGeom prst="roundRect">
                <a:avLst/>
              </a:prstGeom>
            </p:spPr>
            <p:style>
              <a:lnRef idx="1">
                <a:schemeClr val="accent6"/>
              </a:lnRef>
              <a:fillRef idx="2">
                <a:schemeClr val="accent6"/>
              </a:fillRef>
              <a:effectRef idx="1">
                <a:schemeClr val="accent6"/>
              </a:effectRef>
              <a:fontRef idx="minor">
                <a:schemeClr val="dk1"/>
              </a:fontRef>
            </p:style>
            <p:txBody>
              <a:bodyPr wrap="square" rtlCol="0" anchor="ctr"/>
              <a:lstStyle/>
              <a:p>
                <a:pPr algn="ctr">
                  <a:lnSpc>
                    <a:spcPct val="107000"/>
                  </a:lnSpc>
                  <a:spcBef>
                    <a:spcPts val="1200"/>
                  </a:spcBef>
                  <a:spcAft>
                    <a:spcPts val="800"/>
                  </a:spcAft>
                </a:pPr>
                <a:endParaRPr lang="vi-VN" sz="1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3" name="Rectangle: Rounded Corners 32">
                <a:extLst>
                  <a:ext uri="{FF2B5EF4-FFF2-40B4-BE49-F238E27FC236}">
                    <a16:creationId xmlns:a16="http://schemas.microsoft.com/office/drawing/2014/main" xmlns="" id="{230FBC89-153F-41E7-A9B1-118F891FEBF3}"/>
                  </a:ext>
                </a:extLst>
              </p:cNvPr>
              <p:cNvSpPr/>
              <p:nvPr/>
            </p:nvSpPr>
            <p:spPr>
              <a:xfrm>
                <a:off x="10602" y="1165849"/>
                <a:ext cx="1935480" cy="401955"/>
              </a:xfrm>
              <a:prstGeom prst="roundRect">
                <a:avLst/>
              </a:prstGeom>
            </p:spPr>
            <p:style>
              <a:lnRef idx="1">
                <a:schemeClr val="accent6"/>
              </a:lnRef>
              <a:fillRef idx="2">
                <a:schemeClr val="accent6"/>
              </a:fillRef>
              <a:effectRef idx="1">
                <a:schemeClr val="accent6"/>
              </a:effectRef>
              <a:fontRef idx="minor">
                <a:schemeClr val="dk1"/>
              </a:fontRef>
            </p:style>
            <p:txBody>
              <a:bodyPr wrap="square" rtlCol="0" anchor="ctr"/>
              <a:lstStyle/>
              <a:p>
                <a:pPr algn="ctr">
                  <a:lnSpc>
                    <a:spcPct val="107000"/>
                  </a:lnSpc>
                  <a:spcBef>
                    <a:spcPts val="1200"/>
                  </a:spcBef>
                  <a:spcAft>
                    <a:spcPts val="800"/>
                  </a:spcAft>
                </a:pPr>
                <a:endParaRPr lang="vi-VN" sz="1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4" name="Rectangle: Rounded Corners 33">
                <a:extLst>
                  <a:ext uri="{FF2B5EF4-FFF2-40B4-BE49-F238E27FC236}">
                    <a16:creationId xmlns:a16="http://schemas.microsoft.com/office/drawing/2014/main" xmlns="" id="{F54FA718-DC21-4E3F-BFF3-48BE86F5D05C}"/>
                  </a:ext>
                </a:extLst>
              </p:cNvPr>
              <p:cNvSpPr/>
              <p:nvPr/>
            </p:nvSpPr>
            <p:spPr>
              <a:xfrm>
                <a:off x="-1785587" y="468458"/>
                <a:ext cx="1319158" cy="820655"/>
              </a:xfrm>
              <a:prstGeom prst="roundRect">
                <a:avLst/>
              </a:prstGeom>
            </p:spPr>
            <p:style>
              <a:lnRef idx="1">
                <a:schemeClr val="accent6"/>
              </a:lnRef>
              <a:fillRef idx="2">
                <a:schemeClr val="accent6"/>
              </a:fillRef>
              <a:effectRef idx="1">
                <a:schemeClr val="accent6"/>
              </a:effectRef>
              <a:fontRef idx="minor">
                <a:schemeClr val="dk1"/>
              </a:fontRef>
            </p:style>
            <p:txBody>
              <a:bodyPr wrap="square" rtlCol="0" anchor="ctr"/>
              <a:lstStyle/>
              <a:p>
                <a:pPr algn="ctr">
                  <a:lnSpc>
                    <a:spcPct val="107000"/>
                  </a:lnSpc>
                  <a:spcAft>
                    <a:spcPts val="800"/>
                  </a:spcAft>
                </a:pPr>
                <a:r>
                  <a:rPr lang="vi-VN" sz="28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Điện năng</a:t>
                </a:r>
                <a:endParaRPr lang="vi-VN" sz="28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pSp>
      </p:grpSp>
      <p:sp>
        <p:nvSpPr>
          <p:cNvPr id="39" name="TextBox 38">
            <a:extLst>
              <a:ext uri="{FF2B5EF4-FFF2-40B4-BE49-F238E27FC236}">
                <a16:creationId xmlns:a16="http://schemas.microsoft.com/office/drawing/2014/main" xmlns="" id="{5FBE75EB-9B0F-4C58-A952-E4DB17AB5816}"/>
              </a:ext>
            </a:extLst>
          </p:cNvPr>
          <p:cNvSpPr txBox="1"/>
          <p:nvPr/>
        </p:nvSpPr>
        <p:spPr>
          <a:xfrm>
            <a:off x="7731919" y="1138771"/>
            <a:ext cx="1479511" cy="460895"/>
          </a:xfrm>
          <a:prstGeom prst="rect">
            <a:avLst/>
          </a:prstGeom>
          <a:noFill/>
        </p:spPr>
        <p:txBody>
          <a:bodyPr wrap="square">
            <a:spAutoFit/>
          </a:bodyPr>
          <a:lstStyle/>
          <a:p>
            <a:pPr algn="ctr">
              <a:lnSpc>
                <a:spcPct val="107000"/>
              </a:lnSpc>
              <a:spcAft>
                <a:spcPts val="800"/>
              </a:spcAft>
            </a:pPr>
            <a:r>
              <a:rPr lang="en-US" sz="2400" b="1" dirty="0" err="1">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rPr>
              <a:t>Cơ</a:t>
            </a:r>
            <a:r>
              <a:rPr lang="en-US" sz="2400" b="1" dirty="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rPr>
              <a:t>năng</a:t>
            </a:r>
            <a:endParaRPr lang="vi-VN" dirty="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xmlns="" id="{705D1A14-7DC8-4050-B5DE-EC0E1EF46AF5}"/>
              </a:ext>
            </a:extLst>
          </p:cNvPr>
          <p:cNvSpPr txBox="1"/>
          <p:nvPr/>
        </p:nvSpPr>
        <p:spPr>
          <a:xfrm>
            <a:off x="7199929" y="1902457"/>
            <a:ext cx="2639213" cy="460895"/>
          </a:xfrm>
          <a:prstGeom prst="rect">
            <a:avLst/>
          </a:prstGeom>
          <a:noFill/>
        </p:spPr>
        <p:txBody>
          <a:bodyPr wrap="square">
            <a:spAutoFit/>
          </a:bodyPr>
          <a:lstStyle/>
          <a:p>
            <a:pPr algn="ctr">
              <a:lnSpc>
                <a:spcPct val="107000"/>
              </a:lnSpc>
              <a:spcAft>
                <a:spcPts val="800"/>
              </a:spcAft>
            </a:pPr>
            <a:r>
              <a:rPr lang="en-US" sz="2400" b="1" dirty="0" err="1">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400" b="1" dirty="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400" b="1" dirty="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rPr>
              <a:t>nhiệt</a:t>
            </a:r>
            <a:r>
              <a:rPr lang="en-US" sz="2400" b="1" dirty="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2400" dirty="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xmlns="" id="{646DD60A-352B-404A-AA8F-99859D138B8B}"/>
              </a:ext>
            </a:extLst>
          </p:cNvPr>
          <p:cNvSpPr txBox="1"/>
          <p:nvPr/>
        </p:nvSpPr>
        <p:spPr>
          <a:xfrm>
            <a:off x="7410688" y="2681730"/>
            <a:ext cx="2259940" cy="460895"/>
          </a:xfrm>
          <a:prstGeom prst="rect">
            <a:avLst/>
          </a:prstGeom>
          <a:noFill/>
        </p:spPr>
        <p:txBody>
          <a:bodyPr wrap="square">
            <a:spAutoFit/>
          </a:bodyPr>
          <a:lstStyle/>
          <a:p>
            <a:pPr algn="ctr">
              <a:lnSpc>
                <a:spcPct val="107000"/>
              </a:lnSpc>
              <a:spcAft>
                <a:spcPts val="800"/>
              </a:spcAft>
            </a:pPr>
            <a:r>
              <a:rPr lang="en-US" sz="2400" b="1" dirty="0" err="1">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400" b="1" dirty="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400" b="1" dirty="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rPr>
              <a:t>âm</a:t>
            </a:r>
            <a:endParaRPr lang="vi-VN" sz="2400" dirty="0">
              <a:solidFill>
                <a:srgbClr val="CC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2" name="TextBox 41">
            <a:extLst>
              <a:ext uri="{FF2B5EF4-FFF2-40B4-BE49-F238E27FC236}">
                <a16:creationId xmlns:a16="http://schemas.microsoft.com/office/drawing/2014/main" xmlns="" id="{0E8F221E-8782-4A4A-A129-8814FF34A7B1}"/>
              </a:ext>
            </a:extLst>
          </p:cNvPr>
          <p:cNvSpPr txBox="1"/>
          <p:nvPr/>
        </p:nvSpPr>
        <p:spPr>
          <a:xfrm>
            <a:off x="3665756" y="4609300"/>
            <a:ext cx="8331952" cy="523220"/>
          </a:xfrm>
          <a:prstGeom prst="rect">
            <a:avLst/>
          </a:prstGeom>
          <a:solidFill>
            <a:srgbClr val="FFFFCC"/>
          </a:solidFill>
        </p:spPr>
        <p:txBody>
          <a:bodyPr wrap="square">
            <a:spAutoFit/>
          </a:bodyPr>
          <a:lstStyle/>
          <a:p>
            <a:r>
              <a:rPr lang="vi-VN" sz="2800" b="0" i="0" dirty="0">
                <a:solidFill>
                  <a:srgbClr val="000000"/>
                </a:solidFill>
                <a:effectLst/>
                <a:latin typeface="Times New Roman" panose="02020603050405020304" pitchFamily="18" charset="0"/>
                <a:cs typeface="Times New Roman" panose="02020603050405020304" pitchFamily="18" charset="0"/>
              </a:rPr>
              <a:t>Quạt điện biến đổi điện năng thành các dạng năng lượng</a:t>
            </a:r>
            <a:endParaRPr lang="vi-VN" sz="2800" dirty="0">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xmlns="" id="{FEA3BE43-DB46-4728-B02C-B5F48390F7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1324" y="5231333"/>
            <a:ext cx="2595390" cy="1572591"/>
          </a:xfrm>
          <a:prstGeom prst="rect">
            <a:avLst/>
          </a:prstGeom>
          <a:ln>
            <a:noFill/>
          </a:ln>
          <a:effectLst>
            <a:outerShdw blurRad="292100" dist="139700" dir="2700000" algn="tl" rotWithShape="0">
              <a:srgbClr val="333333">
                <a:alpha val="65000"/>
              </a:srgbClr>
            </a:outerShdw>
          </a:effectLst>
        </p:spPr>
      </p:pic>
      <p:sp>
        <p:nvSpPr>
          <p:cNvPr id="44" name="Oval 43">
            <a:extLst>
              <a:ext uri="{FF2B5EF4-FFF2-40B4-BE49-F238E27FC236}">
                <a16:creationId xmlns:a16="http://schemas.microsoft.com/office/drawing/2014/main" xmlns="" id="{3BEF354E-7FF0-4427-9D74-85025501F00C}"/>
              </a:ext>
            </a:extLst>
          </p:cNvPr>
          <p:cNvSpPr/>
          <p:nvPr/>
        </p:nvSpPr>
        <p:spPr>
          <a:xfrm>
            <a:off x="2445276" y="3158053"/>
            <a:ext cx="729663" cy="72155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2</a:t>
            </a:r>
            <a:endParaRPr lang="vi-VN" sz="32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615484795"/>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barn(inVertical)">
                                      <p:cBhvr>
                                        <p:cTn id="41" dur="500"/>
                                        <p:tgtEl>
                                          <p:spTgt spid="4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par>
                                <p:cTn id="47" presetID="16" presetClass="entr" presetSubtype="21"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barn(inVertical)">
                                      <p:cBhvr>
                                        <p:cTn id="4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39" grpId="0"/>
      <p:bldP spid="40" grpId="0"/>
      <p:bldP spid="41" grpId="0"/>
      <p:bldP spid="42" grpId="0" animBg="1"/>
      <p:bldP spid="4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4BF51496-D7F8-4719-9F96-C8C56BF1E2D5"/>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G:\第十四批\608971"/>
  <p:tag name="ISPRING_PRESENTATION_TITLE" val="5a8fdbc0ca3ae"/>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387</TotalTime>
  <Words>1656</Words>
  <Application>Microsoft Office PowerPoint</Application>
  <PresentationFormat>Widescreen</PresentationFormat>
  <Paragraphs>162</Paragraphs>
  <Slides>28</Slides>
  <Notes>23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微软雅黑</vt:lpstr>
      <vt:lpstr>Microsoft YaHei UI</vt:lpstr>
      <vt:lpstr>宋体</vt:lpstr>
      <vt:lpstr>#9Slide04 Maitree SemiBold</vt:lpstr>
      <vt:lpstr>.黑体-日本语</vt:lpstr>
      <vt:lpstr>Arial</vt:lpstr>
      <vt:lpstr>Calibri</vt:lpstr>
      <vt:lpstr>Segoe UI</vt:lpstr>
      <vt:lpstr>Slogan</vt:lpstr>
      <vt:lpstr>Times New Roman</vt:lpstr>
      <vt:lpstr>印品黑体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5a8fdbc0ca3ae</dc:title>
  <dc:creator>Administrator</dc:creator>
  <cp:lastModifiedBy>Admin</cp:lastModifiedBy>
  <cp:revision>176</cp:revision>
  <dcterms:created xsi:type="dcterms:W3CDTF">2017-08-03T09:01:00Z</dcterms:created>
  <dcterms:modified xsi:type="dcterms:W3CDTF">2024-06-28T13:17:16Z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2052-10.1.0.7106</vt:lpwstr>
  </property>
</Properties>
</file>