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35"/>
  </p:notesMasterIdLst>
  <p:handoutMasterIdLst>
    <p:handoutMasterId r:id="rId36"/>
  </p:handoutMasterIdLst>
  <p:sldIdLst>
    <p:sldId id="271" r:id="rId4"/>
    <p:sldId id="272" r:id="rId5"/>
    <p:sldId id="392" r:id="rId6"/>
    <p:sldId id="261" r:id="rId7"/>
    <p:sldId id="1803" r:id="rId8"/>
    <p:sldId id="1808" r:id="rId9"/>
    <p:sldId id="1807" r:id="rId10"/>
    <p:sldId id="398" r:id="rId11"/>
    <p:sldId id="1790" r:id="rId12"/>
    <p:sldId id="1809" r:id="rId13"/>
    <p:sldId id="1810" r:id="rId14"/>
    <p:sldId id="1811" r:id="rId15"/>
    <p:sldId id="1812" r:id="rId16"/>
    <p:sldId id="354" r:id="rId17"/>
    <p:sldId id="273" r:id="rId18"/>
    <p:sldId id="1805" r:id="rId19"/>
    <p:sldId id="1789" r:id="rId20"/>
    <p:sldId id="1796" r:id="rId21"/>
    <p:sldId id="1814" r:id="rId22"/>
    <p:sldId id="285" r:id="rId23"/>
    <p:sldId id="1815" r:id="rId24"/>
    <p:sldId id="1813" r:id="rId25"/>
    <p:sldId id="263" r:id="rId26"/>
    <p:sldId id="1800" r:id="rId27"/>
    <p:sldId id="1801" r:id="rId28"/>
    <p:sldId id="264" r:id="rId29"/>
    <p:sldId id="1802" r:id="rId30"/>
    <p:sldId id="266" r:id="rId31"/>
    <p:sldId id="267" r:id="rId32"/>
    <p:sldId id="307"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516BEB"/>
    <a:srgbClr val="F0BB62"/>
    <a:srgbClr val="F2789F"/>
    <a:srgbClr val="9145B6"/>
    <a:srgbClr val="A13333"/>
    <a:srgbClr val="5192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1" d="100"/>
          <a:sy n="81" d="100"/>
        </p:scale>
        <p:origin x="108" y="72"/>
      </p:cViewPr>
      <p:guideLst>
        <p:guide orient="horz" pos="2328"/>
        <p:guide pos="3864"/>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98439FE-94A4-4394-BEC7-0F98A6223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35EB94D-D734-48CF-9D74-A503AF9711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308336-F1CD-467F-8FDC-ABD4B658DC6B}" type="datetimeFigureOut">
              <a:rPr lang="en-US" smtClean="0"/>
              <a:t>6/28/2024</a:t>
            </a:fld>
            <a:endParaRPr lang="en-US"/>
          </a:p>
        </p:txBody>
      </p:sp>
      <p:sp>
        <p:nvSpPr>
          <p:cNvPr id="4" name="Footer Placeholder 3">
            <a:extLst>
              <a:ext uri="{FF2B5EF4-FFF2-40B4-BE49-F238E27FC236}">
                <a16:creationId xmlns:a16="http://schemas.microsoft.com/office/drawing/2014/main" xmlns="" id="{99BB9547-E2B2-442A-99FE-388E5C7728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98DB4FD-0ECC-403B-9800-DA17BC88EF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82CE0-FBF7-4D86-8DEC-B86BC83DA857}" type="slidenum">
              <a:rPr lang="en-US" smtClean="0"/>
              <a:t>‹#›</a:t>
            </a:fld>
            <a:endParaRPr lang="en-US"/>
          </a:p>
        </p:txBody>
      </p:sp>
    </p:spTree>
    <p:extLst>
      <p:ext uri="{BB962C8B-B14F-4D97-AF65-F5344CB8AC3E}">
        <p14:creationId xmlns:p14="http://schemas.microsoft.com/office/powerpoint/2010/main" val="256081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1F036-9BEF-42F2-A356-589E868B7D72}"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B355F-7DE4-4D29-AD17-021F578115DC}" type="slidenum">
              <a:rPr lang="en-US" smtClean="0"/>
              <a:t>‹#›</a:t>
            </a:fld>
            <a:endParaRPr lang="en-US"/>
          </a:p>
        </p:txBody>
      </p:sp>
    </p:spTree>
    <p:extLst>
      <p:ext uri="{BB962C8B-B14F-4D97-AF65-F5344CB8AC3E}">
        <p14:creationId xmlns:p14="http://schemas.microsoft.com/office/powerpoint/2010/main" val="415781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91287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8683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80833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1592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6361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số</a:t>
            </a:r>
            <a:r>
              <a:rPr lang="en-US" baseline="0" dirty="0"/>
              <a:t> </a:t>
            </a:r>
            <a:r>
              <a:rPr lang="en-US" baseline="0" dirty="0" err="1"/>
              <a:t>phía</a:t>
            </a:r>
            <a:r>
              <a:rPr lang="en-US" baseline="0" dirty="0"/>
              <a:t> </a:t>
            </a:r>
            <a:r>
              <a:rPr lang="en-US" baseline="0" dirty="0" err="1"/>
              <a:t>phải</a:t>
            </a:r>
            <a:r>
              <a:rPr lang="en-US" baseline="0" dirty="0"/>
              <a:t> slide </a:t>
            </a:r>
            <a:r>
              <a:rPr lang="en-US" baseline="0" dirty="0" err="1"/>
              <a:t>để</a:t>
            </a:r>
            <a:r>
              <a:rPr lang="en-US" baseline="0" dirty="0"/>
              <a:t> </a:t>
            </a:r>
            <a:r>
              <a:rPr lang="en-US" baseline="0" dirty="0" err="1"/>
              <a:t>chuyển</a:t>
            </a:r>
            <a:r>
              <a:rPr lang="en-US" baseline="0" dirty="0"/>
              <a:t> sang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cây</a:t>
            </a:r>
            <a:r>
              <a:rPr lang="en-US" baseline="0" dirty="0"/>
              <a:t> </a:t>
            </a:r>
            <a:r>
              <a:rPr lang="en-US" baseline="0" dirty="0" err="1"/>
              <a:t>nhún</a:t>
            </a:r>
            <a:r>
              <a:rPr lang="en-US" baseline="0" dirty="0"/>
              <a:t> </a:t>
            </a:r>
            <a:r>
              <a:rPr lang="en-US" baseline="0" dirty="0" err="1"/>
              <a:t>nhún</a:t>
            </a:r>
            <a:r>
              <a:rPr lang="en-US" baseline="0" dirty="0"/>
              <a:t> </a:t>
            </a:r>
            <a:r>
              <a:rPr lang="en-US" baseline="0" dirty="0" err="1"/>
              <a:t>để</a:t>
            </a:r>
            <a:r>
              <a:rPr lang="en-US" baseline="0" dirty="0"/>
              <a:t> </a:t>
            </a:r>
            <a:r>
              <a:rPr lang="en-US" baseline="0" dirty="0" err="1"/>
              <a:t>bắn</a:t>
            </a:r>
            <a:r>
              <a:rPr lang="en-US" baseline="0" dirty="0"/>
              <a:t> </a:t>
            </a:r>
            <a:r>
              <a:rPr lang="en-US" baseline="0" dirty="0" err="1"/>
              <a:t>đạn</a:t>
            </a:r>
            <a:r>
              <a:rPr lang="en-US" baseline="0" dirty="0"/>
              <a:t> </a:t>
            </a:r>
            <a:r>
              <a:rPr lang="en-US" baseline="0" dirty="0" err="1"/>
              <a:t>bí</a:t>
            </a:r>
            <a:r>
              <a:rPr lang="en-US" baseline="0" dirty="0"/>
              <a:t> </a:t>
            </a:r>
            <a:r>
              <a:rPr lang="en-US" baseline="0" dirty="0" err="1"/>
              <a:t>ngô</a:t>
            </a:r>
            <a:r>
              <a:rPr lang="en-US" baseline="0" dirty="0"/>
              <a:t> </a:t>
            </a:r>
            <a:r>
              <a:rPr lang="en-US" baseline="0" dirty="0">
                <a:sym typeface="Wingdings" pitchFamily="2" charset="2"/>
              </a:rPr>
              <a:t> </a:t>
            </a:r>
            <a:r>
              <a:rPr lang="en-US" baseline="0" dirty="0" err="1">
                <a:sym typeface="Wingdings" pitchFamily="2" charset="2"/>
              </a:rPr>
              <a:t>tiêu</a:t>
            </a:r>
            <a:r>
              <a:rPr lang="en-US" baseline="0" dirty="0">
                <a:sym typeface="Wingdings" pitchFamily="2" charset="2"/>
              </a:rPr>
              <a:t> </a:t>
            </a:r>
            <a:r>
              <a:rPr lang="en-US" baseline="0" dirty="0" err="1">
                <a:sym typeface="Wingdings" pitchFamily="2" charset="2"/>
              </a:rPr>
              <a:t>diệt</a:t>
            </a:r>
            <a:r>
              <a:rPr lang="en-US" baseline="0" dirty="0">
                <a:sym typeface="Wingdings" pitchFamily="2" charset="2"/>
              </a:rPr>
              <a:t> </a:t>
            </a:r>
            <a:r>
              <a:rPr lang="en-US" baseline="0" dirty="0" err="1">
                <a:sym typeface="Wingdings" pitchFamily="2" charset="2"/>
              </a:rPr>
              <a:t>phù</a:t>
            </a:r>
            <a:r>
              <a:rPr lang="en-US" baseline="0" dirty="0">
                <a:sym typeface="Wingdings" pitchFamily="2" charset="2"/>
              </a:rPr>
              <a:t> </a:t>
            </a:r>
            <a:r>
              <a:rPr lang="en-US" baseline="0" dirty="0" err="1">
                <a:sym typeface="Wingdings" pitchFamily="2" charset="2"/>
              </a:rPr>
              <a:t>thủy</a:t>
            </a:r>
            <a:r>
              <a:rPr lang="en-US" baseline="0" dirty="0">
                <a:sym typeface="Wingdings" pitchFamily="2" charset="2"/>
              </a:rPr>
              <a:t>  </a:t>
            </a:r>
            <a:r>
              <a:rPr lang="en-US" baseline="0" dirty="0" err="1">
                <a:sym typeface="Wingdings" pitchFamily="2" charset="2"/>
              </a:rPr>
              <a:t>lấy</a:t>
            </a:r>
            <a:r>
              <a:rPr lang="en-US" baseline="0" dirty="0">
                <a:sym typeface="Wingdings" pitchFamily="2" charset="2"/>
              </a:rPr>
              <a:t> </a:t>
            </a:r>
            <a:r>
              <a:rPr lang="en-US" baseline="0" dirty="0" err="1">
                <a:sym typeface="Wingdings" pitchFamily="2" charset="2"/>
              </a:rPr>
              <a:t>lại</a:t>
            </a:r>
            <a:r>
              <a:rPr lang="en-US" baseline="0" dirty="0">
                <a:sym typeface="Wingdings" pitchFamily="2" charset="2"/>
              </a:rPr>
              <a:t> </a:t>
            </a:r>
            <a:r>
              <a:rPr lang="en-US" baseline="0" dirty="0" err="1">
                <a:sym typeface="Wingdings" pitchFamily="2" charset="2"/>
              </a:rPr>
              <a:t>bí</a:t>
            </a:r>
            <a:r>
              <a:rPr lang="en-US" baseline="0" dirty="0">
                <a:sym typeface="Wingdings" pitchFamily="2" charset="2"/>
              </a:rPr>
              <a:t> </a:t>
            </a:r>
            <a:r>
              <a:rPr lang="en-US" baseline="0" dirty="0" err="1">
                <a:sym typeface="Wingdings" pitchFamily="2" charset="2"/>
              </a:rPr>
              <a:t>ngô</a:t>
            </a:r>
            <a:r>
              <a:rPr lang="en-US" baseline="0" dirty="0">
                <a:sym typeface="Wingdings" pitchFamily="2" charset="2"/>
              </a:rPr>
              <a:t> (</a:t>
            </a:r>
            <a:r>
              <a:rPr lang="en-US" baseline="0" dirty="0" err="1">
                <a:sym typeface="Wingdings" pitchFamily="2" charset="2"/>
              </a:rPr>
              <a:t>hoặc</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phù</a:t>
            </a:r>
            <a:r>
              <a:rPr lang="en-US" baseline="0" dirty="0">
                <a:sym typeface="Wingdings" pitchFamily="2" charset="2"/>
              </a:rPr>
              <a:t> </a:t>
            </a:r>
            <a:r>
              <a:rPr lang="en-US" baseline="0" dirty="0" err="1">
                <a:sym typeface="Wingdings" pitchFamily="2" charset="2"/>
              </a:rPr>
              <a:t>thủy</a:t>
            </a:r>
            <a:r>
              <a:rPr lang="en-US" baseline="0" dirty="0">
                <a:sym typeface="Wingdings" pitchFamily="2" charset="2"/>
              </a:rPr>
              <a:t>  </a:t>
            </a:r>
            <a:r>
              <a:rPr lang="en-US" baseline="0" dirty="0" err="1">
                <a:sym typeface="Wingdings" pitchFamily="2" charset="2"/>
              </a:rPr>
              <a:t>thua</a:t>
            </a:r>
            <a:r>
              <a:rPr lang="en-US" baseline="0" dirty="0">
                <a:sym typeface="Wingdings" pitchFamily="2" charset="2"/>
              </a:rPr>
              <a:t> </a:t>
            </a:r>
            <a:r>
              <a:rPr lang="en-US" baseline="0" dirty="0" err="1">
                <a:sym typeface="Wingdings" pitchFamily="2" charset="2"/>
              </a:rPr>
              <a:t>cuộc</a:t>
            </a:r>
            <a:r>
              <a:rPr lang="en-US" baseline="0">
                <a:sym typeface="Wingdings" pitchFamily="2" charset="2"/>
              </a:rPr>
              <a:t> )</a:t>
            </a:r>
            <a:endParaRPr lang="en-US" baseline="0" dirty="0"/>
          </a:p>
          <a:p>
            <a:endParaRPr lang="en-US" dirty="0"/>
          </a:p>
        </p:txBody>
      </p:sp>
      <p:sp>
        <p:nvSpPr>
          <p:cNvPr id="4" name="Slide Number Placeholder 3"/>
          <p:cNvSpPr>
            <a:spLocks noGrp="1"/>
          </p:cNvSpPr>
          <p:nvPr>
            <p:ph type="sldNum" sz="quarter" idx="10"/>
          </p:nvPr>
        </p:nvSpPr>
        <p:spPr/>
        <p:txBody>
          <a:bodyPr/>
          <a:lstStyle/>
          <a:p>
            <a:fld id="{5E4EB670-8734-49E8-B461-660EEA8C2EBC}" type="slidenum">
              <a:rPr lang="en-US" smtClean="0"/>
              <a:t>24</a:t>
            </a:fld>
            <a:endParaRPr lang="en-US"/>
          </a:p>
        </p:txBody>
      </p:sp>
    </p:spTree>
    <p:extLst>
      <p:ext uri="{BB962C8B-B14F-4D97-AF65-F5344CB8AC3E}">
        <p14:creationId xmlns:p14="http://schemas.microsoft.com/office/powerpoint/2010/main" val="25019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cho</a:t>
            </a:r>
            <a:r>
              <a:rPr lang="en-US" baseline="0" dirty="0"/>
              <a:t> HS </a:t>
            </a:r>
            <a:r>
              <a:rPr lang="en-US" baseline="0" dirty="0" err="1"/>
              <a:t>tương</a:t>
            </a:r>
            <a:r>
              <a:rPr lang="en-US" baseline="0" dirty="0"/>
              <a:t> </a:t>
            </a:r>
            <a:r>
              <a:rPr lang="en-US" baseline="0" dirty="0" err="1"/>
              <a:t>tác</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bằng</a:t>
            </a:r>
            <a:r>
              <a:rPr lang="en-US" baseline="0" dirty="0"/>
              <a:t> </a:t>
            </a:r>
            <a:r>
              <a:rPr lang="en-US" baseline="0" dirty="0" err="1"/>
              <a:t>cấy</a:t>
            </a:r>
            <a:r>
              <a:rPr lang="en-US" baseline="0" dirty="0"/>
              <a:t> </a:t>
            </a:r>
            <a:r>
              <a:rPr lang="en-US" baseline="0" dirty="0" err="1"/>
              <a:t>đưa</a:t>
            </a:r>
            <a:r>
              <a:rPr lang="en-US" baseline="0" dirty="0"/>
              <a:t> </a:t>
            </a:r>
            <a:r>
              <a:rPr lang="en-US" baseline="0" dirty="0" err="1"/>
              <a:t>thẻ</a:t>
            </a:r>
            <a:r>
              <a:rPr lang="en-US" baseline="0" dirty="0"/>
              <a:t> </a:t>
            </a:r>
            <a:r>
              <a:rPr lang="en-US" baseline="0" dirty="0" err="1"/>
              <a:t>giấy</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có</a:t>
            </a:r>
            <a:r>
              <a:rPr lang="en-US" baseline="0" dirty="0"/>
              <a:t> </a:t>
            </a:r>
            <a:r>
              <a:rPr lang="en-US" baseline="0" dirty="0" err="1"/>
              <a:t>màu</a:t>
            </a:r>
            <a:r>
              <a:rPr lang="en-US" baseline="0" dirty="0"/>
              <a:t> </a:t>
            </a:r>
            <a:r>
              <a:rPr lang="en-US" baseline="0" dirty="0" err="1"/>
              <a:t>của</a:t>
            </a:r>
            <a:r>
              <a:rPr lang="en-US" baseline="0" dirty="0"/>
              <a:t> </a:t>
            </a:r>
            <a:r>
              <a:rPr lang="en-US" baseline="0" dirty="0" err="1"/>
              <a:t>đáp</a:t>
            </a:r>
            <a:r>
              <a:rPr lang="en-US" baseline="0" dirty="0"/>
              <a:t> </a:t>
            </a:r>
            <a:r>
              <a:rPr lang="en-US" baseline="0" dirty="0" err="1"/>
              <a:t>án</a:t>
            </a:r>
            <a:r>
              <a:rPr lang="en-US" baseline="0" dirty="0"/>
              <a:t>.</a:t>
            </a:r>
          </a:p>
          <a:p>
            <a:r>
              <a:rPr lang="en-US" baseline="0" dirty="0" err="1"/>
              <a:t>Thầy</a:t>
            </a:r>
            <a:r>
              <a:rPr lang="en-US" baseline="0" dirty="0"/>
              <a:t>/ </a:t>
            </a:r>
            <a:r>
              <a:rPr lang="en-US" baseline="0" dirty="0" err="1"/>
              <a:t>cô</a:t>
            </a:r>
            <a:r>
              <a:rPr lang="en-US" baseline="0" dirty="0"/>
              <a:t> </a:t>
            </a:r>
            <a:r>
              <a:rPr lang="en-US" baseline="0" dirty="0" err="1"/>
              <a:t>nhấn</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đối</a:t>
            </a:r>
            <a:r>
              <a:rPr lang="en-US" baseline="0" dirty="0"/>
              <a:t> </a:t>
            </a:r>
            <a:r>
              <a:rPr lang="en-US" baseline="0" dirty="0" err="1"/>
              <a:t>chiếu</a:t>
            </a:r>
            <a:r>
              <a:rPr lang="en-US" baseline="0" dirty="0"/>
              <a:t> </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quả</a:t>
            </a:r>
            <a:r>
              <a:rPr lang="en-US" baseline="0" dirty="0">
                <a:sym typeface="Wingdings" pitchFamily="2" charset="2"/>
              </a:rPr>
              <a:t> </a:t>
            </a:r>
            <a:r>
              <a:rPr lang="en-US" baseline="0" dirty="0" err="1">
                <a:sym typeface="Wingdings" pitchFamily="2" charset="2"/>
              </a:rPr>
              <a:t>bí</a:t>
            </a:r>
            <a:r>
              <a:rPr lang="en-US" baseline="0" dirty="0">
                <a:sym typeface="Wingdings" pitchFamily="2" charset="2"/>
              </a:rPr>
              <a:t> </a:t>
            </a:r>
            <a:r>
              <a:rPr lang="en-US" baseline="0" dirty="0" err="1">
                <a:sym typeface="Wingdings" pitchFamily="2" charset="2"/>
              </a:rPr>
              <a:t>ngô</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quay </a:t>
            </a:r>
            <a:r>
              <a:rPr lang="en-US" baseline="0" dirty="0" err="1">
                <a:sym typeface="Wingdings" pitchFamily="2" charset="2"/>
              </a:rPr>
              <a:t>lại</a:t>
            </a:r>
            <a:r>
              <a:rPr lang="en-US" baseline="0" dirty="0">
                <a:sym typeface="Wingdings" pitchFamily="2" charset="2"/>
              </a:rPr>
              <a:t> </a:t>
            </a:r>
            <a:r>
              <a:rPr lang="en-US" baseline="0" dirty="0" err="1">
                <a:sym typeface="Wingdings" pitchFamily="2" charset="2"/>
              </a:rPr>
              <a:t>trang</a:t>
            </a:r>
            <a:r>
              <a:rPr lang="en-US" baseline="0" dirty="0">
                <a:sym typeface="Wingdings" pitchFamily="2" charset="2"/>
              </a:rPr>
              <a:t> </a:t>
            </a:r>
            <a:r>
              <a:rPr lang="en-US" baseline="0" dirty="0" err="1">
                <a:sym typeface="Wingdings" pitchFamily="2" charset="2"/>
              </a:rPr>
              <a:t>đầu</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5E4EB670-8734-49E8-B461-660EEA8C2EBC}" type="slidenum">
              <a:rPr lang="en-US" smtClean="0"/>
              <a:t>25</a:t>
            </a:fld>
            <a:endParaRPr lang="en-US"/>
          </a:p>
        </p:txBody>
      </p:sp>
    </p:spTree>
    <p:extLst>
      <p:ext uri="{BB962C8B-B14F-4D97-AF65-F5344CB8AC3E}">
        <p14:creationId xmlns:p14="http://schemas.microsoft.com/office/powerpoint/2010/main" val="30425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xmlns="" id="{B75548DB-9145-4C14-977F-BF3E634F8427}"/>
              </a:ext>
            </a:extLst>
          </p:cNvPr>
          <p:cNvSpPr/>
          <p:nvPr userDrawn="1"/>
        </p:nvSpPr>
        <p:spPr>
          <a:xfrm>
            <a:off x="3857624" y="601907"/>
            <a:ext cx="7771585" cy="5654186"/>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xmlns="" id="{52E1BB11-CE0C-4E0F-902B-E0070B16AAE6}"/>
              </a:ext>
            </a:extLst>
          </p:cNvPr>
          <p:cNvSpPr>
            <a:spLocks noGrp="1"/>
          </p:cNvSpPr>
          <p:nvPr>
            <p:ph type="pic" idx="12" hasCustomPrompt="1"/>
          </p:nvPr>
        </p:nvSpPr>
        <p:spPr>
          <a:xfrm>
            <a:off x="9268565"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xmlns="" id="{637E444D-D0F8-454F-BC8D-5B07A2464039}"/>
              </a:ext>
            </a:extLst>
          </p:cNvPr>
          <p:cNvSpPr>
            <a:spLocks noGrp="1"/>
          </p:cNvSpPr>
          <p:nvPr>
            <p:ph type="pic" idx="13" hasCustomPrompt="1"/>
          </p:nvPr>
        </p:nvSpPr>
        <p:spPr>
          <a:xfrm>
            <a:off x="669443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xmlns="" id="{D017A26C-1F87-42E7-AD5B-9E66527C1297}"/>
              </a:ext>
            </a:extLst>
          </p:cNvPr>
          <p:cNvSpPr>
            <a:spLocks noGrp="1"/>
          </p:cNvSpPr>
          <p:nvPr>
            <p:ph type="pic" idx="14" hasCustomPrompt="1"/>
          </p:nvPr>
        </p:nvSpPr>
        <p:spPr>
          <a:xfrm>
            <a:off x="412030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621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95B8CE5-8DE7-4B1E-A438-23286B4532FA}"/>
              </a:ext>
            </a:extLst>
          </p:cNvPr>
          <p:cNvSpPr/>
          <p:nvPr userDrawn="1"/>
        </p:nvSpPr>
        <p:spPr>
          <a:xfrm>
            <a:off x="0" y="0"/>
            <a:ext cx="378089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xmlns="" id="{B70290CC-81EF-4E15-9C76-9825C872E73D}"/>
              </a:ext>
            </a:extLst>
          </p:cNvPr>
          <p:cNvSpPr/>
          <p:nvPr userDrawn="1"/>
        </p:nvSpPr>
        <p:spPr>
          <a:xfrm>
            <a:off x="67749" y="2190042"/>
            <a:ext cx="1825371" cy="4705764"/>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xmlns="" id="{1FCEF7E4-8494-44BA-9495-9F967125937F}"/>
              </a:ext>
            </a:extLst>
          </p:cNvPr>
          <p:cNvSpPr/>
          <p:nvPr userDrawn="1"/>
        </p:nvSpPr>
        <p:spPr>
          <a:xfrm>
            <a:off x="67749" y="4642338"/>
            <a:ext cx="874123" cy="2253468"/>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xmlns="" id="{D52FCF1B-F1CF-41E9-84C6-9D8022AAF358}"/>
              </a:ext>
            </a:extLst>
          </p:cNvPr>
          <p:cNvSpPr/>
          <p:nvPr userDrawn="1"/>
        </p:nvSpPr>
        <p:spPr>
          <a:xfrm>
            <a:off x="1394131" y="5094016"/>
            <a:ext cx="698917" cy="180179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xmlns="" id="{ABA80C23-9532-403F-8276-9AD3849FBC9A}"/>
              </a:ext>
            </a:extLst>
          </p:cNvPr>
          <p:cNvSpPr/>
          <p:nvPr userDrawn="1"/>
        </p:nvSpPr>
        <p:spPr>
          <a:xfrm rot="3600000" flipV="1">
            <a:off x="1481922" y="-359510"/>
            <a:ext cx="1739424" cy="2395147"/>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dirty="0"/>
          </a:p>
        </p:txBody>
      </p:sp>
      <p:sp>
        <p:nvSpPr>
          <p:cNvPr id="7" name="Oval 6">
            <a:extLst>
              <a:ext uri="{FF2B5EF4-FFF2-40B4-BE49-F238E27FC236}">
                <a16:creationId xmlns:a16="http://schemas.microsoft.com/office/drawing/2014/main" xmlns="" id="{B11CEBA1-0EDA-4340-A4AD-56B021D0A009}"/>
              </a:ext>
            </a:extLst>
          </p:cNvPr>
          <p:cNvSpPr/>
          <p:nvPr userDrawn="1"/>
        </p:nvSpPr>
        <p:spPr>
          <a:xfrm>
            <a:off x="553627" y="3377149"/>
            <a:ext cx="455455" cy="45545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BCF2F2F2-DE5A-4BD1-85CE-DD9ECFCBD255}"/>
              </a:ext>
            </a:extLst>
          </p:cNvPr>
          <p:cNvSpPr/>
          <p:nvPr userDrawn="1"/>
        </p:nvSpPr>
        <p:spPr>
          <a:xfrm>
            <a:off x="2433278" y="3595190"/>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C92DCE5-2166-4668-B521-0638D75A07ED}"/>
              </a:ext>
            </a:extLst>
          </p:cNvPr>
          <p:cNvSpPr/>
          <p:nvPr userDrawn="1"/>
        </p:nvSpPr>
        <p:spPr>
          <a:xfrm>
            <a:off x="2314576" y="5741793"/>
            <a:ext cx="715838" cy="7158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09050765-659D-4573-A04D-668C8D965743}"/>
              </a:ext>
            </a:extLst>
          </p:cNvPr>
          <p:cNvSpPr/>
          <p:nvPr userDrawn="1"/>
        </p:nvSpPr>
        <p:spPr>
          <a:xfrm>
            <a:off x="2771987" y="361111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27A1F9B-E51F-46C1-928E-641E8940A002}"/>
              </a:ext>
            </a:extLst>
          </p:cNvPr>
          <p:cNvSpPr/>
          <p:nvPr userDrawn="1"/>
        </p:nvSpPr>
        <p:spPr>
          <a:xfrm>
            <a:off x="1352551" y="46889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12E7F8D1-0943-4483-BBC8-C0EA02399BA2}"/>
              </a:ext>
            </a:extLst>
          </p:cNvPr>
          <p:cNvSpPr/>
          <p:nvPr userDrawn="1"/>
        </p:nvSpPr>
        <p:spPr>
          <a:xfrm>
            <a:off x="820518" y="82494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53C29172-A0D3-46ED-9F09-2AB2F89E9419}"/>
              </a:ext>
            </a:extLst>
          </p:cNvPr>
          <p:cNvSpPr/>
          <p:nvPr userDrawn="1"/>
        </p:nvSpPr>
        <p:spPr>
          <a:xfrm>
            <a:off x="245875" y="38883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B5889500-846F-42F1-99B4-64FC8796EC66}"/>
              </a:ext>
            </a:extLst>
          </p:cNvPr>
          <p:cNvSpPr/>
          <p:nvPr userDrawn="1"/>
        </p:nvSpPr>
        <p:spPr>
          <a:xfrm>
            <a:off x="29855" y="5050411"/>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BD4DB23-347B-441F-B307-6A5452DFA1EB}"/>
              </a:ext>
            </a:extLst>
          </p:cNvPr>
          <p:cNvSpPr/>
          <p:nvPr userDrawn="1"/>
        </p:nvSpPr>
        <p:spPr>
          <a:xfrm>
            <a:off x="692606" y="3716895"/>
            <a:ext cx="255823" cy="25582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4AA81D6F-6D57-49A7-ACE9-4CB76CAB4B5B}"/>
              </a:ext>
            </a:extLst>
          </p:cNvPr>
          <p:cNvSpPr/>
          <p:nvPr userDrawn="1"/>
        </p:nvSpPr>
        <p:spPr>
          <a:xfrm>
            <a:off x="3312555" y="16790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9FDB441B-A93D-469C-8F26-6C38E82A4BEC}"/>
              </a:ext>
            </a:extLst>
          </p:cNvPr>
          <p:cNvSpPr/>
          <p:nvPr userDrawn="1"/>
        </p:nvSpPr>
        <p:spPr>
          <a:xfrm>
            <a:off x="2959433" y="163124"/>
            <a:ext cx="122626" cy="122626"/>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76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274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5744251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8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6EBFB578-8D60-488A-AA3B-0DAD88EF28BF}" type="datetimeFigureOut">
              <a:rPr lang="zh-CN" altLang="en-US" smtClean="0">
                <a:solidFill>
                  <a:prstClr val="black">
                    <a:tint val="75000"/>
                  </a:prstClr>
                </a:solidFill>
              </a:rPr>
              <a:pPr>
                <a:def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802204-49C4-475D-AEF4-B3350A4DFC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112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xmlns=""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xmlns="" id="{F3E69537-CC5A-4694-B61B-401CDCE14E9F}"/>
              </a:ext>
            </a:extLst>
          </p:cNvPr>
          <p:cNvGrpSpPr/>
          <p:nvPr userDrawn="1"/>
        </p:nvGrpSpPr>
        <p:grpSpPr>
          <a:xfrm>
            <a:off x="323529" y="4603539"/>
            <a:ext cx="11654798" cy="2035618"/>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xmlns=""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row: Bent 11">
              <a:extLst>
                <a:ext uri="{FF2B5EF4-FFF2-40B4-BE49-F238E27FC236}">
                  <a16:creationId xmlns:a16="http://schemas.microsoft.com/office/drawing/2014/main" xmlns=""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eeform: Shape 22">
              <a:extLst>
                <a:ext uri="{FF2B5EF4-FFF2-40B4-BE49-F238E27FC236}">
                  <a16:creationId xmlns:a16="http://schemas.microsoft.com/office/drawing/2014/main" xmlns=""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41023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4524873-6BE5-4879-B50F-EC3ECF1F2BA1}"/>
              </a:ext>
            </a:extLst>
          </p:cNvPr>
          <p:cNvSpPr/>
          <p:nvPr userDrawn="1"/>
        </p:nvSpPr>
        <p:spPr>
          <a:xfrm>
            <a:off x="0" y="0"/>
            <a:ext cx="12192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xmlns="" id="{69DB7680-BCD7-4C1B-97B4-C82E082C47C2}"/>
              </a:ext>
            </a:extLst>
          </p:cNvPr>
          <p:cNvGrpSpPr/>
          <p:nvPr userDrawn="1"/>
        </p:nvGrpSpPr>
        <p:grpSpPr>
          <a:xfrm>
            <a:off x="623567" y="-9292"/>
            <a:ext cx="2434936" cy="1219200"/>
            <a:chOff x="623567" y="20852"/>
            <a:chExt cx="2434936" cy="1219200"/>
          </a:xfrm>
        </p:grpSpPr>
        <p:sp>
          <p:nvSpPr>
            <p:cNvPr id="11" name="Freeform: Shape 10">
              <a:extLst>
                <a:ext uri="{FF2B5EF4-FFF2-40B4-BE49-F238E27FC236}">
                  <a16:creationId xmlns:a16="http://schemas.microsoft.com/office/drawing/2014/main" xmlns=""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xmlns=""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xmlns=""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xmlns=""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xmlns=""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xmlns=""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xmlns=""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grpSp>
        <p:nvGrpSpPr>
          <p:cNvPr id="18" name="Group 17">
            <a:extLst>
              <a:ext uri="{FF2B5EF4-FFF2-40B4-BE49-F238E27FC236}">
                <a16:creationId xmlns:a16="http://schemas.microsoft.com/office/drawing/2014/main" xmlns="" id="{49A36D23-48BD-4BA3-8545-A3920D835DF4}"/>
              </a:ext>
            </a:extLst>
          </p:cNvPr>
          <p:cNvGrpSpPr/>
          <p:nvPr userDrawn="1"/>
        </p:nvGrpSpPr>
        <p:grpSpPr>
          <a:xfrm flipH="1">
            <a:off x="9757064" y="5636998"/>
            <a:ext cx="2434936" cy="1240052"/>
            <a:chOff x="328292" y="0"/>
            <a:chExt cx="2434936" cy="1240052"/>
          </a:xfrm>
        </p:grpSpPr>
        <p:sp>
          <p:nvSpPr>
            <p:cNvPr id="19" name="Freeform: Shape 18">
              <a:extLst>
                <a:ext uri="{FF2B5EF4-FFF2-40B4-BE49-F238E27FC236}">
                  <a16:creationId xmlns:a16="http://schemas.microsoft.com/office/drawing/2014/main" xmlns=""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xmlns=""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xmlns=""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xmlns=""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xmlns=""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xmlns=""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xmlns=""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sp>
        <p:nvSpPr>
          <p:cNvPr id="8" name="Rectangle 7">
            <a:extLst>
              <a:ext uri="{FF2B5EF4-FFF2-40B4-BE49-F238E27FC236}">
                <a16:creationId xmlns:a16="http://schemas.microsoft.com/office/drawing/2014/main" xmlns="" id="{D758FE55-F2E3-411E-B08B-7BB726147569}"/>
              </a:ext>
            </a:extLst>
          </p:cNvPr>
          <p:cNvSpPr/>
          <p:nvPr userDrawn="1"/>
        </p:nvSpPr>
        <p:spPr>
          <a:xfrm>
            <a:off x="0" y="63597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8BD529C-F177-4014-858A-48426744683D}"/>
              </a:ext>
            </a:extLst>
          </p:cNvPr>
          <p:cNvSpPr/>
          <p:nvPr userDrawn="1"/>
        </p:nvSpPr>
        <p:spPr>
          <a:xfrm>
            <a:off x="0" y="65121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29A4EDC-BC81-48B2-A5D1-5C42D2143CB0}"/>
              </a:ext>
            </a:extLst>
          </p:cNvPr>
          <p:cNvSpPr/>
          <p:nvPr userDrawn="1"/>
        </p:nvSpPr>
        <p:spPr>
          <a:xfrm>
            <a:off x="0" y="66645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62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0DE4DB8-95B1-490C-9ADC-E0A3E777B4A5}"/>
              </a:ext>
            </a:extLst>
          </p:cNvPr>
          <p:cNvSpPr/>
          <p:nvPr userDrawn="1"/>
        </p:nvSpPr>
        <p:spPr>
          <a:xfrm>
            <a:off x="419100" y="490537"/>
            <a:ext cx="8429625" cy="5876925"/>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827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9DA522A-2DEF-4520-8803-18075D5AFB6D}"/>
              </a:ext>
            </a:extLst>
          </p:cNvPr>
          <p:cNvSpPr/>
          <p:nvPr userDrawn="1"/>
        </p:nvSpPr>
        <p:spPr>
          <a:xfrm>
            <a:off x="405725" y="347409"/>
            <a:ext cx="11380551" cy="6163182"/>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3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955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8" r:id="rId4"/>
    <p:sldLayoutId id="2147483666" r:id="rId5"/>
    <p:sldLayoutId id="2147483665" r:id="rId6"/>
    <p:sldLayoutId id="2147483664" r:id="rId7"/>
    <p:sldLayoutId id="2147483667" r:id="rId8"/>
    <p:sldLayoutId id="2147483663"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3.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gif"/></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slide" Target="slide27.xml"/><Relationship Id="rId3" Type="http://schemas.openxmlformats.org/officeDocument/2006/relationships/audio" Target="../media/audio1.wav"/><Relationship Id="rId21" Type="http://schemas.openxmlformats.org/officeDocument/2006/relationships/image" Target="../media/image43.png"/><Relationship Id="rId7" Type="http://schemas.openxmlformats.org/officeDocument/2006/relationships/audio" Target="../media/audio5.wav"/><Relationship Id="rId12" Type="http://schemas.openxmlformats.org/officeDocument/2006/relationships/image" Target="../media/image34.png"/><Relationship Id="rId17" Type="http://schemas.openxmlformats.org/officeDocument/2006/relationships/image" Target="../media/image39.gif"/><Relationship Id="rId25"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image" Target="../media/image38.gif"/><Relationship Id="rId20"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3.gif"/><Relationship Id="rId24" Type="http://schemas.openxmlformats.org/officeDocument/2006/relationships/slide" Target="slide25.xml"/><Relationship Id="rId5" Type="http://schemas.openxmlformats.org/officeDocument/2006/relationships/audio" Target="../media/audio3.wav"/><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slide" Target="slide29.xml"/><Relationship Id="rId10" Type="http://schemas.openxmlformats.org/officeDocument/2006/relationships/image" Target="../media/image32.gif"/><Relationship Id="rId19"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slide" Target="slide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audio" Target="../media/audio7.wav"/><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6.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audio" Target="../media/audio7.wav"/><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6.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audio" Target="../media/audio7.wav"/><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6.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audio" Target="../media/audio7.wav"/><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6.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audio" Target="../media/audio7.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3.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5A2245E-D65D-4E72-9270-065B6538264E}"/>
              </a:ext>
            </a:extLst>
          </p:cNvPr>
          <p:cNvGrpSpPr/>
          <p:nvPr/>
        </p:nvGrpSpPr>
        <p:grpSpPr>
          <a:xfrm>
            <a:off x="0" y="3973708"/>
            <a:ext cx="12192001" cy="2080511"/>
            <a:chOff x="-1" y="3417122"/>
            <a:chExt cx="12192001" cy="2080511"/>
          </a:xfrm>
          <a:solidFill>
            <a:schemeClr val="accent1"/>
          </a:solidFill>
        </p:grpSpPr>
        <p:sp>
          <p:nvSpPr>
            <p:cNvPr id="99" name="Rectangle 98">
              <a:extLst>
                <a:ext uri="{FF2B5EF4-FFF2-40B4-BE49-F238E27FC236}">
                  <a16:creationId xmlns:a16="http://schemas.microsoft.com/office/drawing/2014/main" xmlns="" id="{A5185807-BFFE-41DD-9E11-896DB79CD116}"/>
                </a:ext>
              </a:extLst>
            </p:cNvPr>
            <p:cNvSpPr/>
            <p:nvPr/>
          </p:nvSpPr>
          <p:spPr>
            <a:xfrm>
              <a:off x="0" y="3550807"/>
              <a:ext cx="12192000" cy="1818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5E3FD0C2-CEF5-438E-B90B-978756B8C9BE}"/>
                </a:ext>
              </a:extLst>
            </p:cNvPr>
            <p:cNvSpPr/>
            <p:nvPr/>
          </p:nvSpPr>
          <p:spPr>
            <a:xfrm>
              <a:off x="-1" y="3417122"/>
              <a:ext cx="12191853" cy="70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A15DC202-E55F-4A81-B799-58CA9018BA5F}"/>
                </a:ext>
              </a:extLst>
            </p:cNvPr>
            <p:cNvSpPr/>
            <p:nvPr/>
          </p:nvSpPr>
          <p:spPr>
            <a:xfrm>
              <a:off x="147" y="5426893"/>
              <a:ext cx="12191853" cy="70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a:extLst>
              <a:ext uri="{FF2B5EF4-FFF2-40B4-BE49-F238E27FC236}">
                <a16:creationId xmlns:a16="http://schemas.microsoft.com/office/drawing/2014/main" xmlns="" id="{7F2CFAEB-7DBC-4C48-A698-FE974A481D1A}"/>
              </a:ext>
            </a:extLst>
          </p:cNvPr>
          <p:cNvSpPr txBox="1"/>
          <p:nvPr/>
        </p:nvSpPr>
        <p:spPr>
          <a:xfrm>
            <a:off x="3058" y="4039039"/>
            <a:ext cx="12192000" cy="1938992"/>
          </a:xfrm>
          <a:prstGeom prst="rect">
            <a:avLst/>
          </a:prstGeom>
          <a:noFill/>
        </p:spPr>
        <p:txBody>
          <a:bodyPr wrap="square" rtlCol="0" anchor="ctr">
            <a:spAutoFit/>
          </a:bodyPr>
          <a:lstStyle/>
          <a:p>
            <a:pPr lvl="0" algn="ctr" defTabSz="1500505">
              <a:spcBef>
                <a:spcPct val="50000"/>
              </a:spcBef>
            </a:pPr>
            <a:r>
              <a:rPr lang="en-US" altLang="zh-CN" sz="6000" b="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rPr>
              <a:t>NĂNG LƯỢNG &amp; SỰ TRUYỀN NĂNG LƯỢNG</a:t>
            </a:r>
            <a:endParaRPr lang="zh-CN" altLang="en-US" sz="6000" b="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endParaRPr>
          </a:p>
        </p:txBody>
      </p:sp>
      <p:grpSp>
        <p:nvGrpSpPr>
          <p:cNvPr id="105" name="Group 104">
            <a:extLst>
              <a:ext uri="{FF2B5EF4-FFF2-40B4-BE49-F238E27FC236}">
                <a16:creationId xmlns:a16="http://schemas.microsoft.com/office/drawing/2014/main" xmlns="" id="{DCC25ADD-4A69-4511-8889-085F9D49CE63}"/>
              </a:ext>
            </a:extLst>
          </p:cNvPr>
          <p:cNvGrpSpPr/>
          <p:nvPr/>
        </p:nvGrpSpPr>
        <p:grpSpPr>
          <a:xfrm>
            <a:off x="4960005" y="1133489"/>
            <a:ext cx="2218401" cy="2218401"/>
            <a:chOff x="4547049" y="1897856"/>
            <a:chExt cx="3071634" cy="3071634"/>
          </a:xfrm>
          <a:effectLst/>
        </p:grpSpPr>
        <p:sp>
          <p:nvSpPr>
            <p:cNvPr id="106" name="Freeform: Shape 105">
              <a:extLst>
                <a:ext uri="{FF2B5EF4-FFF2-40B4-BE49-F238E27FC236}">
                  <a16:creationId xmlns:a16="http://schemas.microsoft.com/office/drawing/2014/main" xmlns="" id="{122A6FB6-0EE3-4863-B56C-23891EB35735}"/>
                </a:ext>
              </a:extLst>
            </p:cNvPr>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4">
                <a:lumMod val="20000"/>
                <a:lumOff val="80000"/>
              </a:schemeClr>
            </a:solidFill>
            <a:ln w="9525" cap="flat">
              <a:noFill/>
              <a:prstDash val="solid"/>
              <a:miter/>
            </a:ln>
            <a:effectLst/>
          </p:spPr>
          <p:txBody>
            <a:bodyPr rtlCol="0" anchor="ctr"/>
            <a:lstStyle/>
            <a:p>
              <a:endParaRPr lang="en-US" dirty="0"/>
            </a:p>
          </p:txBody>
        </p:sp>
        <p:sp>
          <p:nvSpPr>
            <p:cNvPr id="107" name="Freeform: Shape 106">
              <a:extLst>
                <a:ext uri="{FF2B5EF4-FFF2-40B4-BE49-F238E27FC236}">
                  <a16:creationId xmlns:a16="http://schemas.microsoft.com/office/drawing/2014/main" xmlns="" id="{8000B800-DDCC-41B0-88A9-A4A8FD2A6F38}"/>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4">
                <a:lumMod val="40000"/>
                <a:lumOff val="60000"/>
              </a:schemeClr>
            </a:solidFill>
            <a:ln w="9525" cap="flat">
              <a:noFill/>
              <a:prstDash val="solid"/>
              <a:miter/>
            </a:ln>
          </p:spPr>
          <p:txBody>
            <a:bodyPr rtlCol="0" anchor="ctr"/>
            <a:lstStyle/>
            <a:p>
              <a:endParaRPr lang="en-US" dirty="0"/>
            </a:p>
          </p:txBody>
        </p:sp>
      </p:grpSp>
      <p:sp>
        <p:nvSpPr>
          <p:cNvPr id="212" name="Freeform: Shape 211">
            <a:extLst>
              <a:ext uri="{FF2B5EF4-FFF2-40B4-BE49-F238E27FC236}">
                <a16:creationId xmlns:a16="http://schemas.microsoft.com/office/drawing/2014/main" xmlns="" id="{6D9F7DA0-C551-446D-94C3-D85473FF4DD4}"/>
              </a:ext>
            </a:extLst>
          </p:cNvPr>
          <p:cNvSpPr/>
          <p:nvPr/>
        </p:nvSpPr>
        <p:spPr>
          <a:xfrm rot="20965310">
            <a:off x="4402904" y="1941168"/>
            <a:ext cx="489707" cy="585571"/>
          </a:xfrm>
          <a:custGeom>
            <a:avLst/>
            <a:gdLst>
              <a:gd name="connsiteX0" fmla="*/ 474202 w 565444"/>
              <a:gd name="connsiteY0" fmla="*/ 370360 h 676134"/>
              <a:gd name="connsiteX1" fmla="*/ 91243 w 565444"/>
              <a:gd name="connsiteY1" fmla="*/ 370359 h 676134"/>
              <a:gd name="connsiteX2" fmla="*/ 78616 w 565444"/>
              <a:gd name="connsiteY2" fmla="*/ 382986 h 676134"/>
              <a:gd name="connsiteX3" fmla="*/ 78615 w 565444"/>
              <a:gd name="connsiteY3" fmla="*/ 382987 h 676134"/>
              <a:gd name="connsiteX4" fmla="*/ 91242 w 565444"/>
              <a:gd name="connsiteY4" fmla="*/ 395613 h 676134"/>
              <a:gd name="connsiteX5" fmla="*/ 474202 w 565444"/>
              <a:gd name="connsiteY5" fmla="*/ 395613 h 676134"/>
              <a:gd name="connsiteX6" fmla="*/ 483131 w 565444"/>
              <a:gd name="connsiteY6" fmla="*/ 391915 h 676134"/>
              <a:gd name="connsiteX7" fmla="*/ 486829 w 565444"/>
              <a:gd name="connsiteY7" fmla="*/ 382986 h 676134"/>
              <a:gd name="connsiteX8" fmla="*/ 486829 w 565444"/>
              <a:gd name="connsiteY8" fmla="*/ 382987 h 676134"/>
              <a:gd name="connsiteX9" fmla="*/ 486829 w 565444"/>
              <a:gd name="connsiteY9" fmla="*/ 382986 h 676134"/>
              <a:gd name="connsiteX10" fmla="*/ 486829 w 565444"/>
              <a:gd name="connsiteY10" fmla="*/ 382986 h 676134"/>
              <a:gd name="connsiteX11" fmla="*/ 483131 w 565444"/>
              <a:gd name="connsiteY11" fmla="*/ 374059 h 676134"/>
              <a:gd name="connsiteX12" fmla="*/ 474202 w 565444"/>
              <a:gd name="connsiteY12" fmla="*/ 370360 h 676134"/>
              <a:gd name="connsiteX13" fmla="*/ 474201 w 565444"/>
              <a:gd name="connsiteY13" fmla="*/ 316925 h 676134"/>
              <a:gd name="connsiteX14" fmla="*/ 91242 w 565444"/>
              <a:gd name="connsiteY14" fmla="*/ 316924 h 676134"/>
              <a:gd name="connsiteX15" fmla="*/ 78615 w 565444"/>
              <a:gd name="connsiteY15" fmla="*/ 329551 h 676134"/>
              <a:gd name="connsiteX16" fmla="*/ 78614 w 565444"/>
              <a:gd name="connsiteY16" fmla="*/ 329551 h 676134"/>
              <a:gd name="connsiteX17" fmla="*/ 91241 w 565444"/>
              <a:gd name="connsiteY17" fmla="*/ 342178 h 676134"/>
              <a:gd name="connsiteX18" fmla="*/ 474201 w 565444"/>
              <a:gd name="connsiteY18" fmla="*/ 342178 h 676134"/>
              <a:gd name="connsiteX19" fmla="*/ 483130 w 565444"/>
              <a:gd name="connsiteY19" fmla="*/ 338480 h 676134"/>
              <a:gd name="connsiteX20" fmla="*/ 486828 w 565444"/>
              <a:gd name="connsiteY20" fmla="*/ 329551 h 676134"/>
              <a:gd name="connsiteX21" fmla="*/ 486828 w 565444"/>
              <a:gd name="connsiteY21" fmla="*/ 329552 h 676134"/>
              <a:gd name="connsiteX22" fmla="*/ 486828 w 565444"/>
              <a:gd name="connsiteY22" fmla="*/ 329551 h 676134"/>
              <a:gd name="connsiteX23" fmla="*/ 486828 w 565444"/>
              <a:gd name="connsiteY23" fmla="*/ 329551 h 676134"/>
              <a:gd name="connsiteX24" fmla="*/ 483130 w 565444"/>
              <a:gd name="connsiteY24" fmla="*/ 320623 h 676134"/>
              <a:gd name="connsiteX25" fmla="*/ 474201 w 565444"/>
              <a:gd name="connsiteY25" fmla="*/ 316925 h 676134"/>
              <a:gd name="connsiteX26" fmla="*/ 474202 w 565444"/>
              <a:gd name="connsiteY26" fmla="*/ 263490 h 676134"/>
              <a:gd name="connsiteX27" fmla="*/ 91243 w 565444"/>
              <a:gd name="connsiteY27" fmla="*/ 263489 h 676134"/>
              <a:gd name="connsiteX28" fmla="*/ 78616 w 565444"/>
              <a:gd name="connsiteY28" fmla="*/ 276116 h 676134"/>
              <a:gd name="connsiteX29" fmla="*/ 78615 w 565444"/>
              <a:gd name="connsiteY29" fmla="*/ 276116 h 676134"/>
              <a:gd name="connsiteX30" fmla="*/ 91242 w 565444"/>
              <a:gd name="connsiteY30" fmla="*/ 288743 h 676134"/>
              <a:gd name="connsiteX31" fmla="*/ 474202 w 565444"/>
              <a:gd name="connsiteY31" fmla="*/ 288743 h 676134"/>
              <a:gd name="connsiteX32" fmla="*/ 483130 w 565444"/>
              <a:gd name="connsiteY32" fmla="*/ 285045 h 676134"/>
              <a:gd name="connsiteX33" fmla="*/ 486828 w 565444"/>
              <a:gd name="connsiteY33" fmla="*/ 276116 h 676134"/>
              <a:gd name="connsiteX34" fmla="*/ 486829 w 565444"/>
              <a:gd name="connsiteY34" fmla="*/ 276117 h 676134"/>
              <a:gd name="connsiteX35" fmla="*/ 486828 w 565444"/>
              <a:gd name="connsiteY35" fmla="*/ 276116 h 676134"/>
              <a:gd name="connsiteX36" fmla="*/ 486828 w 565444"/>
              <a:gd name="connsiteY36" fmla="*/ 276116 h 676134"/>
              <a:gd name="connsiteX37" fmla="*/ 483131 w 565444"/>
              <a:gd name="connsiteY37" fmla="*/ 267188 h 676134"/>
              <a:gd name="connsiteX38" fmla="*/ 474202 w 565444"/>
              <a:gd name="connsiteY38" fmla="*/ 263490 h 676134"/>
              <a:gd name="connsiteX39" fmla="*/ 546230 w 565444"/>
              <a:gd name="connsiteY39" fmla="*/ 175473 h 676134"/>
              <a:gd name="connsiteX40" fmla="*/ 565444 w 565444"/>
              <a:gd name="connsiteY40" fmla="*/ 194687 h 676134"/>
              <a:gd name="connsiteX41" fmla="*/ 546230 w 565444"/>
              <a:gd name="connsiteY41" fmla="*/ 213901 h 676134"/>
              <a:gd name="connsiteX42" fmla="*/ 525276 w 565444"/>
              <a:gd name="connsiteY42" fmla="*/ 213901 h 676134"/>
              <a:gd name="connsiteX43" fmla="*/ 508899 w 565444"/>
              <a:gd name="connsiteY43" fmla="*/ 524388 h 676134"/>
              <a:gd name="connsiteX44" fmla="*/ 378243 w 565444"/>
              <a:gd name="connsiteY44" fmla="*/ 676134 h 676134"/>
              <a:gd name="connsiteX45" fmla="*/ 184455 w 565444"/>
              <a:gd name="connsiteY45" fmla="*/ 676134 h 676134"/>
              <a:gd name="connsiteX46" fmla="*/ 53798 w 565444"/>
              <a:gd name="connsiteY46" fmla="*/ 524388 h 676134"/>
              <a:gd name="connsiteX47" fmla="*/ 37422 w 565444"/>
              <a:gd name="connsiteY47" fmla="*/ 213901 h 676134"/>
              <a:gd name="connsiteX48" fmla="*/ 19214 w 565444"/>
              <a:gd name="connsiteY48" fmla="*/ 213901 h 676134"/>
              <a:gd name="connsiteX49" fmla="*/ 0 w 565444"/>
              <a:gd name="connsiteY49" fmla="*/ 194687 h 676134"/>
              <a:gd name="connsiteX50" fmla="*/ 19214 w 565444"/>
              <a:gd name="connsiteY50" fmla="*/ 175473 h 676134"/>
              <a:gd name="connsiteX51" fmla="*/ 145503 w 565444"/>
              <a:gd name="connsiteY51" fmla="*/ 0 h 676134"/>
              <a:gd name="connsiteX52" fmla="*/ 182559 w 565444"/>
              <a:gd name="connsiteY52" fmla="*/ 37056 h 676134"/>
              <a:gd name="connsiteX53" fmla="*/ 182559 w 565444"/>
              <a:gd name="connsiteY53" fmla="*/ 175472 h 676134"/>
              <a:gd name="connsiteX54" fmla="*/ 108447 w 565444"/>
              <a:gd name="connsiteY54" fmla="*/ 175472 h 676134"/>
              <a:gd name="connsiteX55" fmla="*/ 108447 w 565444"/>
              <a:gd name="connsiteY55" fmla="*/ 37056 h 676134"/>
              <a:gd name="connsiteX56" fmla="*/ 145503 w 565444"/>
              <a:gd name="connsiteY56" fmla="*/ 0 h 676134"/>
              <a:gd name="connsiteX57" fmla="*/ 419941 w 565444"/>
              <a:gd name="connsiteY57" fmla="*/ 0 h 676134"/>
              <a:gd name="connsiteX58" fmla="*/ 456997 w 565444"/>
              <a:gd name="connsiteY58" fmla="*/ 37056 h 676134"/>
              <a:gd name="connsiteX59" fmla="*/ 456997 w 565444"/>
              <a:gd name="connsiteY59" fmla="*/ 175472 h 676134"/>
              <a:gd name="connsiteX60" fmla="*/ 382885 w 565444"/>
              <a:gd name="connsiteY60" fmla="*/ 175472 h 676134"/>
              <a:gd name="connsiteX61" fmla="*/ 382885 w 565444"/>
              <a:gd name="connsiteY61" fmla="*/ 37056 h 676134"/>
              <a:gd name="connsiteX62" fmla="*/ 419941 w 565444"/>
              <a:gd name="connsiteY62" fmla="*/ 0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5444" h="67613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Block Arc 116">
            <a:extLst>
              <a:ext uri="{FF2B5EF4-FFF2-40B4-BE49-F238E27FC236}">
                <a16:creationId xmlns:a16="http://schemas.microsoft.com/office/drawing/2014/main" xmlns="" id="{25486F56-8214-4D30-95B5-F6089000B9CB}"/>
              </a:ext>
            </a:extLst>
          </p:cNvPr>
          <p:cNvSpPr/>
          <p:nvPr/>
        </p:nvSpPr>
        <p:spPr>
          <a:xfrm>
            <a:off x="4648578" y="822061"/>
            <a:ext cx="2841256" cy="2841256"/>
          </a:xfrm>
          <a:prstGeom prst="blockArc">
            <a:avLst>
              <a:gd name="adj1" fmla="val 794951"/>
              <a:gd name="adj2" fmla="val 10121114"/>
              <a:gd name="adj3" fmla="val 23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8" name="Graphic 30">
            <a:extLst>
              <a:ext uri="{FF2B5EF4-FFF2-40B4-BE49-F238E27FC236}">
                <a16:creationId xmlns:a16="http://schemas.microsoft.com/office/drawing/2014/main" xmlns="" id="{3BBFB3E6-898A-41B7-BFD3-D63E70DBE654}"/>
              </a:ext>
            </a:extLst>
          </p:cNvPr>
          <p:cNvGrpSpPr/>
          <p:nvPr/>
        </p:nvGrpSpPr>
        <p:grpSpPr>
          <a:xfrm rot="1052635">
            <a:off x="7017236" y="1488581"/>
            <a:ext cx="1338434" cy="1227345"/>
            <a:chOff x="5655092" y="376887"/>
            <a:chExt cx="4490688" cy="4117968"/>
          </a:xfrm>
          <a:solidFill>
            <a:schemeClr val="accent1"/>
          </a:solidFill>
        </p:grpSpPr>
        <p:sp>
          <p:nvSpPr>
            <p:cNvPr id="119" name="Freeform: Shape 118">
              <a:extLst>
                <a:ext uri="{FF2B5EF4-FFF2-40B4-BE49-F238E27FC236}">
                  <a16:creationId xmlns:a16="http://schemas.microsoft.com/office/drawing/2014/main" xmlns="" id="{391DB494-6D90-4242-AA8C-650987075EB9}"/>
                </a:ext>
              </a:extLst>
            </p:cNvPr>
            <p:cNvSpPr/>
            <p:nvPr/>
          </p:nvSpPr>
          <p:spPr>
            <a:xfrm>
              <a:off x="5655092" y="385052"/>
              <a:ext cx="4490688" cy="4109803"/>
            </a:xfrm>
            <a:custGeom>
              <a:avLst/>
              <a:gdLst>
                <a:gd name="connsiteX0" fmla="*/ 568 w 4490127"/>
                <a:gd name="connsiteY0" fmla="*/ 1465456 h 4087093"/>
                <a:gd name="connsiteX1" fmla="*/ 10785 w 4490127"/>
                <a:gd name="connsiteY1" fmla="*/ 1371794 h 4087093"/>
                <a:gd name="connsiteX2" fmla="*/ 67551 w 4490127"/>
                <a:gd name="connsiteY2" fmla="*/ 1099321 h 4087093"/>
                <a:gd name="connsiteX3" fmla="*/ 86283 w 4490127"/>
                <a:gd name="connsiteY3" fmla="*/ 1090238 h 4087093"/>
                <a:gd name="connsiteX4" fmla="*/ 379192 w 4490127"/>
                <a:gd name="connsiteY4" fmla="*/ 1150977 h 4087093"/>
                <a:gd name="connsiteX5" fmla="*/ 849775 w 4490127"/>
                <a:gd name="connsiteY5" fmla="*/ 1335464 h 4087093"/>
                <a:gd name="connsiteX6" fmla="*/ 1353282 w 4490127"/>
                <a:gd name="connsiteY6" fmla="*/ 1755527 h 4087093"/>
                <a:gd name="connsiteX7" fmla="*/ 1554799 w 4490127"/>
                <a:gd name="connsiteY7" fmla="*/ 2227813 h 4087093"/>
                <a:gd name="connsiteX8" fmla="*/ 1580911 w 4490127"/>
                <a:gd name="connsiteY8" fmla="*/ 2615519 h 4087093"/>
                <a:gd name="connsiteX9" fmla="*/ 1601914 w 4490127"/>
                <a:gd name="connsiteY9" fmla="*/ 2773327 h 4087093"/>
                <a:gd name="connsiteX10" fmla="*/ 1784698 w 4490127"/>
                <a:gd name="connsiteY10" fmla="*/ 3363117 h 4087093"/>
                <a:gd name="connsiteX11" fmla="*/ 1810242 w 4490127"/>
                <a:gd name="connsiteY11" fmla="*/ 3428397 h 4087093"/>
                <a:gd name="connsiteX12" fmla="*/ 1811945 w 4490127"/>
                <a:gd name="connsiteY12" fmla="*/ 3431235 h 4087093"/>
                <a:gd name="connsiteX13" fmla="*/ 1818757 w 4490127"/>
                <a:gd name="connsiteY13" fmla="*/ 3422720 h 4087093"/>
                <a:gd name="connsiteX14" fmla="*/ 2071362 w 4490127"/>
                <a:gd name="connsiteY14" fmla="*/ 2656390 h 4087093"/>
                <a:gd name="connsiteX15" fmla="*/ 2135507 w 4490127"/>
                <a:gd name="connsiteY15" fmla="*/ 2303311 h 4087093"/>
                <a:gd name="connsiteX16" fmla="*/ 2136642 w 4490127"/>
                <a:gd name="connsiteY16" fmla="*/ 2275496 h 4087093"/>
                <a:gd name="connsiteX17" fmla="*/ 2147428 w 4490127"/>
                <a:gd name="connsiteY17" fmla="*/ 1900846 h 4087093"/>
                <a:gd name="connsiteX18" fmla="*/ 2365406 w 4490127"/>
                <a:gd name="connsiteY18" fmla="*/ 1158924 h 4087093"/>
                <a:gd name="connsiteX19" fmla="*/ 2640149 w 4490127"/>
                <a:gd name="connsiteY19" fmla="*/ 801304 h 4087093"/>
                <a:gd name="connsiteX20" fmla="*/ 3362203 w 4490127"/>
                <a:gd name="connsiteY20" fmla="*/ 297796 h 4087093"/>
                <a:gd name="connsiteX21" fmla="*/ 4107530 w 4490127"/>
                <a:gd name="connsiteY21" fmla="*/ 46894 h 4087093"/>
                <a:gd name="connsiteX22" fmla="*/ 4371488 w 4490127"/>
                <a:gd name="connsiteY22" fmla="*/ 347 h 4087093"/>
                <a:gd name="connsiteX23" fmla="*/ 4390220 w 4490127"/>
                <a:gd name="connsiteY23" fmla="*/ 11700 h 4087093"/>
                <a:gd name="connsiteX24" fmla="*/ 4473665 w 4490127"/>
                <a:gd name="connsiteY24" fmla="*/ 409056 h 4087093"/>
                <a:gd name="connsiteX25" fmla="*/ 4489560 w 4490127"/>
                <a:gd name="connsiteY25" fmla="*/ 713318 h 4087093"/>
                <a:gd name="connsiteX26" fmla="*/ 4181324 w 4490127"/>
                <a:gd name="connsiteY26" fmla="*/ 1554010 h 4087093"/>
                <a:gd name="connsiteX27" fmla="*/ 3764100 w 4490127"/>
                <a:gd name="connsiteY27" fmla="*/ 1900846 h 4087093"/>
                <a:gd name="connsiteX28" fmla="*/ 3106759 w 4490127"/>
                <a:gd name="connsiteY28" fmla="*/ 2167074 h 4087093"/>
                <a:gd name="connsiteX29" fmla="*/ 2613470 w 4490127"/>
                <a:gd name="connsiteY29" fmla="*/ 2263008 h 4087093"/>
                <a:gd name="connsiteX30" fmla="*/ 2374488 w 4490127"/>
                <a:gd name="connsiteY30" fmla="*/ 2287416 h 4087093"/>
                <a:gd name="connsiteX31" fmla="*/ 2356323 w 4490127"/>
                <a:gd name="connsiteY31" fmla="*/ 2302175 h 4087093"/>
                <a:gd name="connsiteX32" fmla="*/ 2101448 w 4490127"/>
                <a:gd name="connsiteY32" fmla="*/ 3137759 h 4087093"/>
                <a:gd name="connsiteX33" fmla="*/ 1990756 w 4490127"/>
                <a:gd name="connsiteY33" fmla="*/ 3606072 h 4087093"/>
                <a:gd name="connsiteX34" fmla="*/ 1953858 w 4490127"/>
                <a:gd name="connsiteY34" fmla="*/ 3948366 h 4087093"/>
                <a:gd name="connsiteX35" fmla="*/ 1962941 w 4490127"/>
                <a:gd name="connsiteY35" fmla="*/ 4014214 h 4087093"/>
                <a:gd name="connsiteX36" fmla="*/ 1957832 w 4490127"/>
                <a:gd name="connsiteY36" fmla="*/ 4030676 h 4087093"/>
                <a:gd name="connsiteX37" fmla="*/ 1783563 w 4490127"/>
                <a:gd name="connsiteY37" fmla="*/ 4092550 h 4087093"/>
                <a:gd name="connsiteX38" fmla="*/ 1637676 w 4490127"/>
                <a:gd name="connsiteY38" fmla="*/ 4016484 h 4087093"/>
                <a:gd name="connsiteX39" fmla="*/ 1631432 w 4490127"/>
                <a:gd name="connsiteY39" fmla="*/ 4007970 h 4087093"/>
                <a:gd name="connsiteX40" fmla="*/ 1621782 w 4490127"/>
                <a:gd name="connsiteY40" fmla="*/ 3889330 h 4087093"/>
                <a:gd name="connsiteX41" fmla="*/ 1697279 w 4490127"/>
                <a:gd name="connsiteY41" fmla="*/ 3717899 h 4087093"/>
                <a:gd name="connsiteX42" fmla="*/ 1699550 w 4490127"/>
                <a:gd name="connsiteY42" fmla="*/ 3658864 h 4087093"/>
                <a:gd name="connsiteX43" fmla="*/ 1634270 w 4490127"/>
                <a:gd name="connsiteY43" fmla="*/ 3314866 h 4087093"/>
                <a:gd name="connsiteX44" fmla="*/ 1435024 w 4490127"/>
                <a:gd name="connsiteY44" fmla="*/ 2643334 h 4087093"/>
                <a:gd name="connsiteX45" fmla="*/ 1412318 w 4490127"/>
                <a:gd name="connsiteY45" fmla="*/ 2625169 h 4087093"/>
                <a:gd name="connsiteX46" fmla="*/ 1103515 w 4490127"/>
                <a:gd name="connsiteY46" fmla="*/ 2584866 h 4087093"/>
                <a:gd name="connsiteX47" fmla="*/ 504075 w 4490127"/>
                <a:gd name="connsiteY47" fmla="*/ 2375970 h 4087093"/>
                <a:gd name="connsiteX48" fmla="*/ 118072 w 4490127"/>
                <a:gd name="connsiteY48" fmla="*/ 2005293 h 4087093"/>
                <a:gd name="connsiteX49" fmla="*/ 6244 w 4490127"/>
                <a:gd name="connsiteY49" fmla="*/ 1652214 h 4087093"/>
                <a:gd name="connsiteX50" fmla="*/ 0 w 4490127"/>
                <a:gd name="connsiteY50" fmla="*/ 1598855 h 4087093"/>
                <a:gd name="connsiteX51" fmla="*/ 568 w 4490127"/>
                <a:gd name="connsiteY51" fmla="*/ 1465456 h 4087093"/>
                <a:gd name="connsiteX0" fmla="*/ 568 w 4490688"/>
                <a:gd name="connsiteY0" fmla="*/ 1465456 h 4092582"/>
                <a:gd name="connsiteX1" fmla="*/ 10785 w 4490688"/>
                <a:gd name="connsiteY1" fmla="*/ 1371794 h 4092582"/>
                <a:gd name="connsiteX2" fmla="*/ 67551 w 4490688"/>
                <a:gd name="connsiteY2" fmla="*/ 1099321 h 4092582"/>
                <a:gd name="connsiteX3" fmla="*/ 86283 w 4490688"/>
                <a:gd name="connsiteY3" fmla="*/ 1090238 h 4092582"/>
                <a:gd name="connsiteX4" fmla="*/ 379192 w 4490688"/>
                <a:gd name="connsiteY4" fmla="*/ 1150977 h 4092582"/>
                <a:gd name="connsiteX5" fmla="*/ 849775 w 4490688"/>
                <a:gd name="connsiteY5" fmla="*/ 1335464 h 4092582"/>
                <a:gd name="connsiteX6" fmla="*/ 1353282 w 4490688"/>
                <a:gd name="connsiteY6" fmla="*/ 1755527 h 4092582"/>
                <a:gd name="connsiteX7" fmla="*/ 1554799 w 4490688"/>
                <a:gd name="connsiteY7" fmla="*/ 2227813 h 4092582"/>
                <a:gd name="connsiteX8" fmla="*/ 1580911 w 4490688"/>
                <a:gd name="connsiteY8" fmla="*/ 2615519 h 4092582"/>
                <a:gd name="connsiteX9" fmla="*/ 1601914 w 4490688"/>
                <a:gd name="connsiteY9" fmla="*/ 2773327 h 4092582"/>
                <a:gd name="connsiteX10" fmla="*/ 1784698 w 4490688"/>
                <a:gd name="connsiteY10" fmla="*/ 3363117 h 4092582"/>
                <a:gd name="connsiteX11" fmla="*/ 1810242 w 4490688"/>
                <a:gd name="connsiteY11" fmla="*/ 3428397 h 4092582"/>
                <a:gd name="connsiteX12" fmla="*/ 1811945 w 4490688"/>
                <a:gd name="connsiteY12" fmla="*/ 3431235 h 4092582"/>
                <a:gd name="connsiteX13" fmla="*/ 1818757 w 4490688"/>
                <a:gd name="connsiteY13" fmla="*/ 3422720 h 4092582"/>
                <a:gd name="connsiteX14" fmla="*/ 2071362 w 4490688"/>
                <a:gd name="connsiteY14" fmla="*/ 2656390 h 4092582"/>
                <a:gd name="connsiteX15" fmla="*/ 2135507 w 4490688"/>
                <a:gd name="connsiteY15" fmla="*/ 2303311 h 4092582"/>
                <a:gd name="connsiteX16" fmla="*/ 2136642 w 4490688"/>
                <a:gd name="connsiteY16" fmla="*/ 2275496 h 4092582"/>
                <a:gd name="connsiteX17" fmla="*/ 2147428 w 4490688"/>
                <a:gd name="connsiteY17" fmla="*/ 1900846 h 4092582"/>
                <a:gd name="connsiteX18" fmla="*/ 2365406 w 4490688"/>
                <a:gd name="connsiteY18" fmla="*/ 1158924 h 4092582"/>
                <a:gd name="connsiteX19" fmla="*/ 2640149 w 4490688"/>
                <a:gd name="connsiteY19" fmla="*/ 801304 h 4092582"/>
                <a:gd name="connsiteX20" fmla="*/ 3362203 w 4490688"/>
                <a:gd name="connsiteY20" fmla="*/ 297796 h 4092582"/>
                <a:gd name="connsiteX21" fmla="*/ 4107530 w 4490688"/>
                <a:gd name="connsiteY21" fmla="*/ 46894 h 4092582"/>
                <a:gd name="connsiteX22" fmla="*/ 4371488 w 4490688"/>
                <a:gd name="connsiteY22" fmla="*/ 347 h 4092582"/>
                <a:gd name="connsiteX23" fmla="*/ 4390220 w 4490688"/>
                <a:gd name="connsiteY23" fmla="*/ 11700 h 4092582"/>
                <a:gd name="connsiteX24" fmla="*/ 4473665 w 4490688"/>
                <a:gd name="connsiteY24" fmla="*/ 409056 h 4092582"/>
                <a:gd name="connsiteX25" fmla="*/ 4489560 w 4490688"/>
                <a:gd name="connsiteY25" fmla="*/ 713318 h 4092582"/>
                <a:gd name="connsiteX26" fmla="*/ 4181324 w 4490688"/>
                <a:gd name="connsiteY26" fmla="*/ 1554010 h 4092582"/>
                <a:gd name="connsiteX27" fmla="*/ 3764100 w 4490688"/>
                <a:gd name="connsiteY27" fmla="*/ 1900846 h 4092582"/>
                <a:gd name="connsiteX28" fmla="*/ 3106759 w 4490688"/>
                <a:gd name="connsiteY28" fmla="*/ 2167074 h 4092582"/>
                <a:gd name="connsiteX29" fmla="*/ 2613470 w 4490688"/>
                <a:gd name="connsiteY29" fmla="*/ 2263008 h 4092582"/>
                <a:gd name="connsiteX30" fmla="*/ 2374488 w 4490688"/>
                <a:gd name="connsiteY30" fmla="*/ 2287416 h 4092582"/>
                <a:gd name="connsiteX31" fmla="*/ 2356323 w 4490688"/>
                <a:gd name="connsiteY31" fmla="*/ 2302175 h 4092582"/>
                <a:gd name="connsiteX32" fmla="*/ 2101448 w 4490688"/>
                <a:gd name="connsiteY32" fmla="*/ 3137759 h 4092582"/>
                <a:gd name="connsiteX33" fmla="*/ 1990756 w 4490688"/>
                <a:gd name="connsiteY33" fmla="*/ 3606072 h 4092582"/>
                <a:gd name="connsiteX34" fmla="*/ 1953858 w 4490688"/>
                <a:gd name="connsiteY34" fmla="*/ 3948366 h 4092582"/>
                <a:gd name="connsiteX35" fmla="*/ 1962941 w 4490688"/>
                <a:gd name="connsiteY35" fmla="*/ 4014214 h 4092582"/>
                <a:gd name="connsiteX36" fmla="*/ 1957832 w 4490688"/>
                <a:gd name="connsiteY36" fmla="*/ 4030676 h 4092582"/>
                <a:gd name="connsiteX37" fmla="*/ 1783563 w 4490688"/>
                <a:gd name="connsiteY37" fmla="*/ 4092550 h 4092582"/>
                <a:gd name="connsiteX38" fmla="*/ 1637676 w 4490688"/>
                <a:gd name="connsiteY38" fmla="*/ 4016484 h 4092582"/>
                <a:gd name="connsiteX39" fmla="*/ 1621782 w 4490688"/>
                <a:gd name="connsiteY39" fmla="*/ 3889330 h 4092582"/>
                <a:gd name="connsiteX40" fmla="*/ 1697279 w 4490688"/>
                <a:gd name="connsiteY40" fmla="*/ 3717899 h 4092582"/>
                <a:gd name="connsiteX41" fmla="*/ 1699550 w 4490688"/>
                <a:gd name="connsiteY41" fmla="*/ 3658864 h 4092582"/>
                <a:gd name="connsiteX42" fmla="*/ 1634270 w 4490688"/>
                <a:gd name="connsiteY42" fmla="*/ 3314866 h 4092582"/>
                <a:gd name="connsiteX43" fmla="*/ 1435024 w 4490688"/>
                <a:gd name="connsiteY43" fmla="*/ 2643334 h 4092582"/>
                <a:gd name="connsiteX44" fmla="*/ 1412318 w 4490688"/>
                <a:gd name="connsiteY44" fmla="*/ 2625169 h 4092582"/>
                <a:gd name="connsiteX45" fmla="*/ 1103515 w 4490688"/>
                <a:gd name="connsiteY45" fmla="*/ 2584866 h 4092582"/>
                <a:gd name="connsiteX46" fmla="*/ 504075 w 4490688"/>
                <a:gd name="connsiteY46" fmla="*/ 2375970 h 4092582"/>
                <a:gd name="connsiteX47" fmla="*/ 118072 w 4490688"/>
                <a:gd name="connsiteY47" fmla="*/ 2005293 h 4092582"/>
                <a:gd name="connsiteX48" fmla="*/ 6244 w 4490688"/>
                <a:gd name="connsiteY48" fmla="*/ 1652214 h 4092582"/>
                <a:gd name="connsiteX49" fmla="*/ 0 w 4490688"/>
                <a:gd name="connsiteY49" fmla="*/ 1598855 h 4092582"/>
                <a:gd name="connsiteX50" fmla="*/ 568 w 4490688"/>
                <a:gd name="connsiteY50" fmla="*/ 1465456 h 4092582"/>
                <a:gd name="connsiteX0" fmla="*/ 568 w 4490688"/>
                <a:gd name="connsiteY0" fmla="*/ 1465456 h 4098571"/>
                <a:gd name="connsiteX1" fmla="*/ 10785 w 4490688"/>
                <a:gd name="connsiteY1" fmla="*/ 1371794 h 4098571"/>
                <a:gd name="connsiteX2" fmla="*/ 67551 w 4490688"/>
                <a:gd name="connsiteY2" fmla="*/ 1099321 h 4098571"/>
                <a:gd name="connsiteX3" fmla="*/ 86283 w 4490688"/>
                <a:gd name="connsiteY3" fmla="*/ 1090238 h 4098571"/>
                <a:gd name="connsiteX4" fmla="*/ 379192 w 4490688"/>
                <a:gd name="connsiteY4" fmla="*/ 1150977 h 4098571"/>
                <a:gd name="connsiteX5" fmla="*/ 849775 w 4490688"/>
                <a:gd name="connsiteY5" fmla="*/ 1335464 h 4098571"/>
                <a:gd name="connsiteX6" fmla="*/ 1353282 w 4490688"/>
                <a:gd name="connsiteY6" fmla="*/ 1755527 h 4098571"/>
                <a:gd name="connsiteX7" fmla="*/ 1554799 w 4490688"/>
                <a:gd name="connsiteY7" fmla="*/ 2227813 h 4098571"/>
                <a:gd name="connsiteX8" fmla="*/ 1580911 w 4490688"/>
                <a:gd name="connsiteY8" fmla="*/ 2615519 h 4098571"/>
                <a:gd name="connsiteX9" fmla="*/ 1601914 w 4490688"/>
                <a:gd name="connsiteY9" fmla="*/ 2773327 h 4098571"/>
                <a:gd name="connsiteX10" fmla="*/ 1784698 w 4490688"/>
                <a:gd name="connsiteY10" fmla="*/ 3363117 h 4098571"/>
                <a:gd name="connsiteX11" fmla="*/ 1810242 w 4490688"/>
                <a:gd name="connsiteY11" fmla="*/ 3428397 h 4098571"/>
                <a:gd name="connsiteX12" fmla="*/ 1811945 w 4490688"/>
                <a:gd name="connsiteY12" fmla="*/ 3431235 h 4098571"/>
                <a:gd name="connsiteX13" fmla="*/ 1818757 w 4490688"/>
                <a:gd name="connsiteY13" fmla="*/ 3422720 h 4098571"/>
                <a:gd name="connsiteX14" fmla="*/ 2071362 w 4490688"/>
                <a:gd name="connsiteY14" fmla="*/ 2656390 h 4098571"/>
                <a:gd name="connsiteX15" fmla="*/ 2135507 w 4490688"/>
                <a:gd name="connsiteY15" fmla="*/ 2303311 h 4098571"/>
                <a:gd name="connsiteX16" fmla="*/ 2136642 w 4490688"/>
                <a:gd name="connsiteY16" fmla="*/ 2275496 h 4098571"/>
                <a:gd name="connsiteX17" fmla="*/ 2147428 w 4490688"/>
                <a:gd name="connsiteY17" fmla="*/ 1900846 h 4098571"/>
                <a:gd name="connsiteX18" fmla="*/ 2365406 w 4490688"/>
                <a:gd name="connsiteY18" fmla="*/ 1158924 h 4098571"/>
                <a:gd name="connsiteX19" fmla="*/ 2640149 w 4490688"/>
                <a:gd name="connsiteY19" fmla="*/ 801304 h 4098571"/>
                <a:gd name="connsiteX20" fmla="*/ 3362203 w 4490688"/>
                <a:gd name="connsiteY20" fmla="*/ 297796 h 4098571"/>
                <a:gd name="connsiteX21" fmla="*/ 4107530 w 4490688"/>
                <a:gd name="connsiteY21" fmla="*/ 46894 h 4098571"/>
                <a:gd name="connsiteX22" fmla="*/ 4371488 w 4490688"/>
                <a:gd name="connsiteY22" fmla="*/ 347 h 4098571"/>
                <a:gd name="connsiteX23" fmla="*/ 4390220 w 4490688"/>
                <a:gd name="connsiteY23" fmla="*/ 11700 h 4098571"/>
                <a:gd name="connsiteX24" fmla="*/ 4473665 w 4490688"/>
                <a:gd name="connsiteY24" fmla="*/ 409056 h 4098571"/>
                <a:gd name="connsiteX25" fmla="*/ 4489560 w 4490688"/>
                <a:gd name="connsiteY25" fmla="*/ 713318 h 4098571"/>
                <a:gd name="connsiteX26" fmla="*/ 4181324 w 4490688"/>
                <a:gd name="connsiteY26" fmla="*/ 1554010 h 4098571"/>
                <a:gd name="connsiteX27" fmla="*/ 3764100 w 4490688"/>
                <a:gd name="connsiteY27" fmla="*/ 1900846 h 4098571"/>
                <a:gd name="connsiteX28" fmla="*/ 3106759 w 4490688"/>
                <a:gd name="connsiteY28" fmla="*/ 2167074 h 4098571"/>
                <a:gd name="connsiteX29" fmla="*/ 2613470 w 4490688"/>
                <a:gd name="connsiteY29" fmla="*/ 2263008 h 4098571"/>
                <a:gd name="connsiteX30" fmla="*/ 2374488 w 4490688"/>
                <a:gd name="connsiteY30" fmla="*/ 2287416 h 4098571"/>
                <a:gd name="connsiteX31" fmla="*/ 2356323 w 4490688"/>
                <a:gd name="connsiteY31" fmla="*/ 2302175 h 4098571"/>
                <a:gd name="connsiteX32" fmla="*/ 2101448 w 4490688"/>
                <a:gd name="connsiteY32" fmla="*/ 3137759 h 4098571"/>
                <a:gd name="connsiteX33" fmla="*/ 1990756 w 4490688"/>
                <a:gd name="connsiteY33" fmla="*/ 3606072 h 4098571"/>
                <a:gd name="connsiteX34" fmla="*/ 1953858 w 4490688"/>
                <a:gd name="connsiteY34" fmla="*/ 3948366 h 4098571"/>
                <a:gd name="connsiteX35" fmla="*/ 1962941 w 4490688"/>
                <a:gd name="connsiteY35" fmla="*/ 4014214 h 4098571"/>
                <a:gd name="connsiteX36" fmla="*/ 1957832 w 4490688"/>
                <a:gd name="connsiteY36" fmla="*/ 4030676 h 4098571"/>
                <a:gd name="connsiteX37" fmla="*/ 1783563 w 4490688"/>
                <a:gd name="connsiteY37" fmla="*/ 4092550 h 4098571"/>
                <a:gd name="connsiteX38" fmla="*/ 1621782 w 4490688"/>
                <a:gd name="connsiteY38" fmla="*/ 3889330 h 4098571"/>
                <a:gd name="connsiteX39" fmla="*/ 1697279 w 4490688"/>
                <a:gd name="connsiteY39" fmla="*/ 3717899 h 4098571"/>
                <a:gd name="connsiteX40" fmla="*/ 1699550 w 4490688"/>
                <a:gd name="connsiteY40" fmla="*/ 3658864 h 4098571"/>
                <a:gd name="connsiteX41" fmla="*/ 1634270 w 4490688"/>
                <a:gd name="connsiteY41" fmla="*/ 3314866 h 4098571"/>
                <a:gd name="connsiteX42" fmla="*/ 1435024 w 4490688"/>
                <a:gd name="connsiteY42" fmla="*/ 2643334 h 4098571"/>
                <a:gd name="connsiteX43" fmla="*/ 1412318 w 4490688"/>
                <a:gd name="connsiteY43" fmla="*/ 2625169 h 4098571"/>
                <a:gd name="connsiteX44" fmla="*/ 1103515 w 4490688"/>
                <a:gd name="connsiteY44" fmla="*/ 2584866 h 4098571"/>
                <a:gd name="connsiteX45" fmla="*/ 504075 w 4490688"/>
                <a:gd name="connsiteY45" fmla="*/ 2375970 h 4098571"/>
                <a:gd name="connsiteX46" fmla="*/ 118072 w 4490688"/>
                <a:gd name="connsiteY46" fmla="*/ 2005293 h 4098571"/>
                <a:gd name="connsiteX47" fmla="*/ 6244 w 4490688"/>
                <a:gd name="connsiteY47" fmla="*/ 1652214 h 4098571"/>
                <a:gd name="connsiteX48" fmla="*/ 0 w 4490688"/>
                <a:gd name="connsiteY48" fmla="*/ 1598855 h 4098571"/>
                <a:gd name="connsiteX49" fmla="*/ 568 w 4490688"/>
                <a:gd name="connsiteY49" fmla="*/ 1465456 h 4098571"/>
                <a:gd name="connsiteX0" fmla="*/ 568 w 4490688"/>
                <a:gd name="connsiteY0" fmla="*/ 1465456 h 4109802"/>
                <a:gd name="connsiteX1" fmla="*/ 10785 w 4490688"/>
                <a:gd name="connsiteY1" fmla="*/ 1371794 h 4109802"/>
                <a:gd name="connsiteX2" fmla="*/ 67551 w 4490688"/>
                <a:gd name="connsiteY2" fmla="*/ 1099321 h 4109802"/>
                <a:gd name="connsiteX3" fmla="*/ 86283 w 4490688"/>
                <a:gd name="connsiteY3" fmla="*/ 1090238 h 4109802"/>
                <a:gd name="connsiteX4" fmla="*/ 379192 w 4490688"/>
                <a:gd name="connsiteY4" fmla="*/ 1150977 h 4109802"/>
                <a:gd name="connsiteX5" fmla="*/ 849775 w 4490688"/>
                <a:gd name="connsiteY5" fmla="*/ 1335464 h 4109802"/>
                <a:gd name="connsiteX6" fmla="*/ 1353282 w 4490688"/>
                <a:gd name="connsiteY6" fmla="*/ 1755527 h 4109802"/>
                <a:gd name="connsiteX7" fmla="*/ 1554799 w 4490688"/>
                <a:gd name="connsiteY7" fmla="*/ 2227813 h 4109802"/>
                <a:gd name="connsiteX8" fmla="*/ 1580911 w 4490688"/>
                <a:gd name="connsiteY8" fmla="*/ 2615519 h 4109802"/>
                <a:gd name="connsiteX9" fmla="*/ 1601914 w 4490688"/>
                <a:gd name="connsiteY9" fmla="*/ 2773327 h 4109802"/>
                <a:gd name="connsiteX10" fmla="*/ 1784698 w 4490688"/>
                <a:gd name="connsiteY10" fmla="*/ 3363117 h 4109802"/>
                <a:gd name="connsiteX11" fmla="*/ 1810242 w 4490688"/>
                <a:gd name="connsiteY11" fmla="*/ 3428397 h 4109802"/>
                <a:gd name="connsiteX12" fmla="*/ 1811945 w 4490688"/>
                <a:gd name="connsiteY12" fmla="*/ 3431235 h 4109802"/>
                <a:gd name="connsiteX13" fmla="*/ 1818757 w 4490688"/>
                <a:gd name="connsiteY13" fmla="*/ 3422720 h 4109802"/>
                <a:gd name="connsiteX14" fmla="*/ 2071362 w 4490688"/>
                <a:gd name="connsiteY14" fmla="*/ 2656390 h 4109802"/>
                <a:gd name="connsiteX15" fmla="*/ 2135507 w 4490688"/>
                <a:gd name="connsiteY15" fmla="*/ 2303311 h 4109802"/>
                <a:gd name="connsiteX16" fmla="*/ 2136642 w 4490688"/>
                <a:gd name="connsiteY16" fmla="*/ 2275496 h 4109802"/>
                <a:gd name="connsiteX17" fmla="*/ 2147428 w 4490688"/>
                <a:gd name="connsiteY17" fmla="*/ 1900846 h 4109802"/>
                <a:gd name="connsiteX18" fmla="*/ 2365406 w 4490688"/>
                <a:gd name="connsiteY18" fmla="*/ 1158924 h 4109802"/>
                <a:gd name="connsiteX19" fmla="*/ 2640149 w 4490688"/>
                <a:gd name="connsiteY19" fmla="*/ 801304 h 4109802"/>
                <a:gd name="connsiteX20" fmla="*/ 3362203 w 4490688"/>
                <a:gd name="connsiteY20" fmla="*/ 297796 h 4109802"/>
                <a:gd name="connsiteX21" fmla="*/ 4107530 w 4490688"/>
                <a:gd name="connsiteY21" fmla="*/ 46894 h 4109802"/>
                <a:gd name="connsiteX22" fmla="*/ 4371488 w 4490688"/>
                <a:gd name="connsiteY22" fmla="*/ 347 h 4109802"/>
                <a:gd name="connsiteX23" fmla="*/ 4390220 w 4490688"/>
                <a:gd name="connsiteY23" fmla="*/ 11700 h 4109802"/>
                <a:gd name="connsiteX24" fmla="*/ 4473665 w 4490688"/>
                <a:gd name="connsiteY24" fmla="*/ 409056 h 4109802"/>
                <a:gd name="connsiteX25" fmla="*/ 4489560 w 4490688"/>
                <a:gd name="connsiteY25" fmla="*/ 713318 h 4109802"/>
                <a:gd name="connsiteX26" fmla="*/ 4181324 w 4490688"/>
                <a:gd name="connsiteY26" fmla="*/ 1554010 h 4109802"/>
                <a:gd name="connsiteX27" fmla="*/ 3764100 w 4490688"/>
                <a:gd name="connsiteY27" fmla="*/ 1900846 h 4109802"/>
                <a:gd name="connsiteX28" fmla="*/ 3106759 w 4490688"/>
                <a:gd name="connsiteY28" fmla="*/ 2167074 h 4109802"/>
                <a:gd name="connsiteX29" fmla="*/ 2613470 w 4490688"/>
                <a:gd name="connsiteY29" fmla="*/ 2263008 h 4109802"/>
                <a:gd name="connsiteX30" fmla="*/ 2374488 w 4490688"/>
                <a:gd name="connsiteY30" fmla="*/ 2287416 h 4109802"/>
                <a:gd name="connsiteX31" fmla="*/ 2356323 w 4490688"/>
                <a:gd name="connsiteY31" fmla="*/ 2302175 h 4109802"/>
                <a:gd name="connsiteX32" fmla="*/ 2101448 w 4490688"/>
                <a:gd name="connsiteY32" fmla="*/ 3137759 h 4109802"/>
                <a:gd name="connsiteX33" fmla="*/ 1990756 w 4490688"/>
                <a:gd name="connsiteY33" fmla="*/ 3606072 h 4109802"/>
                <a:gd name="connsiteX34" fmla="*/ 1953858 w 4490688"/>
                <a:gd name="connsiteY34" fmla="*/ 3948366 h 4109802"/>
                <a:gd name="connsiteX35" fmla="*/ 1962941 w 4490688"/>
                <a:gd name="connsiteY35" fmla="*/ 4014214 h 4109802"/>
                <a:gd name="connsiteX36" fmla="*/ 1957832 w 4490688"/>
                <a:gd name="connsiteY36" fmla="*/ 4030676 h 4109802"/>
                <a:gd name="connsiteX37" fmla="*/ 1783563 w 4490688"/>
                <a:gd name="connsiteY37" fmla="*/ 4092550 h 4109802"/>
                <a:gd name="connsiteX38" fmla="*/ 1697279 w 4490688"/>
                <a:gd name="connsiteY38" fmla="*/ 3717899 h 4109802"/>
                <a:gd name="connsiteX39" fmla="*/ 1699550 w 4490688"/>
                <a:gd name="connsiteY39" fmla="*/ 3658864 h 4109802"/>
                <a:gd name="connsiteX40" fmla="*/ 1634270 w 4490688"/>
                <a:gd name="connsiteY40" fmla="*/ 3314866 h 4109802"/>
                <a:gd name="connsiteX41" fmla="*/ 1435024 w 4490688"/>
                <a:gd name="connsiteY41" fmla="*/ 2643334 h 4109802"/>
                <a:gd name="connsiteX42" fmla="*/ 1412318 w 4490688"/>
                <a:gd name="connsiteY42" fmla="*/ 2625169 h 4109802"/>
                <a:gd name="connsiteX43" fmla="*/ 1103515 w 4490688"/>
                <a:gd name="connsiteY43" fmla="*/ 2584866 h 4109802"/>
                <a:gd name="connsiteX44" fmla="*/ 504075 w 4490688"/>
                <a:gd name="connsiteY44" fmla="*/ 2375970 h 4109802"/>
                <a:gd name="connsiteX45" fmla="*/ 118072 w 4490688"/>
                <a:gd name="connsiteY45" fmla="*/ 2005293 h 4109802"/>
                <a:gd name="connsiteX46" fmla="*/ 6244 w 4490688"/>
                <a:gd name="connsiteY46" fmla="*/ 1652214 h 4109802"/>
                <a:gd name="connsiteX47" fmla="*/ 0 w 4490688"/>
                <a:gd name="connsiteY47" fmla="*/ 1598855 h 4109802"/>
                <a:gd name="connsiteX48" fmla="*/ 568 w 4490688"/>
                <a:gd name="connsiteY48" fmla="*/ 1465456 h 410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90688" h="4109802">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grpFill/>
            <a:ln w="5672"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xmlns="" id="{A08E9B24-582D-47C9-8196-55833281079D}"/>
                </a:ext>
              </a:extLst>
            </p:cNvPr>
            <p:cNvSpPr/>
            <p:nvPr/>
          </p:nvSpPr>
          <p:spPr>
            <a:xfrm>
              <a:off x="7600719" y="376887"/>
              <a:ext cx="2435227" cy="2185460"/>
            </a:xfrm>
            <a:custGeom>
              <a:avLst/>
              <a:gdLst>
                <a:gd name="connsiteX0" fmla="*/ 2436079 w 2435226"/>
                <a:gd name="connsiteY0" fmla="*/ 568 h 2185459"/>
                <a:gd name="connsiteX1" fmla="*/ 2361717 w 2435226"/>
                <a:gd name="connsiteY1" fmla="*/ 9650 h 2185459"/>
                <a:gd name="connsiteX2" fmla="*/ 1811095 w 2435226"/>
                <a:gd name="connsiteY2" fmla="*/ 119207 h 2185459"/>
                <a:gd name="connsiteX3" fmla="*/ 1059523 w 2435226"/>
                <a:gd name="connsiteY3" fmla="*/ 436524 h 2185459"/>
                <a:gd name="connsiteX4" fmla="*/ 448730 w 2435226"/>
                <a:gd name="connsiteY4" fmla="*/ 979200 h 2185459"/>
                <a:gd name="connsiteX5" fmla="*/ 176825 w 2435226"/>
                <a:gd name="connsiteY5" fmla="*/ 1575802 h 2185459"/>
                <a:gd name="connsiteX6" fmla="*/ 109274 w 2435226"/>
                <a:gd name="connsiteY6" fmla="*/ 2124154 h 2185459"/>
                <a:gd name="connsiteX7" fmla="*/ 107003 w 2435226"/>
                <a:gd name="connsiteY7" fmla="*/ 2188866 h 2185459"/>
                <a:gd name="connsiteX8" fmla="*/ 66700 w 2435226"/>
                <a:gd name="connsiteY8" fmla="*/ 2053765 h 2185459"/>
                <a:gd name="connsiteX9" fmla="*/ 1988 w 2435226"/>
                <a:gd name="connsiteY9" fmla="*/ 1474192 h 2185459"/>
                <a:gd name="connsiteX10" fmla="*/ 287517 w 2435226"/>
                <a:gd name="connsiteY10" fmla="*/ 723189 h 2185459"/>
                <a:gd name="connsiteX11" fmla="*/ 695659 w 2435226"/>
                <a:gd name="connsiteY11" fmla="*/ 387139 h 2185459"/>
                <a:gd name="connsiteX12" fmla="*/ 1307587 w 2435226"/>
                <a:gd name="connsiteY12" fmla="*/ 140210 h 2185459"/>
                <a:gd name="connsiteX13" fmla="*/ 1781009 w 2435226"/>
                <a:gd name="connsiteY13" fmla="*/ 44845 h 2185459"/>
                <a:gd name="connsiteX14" fmla="*/ 2271460 w 2435226"/>
                <a:gd name="connsiteY14" fmla="*/ 2838 h 2185459"/>
                <a:gd name="connsiteX15" fmla="*/ 2285084 w 2435226"/>
                <a:gd name="connsiteY15" fmla="*/ 0 h 2185459"/>
                <a:gd name="connsiteX16" fmla="*/ 2436079 w 2435226"/>
                <a:gd name="connsiteY16" fmla="*/ 568 h 21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6" h="2185459">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grpFill/>
            <a:ln w="567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41417516-CE29-44C2-96E5-7F6D20424F30}"/>
                </a:ext>
              </a:extLst>
            </p:cNvPr>
            <p:cNvSpPr/>
            <p:nvPr/>
          </p:nvSpPr>
          <p:spPr>
            <a:xfrm>
              <a:off x="5750459" y="1472498"/>
              <a:ext cx="1612132" cy="1458865"/>
            </a:xfrm>
            <a:custGeom>
              <a:avLst/>
              <a:gdLst>
                <a:gd name="connsiteX0" fmla="*/ 0 w 1612131"/>
                <a:gd name="connsiteY0" fmla="*/ 1093 h 1458865"/>
                <a:gd name="connsiteX1" fmla="*/ 233873 w 1612131"/>
                <a:gd name="connsiteY1" fmla="*/ 7904 h 1458865"/>
                <a:gd name="connsiteX2" fmla="*/ 630094 w 1612131"/>
                <a:gd name="connsiteY2" fmla="*/ 66940 h 1458865"/>
                <a:gd name="connsiteX3" fmla="*/ 1207963 w 1612131"/>
                <a:gd name="connsiteY3" fmla="*/ 297407 h 1458865"/>
                <a:gd name="connsiteX4" fmla="*/ 1533796 w 1612131"/>
                <a:gd name="connsiteY4" fmla="*/ 662975 h 1458865"/>
                <a:gd name="connsiteX5" fmla="*/ 1610429 w 1612131"/>
                <a:gd name="connsiteY5" fmla="*/ 966669 h 1458865"/>
                <a:gd name="connsiteX6" fmla="*/ 1546284 w 1612131"/>
                <a:gd name="connsiteY6" fmla="*/ 1458823 h 1458865"/>
                <a:gd name="connsiteX7" fmla="*/ 1543446 w 1612131"/>
                <a:gd name="connsiteY7" fmla="*/ 1463932 h 1458865"/>
                <a:gd name="connsiteX8" fmla="*/ 1540608 w 1612131"/>
                <a:gd name="connsiteY8" fmla="*/ 1451443 h 1458865"/>
                <a:gd name="connsiteX9" fmla="*/ 1471354 w 1612131"/>
                <a:gd name="connsiteY9" fmla="*/ 972913 h 1458865"/>
                <a:gd name="connsiteX10" fmla="*/ 1176175 w 1612131"/>
                <a:gd name="connsiteY10" fmla="*/ 501194 h 1458865"/>
                <a:gd name="connsiteX11" fmla="*/ 634635 w 1612131"/>
                <a:gd name="connsiteY11" fmla="*/ 158332 h 1458865"/>
                <a:gd name="connsiteX12" fmla="*/ 82877 w 1612131"/>
                <a:gd name="connsiteY12" fmla="*/ 11310 h 1458865"/>
                <a:gd name="connsiteX13" fmla="*/ 0 w 1612131"/>
                <a:gd name="connsiteY13" fmla="*/ 1093 h 14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131" h="1458865">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grpFill/>
            <a:ln w="5672" cap="flat">
              <a:noFill/>
              <a:prstDash val="solid"/>
              <a:miter/>
            </a:ln>
          </p:spPr>
          <p:txBody>
            <a:bodyPr rtlCol="0" anchor="ctr"/>
            <a:lstStyle/>
            <a:p>
              <a:endParaRPr lang="en-US"/>
            </a:p>
          </p:txBody>
        </p:sp>
      </p:grpSp>
      <p:grpSp>
        <p:nvGrpSpPr>
          <p:cNvPr id="122" name="Group 121">
            <a:extLst>
              <a:ext uri="{FF2B5EF4-FFF2-40B4-BE49-F238E27FC236}">
                <a16:creationId xmlns:a16="http://schemas.microsoft.com/office/drawing/2014/main" xmlns="" id="{13B41294-5C02-4A37-885D-0AD435A594F2}"/>
              </a:ext>
            </a:extLst>
          </p:cNvPr>
          <p:cNvGrpSpPr/>
          <p:nvPr/>
        </p:nvGrpSpPr>
        <p:grpSpPr>
          <a:xfrm rot="1151421">
            <a:off x="6183232" y="741923"/>
            <a:ext cx="727105" cy="550706"/>
            <a:chOff x="5712813" y="1354067"/>
            <a:chExt cx="891420" cy="675158"/>
          </a:xfrm>
        </p:grpSpPr>
        <p:sp>
          <p:nvSpPr>
            <p:cNvPr id="123" name="Freeform: Shape 122">
              <a:extLst>
                <a:ext uri="{FF2B5EF4-FFF2-40B4-BE49-F238E27FC236}">
                  <a16:creationId xmlns:a16="http://schemas.microsoft.com/office/drawing/2014/main" xmlns="" id="{1B1A03BF-B728-4FBE-836F-7445277D23F2}"/>
                </a:ext>
              </a:extLst>
            </p:cNvPr>
            <p:cNvSpPr/>
            <p:nvPr/>
          </p:nvSpPr>
          <p:spPr>
            <a:xfrm rot="739920">
              <a:off x="6440960" y="1354067"/>
              <a:ext cx="163273" cy="675158"/>
            </a:xfrm>
            <a:custGeom>
              <a:avLst/>
              <a:gdLst>
                <a:gd name="connsiteX0" fmla="*/ 360045 w 352425"/>
                <a:gd name="connsiteY0" fmla="*/ 1458278 h 1457325"/>
                <a:gd name="connsiteX1" fmla="*/ 360045 w 352425"/>
                <a:gd name="connsiteY1" fmla="*/ 1433513 h 1457325"/>
                <a:gd name="connsiteX2" fmla="*/ 360998 w 352425"/>
                <a:gd name="connsiteY2" fmla="*/ 160020 h 1457325"/>
                <a:gd name="connsiteX3" fmla="*/ 334328 w 352425"/>
                <a:gd name="connsiteY3" fmla="*/ 122873 h 1457325"/>
                <a:gd name="connsiteX4" fmla="*/ 124778 w 352425"/>
                <a:gd name="connsiteY4" fmla="*/ 45720 h 1457325"/>
                <a:gd name="connsiteX5" fmla="*/ 0 w 352425"/>
                <a:gd name="connsiteY5" fmla="*/ 0 h 1457325"/>
                <a:gd name="connsiteX6" fmla="*/ 0 w 352425"/>
                <a:gd name="connsiteY6" fmla="*/ 1457325 h 1457325"/>
                <a:gd name="connsiteX7" fmla="*/ 360045 w 352425"/>
                <a:gd name="connsiteY7" fmla="*/ 1457325 h 1457325"/>
                <a:gd name="connsiteX8" fmla="*/ 323850 w 352425"/>
                <a:gd name="connsiteY8" fmla="*/ 1391603 h 1457325"/>
                <a:gd name="connsiteX9" fmla="*/ 300990 w 352425"/>
                <a:gd name="connsiteY9" fmla="*/ 1392555 h 1457325"/>
                <a:gd name="connsiteX10" fmla="*/ 60960 w 352425"/>
                <a:gd name="connsiteY10" fmla="*/ 1392555 h 1457325"/>
                <a:gd name="connsiteX11" fmla="*/ 37148 w 352425"/>
                <a:gd name="connsiteY11" fmla="*/ 1362075 h 1457325"/>
                <a:gd name="connsiteX12" fmla="*/ 323850 w 352425"/>
                <a:gd name="connsiteY12" fmla="*/ 1362075 h 1457325"/>
                <a:gd name="connsiteX13" fmla="*/ 323850 w 352425"/>
                <a:gd name="connsiteY13" fmla="*/ 1391603 h 1457325"/>
                <a:gd name="connsiteX14" fmla="*/ 323850 w 352425"/>
                <a:gd name="connsiteY14" fmla="*/ 1333500 h 1457325"/>
                <a:gd name="connsiteX15" fmla="*/ 37148 w 352425"/>
                <a:gd name="connsiteY15" fmla="*/ 1333500 h 1457325"/>
                <a:gd name="connsiteX16" fmla="*/ 60960 w 352425"/>
                <a:gd name="connsiteY16" fmla="*/ 1302068 h 1457325"/>
                <a:gd name="connsiteX17" fmla="*/ 300990 w 352425"/>
                <a:gd name="connsiteY17" fmla="*/ 1302068 h 1457325"/>
                <a:gd name="connsiteX18" fmla="*/ 323850 w 352425"/>
                <a:gd name="connsiteY18" fmla="*/ 1303020 h 1457325"/>
                <a:gd name="connsiteX19" fmla="*/ 323850 w 352425"/>
                <a:gd name="connsiteY19" fmla="*/ 1333500 h 1457325"/>
                <a:gd name="connsiteX20" fmla="*/ 323850 w 352425"/>
                <a:gd name="connsiteY20" fmla="*/ 1277303 h 1457325"/>
                <a:gd name="connsiteX21" fmla="*/ 300990 w 352425"/>
                <a:gd name="connsiteY21" fmla="*/ 1278255 h 1457325"/>
                <a:gd name="connsiteX22" fmla="*/ 60960 w 352425"/>
                <a:gd name="connsiteY22" fmla="*/ 1278255 h 1457325"/>
                <a:gd name="connsiteX23" fmla="*/ 37148 w 352425"/>
                <a:gd name="connsiteY23" fmla="*/ 1247775 h 1457325"/>
                <a:gd name="connsiteX24" fmla="*/ 323850 w 352425"/>
                <a:gd name="connsiteY24" fmla="*/ 1247775 h 1457325"/>
                <a:gd name="connsiteX25" fmla="*/ 323850 w 352425"/>
                <a:gd name="connsiteY25" fmla="*/ 1277303 h 1457325"/>
                <a:gd name="connsiteX26" fmla="*/ 322898 w 352425"/>
                <a:gd name="connsiteY26" fmla="*/ 1163003 h 1457325"/>
                <a:gd name="connsiteX27" fmla="*/ 300038 w 352425"/>
                <a:gd name="connsiteY27" fmla="*/ 1163955 h 1457325"/>
                <a:gd name="connsiteX28" fmla="*/ 60008 w 352425"/>
                <a:gd name="connsiteY28" fmla="*/ 1163955 h 1457325"/>
                <a:gd name="connsiteX29" fmla="*/ 36195 w 352425"/>
                <a:gd name="connsiteY29" fmla="*/ 1133475 h 1457325"/>
                <a:gd name="connsiteX30" fmla="*/ 322898 w 352425"/>
                <a:gd name="connsiteY30" fmla="*/ 1133475 h 1457325"/>
                <a:gd name="connsiteX31" fmla="*/ 323850 w 352425"/>
                <a:gd name="connsiteY31" fmla="*/ 1150620 h 1457325"/>
                <a:gd name="connsiteX32" fmla="*/ 322898 w 352425"/>
                <a:gd name="connsiteY32" fmla="*/ 1163003 h 1457325"/>
                <a:gd name="connsiteX33" fmla="*/ 300990 w 352425"/>
                <a:gd name="connsiteY33" fmla="*/ 936308 h 1457325"/>
                <a:gd name="connsiteX34" fmla="*/ 60960 w 352425"/>
                <a:gd name="connsiteY34" fmla="*/ 936308 h 1457325"/>
                <a:gd name="connsiteX35" fmla="*/ 37148 w 352425"/>
                <a:gd name="connsiteY35" fmla="*/ 904875 h 1457325"/>
                <a:gd name="connsiteX36" fmla="*/ 323850 w 352425"/>
                <a:gd name="connsiteY36" fmla="*/ 904875 h 1457325"/>
                <a:gd name="connsiteX37" fmla="*/ 323850 w 352425"/>
                <a:gd name="connsiteY37" fmla="*/ 934403 h 1457325"/>
                <a:gd name="connsiteX38" fmla="*/ 300990 w 352425"/>
                <a:gd name="connsiteY38" fmla="*/ 936308 h 1457325"/>
                <a:gd name="connsiteX39" fmla="*/ 322898 w 352425"/>
                <a:gd name="connsiteY39" fmla="*/ 960120 h 1457325"/>
                <a:gd name="connsiteX40" fmla="*/ 322898 w 352425"/>
                <a:gd name="connsiteY40" fmla="*/ 990600 h 1457325"/>
                <a:gd name="connsiteX41" fmla="*/ 37148 w 352425"/>
                <a:gd name="connsiteY41" fmla="*/ 990600 h 1457325"/>
                <a:gd name="connsiteX42" fmla="*/ 60960 w 352425"/>
                <a:gd name="connsiteY42" fmla="*/ 959168 h 1457325"/>
                <a:gd name="connsiteX43" fmla="*/ 298133 w 352425"/>
                <a:gd name="connsiteY43" fmla="*/ 959168 h 1457325"/>
                <a:gd name="connsiteX44" fmla="*/ 322898 w 352425"/>
                <a:gd name="connsiteY44" fmla="*/ 960120 h 1457325"/>
                <a:gd name="connsiteX45" fmla="*/ 37148 w 352425"/>
                <a:gd name="connsiteY45" fmla="*/ 762000 h 1457325"/>
                <a:gd name="connsiteX46" fmla="*/ 37148 w 352425"/>
                <a:gd name="connsiteY46" fmla="*/ 731520 h 1457325"/>
                <a:gd name="connsiteX47" fmla="*/ 323850 w 352425"/>
                <a:gd name="connsiteY47" fmla="*/ 731520 h 1457325"/>
                <a:gd name="connsiteX48" fmla="*/ 323850 w 352425"/>
                <a:gd name="connsiteY48" fmla="*/ 762000 h 1457325"/>
                <a:gd name="connsiteX49" fmla="*/ 37148 w 352425"/>
                <a:gd name="connsiteY49" fmla="*/ 762000 h 1457325"/>
                <a:gd name="connsiteX50" fmla="*/ 322898 w 352425"/>
                <a:gd name="connsiteY50" fmla="*/ 789623 h 1457325"/>
                <a:gd name="connsiteX51" fmla="*/ 322898 w 352425"/>
                <a:gd name="connsiteY51" fmla="*/ 820103 h 1457325"/>
                <a:gd name="connsiteX52" fmla="*/ 300038 w 352425"/>
                <a:gd name="connsiteY52" fmla="*/ 821055 h 1457325"/>
                <a:gd name="connsiteX53" fmla="*/ 60008 w 352425"/>
                <a:gd name="connsiteY53" fmla="*/ 821055 h 1457325"/>
                <a:gd name="connsiteX54" fmla="*/ 36195 w 352425"/>
                <a:gd name="connsiteY54" fmla="*/ 789623 h 1457325"/>
                <a:gd name="connsiteX55" fmla="*/ 322898 w 352425"/>
                <a:gd name="connsiteY55" fmla="*/ 789623 h 1457325"/>
                <a:gd name="connsiteX56" fmla="*/ 39053 w 352425"/>
                <a:gd name="connsiteY56" fmla="*/ 647700 h 1457325"/>
                <a:gd name="connsiteX57" fmla="*/ 61913 w 352425"/>
                <a:gd name="connsiteY57" fmla="*/ 616268 h 1457325"/>
                <a:gd name="connsiteX58" fmla="*/ 301943 w 352425"/>
                <a:gd name="connsiteY58" fmla="*/ 616268 h 1457325"/>
                <a:gd name="connsiteX59" fmla="*/ 324803 w 352425"/>
                <a:gd name="connsiteY59" fmla="*/ 617220 h 1457325"/>
                <a:gd name="connsiteX60" fmla="*/ 324803 w 352425"/>
                <a:gd name="connsiteY60" fmla="*/ 647700 h 1457325"/>
                <a:gd name="connsiteX61" fmla="*/ 39053 w 352425"/>
                <a:gd name="connsiteY61" fmla="*/ 647700 h 1457325"/>
                <a:gd name="connsiteX62" fmla="*/ 37148 w 352425"/>
                <a:gd name="connsiteY62" fmla="*/ 561975 h 1457325"/>
                <a:gd name="connsiteX63" fmla="*/ 323850 w 352425"/>
                <a:gd name="connsiteY63" fmla="*/ 561975 h 1457325"/>
                <a:gd name="connsiteX64" fmla="*/ 323850 w 352425"/>
                <a:gd name="connsiteY64" fmla="*/ 591503 h 1457325"/>
                <a:gd name="connsiteX65" fmla="*/ 300990 w 352425"/>
                <a:gd name="connsiteY65" fmla="*/ 592455 h 1457325"/>
                <a:gd name="connsiteX66" fmla="*/ 60960 w 352425"/>
                <a:gd name="connsiteY66" fmla="*/ 592455 h 1457325"/>
                <a:gd name="connsiteX67" fmla="*/ 37148 w 352425"/>
                <a:gd name="connsiteY67" fmla="*/ 561975 h 1457325"/>
                <a:gd name="connsiteX68" fmla="*/ 60960 w 352425"/>
                <a:gd name="connsiteY68" fmla="*/ 1073468 h 1457325"/>
                <a:gd name="connsiteX69" fmla="*/ 300990 w 352425"/>
                <a:gd name="connsiteY69" fmla="*/ 1073468 h 1457325"/>
                <a:gd name="connsiteX70" fmla="*/ 323850 w 352425"/>
                <a:gd name="connsiteY70" fmla="*/ 1074420 h 1457325"/>
                <a:gd name="connsiteX71" fmla="*/ 323850 w 352425"/>
                <a:gd name="connsiteY71" fmla="*/ 1103948 h 1457325"/>
                <a:gd name="connsiteX72" fmla="*/ 37148 w 352425"/>
                <a:gd name="connsiteY72" fmla="*/ 1103948 h 1457325"/>
                <a:gd name="connsiteX73" fmla="*/ 60960 w 352425"/>
                <a:gd name="connsiteY73" fmla="*/ 1073468 h 1457325"/>
                <a:gd name="connsiteX74" fmla="*/ 323850 w 352425"/>
                <a:gd name="connsiteY74" fmla="*/ 533400 h 1457325"/>
                <a:gd name="connsiteX75" fmla="*/ 38100 w 352425"/>
                <a:gd name="connsiteY75" fmla="*/ 533400 h 1457325"/>
                <a:gd name="connsiteX76" fmla="*/ 60008 w 352425"/>
                <a:gd name="connsiteY76" fmla="*/ 502920 h 1457325"/>
                <a:gd name="connsiteX77" fmla="*/ 301943 w 352425"/>
                <a:gd name="connsiteY77" fmla="*/ 502920 h 1457325"/>
                <a:gd name="connsiteX78" fmla="*/ 324803 w 352425"/>
                <a:gd name="connsiteY78" fmla="*/ 504825 h 1457325"/>
                <a:gd name="connsiteX79" fmla="*/ 323850 w 352425"/>
                <a:gd name="connsiteY79" fmla="*/ 533400 h 1457325"/>
                <a:gd name="connsiteX80" fmla="*/ 38100 w 352425"/>
                <a:gd name="connsiteY80" fmla="*/ 447675 h 1457325"/>
                <a:gd name="connsiteX81" fmla="*/ 322898 w 352425"/>
                <a:gd name="connsiteY81" fmla="*/ 447675 h 1457325"/>
                <a:gd name="connsiteX82" fmla="*/ 322898 w 352425"/>
                <a:gd name="connsiteY82" fmla="*/ 477203 h 1457325"/>
                <a:gd name="connsiteX83" fmla="*/ 300990 w 352425"/>
                <a:gd name="connsiteY83" fmla="*/ 479108 h 1457325"/>
                <a:gd name="connsiteX84" fmla="*/ 59055 w 352425"/>
                <a:gd name="connsiteY84" fmla="*/ 479108 h 1457325"/>
                <a:gd name="connsiteX85" fmla="*/ 38100 w 352425"/>
                <a:gd name="connsiteY85" fmla="*/ 447675 h 1457325"/>
                <a:gd name="connsiteX86" fmla="*/ 37148 w 352425"/>
                <a:gd name="connsiteY86" fmla="*/ 218123 h 1457325"/>
                <a:gd name="connsiteX87" fmla="*/ 322898 w 352425"/>
                <a:gd name="connsiteY87" fmla="*/ 218123 h 1457325"/>
                <a:gd name="connsiteX88" fmla="*/ 322898 w 352425"/>
                <a:gd name="connsiteY88" fmla="*/ 248603 h 1457325"/>
                <a:gd name="connsiteX89" fmla="*/ 300038 w 352425"/>
                <a:gd name="connsiteY89" fmla="*/ 249555 h 1457325"/>
                <a:gd name="connsiteX90" fmla="*/ 60008 w 352425"/>
                <a:gd name="connsiteY90" fmla="*/ 249555 h 1457325"/>
                <a:gd name="connsiteX91" fmla="*/ 37148 w 352425"/>
                <a:gd name="connsiteY91" fmla="*/ 218123 h 1457325"/>
                <a:gd name="connsiteX92" fmla="*/ 61913 w 352425"/>
                <a:gd name="connsiteY92" fmla="*/ 273368 h 1457325"/>
                <a:gd name="connsiteX93" fmla="*/ 299085 w 352425"/>
                <a:gd name="connsiteY93" fmla="*/ 273368 h 1457325"/>
                <a:gd name="connsiteX94" fmla="*/ 323850 w 352425"/>
                <a:gd name="connsiteY94" fmla="*/ 274320 h 1457325"/>
                <a:gd name="connsiteX95" fmla="*/ 323850 w 352425"/>
                <a:gd name="connsiteY95" fmla="*/ 304800 h 1457325"/>
                <a:gd name="connsiteX96" fmla="*/ 39053 w 352425"/>
                <a:gd name="connsiteY96" fmla="*/ 304800 h 1457325"/>
                <a:gd name="connsiteX97" fmla="*/ 61913 w 352425"/>
                <a:gd name="connsiteY97" fmla="*/ 273368 h 1457325"/>
                <a:gd name="connsiteX98" fmla="*/ 322898 w 352425"/>
                <a:gd name="connsiteY98" fmla="*/ 332423 h 1457325"/>
                <a:gd name="connsiteX99" fmla="*/ 322898 w 352425"/>
                <a:gd name="connsiteY99" fmla="*/ 362903 h 1457325"/>
                <a:gd name="connsiteX100" fmla="*/ 300038 w 352425"/>
                <a:gd name="connsiteY100" fmla="*/ 363855 h 1457325"/>
                <a:gd name="connsiteX101" fmla="*/ 60008 w 352425"/>
                <a:gd name="connsiteY101" fmla="*/ 363855 h 1457325"/>
                <a:gd name="connsiteX102" fmla="*/ 36195 w 352425"/>
                <a:gd name="connsiteY102" fmla="*/ 332423 h 1457325"/>
                <a:gd name="connsiteX103" fmla="*/ 322898 w 352425"/>
                <a:gd name="connsiteY103" fmla="*/ 332423 h 1457325"/>
                <a:gd name="connsiteX104" fmla="*/ 60960 w 352425"/>
                <a:gd name="connsiteY104" fmla="*/ 387668 h 1457325"/>
                <a:gd name="connsiteX105" fmla="*/ 300990 w 352425"/>
                <a:gd name="connsiteY105" fmla="*/ 387668 h 1457325"/>
                <a:gd name="connsiteX106" fmla="*/ 323850 w 352425"/>
                <a:gd name="connsiteY106" fmla="*/ 388620 h 1457325"/>
                <a:gd name="connsiteX107" fmla="*/ 323850 w 352425"/>
                <a:gd name="connsiteY107" fmla="*/ 419100 h 1457325"/>
                <a:gd name="connsiteX108" fmla="*/ 39053 w 352425"/>
                <a:gd name="connsiteY108" fmla="*/ 419100 h 1457325"/>
                <a:gd name="connsiteX109" fmla="*/ 60960 w 352425"/>
                <a:gd name="connsiteY109" fmla="*/ 387668 h 1457325"/>
                <a:gd name="connsiteX110" fmla="*/ 60960 w 352425"/>
                <a:gd name="connsiteY110" fmla="*/ 844868 h 1457325"/>
                <a:gd name="connsiteX111" fmla="*/ 300990 w 352425"/>
                <a:gd name="connsiteY111" fmla="*/ 844868 h 1457325"/>
                <a:gd name="connsiteX112" fmla="*/ 324803 w 352425"/>
                <a:gd name="connsiteY112" fmla="*/ 845820 h 1457325"/>
                <a:gd name="connsiteX113" fmla="*/ 324803 w 352425"/>
                <a:gd name="connsiteY113" fmla="*/ 875348 h 1457325"/>
                <a:gd name="connsiteX114" fmla="*/ 40005 w 352425"/>
                <a:gd name="connsiteY114" fmla="*/ 875348 h 1457325"/>
                <a:gd name="connsiteX115" fmla="*/ 60960 w 352425"/>
                <a:gd name="connsiteY115" fmla="*/ 844868 h 1457325"/>
                <a:gd name="connsiteX116" fmla="*/ 37148 w 352425"/>
                <a:gd name="connsiteY116" fmla="*/ 1019175 h 1457325"/>
                <a:gd name="connsiteX117" fmla="*/ 323850 w 352425"/>
                <a:gd name="connsiteY117" fmla="*/ 1019175 h 1457325"/>
                <a:gd name="connsiteX118" fmla="*/ 323850 w 352425"/>
                <a:gd name="connsiteY118" fmla="*/ 1049655 h 1457325"/>
                <a:gd name="connsiteX119" fmla="*/ 219075 w 352425"/>
                <a:gd name="connsiteY119" fmla="*/ 1049655 h 1457325"/>
                <a:gd name="connsiteX120" fmla="*/ 61913 w 352425"/>
                <a:gd name="connsiteY120" fmla="*/ 1049655 h 1457325"/>
                <a:gd name="connsiteX121" fmla="*/ 37148 w 352425"/>
                <a:gd name="connsiteY121" fmla="*/ 101917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2425" h="14573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xmlns="" id="{C4C276C9-E002-4779-ABD9-266854369292}"/>
                </a:ext>
              </a:extLst>
            </p:cNvPr>
            <p:cNvSpPr/>
            <p:nvPr/>
          </p:nvSpPr>
          <p:spPr>
            <a:xfrm rot="186138">
              <a:off x="6177380" y="1465249"/>
              <a:ext cx="189750" cy="529535"/>
            </a:xfrm>
            <a:custGeom>
              <a:avLst/>
              <a:gdLst>
                <a:gd name="connsiteX0" fmla="*/ 417195 w 409575"/>
                <a:gd name="connsiteY0" fmla="*/ 1149668 h 1143000"/>
                <a:gd name="connsiteX1" fmla="*/ 417195 w 409575"/>
                <a:gd name="connsiteY1" fmla="*/ 0 h 1143000"/>
                <a:gd name="connsiteX2" fmla="*/ 0 w 409575"/>
                <a:gd name="connsiteY2" fmla="*/ 0 h 1143000"/>
                <a:gd name="connsiteX3" fmla="*/ 0 w 409575"/>
                <a:gd name="connsiteY3" fmla="*/ 1149668 h 1143000"/>
                <a:gd name="connsiteX4" fmla="*/ 417195 w 409575"/>
                <a:gd name="connsiteY4" fmla="*/ 1149668 h 1143000"/>
                <a:gd name="connsiteX5" fmla="*/ 342900 w 409575"/>
                <a:gd name="connsiteY5" fmla="*/ 1091565 h 1143000"/>
                <a:gd name="connsiteX6" fmla="*/ 342900 w 409575"/>
                <a:gd name="connsiteY6" fmla="*/ 921068 h 1143000"/>
                <a:gd name="connsiteX7" fmla="*/ 383858 w 409575"/>
                <a:gd name="connsiteY7" fmla="*/ 951548 h 1143000"/>
                <a:gd name="connsiteX8" fmla="*/ 383858 w 409575"/>
                <a:gd name="connsiteY8" fmla="*/ 1061085 h 1143000"/>
                <a:gd name="connsiteX9" fmla="*/ 342900 w 409575"/>
                <a:gd name="connsiteY9" fmla="*/ 1091565 h 1143000"/>
                <a:gd name="connsiteX10" fmla="*/ 382905 w 409575"/>
                <a:gd name="connsiteY10" fmla="*/ 879158 h 1143000"/>
                <a:gd name="connsiteX11" fmla="*/ 343852 w 409575"/>
                <a:gd name="connsiteY11" fmla="*/ 894398 h 1143000"/>
                <a:gd name="connsiteX12" fmla="*/ 343852 w 409575"/>
                <a:gd name="connsiteY12" fmla="*/ 727710 h 1143000"/>
                <a:gd name="connsiteX13" fmla="*/ 367665 w 409575"/>
                <a:gd name="connsiteY13" fmla="*/ 728663 h 1143000"/>
                <a:gd name="connsiteX14" fmla="*/ 382905 w 409575"/>
                <a:gd name="connsiteY14" fmla="*/ 741998 h 1143000"/>
                <a:gd name="connsiteX15" fmla="*/ 382905 w 409575"/>
                <a:gd name="connsiteY15" fmla="*/ 879158 h 1143000"/>
                <a:gd name="connsiteX16" fmla="*/ 342900 w 409575"/>
                <a:gd name="connsiteY16" fmla="*/ 139065 h 1143000"/>
                <a:gd name="connsiteX17" fmla="*/ 382905 w 409575"/>
                <a:gd name="connsiteY17" fmla="*/ 139065 h 1143000"/>
                <a:gd name="connsiteX18" fmla="*/ 382905 w 409575"/>
                <a:gd name="connsiteY18" fmla="*/ 225743 h 1143000"/>
                <a:gd name="connsiteX19" fmla="*/ 382905 w 409575"/>
                <a:gd name="connsiteY19" fmla="*/ 268605 h 1143000"/>
                <a:gd name="connsiteX20" fmla="*/ 342900 w 409575"/>
                <a:gd name="connsiteY20" fmla="*/ 301943 h 1143000"/>
                <a:gd name="connsiteX21" fmla="*/ 342900 w 409575"/>
                <a:gd name="connsiteY21" fmla="*/ 139065 h 1143000"/>
                <a:gd name="connsiteX22" fmla="*/ 382905 w 409575"/>
                <a:gd name="connsiteY22" fmla="*/ 470535 h 1143000"/>
                <a:gd name="connsiteX23" fmla="*/ 342900 w 409575"/>
                <a:gd name="connsiteY23" fmla="*/ 501015 h 1143000"/>
                <a:gd name="connsiteX24" fmla="*/ 342900 w 409575"/>
                <a:gd name="connsiteY24" fmla="*/ 340043 h 1143000"/>
                <a:gd name="connsiteX25" fmla="*/ 382905 w 409575"/>
                <a:gd name="connsiteY25" fmla="*/ 370522 h 1143000"/>
                <a:gd name="connsiteX26" fmla="*/ 382905 w 409575"/>
                <a:gd name="connsiteY26" fmla="*/ 470535 h 1143000"/>
                <a:gd name="connsiteX27" fmla="*/ 342900 w 409575"/>
                <a:gd name="connsiteY27" fmla="*/ 531495 h 1143000"/>
                <a:gd name="connsiteX28" fmla="*/ 383858 w 409575"/>
                <a:gd name="connsiteY28" fmla="*/ 559118 h 1143000"/>
                <a:gd name="connsiteX29" fmla="*/ 383858 w 409575"/>
                <a:gd name="connsiteY29" fmla="*/ 690563 h 1143000"/>
                <a:gd name="connsiteX30" fmla="*/ 342900 w 409575"/>
                <a:gd name="connsiteY30" fmla="*/ 690563 h 1143000"/>
                <a:gd name="connsiteX31" fmla="*/ 342900 w 409575"/>
                <a:gd name="connsiteY31" fmla="*/ 531495 h 1143000"/>
                <a:gd name="connsiteX32" fmla="*/ 263842 w 409575"/>
                <a:gd name="connsiteY32" fmla="*/ 139065 h 1143000"/>
                <a:gd name="connsiteX33" fmla="*/ 305752 w 409575"/>
                <a:gd name="connsiteY33" fmla="*/ 139065 h 1143000"/>
                <a:gd name="connsiteX34" fmla="*/ 305752 w 409575"/>
                <a:gd name="connsiteY34" fmla="*/ 250508 h 1143000"/>
                <a:gd name="connsiteX35" fmla="*/ 305752 w 409575"/>
                <a:gd name="connsiteY35" fmla="*/ 278130 h 1143000"/>
                <a:gd name="connsiteX36" fmla="*/ 277177 w 409575"/>
                <a:gd name="connsiteY36" fmla="*/ 302895 h 1143000"/>
                <a:gd name="connsiteX37" fmla="*/ 264795 w 409575"/>
                <a:gd name="connsiteY37" fmla="*/ 289560 h 1143000"/>
                <a:gd name="connsiteX38" fmla="*/ 263842 w 409575"/>
                <a:gd name="connsiteY38" fmla="*/ 139065 h 1143000"/>
                <a:gd name="connsiteX39" fmla="*/ 284798 w 409575"/>
                <a:gd name="connsiteY39" fmla="*/ 526733 h 1143000"/>
                <a:gd name="connsiteX40" fmla="*/ 306705 w 409575"/>
                <a:gd name="connsiteY40" fmla="*/ 549593 h 1143000"/>
                <a:gd name="connsiteX41" fmla="*/ 306705 w 409575"/>
                <a:gd name="connsiteY41" fmla="*/ 691515 h 1143000"/>
                <a:gd name="connsiteX42" fmla="*/ 264795 w 409575"/>
                <a:gd name="connsiteY42" fmla="*/ 691515 h 1143000"/>
                <a:gd name="connsiteX43" fmla="*/ 264795 w 409575"/>
                <a:gd name="connsiteY43" fmla="*/ 602933 h 1143000"/>
                <a:gd name="connsiteX44" fmla="*/ 264795 w 409575"/>
                <a:gd name="connsiteY44" fmla="*/ 550545 h 1143000"/>
                <a:gd name="connsiteX45" fmla="*/ 284798 w 409575"/>
                <a:gd name="connsiteY45" fmla="*/ 526733 h 1143000"/>
                <a:gd name="connsiteX46" fmla="*/ 230505 w 409575"/>
                <a:gd name="connsiteY46" fmla="*/ 1012508 h 1143000"/>
                <a:gd name="connsiteX47" fmla="*/ 230505 w 409575"/>
                <a:gd name="connsiteY47" fmla="*/ 1079183 h 1143000"/>
                <a:gd name="connsiteX48" fmla="*/ 210502 w 409575"/>
                <a:gd name="connsiteY48" fmla="*/ 1093470 h 1143000"/>
                <a:gd name="connsiteX49" fmla="*/ 187642 w 409575"/>
                <a:gd name="connsiteY49" fmla="*/ 1079183 h 1143000"/>
                <a:gd name="connsiteX50" fmla="*/ 187642 w 409575"/>
                <a:gd name="connsiteY50" fmla="*/ 919163 h 1143000"/>
                <a:gd name="connsiteX51" fmla="*/ 230505 w 409575"/>
                <a:gd name="connsiteY51" fmla="*/ 919163 h 1143000"/>
                <a:gd name="connsiteX52" fmla="*/ 230505 w 409575"/>
                <a:gd name="connsiteY52" fmla="*/ 1012508 h 1143000"/>
                <a:gd name="connsiteX53" fmla="*/ 187642 w 409575"/>
                <a:gd name="connsiteY53" fmla="*/ 351472 h 1143000"/>
                <a:gd name="connsiteX54" fmla="*/ 200977 w 409575"/>
                <a:gd name="connsiteY54" fmla="*/ 338138 h 1143000"/>
                <a:gd name="connsiteX55" fmla="*/ 229552 w 409575"/>
                <a:gd name="connsiteY55" fmla="*/ 337185 h 1143000"/>
                <a:gd name="connsiteX56" fmla="*/ 229552 w 409575"/>
                <a:gd name="connsiteY56" fmla="*/ 490538 h 1143000"/>
                <a:gd name="connsiteX57" fmla="*/ 208598 w 409575"/>
                <a:gd name="connsiteY57" fmla="*/ 502920 h 1143000"/>
                <a:gd name="connsiteX58" fmla="*/ 187642 w 409575"/>
                <a:gd name="connsiteY58" fmla="*/ 490538 h 1143000"/>
                <a:gd name="connsiteX59" fmla="*/ 187642 w 409575"/>
                <a:gd name="connsiteY59" fmla="*/ 351472 h 1143000"/>
                <a:gd name="connsiteX60" fmla="*/ 187642 w 409575"/>
                <a:gd name="connsiteY60" fmla="*/ 743903 h 1143000"/>
                <a:gd name="connsiteX61" fmla="*/ 227648 w 409575"/>
                <a:gd name="connsiteY61" fmla="*/ 727710 h 1143000"/>
                <a:gd name="connsiteX62" fmla="*/ 227648 w 409575"/>
                <a:gd name="connsiteY62" fmla="*/ 893445 h 1143000"/>
                <a:gd name="connsiteX63" fmla="*/ 202883 w 409575"/>
                <a:gd name="connsiteY63" fmla="*/ 893445 h 1143000"/>
                <a:gd name="connsiteX64" fmla="*/ 186690 w 409575"/>
                <a:gd name="connsiteY64" fmla="*/ 878205 h 1143000"/>
                <a:gd name="connsiteX65" fmla="*/ 187642 w 409575"/>
                <a:gd name="connsiteY65" fmla="*/ 743903 h 1143000"/>
                <a:gd name="connsiteX66" fmla="*/ 114300 w 409575"/>
                <a:gd name="connsiteY66" fmla="*/ 139065 h 1143000"/>
                <a:gd name="connsiteX67" fmla="*/ 154305 w 409575"/>
                <a:gd name="connsiteY67" fmla="*/ 139065 h 1143000"/>
                <a:gd name="connsiteX68" fmla="*/ 154305 w 409575"/>
                <a:gd name="connsiteY68" fmla="*/ 230505 h 1143000"/>
                <a:gd name="connsiteX69" fmla="*/ 154305 w 409575"/>
                <a:gd name="connsiteY69" fmla="*/ 269558 h 1143000"/>
                <a:gd name="connsiteX70" fmla="*/ 114300 w 409575"/>
                <a:gd name="connsiteY70" fmla="*/ 301943 h 1143000"/>
                <a:gd name="connsiteX71" fmla="*/ 114300 w 409575"/>
                <a:gd name="connsiteY71" fmla="*/ 139065 h 1143000"/>
                <a:gd name="connsiteX72" fmla="*/ 114300 w 409575"/>
                <a:gd name="connsiteY72" fmla="*/ 339090 h 1143000"/>
                <a:gd name="connsiteX73" fmla="*/ 130492 w 409575"/>
                <a:gd name="connsiteY73" fmla="*/ 337185 h 1143000"/>
                <a:gd name="connsiteX74" fmla="*/ 155258 w 409575"/>
                <a:gd name="connsiteY74" fmla="*/ 360997 h 1143000"/>
                <a:gd name="connsiteX75" fmla="*/ 155258 w 409575"/>
                <a:gd name="connsiteY75" fmla="*/ 472440 h 1143000"/>
                <a:gd name="connsiteX76" fmla="*/ 115252 w 409575"/>
                <a:gd name="connsiteY76" fmla="*/ 501015 h 1143000"/>
                <a:gd name="connsiteX77" fmla="*/ 114300 w 409575"/>
                <a:gd name="connsiteY77" fmla="*/ 339090 h 1143000"/>
                <a:gd name="connsiteX78" fmla="*/ 154305 w 409575"/>
                <a:gd name="connsiteY78" fmla="*/ 691515 h 1143000"/>
                <a:gd name="connsiteX79" fmla="*/ 114300 w 409575"/>
                <a:gd name="connsiteY79" fmla="*/ 691515 h 1143000"/>
                <a:gd name="connsiteX80" fmla="*/ 114300 w 409575"/>
                <a:gd name="connsiteY80" fmla="*/ 530543 h 1143000"/>
                <a:gd name="connsiteX81" fmla="*/ 154305 w 409575"/>
                <a:gd name="connsiteY81" fmla="*/ 559118 h 1143000"/>
                <a:gd name="connsiteX82" fmla="*/ 154305 w 409575"/>
                <a:gd name="connsiteY82" fmla="*/ 691515 h 1143000"/>
                <a:gd name="connsiteX83" fmla="*/ 114300 w 409575"/>
                <a:gd name="connsiteY83" fmla="*/ 727710 h 1143000"/>
                <a:gd name="connsiteX84" fmla="*/ 139065 w 409575"/>
                <a:gd name="connsiteY84" fmla="*/ 728663 h 1143000"/>
                <a:gd name="connsiteX85" fmla="*/ 154305 w 409575"/>
                <a:gd name="connsiteY85" fmla="*/ 741998 h 1143000"/>
                <a:gd name="connsiteX86" fmla="*/ 154305 w 409575"/>
                <a:gd name="connsiteY86" fmla="*/ 879158 h 1143000"/>
                <a:gd name="connsiteX87" fmla="*/ 114300 w 409575"/>
                <a:gd name="connsiteY87" fmla="*/ 894398 h 1143000"/>
                <a:gd name="connsiteX88" fmla="*/ 114300 w 409575"/>
                <a:gd name="connsiteY88" fmla="*/ 72771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9575" h="114300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xmlns="" id="{AC786997-65C4-4137-AD5B-71187F352987}"/>
                </a:ext>
              </a:extLst>
            </p:cNvPr>
            <p:cNvSpPr/>
            <p:nvPr/>
          </p:nvSpPr>
          <p:spPr>
            <a:xfrm rot="21180530">
              <a:off x="5712813" y="1452010"/>
              <a:ext cx="216227" cy="556013"/>
            </a:xfrm>
            <a:custGeom>
              <a:avLst/>
              <a:gdLst>
                <a:gd name="connsiteX0" fmla="*/ 0 w 466725"/>
                <a:gd name="connsiteY0" fmla="*/ 1203008 h 1200150"/>
                <a:gd name="connsiteX1" fmla="*/ 468630 w 466725"/>
                <a:gd name="connsiteY1" fmla="*/ 1203008 h 1200150"/>
                <a:gd name="connsiteX2" fmla="*/ 464820 w 466725"/>
                <a:gd name="connsiteY2" fmla="*/ 1182053 h 1200150"/>
                <a:gd name="connsiteX3" fmla="*/ 464820 w 466725"/>
                <a:gd name="connsiteY3" fmla="*/ 32385 h 1200150"/>
                <a:gd name="connsiteX4" fmla="*/ 464820 w 466725"/>
                <a:gd name="connsiteY4" fmla="*/ 0 h 1200150"/>
                <a:gd name="connsiteX5" fmla="*/ 0 w 466725"/>
                <a:gd name="connsiteY5" fmla="*/ 0 h 1200150"/>
                <a:gd name="connsiteX6" fmla="*/ 0 w 466725"/>
                <a:gd name="connsiteY6" fmla="*/ 29528 h 1200150"/>
                <a:gd name="connsiteX7" fmla="*/ 0 w 466725"/>
                <a:gd name="connsiteY7" fmla="*/ 1183958 h 1200150"/>
                <a:gd name="connsiteX8" fmla="*/ 0 w 466725"/>
                <a:gd name="connsiteY8" fmla="*/ 1203008 h 1200150"/>
                <a:gd name="connsiteX9" fmla="*/ 110490 w 466725"/>
                <a:gd name="connsiteY9" fmla="*/ 892493 h 1200150"/>
                <a:gd name="connsiteX10" fmla="*/ 41910 w 466725"/>
                <a:gd name="connsiteY10" fmla="*/ 892493 h 1200150"/>
                <a:gd name="connsiteX11" fmla="*/ 41910 w 466725"/>
                <a:gd name="connsiteY11" fmla="*/ 825818 h 1200150"/>
                <a:gd name="connsiteX12" fmla="*/ 110490 w 466725"/>
                <a:gd name="connsiteY12" fmla="*/ 825818 h 1200150"/>
                <a:gd name="connsiteX13" fmla="*/ 110490 w 466725"/>
                <a:gd name="connsiteY13" fmla="*/ 892493 h 1200150"/>
                <a:gd name="connsiteX14" fmla="*/ 204788 w 466725"/>
                <a:gd name="connsiteY14" fmla="*/ 892493 h 1200150"/>
                <a:gd name="connsiteX15" fmla="*/ 146685 w 466725"/>
                <a:gd name="connsiteY15" fmla="*/ 892493 h 1200150"/>
                <a:gd name="connsiteX16" fmla="*/ 146685 w 466725"/>
                <a:gd name="connsiteY16" fmla="*/ 824865 h 1200150"/>
                <a:gd name="connsiteX17" fmla="*/ 204788 w 466725"/>
                <a:gd name="connsiteY17" fmla="*/ 824865 h 1200150"/>
                <a:gd name="connsiteX18" fmla="*/ 204788 w 466725"/>
                <a:gd name="connsiteY18" fmla="*/ 892493 h 1200150"/>
                <a:gd name="connsiteX19" fmla="*/ 206692 w 466725"/>
                <a:gd name="connsiteY19" fmla="*/ 673418 h 1200150"/>
                <a:gd name="connsiteX20" fmla="*/ 206692 w 466725"/>
                <a:gd name="connsiteY20" fmla="*/ 701040 h 1200150"/>
                <a:gd name="connsiteX21" fmla="*/ 195263 w 466725"/>
                <a:gd name="connsiteY21" fmla="*/ 702945 h 1200150"/>
                <a:gd name="connsiteX22" fmla="*/ 144780 w 466725"/>
                <a:gd name="connsiteY22" fmla="*/ 652463 h 1200150"/>
                <a:gd name="connsiteX23" fmla="*/ 164782 w 466725"/>
                <a:gd name="connsiteY23" fmla="*/ 632460 h 1200150"/>
                <a:gd name="connsiteX24" fmla="*/ 206692 w 466725"/>
                <a:gd name="connsiteY24" fmla="*/ 673418 h 1200150"/>
                <a:gd name="connsiteX25" fmla="*/ 309563 w 466725"/>
                <a:gd name="connsiteY25" fmla="*/ 892493 h 1200150"/>
                <a:gd name="connsiteX26" fmla="*/ 252413 w 466725"/>
                <a:gd name="connsiteY26" fmla="*/ 892493 h 1200150"/>
                <a:gd name="connsiteX27" fmla="*/ 252413 w 466725"/>
                <a:gd name="connsiteY27" fmla="*/ 824865 h 1200150"/>
                <a:gd name="connsiteX28" fmla="*/ 309563 w 466725"/>
                <a:gd name="connsiteY28" fmla="*/ 824865 h 1200150"/>
                <a:gd name="connsiteX29" fmla="*/ 309563 w 466725"/>
                <a:gd name="connsiteY29" fmla="*/ 892493 h 1200150"/>
                <a:gd name="connsiteX30" fmla="*/ 311467 w 466725"/>
                <a:gd name="connsiteY30" fmla="*/ 701993 h 1200150"/>
                <a:gd name="connsiteX31" fmla="*/ 250507 w 466725"/>
                <a:gd name="connsiteY31" fmla="*/ 701993 h 1200150"/>
                <a:gd name="connsiteX32" fmla="*/ 251460 w 466725"/>
                <a:gd name="connsiteY32" fmla="*/ 644843 h 1200150"/>
                <a:gd name="connsiteX33" fmla="*/ 264795 w 466725"/>
                <a:gd name="connsiteY33" fmla="*/ 633413 h 1200150"/>
                <a:gd name="connsiteX34" fmla="*/ 311467 w 466725"/>
                <a:gd name="connsiteY34" fmla="*/ 672465 h 1200150"/>
                <a:gd name="connsiteX35" fmla="*/ 311467 w 466725"/>
                <a:gd name="connsiteY35" fmla="*/ 701993 h 1200150"/>
                <a:gd name="connsiteX36" fmla="*/ 404813 w 466725"/>
                <a:gd name="connsiteY36" fmla="*/ 892493 h 1200150"/>
                <a:gd name="connsiteX37" fmla="*/ 347663 w 466725"/>
                <a:gd name="connsiteY37" fmla="*/ 892493 h 1200150"/>
                <a:gd name="connsiteX38" fmla="*/ 347663 w 466725"/>
                <a:gd name="connsiteY38" fmla="*/ 824865 h 1200150"/>
                <a:gd name="connsiteX39" fmla="*/ 404813 w 466725"/>
                <a:gd name="connsiteY39" fmla="*/ 824865 h 1200150"/>
                <a:gd name="connsiteX40" fmla="*/ 404813 w 466725"/>
                <a:gd name="connsiteY40" fmla="*/ 892493 h 1200150"/>
                <a:gd name="connsiteX41" fmla="*/ 404813 w 466725"/>
                <a:gd name="connsiteY41" fmla="*/ 797243 h 1200150"/>
                <a:gd name="connsiteX42" fmla="*/ 346710 w 466725"/>
                <a:gd name="connsiteY42" fmla="*/ 797243 h 1200150"/>
                <a:gd name="connsiteX43" fmla="*/ 345757 w 466725"/>
                <a:gd name="connsiteY43" fmla="*/ 779145 h 1200150"/>
                <a:gd name="connsiteX44" fmla="*/ 404813 w 466725"/>
                <a:gd name="connsiteY44" fmla="*/ 731520 h 1200150"/>
                <a:gd name="connsiteX45" fmla="*/ 404813 w 466725"/>
                <a:gd name="connsiteY45" fmla="*/ 797243 h 1200150"/>
                <a:gd name="connsiteX46" fmla="*/ 405765 w 466725"/>
                <a:gd name="connsiteY46" fmla="*/ 701993 h 1200150"/>
                <a:gd name="connsiteX47" fmla="*/ 345757 w 466725"/>
                <a:gd name="connsiteY47" fmla="*/ 701993 h 1200150"/>
                <a:gd name="connsiteX48" fmla="*/ 345757 w 466725"/>
                <a:gd name="connsiteY48" fmla="*/ 643890 h 1200150"/>
                <a:gd name="connsiteX49" fmla="*/ 355282 w 466725"/>
                <a:gd name="connsiteY49" fmla="*/ 634365 h 1200150"/>
                <a:gd name="connsiteX50" fmla="*/ 404813 w 466725"/>
                <a:gd name="connsiteY50" fmla="*/ 634365 h 1200150"/>
                <a:gd name="connsiteX51" fmla="*/ 405765 w 466725"/>
                <a:gd name="connsiteY51" fmla="*/ 701993 h 1200150"/>
                <a:gd name="connsiteX52" fmla="*/ 405765 w 466725"/>
                <a:gd name="connsiteY52" fmla="*/ 444818 h 1200150"/>
                <a:gd name="connsiteX53" fmla="*/ 405765 w 466725"/>
                <a:gd name="connsiteY53" fmla="*/ 513398 h 1200150"/>
                <a:gd name="connsiteX54" fmla="*/ 358140 w 466725"/>
                <a:gd name="connsiteY54" fmla="*/ 512445 h 1200150"/>
                <a:gd name="connsiteX55" fmla="*/ 345757 w 466725"/>
                <a:gd name="connsiteY55" fmla="*/ 500063 h 1200150"/>
                <a:gd name="connsiteX56" fmla="*/ 344805 w 466725"/>
                <a:gd name="connsiteY56" fmla="*/ 443865 h 1200150"/>
                <a:gd name="connsiteX57" fmla="*/ 405765 w 466725"/>
                <a:gd name="connsiteY57" fmla="*/ 444818 h 1200150"/>
                <a:gd name="connsiteX58" fmla="*/ 404813 w 466725"/>
                <a:gd name="connsiteY58" fmla="*/ 321945 h 1200150"/>
                <a:gd name="connsiteX59" fmla="*/ 346710 w 466725"/>
                <a:gd name="connsiteY59" fmla="*/ 321945 h 1200150"/>
                <a:gd name="connsiteX60" fmla="*/ 346710 w 466725"/>
                <a:gd name="connsiteY60" fmla="*/ 254318 h 1200150"/>
                <a:gd name="connsiteX61" fmla="*/ 404813 w 466725"/>
                <a:gd name="connsiteY61" fmla="*/ 254318 h 1200150"/>
                <a:gd name="connsiteX62" fmla="*/ 404813 w 466725"/>
                <a:gd name="connsiteY62" fmla="*/ 321945 h 1200150"/>
                <a:gd name="connsiteX63" fmla="*/ 404813 w 466725"/>
                <a:gd name="connsiteY63" fmla="*/ 159068 h 1200150"/>
                <a:gd name="connsiteX64" fmla="*/ 404813 w 466725"/>
                <a:gd name="connsiteY64" fmla="*/ 224790 h 1200150"/>
                <a:gd name="connsiteX65" fmla="*/ 346710 w 466725"/>
                <a:gd name="connsiteY65" fmla="*/ 224790 h 1200150"/>
                <a:gd name="connsiteX66" fmla="*/ 345757 w 466725"/>
                <a:gd name="connsiteY66" fmla="*/ 207645 h 1200150"/>
                <a:gd name="connsiteX67" fmla="*/ 404813 w 466725"/>
                <a:gd name="connsiteY67" fmla="*/ 159068 h 1200150"/>
                <a:gd name="connsiteX68" fmla="*/ 346710 w 466725"/>
                <a:gd name="connsiteY68" fmla="*/ 349568 h 1200150"/>
                <a:gd name="connsiteX69" fmla="*/ 403860 w 466725"/>
                <a:gd name="connsiteY69" fmla="*/ 349568 h 1200150"/>
                <a:gd name="connsiteX70" fmla="*/ 403860 w 466725"/>
                <a:gd name="connsiteY70" fmla="*/ 415290 h 1200150"/>
                <a:gd name="connsiteX71" fmla="*/ 399097 w 466725"/>
                <a:gd name="connsiteY71" fmla="*/ 417195 h 1200150"/>
                <a:gd name="connsiteX72" fmla="*/ 346710 w 466725"/>
                <a:gd name="connsiteY72" fmla="*/ 349568 h 1200150"/>
                <a:gd name="connsiteX73" fmla="*/ 348615 w 466725"/>
                <a:gd name="connsiteY73" fmla="*/ 544830 h 1200150"/>
                <a:gd name="connsiteX74" fmla="*/ 405765 w 466725"/>
                <a:gd name="connsiteY74" fmla="*/ 534353 h 1200150"/>
                <a:gd name="connsiteX75" fmla="*/ 405765 w 466725"/>
                <a:gd name="connsiteY75" fmla="*/ 593408 h 1200150"/>
                <a:gd name="connsiteX76" fmla="*/ 403860 w 466725"/>
                <a:gd name="connsiteY76" fmla="*/ 611505 h 1200150"/>
                <a:gd name="connsiteX77" fmla="*/ 348615 w 466725"/>
                <a:gd name="connsiteY77" fmla="*/ 602933 h 1200150"/>
                <a:gd name="connsiteX78" fmla="*/ 348615 w 466725"/>
                <a:gd name="connsiteY78" fmla="*/ 544830 h 1200150"/>
                <a:gd name="connsiteX79" fmla="*/ 306705 w 466725"/>
                <a:gd name="connsiteY79" fmla="*/ 605790 h 1200150"/>
                <a:gd name="connsiteX80" fmla="*/ 258127 w 466725"/>
                <a:gd name="connsiteY80" fmla="*/ 607695 h 1200150"/>
                <a:gd name="connsiteX81" fmla="*/ 251460 w 466725"/>
                <a:gd name="connsiteY81" fmla="*/ 595313 h 1200150"/>
                <a:gd name="connsiteX82" fmla="*/ 251460 w 466725"/>
                <a:gd name="connsiteY82" fmla="*/ 570548 h 1200150"/>
                <a:gd name="connsiteX83" fmla="*/ 284797 w 466725"/>
                <a:gd name="connsiteY83" fmla="*/ 537210 h 1200150"/>
                <a:gd name="connsiteX84" fmla="*/ 314325 w 466725"/>
                <a:gd name="connsiteY84" fmla="*/ 575310 h 1200150"/>
                <a:gd name="connsiteX85" fmla="*/ 306705 w 466725"/>
                <a:gd name="connsiteY85" fmla="*/ 605790 h 1200150"/>
                <a:gd name="connsiteX86" fmla="*/ 252413 w 466725"/>
                <a:gd name="connsiteY86" fmla="*/ 254318 h 1200150"/>
                <a:gd name="connsiteX87" fmla="*/ 309563 w 466725"/>
                <a:gd name="connsiteY87" fmla="*/ 254318 h 1200150"/>
                <a:gd name="connsiteX88" fmla="*/ 309563 w 466725"/>
                <a:gd name="connsiteY88" fmla="*/ 321945 h 1200150"/>
                <a:gd name="connsiteX89" fmla="*/ 252413 w 466725"/>
                <a:gd name="connsiteY89" fmla="*/ 321945 h 1200150"/>
                <a:gd name="connsiteX90" fmla="*/ 252413 w 466725"/>
                <a:gd name="connsiteY90" fmla="*/ 254318 h 1200150"/>
                <a:gd name="connsiteX91" fmla="*/ 253365 w 466725"/>
                <a:gd name="connsiteY91" fmla="*/ 349568 h 1200150"/>
                <a:gd name="connsiteX92" fmla="*/ 309563 w 466725"/>
                <a:gd name="connsiteY92" fmla="*/ 349568 h 1200150"/>
                <a:gd name="connsiteX93" fmla="*/ 309563 w 466725"/>
                <a:gd name="connsiteY93" fmla="*/ 414338 h 1200150"/>
                <a:gd name="connsiteX94" fmla="*/ 304800 w 466725"/>
                <a:gd name="connsiteY94" fmla="*/ 417195 h 1200150"/>
                <a:gd name="connsiteX95" fmla="*/ 253365 w 466725"/>
                <a:gd name="connsiteY95" fmla="*/ 349568 h 1200150"/>
                <a:gd name="connsiteX96" fmla="*/ 254317 w 466725"/>
                <a:gd name="connsiteY96" fmla="*/ 736283 h 1200150"/>
                <a:gd name="connsiteX97" fmla="*/ 310515 w 466725"/>
                <a:gd name="connsiteY97" fmla="*/ 725805 h 1200150"/>
                <a:gd name="connsiteX98" fmla="*/ 310515 w 466725"/>
                <a:gd name="connsiteY98" fmla="*/ 799147 h 1200150"/>
                <a:gd name="connsiteX99" fmla="*/ 255270 w 466725"/>
                <a:gd name="connsiteY99" fmla="*/ 793433 h 1200150"/>
                <a:gd name="connsiteX100" fmla="*/ 254317 w 466725"/>
                <a:gd name="connsiteY100" fmla="*/ 736283 h 1200150"/>
                <a:gd name="connsiteX101" fmla="*/ 201930 w 466725"/>
                <a:gd name="connsiteY101" fmla="*/ 605790 h 1200150"/>
                <a:gd name="connsiteX102" fmla="*/ 153352 w 466725"/>
                <a:gd name="connsiteY102" fmla="*/ 607695 h 1200150"/>
                <a:gd name="connsiteX103" fmla="*/ 146685 w 466725"/>
                <a:gd name="connsiteY103" fmla="*/ 595313 h 1200150"/>
                <a:gd name="connsiteX104" fmla="*/ 145732 w 466725"/>
                <a:gd name="connsiteY104" fmla="*/ 559118 h 1200150"/>
                <a:gd name="connsiteX105" fmla="*/ 169545 w 466725"/>
                <a:gd name="connsiteY105" fmla="*/ 536258 h 1200150"/>
                <a:gd name="connsiteX106" fmla="*/ 208597 w 466725"/>
                <a:gd name="connsiteY106" fmla="*/ 574358 h 1200150"/>
                <a:gd name="connsiteX107" fmla="*/ 201930 w 466725"/>
                <a:gd name="connsiteY107" fmla="*/ 605790 h 1200150"/>
                <a:gd name="connsiteX108" fmla="*/ 145732 w 466725"/>
                <a:gd name="connsiteY108" fmla="*/ 167640 h 1200150"/>
                <a:gd name="connsiteX109" fmla="*/ 157163 w 466725"/>
                <a:gd name="connsiteY109" fmla="*/ 158115 h 1200150"/>
                <a:gd name="connsiteX110" fmla="*/ 204788 w 466725"/>
                <a:gd name="connsiteY110" fmla="*/ 158115 h 1200150"/>
                <a:gd name="connsiteX111" fmla="*/ 204788 w 466725"/>
                <a:gd name="connsiteY111" fmla="*/ 226695 h 1200150"/>
                <a:gd name="connsiteX112" fmla="*/ 144780 w 466725"/>
                <a:gd name="connsiteY112" fmla="*/ 226695 h 1200150"/>
                <a:gd name="connsiteX113" fmla="*/ 145732 w 466725"/>
                <a:gd name="connsiteY113" fmla="*/ 167640 h 1200150"/>
                <a:gd name="connsiteX114" fmla="*/ 204788 w 466725"/>
                <a:gd name="connsiteY114" fmla="*/ 254318 h 1200150"/>
                <a:gd name="connsiteX115" fmla="*/ 204788 w 466725"/>
                <a:gd name="connsiteY115" fmla="*/ 320993 h 1200150"/>
                <a:gd name="connsiteX116" fmla="*/ 146685 w 466725"/>
                <a:gd name="connsiteY116" fmla="*/ 320993 h 1200150"/>
                <a:gd name="connsiteX117" fmla="*/ 146685 w 466725"/>
                <a:gd name="connsiteY117" fmla="*/ 254318 h 1200150"/>
                <a:gd name="connsiteX118" fmla="*/ 204788 w 466725"/>
                <a:gd name="connsiteY118" fmla="*/ 254318 h 1200150"/>
                <a:gd name="connsiteX119" fmla="*/ 144780 w 466725"/>
                <a:gd name="connsiteY119" fmla="*/ 349568 h 1200150"/>
                <a:gd name="connsiteX120" fmla="*/ 205740 w 466725"/>
                <a:gd name="connsiteY120" fmla="*/ 349568 h 1200150"/>
                <a:gd name="connsiteX121" fmla="*/ 204788 w 466725"/>
                <a:gd name="connsiteY121" fmla="*/ 407670 h 1200150"/>
                <a:gd name="connsiteX122" fmla="*/ 194310 w 466725"/>
                <a:gd name="connsiteY122" fmla="*/ 418148 h 1200150"/>
                <a:gd name="connsiteX123" fmla="*/ 144780 w 466725"/>
                <a:gd name="connsiteY123" fmla="*/ 377190 h 1200150"/>
                <a:gd name="connsiteX124" fmla="*/ 144780 w 466725"/>
                <a:gd name="connsiteY124" fmla="*/ 349568 h 1200150"/>
                <a:gd name="connsiteX125" fmla="*/ 148590 w 466725"/>
                <a:gd name="connsiteY125" fmla="*/ 451485 h 1200150"/>
                <a:gd name="connsiteX126" fmla="*/ 204788 w 466725"/>
                <a:gd name="connsiteY126" fmla="*/ 441008 h 1200150"/>
                <a:gd name="connsiteX127" fmla="*/ 204788 w 466725"/>
                <a:gd name="connsiteY127" fmla="*/ 515303 h 1200150"/>
                <a:gd name="connsiteX128" fmla="*/ 148590 w 466725"/>
                <a:gd name="connsiteY128" fmla="*/ 506730 h 1200150"/>
                <a:gd name="connsiteX129" fmla="*/ 148590 w 466725"/>
                <a:gd name="connsiteY129" fmla="*/ 451485 h 1200150"/>
                <a:gd name="connsiteX130" fmla="*/ 112395 w 466725"/>
                <a:gd name="connsiteY130" fmla="*/ 782003 h 1200150"/>
                <a:gd name="connsiteX131" fmla="*/ 110490 w 466725"/>
                <a:gd name="connsiteY131" fmla="*/ 797243 h 1200150"/>
                <a:gd name="connsiteX132" fmla="*/ 89535 w 466725"/>
                <a:gd name="connsiteY132" fmla="*/ 798195 h 1200150"/>
                <a:gd name="connsiteX133" fmla="*/ 39052 w 466725"/>
                <a:gd name="connsiteY133" fmla="*/ 745808 h 1200150"/>
                <a:gd name="connsiteX134" fmla="*/ 56197 w 466725"/>
                <a:gd name="connsiteY134" fmla="*/ 727710 h 1200150"/>
                <a:gd name="connsiteX135" fmla="*/ 112395 w 466725"/>
                <a:gd name="connsiteY135" fmla="*/ 782003 h 1200150"/>
                <a:gd name="connsiteX136" fmla="*/ 74295 w 466725"/>
                <a:gd name="connsiteY136" fmla="*/ 609600 h 1200150"/>
                <a:gd name="connsiteX137" fmla="*/ 40005 w 466725"/>
                <a:gd name="connsiteY137" fmla="*/ 572453 h 1200150"/>
                <a:gd name="connsiteX138" fmla="*/ 78105 w 466725"/>
                <a:gd name="connsiteY138" fmla="*/ 537210 h 1200150"/>
                <a:gd name="connsiteX139" fmla="*/ 112395 w 466725"/>
                <a:gd name="connsiteY139" fmla="*/ 574358 h 1200150"/>
                <a:gd name="connsiteX140" fmla="*/ 74295 w 466725"/>
                <a:gd name="connsiteY140" fmla="*/ 609600 h 1200150"/>
                <a:gd name="connsiteX141" fmla="*/ 112395 w 466725"/>
                <a:gd name="connsiteY141" fmla="*/ 480060 h 1200150"/>
                <a:gd name="connsiteX142" fmla="*/ 75247 w 466725"/>
                <a:gd name="connsiteY142" fmla="*/ 513398 h 1200150"/>
                <a:gd name="connsiteX143" fmla="*/ 40005 w 466725"/>
                <a:gd name="connsiteY143" fmla="*/ 477203 h 1200150"/>
                <a:gd name="connsiteX144" fmla="*/ 76200 w 466725"/>
                <a:gd name="connsiteY144" fmla="*/ 442913 h 1200150"/>
                <a:gd name="connsiteX145" fmla="*/ 112395 w 466725"/>
                <a:gd name="connsiteY145" fmla="*/ 480060 h 1200150"/>
                <a:gd name="connsiteX146" fmla="*/ 41910 w 466725"/>
                <a:gd name="connsiteY146" fmla="*/ 320993 h 1200150"/>
                <a:gd name="connsiteX147" fmla="*/ 41910 w 466725"/>
                <a:gd name="connsiteY147" fmla="*/ 252413 h 1200150"/>
                <a:gd name="connsiteX148" fmla="*/ 109538 w 466725"/>
                <a:gd name="connsiteY148" fmla="*/ 252413 h 1200150"/>
                <a:gd name="connsiteX149" fmla="*/ 109538 w 466725"/>
                <a:gd name="connsiteY149" fmla="*/ 320993 h 1200150"/>
                <a:gd name="connsiteX150" fmla="*/ 41910 w 466725"/>
                <a:gd name="connsiteY150" fmla="*/ 320993 h 1200150"/>
                <a:gd name="connsiteX151" fmla="*/ 40957 w 466725"/>
                <a:gd name="connsiteY151" fmla="*/ 169545 h 1200150"/>
                <a:gd name="connsiteX152" fmla="*/ 91440 w 466725"/>
                <a:gd name="connsiteY152" fmla="*/ 158115 h 1200150"/>
                <a:gd name="connsiteX153" fmla="*/ 111442 w 466725"/>
                <a:gd name="connsiteY153" fmla="*/ 171450 h 1200150"/>
                <a:gd name="connsiteX154" fmla="*/ 111442 w 466725"/>
                <a:gd name="connsiteY154" fmla="*/ 226695 h 1200150"/>
                <a:gd name="connsiteX155" fmla="*/ 87630 w 466725"/>
                <a:gd name="connsiteY155" fmla="*/ 227648 h 1200150"/>
                <a:gd name="connsiteX156" fmla="*/ 39052 w 466725"/>
                <a:gd name="connsiteY156" fmla="*/ 227648 h 1200150"/>
                <a:gd name="connsiteX157" fmla="*/ 40957 w 466725"/>
                <a:gd name="connsiteY157" fmla="*/ 16954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6725" h="120015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xmlns="" id="{B8D3BFA2-F196-49F9-83A9-8D04B69F78D9}"/>
                </a:ext>
              </a:extLst>
            </p:cNvPr>
            <p:cNvSpPr/>
            <p:nvPr/>
          </p:nvSpPr>
          <p:spPr>
            <a:xfrm>
              <a:off x="5975196" y="1441944"/>
              <a:ext cx="158861" cy="551600"/>
            </a:xfrm>
            <a:custGeom>
              <a:avLst/>
              <a:gdLst>
                <a:gd name="connsiteX0" fmla="*/ 344805 w 342900"/>
                <a:gd name="connsiteY0" fmla="*/ 1193721 h 1190625"/>
                <a:gd name="connsiteX1" fmla="*/ 342900 w 342900"/>
                <a:gd name="connsiteY1" fmla="*/ 1161335 h 1190625"/>
                <a:gd name="connsiteX2" fmla="*/ 342900 w 342900"/>
                <a:gd name="connsiteY2" fmla="*/ 116443 h 1190625"/>
                <a:gd name="connsiteX3" fmla="*/ 342900 w 342900"/>
                <a:gd name="connsiteY3" fmla="*/ 86916 h 1190625"/>
                <a:gd name="connsiteX4" fmla="*/ 304800 w 342900"/>
                <a:gd name="connsiteY4" fmla="*/ 84058 h 1190625"/>
                <a:gd name="connsiteX5" fmla="*/ 303848 w 342900"/>
                <a:gd name="connsiteY5" fmla="*/ 17383 h 1190625"/>
                <a:gd name="connsiteX6" fmla="*/ 291465 w 342900"/>
                <a:gd name="connsiteY6" fmla="*/ 1191 h 1190625"/>
                <a:gd name="connsiteX7" fmla="*/ 237173 w 342900"/>
                <a:gd name="connsiteY7" fmla="*/ 238 h 1190625"/>
                <a:gd name="connsiteX8" fmla="*/ 237173 w 342900"/>
                <a:gd name="connsiteY8" fmla="*/ 86916 h 1190625"/>
                <a:gd name="connsiteX9" fmla="*/ 0 w 342900"/>
                <a:gd name="connsiteY9" fmla="*/ 86916 h 1190625"/>
                <a:gd name="connsiteX10" fmla="*/ 0 w 342900"/>
                <a:gd name="connsiteY10" fmla="*/ 1193721 h 1190625"/>
                <a:gd name="connsiteX11" fmla="*/ 344805 w 342900"/>
                <a:gd name="connsiteY11" fmla="*/ 1193721 h 1190625"/>
                <a:gd name="connsiteX12" fmla="*/ 315278 w 342900"/>
                <a:gd name="connsiteY12" fmla="*/ 971788 h 1190625"/>
                <a:gd name="connsiteX13" fmla="*/ 238125 w 342900"/>
                <a:gd name="connsiteY13" fmla="*/ 971788 h 1190625"/>
                <a:gd name="connsiteX14" fmla="*/ 238125 w 342900"/>
                <a:gd name="connsiteY14" fmla="*/ 885110 h 1190625"/>
                <a:gd name="connsiteX15" fmla="*/ 315278 w 342900"/>
                <a:gd name="connsiteY15" fmla="*/ 885110 h 1190625"/>
                <a:gd name="connsiteX16" fmla="*/ 315278 w 342900"/>
                <a:gd name="connsiteY16" fmla="*/ 971788 h 1190625"/>
                <a:gd name="connsiteX17" fmla="*/ 315278 w 342900"/>
                <a:gd name="connsiteY17" fmla="*/ 724138 h 1190625"/>
                <a:gd name="connsiteX18" fmla="*/ 238125 w 342900"/>
                <a:gd name="connsiteY18" fmla="*/ 724138 h 1190625"/>
                <a:gd name="connsiteX19" fmla="*/ 238125 w 342900"/>
                <a:gd name="connsiteY19" fmla="*/ 637460 h 1190625"/>
                <a:gd name="connsiteX20" fmla="*/ 315278 w 342900"/>
                <a:gd name="connsiteY20" fmla="*/ 637460 h 1190625"/>
                <a:gd name="connsiteX21" fmla="*/ 315278 w 342900"/>
                <a:gd name="connsiteY21" fmla="*/ 724138 h 1190625"/>
                <a:gd name="connsiteX22" fmla="*/ 239078 w 342900"/>
                <a:gd name="connsiteY22" fmla="*/ 265033 h 1190625"/>
                <a:gd name="connsiteX23" fmla="*/ 316230 w 342900"/>
                <a:gd name="connsiteY23" fmla="*/ 265033 h 1190625"/>
                <a:gd name="connsiteX24" fmla="*/ 316230 w 342900"/>
                <a:gd name="connsiteY24" fmla="*/ 353616 h 1190625"/>
                <a:gd name="connsiteX25" fmla="*/ 239078 w 342900"/>
                <a:gd name="connsiteY25" fmla="*/ 353616 h 1190625"/>
                <a:gd name="connsiteX26" fmla="*/ 239078 w 342900"/>
                <a:gd name="connsiteY26" fmla="*/ 265033 h 1190625"/>
                <a:gd name="connsiteX27" fmla="*/ 238125 w 342900"/>
                <a:gd name="connsiteY27" fmla="*/ 388858 h 1190625"/>
                <a:gd name="connsiteX28" fmla="*/ 314325 w 342900"/>
                <a:gd name="connsiteY28" fmla="*/ 388858 h 1190625"/>
                <a:gd name="connsiteX29" fmla="*/ 314325 w 342900"/>
                <a:gd name="connsiteY29" fmla="*/ 477441 h 1190625"/>
                <a:gd name="connsiteX30" fmla="*/ 238125 w 342900"/>
                <a:gd name="connsiteY30" fmla="*/ 477441 h 1190625"/>
                <a:gd name="connsiteX31" fmla="*/ 238125 w 342900"/>
                <a:gd name="connsiteY31" fmla="*/ 388858 h 1190625"/>
                <a:gd name="connsiteX32" fmla="*/ 238125 w 342900"/>
                <a:gd name="connsiteY32" fmla="*/ 761285 h 1190625"/>
                <a:gd name="connsiteX33" fmla="*/ 314325 w 342900"/>
                <a:gd name="connsiteY33" fmla="*/ 761285 h 1190625"/>
                <a:gd name="connsiteX34" fmla="*/ 314325 w 342900"/>
                <a:gd name="connsiteY34" fmla="*/ 848916 h 1190625"/>
                <a:gd name="connsiteX35" fmla="*/ 238125 w 342900"/>
                <a:gd name="connsiteY35" fmla="*/ 848916 h 1190625"/>
                <a:gd name="connsiteX36" fmla="*/ 238125 w 342900"/>
                <a:gd name="connsiteY36" fmla="*/ 761285 h 1190625"/>
                <a:gd name="connsiteX37" fmla="*/ 103823 w 342900"/>
                <a:gd name="connsiteY37" fmla="*/ 1094660 h 1190625"/>
                <a:gd name="connsiteX38" fmla="*/ 26670 w 342900"/>
                <a:gd name="connsiteY38" fmla="*/ 1094660 h 1190625"/>
                <a:gd name="connsiteX39" fmla="*/ 26670 w 342900"/>
                <a:gd name="connsiteY39" fmla="*/ 1008935 h 1190625"/>
                <a:gd name="connsiteX40" fmla="*/ 103823 w 342900"/>
                <a:gd name="connsiteY40" fmla="*/ 1008935 h 1190625"/>
                <a:gd name="connsiteX41" fmla="*/ 103823 w 342900"/>
                <a:gd name="connsiteY41" fmla="*/ 1094660 h 1190625"/>
                <a:gd name="connsiteX42" fmla="*/ 103823 w 342900"/>
                <a:gd name="connsiteY42" fmla="*/ 971788 h 1190625"/>
                <a:gd name="connsiteX43" fmla="*/ 27623 w 342900"/>
                <a:gd name="connsiteY43" fmla="*/ 971788 h 1190625"/>
                <a:gd name="connsiteX44" fmla="*/ 27623 w 342900"/>
                <a:gd name="connsiteY44" fmla="*/ 885110 h 1190625"/>
                <a:gd name="connsiteX45" fmla="*/ 103823 w 342900"/>
                <a:gd name="connsiteY45" fmla="*/ 885110 h 1190625"/>
                <a:gd name="connsiteX46" fmla="*/ 103823 w 342900"/>
                <a:gd name="connsiteY46" fmla="*/ 971788 h 1190625"/>
                <a:gd name="connsiteX47" fmla="*/ 104775 w 342900"/>
                <a:gd name="connsiteY47" fmla="*/ 847010 h 1190625"/>
                <a:gd name="connsiteX48" fmla="*/ 28575 w 342900"/>
                <a:gd name="connsiteY48" fmla="*/ 847010 h 1190625"/>
                <a:gd name="connsiteX49" fmla="*/ 28575 w 342900"/>
                <a:gd name="connsiteY49" fmla="*/ 760333 h 1190625"/>
                <a:gd name="connsiteX50" fmla="*/ 104775 w 342900"/>
                <a:gd name="connsiteY50" fmla="*/ 760333 h 1190625"/>
                <a:gd name="connsiteX51" fmla="*/ 104775 w 342900"/>
                <a:gd name="connsiteY51" fmla="*/ 847010 h 1190625"/>
                <a:gd name="connsiteX52" fmla="*/ 28575 w 342900"/>
                <a:gd name="connsiteY52" fmla="*/ 724138 h 1190625"/>
                <a:gd name="connsiteX53" fmla="*/ 28575 w 342900"/>
                <a:gd name="connsiteY53" fmla="*/ 637460 h 1190625"/>
                <a:gd name="connsiteX54" fmla="*/ 104775 w 342900"/>
                <a:gd name="connsiteY54" fmla="*/ 637460 h 1190625"/>
                <a:gd name="connsiteX55" fmla="*/ 104775 w 342900"/>
                <a:gd name="connsiteY55" fmla="*/ 724138 h 1190625"/>
                <a:gd name="connsiteX56" fmla="*/ 28575 w 342900"/>
                <a:gd name="connsiteY56" fmla="*/ 724138 h 1190625"/>
                <a:gd name="connsiteX57" fmla="*/ 104775 w 342900"/>
                <a:gd name="connsiteY57" fmla="*/ 601266 h 1190625"/>
                <a:gd name="connsiteX58" fmla="*/ 27623 w 342900"/>
                <a:gd name="connsiteY58" fmla="*/ 601266 h 1190625"/>
                <a:gd name="connsiteX59" fmla="*/ 27623 w 342900"/>
                <a:gd name="connsiteY59" fmla="*/ 514588 h 1190625"/>
                <a:gd name="connsiteX60" fmla="*/ 104775 w 342900"/>
                <a:gd name="connsiteY60" fmla="*/ 514588 h 1190625"/>
                <a:gd name="connsiteX61" fmla="*/ 104775 w 342900"/>
                <a:gd name="connsiteY61" fmla="*/ 601266 h 1190625"/>
                <a:gd name="connsiteX62" fmla="*/ 209550 w 342900"/>
                <a:gd name="connsiteY62" fmla="*/ 1094660 h 1190625"/>
                <a:gd name="connsiteX63" fmla="*/ 132398 w 342900"/>
                <a:gd name="connsiteY63" fmla="*/ 1094660 h 1190625"/>
                <a:gd name="connsiteX64" fmla="*/ 132398 w 342900"/>
                <a:gd name="connsiteY64" fmla="*/ 1008935 h 1190625"/>
                <a:gd name="connsiteX65" fmla="*/ 209550 w 342900"/>
                <a:gd name="connsiteY65" fmla="*/ 1008935 h 1190625"/>
                <a:gd name="connsiteX66" fmla="*/ 209550 w 342900"/>
                <a:gd name="connsiteY66" fmla="*/ 1094660 h 1190625"/>
                <a:gd name="connsiteX67" fmla="*/ 132398 w 342900"/>
                <a:gd name="connsiteY67" fmla="*/ 476488 h 1190625"/>
                <a:gd name="connsiteX68" fmla="*/ 132398 w 342900"/>
                <a:gd name="connsiteY68" fmla="*/ 387906 h 1190625"/>
                <a:gd name="connsiteX69" fmla="*/ 208598 w 342900"/>
                <a:gd name="connsiteY69" fmla="*/ 387906 h 1190625"/>
                <a:gd name="connsiteX70" fmla="*/ 208598 w 342900"/>
                <a:gd name="connsiteY70" fmla="*/ 476488 h 1190625"/>
                <a:gd name="connsiteX71" fmla="*/ 132398 w 342900"/>
                <a:gd name="connsiteY71" fmla="*/ 476488 h 1190625"/>
                <a:gd name="connsiteX72" fmla="*/ 209550 w 342900"/>
                <a:gd name="connsiteY72" fmla="*/ 971788 h 1190625"/>
                <a:gd name="connsiteX73" fmla="*/ 132398 w 342900"/>
                <a:gd name="connsiteY73" fmla="*/ 971788 h 1190625"/>
                <a:gd name="connsiteX74" fmla="*/ 132398 w 342900"/>
                <a:gd name="connsiteY74" fmla="*/ 885110 h 1190625"/>
                <a:gd name="connsiteX75" fmla="*/ 209550 w 342900"/>
                <a:gd name="connsiteY75" fmla="*/ 885110 h 1190625"/>
                <a:gd name="connsiteX76" fmla="*/ 209550 w 342900"/>
                <a:gd name="connsiteY76" fmla="*/ 971788 h 1190625"/>
                <a:gd name="connsiteX77" fmla="*/ 209550 w 342900"/>
                <a:gd name="connsiteY77" fmla="*/ 724138 h 1190625"/>
                <a:gd name="connsiteX78" fmla="*/ 132398 w 342900"/>
                <a:gd name="connsiteY78" fmla="*/ 724138 h 1190625"/>
                <a:gd name="connsiteX79" fmla="*/ 132398 w 342900"/>
                <a:gd name="connsiteY79" fmla="*/ 637460 h 1190625"/>
                <a:gd name="connsiteX80" fmla="*/ 209550 w 342900"/>
                <a:gd name="connsiteY80" fmla="*/ 637460 h 1190625"/>
                <a:gd name="connsiteX81" fmla="*/ 209550 w 342900"/>
                <a:gd name="connsiteY81" fmla="*/ 724138 h 1190625"/>
                <a:gd name="connsiteX82" fmla="*/ 209550 w 342900"/>
                <a:gd name="connsiteY82" fmla="*/ 601266 h 1190625"/>
                <a:gd name="connsiteX83" fmla="*/ 133350 w 342900"/>
                <a:gd name="connsiteY83" fmla="*/ 601266 h 1190625"/>
                <a:gd name="connsiteX84" fmla="*/ 133350 w 342900"/>
                <a:gd name="connsiteY84" fmla="*/ 514588 h 1190625"/>
                <a:gd name="connsiteX85" fmla="*/ 209550 w 342900"/>
                <a:gd name="connsiteY85" fmla="*/ 514588 h 1190625"/>
                <a:gd name="connsiteX86" fmla="*/ 209550 w 342900"/>
                <a:gd name="connsiteY86" fmla="*/ 601266 h 1190625"/>
                <a:gd name="connsiteX87" fmla="*/ 133350 w 342900"/>
                <a:gd name="connsiteY87" fmla="*/ 142160 h 1190625"/>
                <a:gd name="connsiteX88" fmla="*/ 209550 w 342900"/>
                <a:gd name="connsiteY88" fmla="*/ 142160 h 1190625"/>
                <a:gd name="connsiteX89" fmla="*/ 209550 w 342900"/>
                <a:gd name="connsiteY89" fmla="*/ 230743 h 1190625"/>
                <a:gd name="connsiteX90" fmla="*/ 133350 w 342900"/>
                <a:gd name="connsiteY90" fmla="*/ 230743 h 1190625"/>
                <a:gd name="connsiteX91" fmla="*/ 133350 w 342900"/>
                <a:gd name="connsiteY91" fmla="*/ 142160 h 1190625"/>
                <a:gd name="connsiteX92" fmla="*/ 132398 w 342900"/>
                <a:gd name="connsiteY92" fmla="*/ 265033 h 1190625"/>
                <a:gd name="connsiteX93" fmla="*/ 209550 w 342900"/>
                <a:gd name="connsiteY93" fmla="*/ 265033 h 1190625"/>
                <a:gd name="connsiteX94" fmla="*/ 209550 w 342900"/>
                <a:gd name="connsiteY94" fmla="*/ 353616 h 1190625"/>
                <a:gd name="connsiteX95" fmla="*/ 132398 w 342900"/>
                <a:gd name="connsiteY95" fmla="*/ 353616 h 1190625"/>
                <a:gd name="connsiteX96" fmla="*/ 132398 w 342900"/>
                <a:gd name="connsiteY96" fmla="*/ 265033 h 1190625"/>
                <a:gd name="connsiteX97" fmla="*/ 26670 w 342900"/>
                <a:gd name="connsiteY97" fmla="*/ 153591 h 1190625"/>
                <a:gd name="connsiteX98" fmla="*/ 40005 w 342900"/>
                <a:gd name="connsiteY98" fmla="*/ 140256 h 1190625"/>
                <a:gd name="connsiteX99" fmla="*/ 103823 w 342900"/>
                <a:gd name="connsiteY99" fmla="*/ 139303 h 1190625"/>
                <a:gd name="connsiteX100" fmla="*/ 103823 w 342900"/>
                <a:gd name="connsiteY100" fmla="*/ 230743 h 1190625"/>
                <a:gd name="connsiteX101" fmla="*/ 38100 w 342900"/>
                <a:gd name="connsiteY101" fmla="*/ 229791 h 1190625"/>
                <a:gd name="connsiteX102" fmla="*/ 27623 w 342900"/>
                <a:gd name="connsiteY102" fmla="*/ 216456 h 1190625"/>
                <a:gd name="connsiteX103" fmla="*/ 26670 w 342900"/>
                <a:gd name="connsiteY103" fmla="*/ 153591 h 1190625"/>
                <a:gd name="connsiteX104" fmla="*/ 26670 w 342900"/>
                <a:gd name="connsiteY104" fmla="*/ 325993 h 1190625"/>
                <a:gd name="connsiteX105" fmla="*/ 104775 w 342900"/>
                <a:gd name="connsiteY105" fmla="*/ 266938 h 1190625"/>
                <a:gd name="connsiteX106" fmla="*/ 104775 w 342900"/>
                <a:gd name="connsiteY106" fmla="*/ 355521 h 1190625"/>
                <a:gd name="connsiteX107" fmla="*/ 38100 w 342900"/>
                <a:gd name="connsiteY107" fmla="*/ 354568 h 1190625"/>
                <a:gd name="connsiteX108" fmla="*/ 26670 w 342900"/>
                <a:gd name="connsiteY108" fmla="*/ 342185 h 1190625"/>
                <a:gd name="connsiteX109" fmla="*/ 26670 w 342900"/>
                <a:gd name="connsiteY109" fmla="*/ 32599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900" h="1190625">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w="9525" cap="flat">
              <a:noFill/>
              <a:prstDash val="solid"/>
              <a:miter/>
            </a:ln>
          </p:spPr>
          <p:txBody>
            <a:bodyPr rtlCol="0" anchor="ctr"/>
            <a:lstStyle/>
            <a:p>
              <a:endParaRPr lang="en-US"/>
            </a:p>
          </p:txBody>
        </p:sp>
      </p:grpSp>
      <p:grpSp>
        <p:nvGrpSpPr>
          <p:cNvPr id="127" name="Group 126">
            <a:extLst>
              <a:ext uri="{FF2B5EF4-FFF2-40B4-BE49-F238E27FC236}">
                <a16:creationId xmlns:a16="http://schemas.microsoft.com/office/drawing/2014/main" xmlns="" id="{ECE682B8-5BD4-4732-9491-F4A67F6D0095}"/>
              </a:ext>
            </a:extLst>
          </p:cNvPr>
          <p:cNvGrpSpPr/>
          <p:nvPr/>
        </p:nvGrpSpPr>
        <p:grpSpPr>
          <a:xfrm rot="2779377">
            <a:off x="6882919" y="891553"/>
            <a:ext cx="612565" cy="807484"/>
            <a:chOff x="5733204" y="4148522"/>
            <a:chExt cx="1306402" cy="1722100"/>
          </a:xfrm>
        </p:grpSpPr>
        <p:grpSp>
          <p:nvGrpSpPr>
            <p:cNvPr id="128" name="Group 127">
              <a:extLst>
                <a:ext uri="{FF2B5EF4-FFF2-40B4-BE49-F238E27FC236}">
                  <a16:creationId xmlns:a16="http://schemas.microsoft.com/office/drawing/2014/main" xmlns="" id="{992857E0-9B62-493F-A111-D9EF7F78869B}"/>
                </a:ext>
              </a:extLst>
            </p:cNvPr>
            <p:cNvGrpSpPr/>
            <p:nvPr/>
          </p:nvGrpSpPr>
          <p:grpSpPr>
            <a:xfrm>
              <a:off x="5733204" y="4148522"/>
              <a:ext cx="1306402" cy="1722100"/>
              <a:chOff x="2445111" y="599435"/>
              <a:chExt cx="5312311" cy="7002691"/>
            </a:xfrm>
            <a:solidFill>
              <a:schemeClr val="accent3"/>
            </a:solidFill>
          </p:grpSpPr>
          <p:sp>
            <p:nvSpPr>
              <p:cNvPr id="133" name="Freeform: Shape 132">
                <a:extLst>
                  <a:ext uri="{FF2B5EF4-FFF2-40B4-BE49-F238E27FC236}">
                    <a16:creationId xmlns:a16="http://schemas.microsoft.com/office/drawing/2014/main" xmlns="" id="{766ABEC5-ACD6-42E5-A96E-6BEB7E14B6EB}"/>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xmlns="" id="{D5B7E80D-D016-43CF-8467-C0B9A50C4F7B}"/>
                  </a:ext>
                </a:extLst>
              </p:cNvPr>
              <p:cNvSpPr/>
              <p:nvPr/>
            </p:nvSpPr>
            <p:spPr>
              <a:xfrm>
                <a:off x="2473235" y="4334670"/>
                <a:ext cx="1615901" cy="31589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xmlns="" id="{986845B7-1E20-4243-865B-FB714623E09B}"/>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nvGrpSpPr>
            <p:cNvPr id="129" name="Group 128">
              <a:extLst>
                <a:ext uri="{FF2B5EF4-FFF2-40B4-BE49-F238E27FC236}">
                  <a16:creationId xmlns:a16="http://schemas.microsoft.com/office/drawing/2014/main" xmlns="" id="{3846B13F-CF9C-45C6-9F45-A818A825B7B8}"/>
                </a:ext>
              </a:extLst>
            </p:cNvPr>
            <p:cNvGrpSpPr/>
            <p:nvPr/>
          </p:nvGrpSpPr>
          <p:grpSpPr>
            <a:xfrm>
              <a:off x="5960899" y="4970731"/>
              <a:ext cx="821311" cy="845919"/>
              <a:chOff x="954383" y="599435"/>
              <a:chExt cx="6803039" cy="7006874"/>
            </a:xfrm>
            <a:solidFill>
              <a:schemeClr val="accent3"/>
            </a:solidFill>
          </p:grpSpPr>
          <p:sp>
            <p:nvSpPr>
              <p:cNvPr id="130" name="Freeform: Shape 129">
                <a:extLst>
                  <a:ext uri="{FF2B5EF4-FFF2-40B4-BE49-F238E27FC236}">
                    <a16:creationId xmlns:a16="http://schemas.microsoft.com/office/drawing/2014/main" xmlns="" id="{783D043E-F20A-4CA0-9C3B-8029FEA6F9C3}"/>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xmlns="" id="{B6BCA537-0004-40B7-AB2B-A9EF9D429073}"/>
                  </a:ext>
                </a:extLst>
              </p:cNvPr>
              <p:cNvSpPr/>
              <p:nvPr/>
            </p:nvSpPr>
            <p:spPr>
              <a:xfrm>
                <a:off x="954383" y="4447323"/>
                <a:ext cx="1615901" cy="3158986"/>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xmlns="" id="{D8C39085-AF1A-4ECA-BBCB-4807E6143976}"/>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grpSp>
        <p:nvGrpSpPr>
          <p:cNvPr id="136" name="Group 135">
            <a:extLst>
              <a:ext uri="{FF2B5EF4-FFF2-40B4-BE49-F238E27FC236}">
                <a16:creationId xmlns:a16="http://schemas.microsoft.com/office/drawing/2014/main" xmlns="" id="{13822EB5-523E-4C82-A4CD-F151154C2A33}"/>
              </a:ext>
            </a:extLst>
          </p:cNvPr>
          <p:cNvGrpSpPr/>
          <p:nvPr/>
        </p:nvGrpSpPr>
        <p:grpSpPr>
          <a:xfrm rot="18305502">
            <a:off x="4593929" y="1486661"/>
            <a:ext cx="889290" cy="318443"/>
            <a:chOff x="2751274" y="4274125"/>
            <a:chExt cx="1502839" cy="538144"/>
          </a:xfrm>
        </p:grpSpPr>
        <p:sp>
          <p:nvSpPr>
            <p:cNvPr id="137" name="Freeform: Shape 136">
              <a:extLst>
                <a:ext uri="{FF2B5EF4-FFF2-40B4-BE49-F238E27FC236}">
                  <a16:creationId xmlns:a16="http://schemas.microsoft.com/office/drawing/2014/main" xmlns="" id="{CB4B5651-3798-4C82-9B98-AD8870D8932E}"/>
                </a:ext>
              </a:extLst>
            </p:cNvPr>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xmlns="" id="{7EB5C5F8-527E-4E08-9DBF-E2FF9FFD89BB}"/>
                </a:ext>
              </a:extLst>
            </p:cNvPr>
            <p:cNvSpPr/>
            <p:nvPr/>
          </p:nvSpPr>
          <p:spPr>
            <a:xfrm>
              <a:off x="3010694" y="4274125"/>
              <a:ext cx="592070"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xmlns="" id="{847BB29C-A56C-419B-95ED-154F2D072E78}"/>
                </a:ext>
              </a:extLst>
            </p:cNvPr>
            <p:cNvSpPr/>
            <p:nvPr/>
          </p:nvSpPr>
          <p:spPr>
            <a:xfrm>
              <a:off x="3593508" y="4427305"/>
              <a:ext cx="369266"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xmlns="" id="{E25FFA65-E02C-4117-9472-B796ABF2FC02}"/>
                </a:ext>
              </a:extLst>
            </p:cNvPr>
            <p:cNvSpPr/>
            <p:nvPr/>
          </p:nvSpPr>
          <p:spPr>
            <a:xfrm>
              <a:off x="3958709" y="4512144"/>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grpSp>
        <p:nvGrpSpPr>
          <p:cNvPr id="141" name="Group 140">
            <a:extLst>
              <a:ext uri="{FF2B5EF4-FFF2-40B4-BE49-F238E27FC236}">
                <a16:creationId xmlns:a16="http://schemas.microsoft.com/office/drawing/2014/main" xmlns="" id="{A0AED753-A5F1-4786-A3CB-CAECBB79D969}"/>
              </a:ext>
            </a:extLst>
          </p:cNvPr>
          <p:cNvGrpSpPr/>
          <p:nvPr/>
        </p:nvGrpSpPr>
        <p:grpSpPr>
          <a:xfrm rot="20616275">
            <a:off x="5299953" y="850101"/>
            <a:ext cx="822437" cy="417980"/>
            <a:chOff x="1786971" y="4942919"/>
            <a:chExt cx="2041538" cy="1037553"/>
          </a:xfrm>
        </p:grpSpPr>
        <p:sp>
          <p:nvSpPr>
            <p:cNvPr id="142" name="Rectangle: Rounded Corners 141">
              <a:extLst>
                <a:ext uri="{FF2B5EF4-FFF2-40B4-BE49-F238E27FC236}">
                  <a16:creationId xmlns:a16="http://schemas.microsoft.com/office/drawing/2014/main" xmlns="" id="{7447D596-ACB5-4424-96E8-9DAB3FEC36AC}"/>
                </a:ext>
              </a:extLst>
            </p:cNvPr>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xmlns="" id="{DA35CCDD-1D1E-4CB2-87D2-4C2DBD82BF7D}"/>
                </a:ext>
              </a:extLst>
            </p:cNvPr>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xmlns="" id="{2ADB4862-A01A-4868-B964-13C3643102BC}"/>
                </a:ext>
              </a:extLst>
            </p:cNvPr>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xmlns="" id="{BB260B09-5284-4ED4-AC15-61105CD48A51}"/>
                </a:ext>
              </a:extLst>
            </p:cNvPr>
            <p:cNvGrpSpPr/>
            <p:nvPr/>
          </p:nvGrpSpPr>
          <p:grpSpPr>
            <a:xfrm>
              <a:off x="2260924" y="5043805"/>
              <a:ext cx="1107473" cy="187751"/>
              <a:chOff x="7962899" y="2433000"/>
              <a:chExt cx="2294160" cy="371747"/>
            </a:xfrm>
          </p:grpSpPr>
          <p:grpSp>
            <p:nvGrpSpPr>
              <p:cNvPr id="199" name="Group 198">
                <a:extLst>
                  <a:ext uri="{FF2B5EF4-FFF2-40B4-BE49-F238E27FC236}">
                    <a16:creationId xmlns:a16="http://schemas.microsoft.com/office/drawing/2014/main" xmlns="" id="{F0960AB9-296A-4545-BFBD-EAE05F5A14F4}"/>
                  </a:ext>
                </a:extLst>
              </p:cNvPr>
              <p:cNvGrpSpPr/>
              <p:nvPr/>
            </p:nvGrpSpPr>
            <p:grpSpPr>
              <a:xfrm>
                <a:off x="7962899" y="2433000"/>
                <a:ext cx="344267" cy="371747"/>
                <a:chOff x="6383215" y="2833551"/>
                <a:chExt cx="240196" cy="371747"/>
              </a:xfrm>
            </p:grpSpPr>
            <p:sp>
              <p:nvSpPr>
                <p:cNvPr id="208" name="Rectangle 207">
                  <a:extLst>
                    <a:ext uri="{FF2B5EF4-FFF2-40B4-BE49-F238E27FC236}">
                      <a16:creationId xmlns:a16="http://schemas.microsoft.com/office/drawing/2014/main" xmlns="" id="{B64C8C39-A170-4025-8B64-C55A9C7D233C}"/>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xmlns="" id="{60E3A525-C86A-4528-8E2C-691ED26FD651}"/>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xmlns="" id="{B2BCC827-63B2-43E2-9F03-42CF91DD8A45}"/>
                    </a:ext>
                  </a:extLst>
                </p:cNvPr>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xmlns="" id="{EE79BC89-3B92-4CEA-A18B-29E82159FA04}"/>
                  </a:ext>
                </a:extLst>
              </p:cNvPr>
              <p:cNvGrpSpPr/>
              <p:nvPr/>
            </p:nvGrpSpPr>
            <p:grpSpPr>
              <a:xfrm>
                <a:off x="8933083" y="2433000"/>
                <a:ext cx="344267" cy="371747"/>
                <a:chOff x="6383215" y="2833551"/>
                <a:chExt cx="240196" cy="371747"/>
              </a:xfrm>
            </p:grpSpPr>
            <p:sp>
              <p:nvSpPr>
                <p:cNvPr id="205" name="Rectangle 204">
                  <a:extLst>
                    <a:ext uri="{FF2B5EF4-FFF2-40B4-BE49-F238E27FC236}">
                      <a16:creationId xmlns:a16="http://schemas.microsoft.com/office/drawing/2014/main" xmlns="" id="{4F3F5E0B-1563-4640-AB5A-7500C14D1E84}"/>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xmlns="" id="{A4DFC1FD-BB29-452D-A501-F24355354C37}"/>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xmlns="" id="{69A66F7B-F619-41E5-9573-9F342491B392}"/>
                    </a:ext>
                  </a:extLst>
                </p:cNvPr>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xmlns="" id="{A5755627-7909-4AC8-AA8E-1F75FE65BB28}"/>
                  </a:ext>
                </a:extLst>
              </p:cNvPr>
              <p:cNvGrpSpPr/>
              <p:nvPr/>
            </p:nvGrpSpPr>
            <p:grpSpPr>
              <a:xfrm>
                <a:off x="9912792" y="2433000"/>
                <a:ext cx="344267" cy="371747"/>
                <a:chOff x="6383215" y="2833551"/>
                <a:chExt cx="240196" cy="371747"/>
              </a:xfrm>
            </p:grpSpPr>
            <p:sp>
              <p:nvSpPr>
                <p:cNvPr id="202" name="Rectangle 201">
                  <a:extLst>
                    <a:ext uri="{FF2B5EF4-FFF2-40B4-BE49-F238E27FC236}">
                      <a16:creationId xmlns:a16="http://schemas.microsoft.com/office/drawing/2014/main" xmlns="" id="{1007F6FB-9E07-4A83-B4A0-AF79E3419044}"/>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xmlns="" id="{852D144E-3CC4-4026-BAAA-8E24C5C819CC}"/>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xmlns="" id="{869A4A3C-B911-4397-9489-5304F0CE46D8}"/>
                    </a:ext>
                  </a:extLst>
                </p:cNvPr>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6" name="Trapezoid 145">
              <a:extLst>
                <a:ext uri="{FF2B5EF4-FFF2-40B4-BE49-F238E27FC236}">
                  <a16:creationId xmlns:a16="http://schemas.microsoft.com/office/drawing/2014/main" xmlns="" id="{0EA9601F-A088-4C4A-9905-C84DB0F86628}"/>
                </a:ext>
              </a:extLst>
            </p:cNvPr>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rapezoid 146">
              <a:extLst>
                <a:ext uri="{FF2B5EF4-FFF2-40B4-BE49-F238E27FC236}">
                  <a16:creationId xmlns:a16="http://schemas.microsoft.com/office/drawing/2014/main" xmlns="" id="{C1D981AE-AC60-4BD7-BE4A-199A1B1B9A14}"/>
                </a:ext>
              </a:extLst>
            </p:cNvPr>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apezoid 147">
              <a:extLst>
                <a:ext uri="{FF2B5EF4-FFF2-40B4-BE49-F238E27FC236}">
                  <a16:creationId xmlns:a16="http://schemas.microsoft.com/office/drawing/2014/main" xmlns="" id="{DC1979EC-476C-42A2-9703-D1CD7A865388}"/>
                </a:ext>
              </a:extLst>
            </p:cNvPr>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rapezoid 148">
              <a:extLst>
                <a:ext uri="{FF2B5EF4-FFF2-40B4-BE49-F238E27FC236}">
                  <a16:creationId xmlns:a16="http://schemas.microsoft.com/office/drawing/2014/main" xmlns="" id="{64F7F7C8-22FC-40DE-93B0-CECCF6DFFFD7}"/>
                </a:ext>
              </a:extLst>
            </p:cNvPr>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0" name="Group 149">
              <a:extLst>
                <a:ext uri="{FF2B5EF4-FFF2-40B4-BE49-F238E27FC236}">
                  <a16:creationId xmlns:a16="http://schemas.microsoft.com/office/drawing/2014/main" xmlns="" id="{99F0E612-AD4B-4CF0-ABDC-F54A10016368}"/>
                </a:ext>
              </a:extLst>
            </p:cNvPr>
            <p:cNvGrpSpPr/>
            <p:nvPr/>
          </p:nvGrpSpPr>
          <p:grpSpPr>
            <a:xfrm>
              <a:off x="1962670" y="5271362"/>
              <a:ext cx="302363" cy="682663"/>
              <a:chOff x="7384246" y="2899703"/>
              <a:chExt cx="626352" cy="1351672"/>
            </a:xfrm>
            <a:solidFill>
              <a:schemeClr val="accent4">
                <a:lumMod val="60000"/>
                <a:lumOff val="40000"/>
              </a:schemeClr>
            </a:solidFill>
          </p:grpSpPr>
          <p:sp>
            <p:nvSpPr>
              <p:cNvPr id="188" name="Rectangle: Rounded Corners 187">
                <a:extLst>
                  <a:ext uri="{FF2B5EF4-FFF2-40B4-BE49-F238E27FC236}">
                    <a16:creationId xmlns:a16="http://schemas.microsoft.com/office/drawing/2014/main" xmlns="" id="{93819EFF-F8AF-49C4-8FD3-33B0B5392C8B}"/>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xmlns="" id="{05888C41-3543-4116-9258-0D8008043141}"/>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xmlns="" id="{662D38A8-E710-4548-B8C7-A98238FE5246}"/>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90">
                <a:extLst>
                  <a:ext uri="{FF2B5EF4-FFF2-40B4-BE49-F238E27FC236}">
                    <a16:creationId xmlns:a16="http://schemas.microsoft.com/office/drawing/2014/main" xmlns="" id="{420F5C40-9B65-4883-9E09-5CB04D240DB9}"/>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xmlns="" id="{7A91174B-38A1-4C7E-906F-55FFC36E588E}"/>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xmlns="" id="{A550042E-113C-41E5-9103-9323DB005237}"/>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Rounded Corners 193">
                <a:extLst>
                  <a:ext uri="{FF2B5EF4-FFF2-40B4-BE49-F238E27FC236}">
                    <a16:creationId xmlns:a16="http://schemas.microsoft.com/office/drawing/2014/main" xmlns="" id="{BEF29CD8-3409-4F29-8A4B-D97F16E47D2E}"/>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xmlns="" id="{4BC85D13-C132-4260-9AD8-DCC4622DCAA3}"/>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xmlns="" id="{1ED50C64-8D42-451D-A947-AE5A60FD8EF8}"/>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xmlns="" id="{97873B36-6C45-4D42-8699-12FADDB13333}"/>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a:extLst>
                  <a:ext uri="{FF2B5EF4-FFF2-40B4-BE49-F238E27FC236}">
                    <a16:creationId xmlns:a16="http://schemas.microsoft.com/office/drawing/2014/main" xmlns="" id="{6FDFD072-130F-4914-B223-3E7E2A80360C}"/>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xmlns="" id="{305CCD95-A996-4579-967A-04114BB1E840}"/>
                </a:ext>
              </a:extLst>
            </p:cNvPr>
            <p:cNvGrpSpPr/>
            <p:nvPr/>
          </p:nvGrpSpPr>
          <p:grpSpPr>
            <a:xfrm>
              <a:off x="2430707" y="5271362"/>
              <a:ext cx="302363" cy="682663"/>
              <a:chOff x="7384246" y="2899703"/>
              <a:chExt cx="626352" cy="1351672"/>
            </a:xfrm>
            <a:solidFill>
              <a:schemeClr val="accent4">
                <a:lumMod val="60000"/>
                <a:lumOff val="40000"/>
              </a:schemeClr>
            </a:solidFill>
          </p:grpSpPr>
          <p:sp>
            <p:nvSpPr>
              <p:cNvPr id="177" name="Rectangle: Rounded Corners 176">
                <a:extLst>
                  <a:ext uri="{FF2B5EF4-FFF2-40B4-BE49-F238E27FC236}">
                    <a16:creationId xmlns:a16="http://schemas.microsoft.com/office/drawing/2014/main" xmlns="" id="{CA470CB0-A345-4222-AC54-DBDF56FF8F2D}"/>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xmlns="" id="{97B50F90-62EB-4A9E-88C6-30B46A259DFF}"/>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a:extLst>
                  <a:ext uri="{FF2B5EF4-FFF2-40B4-BE49-F238E27FC236}">
                    <a16:creationId xmlns:a16="http://schemas.microsoft.com/office/drawing/2014/main" xmlns="" id="{2CD20A42-9801-4057-9B94-A49DDCC771D7}"/>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a:extLst>
                  <a:ext uri="{FF2B5EF4-FFF2-40B4-BE49-F238E27FC236}">
                    <a16:creationId xmlns:a16="http://schemas.microsoft.com/office/drawing/2014/main" xmlns="" id="{C3C8E632-0240-41BF-99B1-758AF2011069}"/>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Rounded Corners 180">
                <a:extLst>
                  <a:ext uri="{FF2B5EF4-FFF2-40B4-BE49-F238E27FC236}">
                    <a16:creationId xmlns:a16="http://schemas.microsoft.com/office/drawing/2014/main" xmlns="" id="{78FE3A7D-7F03-4E8E-BF9B-74E6E443FF64}"/>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xmlns="" id="{4F79A7EE-0783-4E74-B633-88FF157E00DE}"/>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xmlns="" id="{60BD2208-9275-44EF-9A6E-08DF1AC572A9}"/>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xmlns="" id="{A76FA86B-6CA7-4817-9331-489184C831C6}"/>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a:extLst>
                  <a:ext uri="{FF2B5EF4-FFF2-40B4-BE49-F238E27FC236}">
                    <a16:creationId xmlns:a16="http://schemas.microsoft.com/office/drawing/2014/main" xmlns="" id="{BFD97250-976E-4051-87F2-D520544A209A}"/>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xmlns="" id="{DDE74128-0C20-455C-83D5-A1A74F583170}"/>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Rounded Corners 186">
                <a:extLst>
                  <a:ext uri="{FF2B5EF4-FFF2-40B4-BE49-F238E27FC236}">
                    <a16:creationId xmlns:a16="http://schemas.microsoft.com/office/drawing/2014/main" xmlns="" id="{7FF35C02-025D-4C2E-BFED-0E41D0E0E6C7}"/>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xmlns="" id="{5D23EB9A-3246-4C25-AFBA-FDC71886BA26}"/>
                </a:ext>
              </a:extLst>
            </p:cNvPr>
            <p:cNvGrpSpPr/>
            <p:nvPr/>
          </p:nvGrpSpPr>
          <p:grpSpPr>
            <a:xfrm>
              <a:off x="2898745" y="5271362"/>
              <a:ext cx="302363" cy="682663"/>
              <a:chOff x="7384246" y="2899703"/>
              <a:chExt cx="626352" cy="1351672"/>
            </a:xfrm>
            <a:solidFill>
              <a:schemeClr val="accent4">
                <a:lumMod val="60000"/>
                <a:lumOff val="40000"/>
              </a:schemeClr>
            </a:solidFill>
          </p:grpSpPr>
          <p:sp>
            <p:nvSpPr>
              <p:cNvPr id="166" name="Rectangle: Rounded Corners 165">
                <a:extLst>
                  <a:ext uri="{FF2B5EF4-FFF2-40B4-BE49-F238E27FC236}">
                    <a16:creationId xmlns:a16="http://schemas.microsoft.com/office/drawing/2014/main" xmlns="" id="{7173BA78-9D5A-4316-B78F-FE2F0FB649C8}"/>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Rounded Corners 166">
                <a:extLst>
                  <a:ext uri="{FF2B5EF4-FFF2-40B4-BE49-F238E27FC236}">
                    <a16:creationId xmlns:a16="http://schemas.microsoft.com/office/drawing/2014/main" xmlns="" id="{ADE339D7-95D5-48D1-93CB-F12DF5664AF7}"/>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Rounded Corners 167">
                <a:extLst>
                  <a:ext uri="{FF2B5EF4-FFF2-40B4-BE49-F238E27FC236}">
                    <a16:creationId xmlns:a16="http://schemas.microsoft.com/office/drawing/2014/main" xmlns="" id="{FB766D79-1D08-4E31-AE96-772F0A13DFC4}"/>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Rounded Corners 168">
                <a:extLst>
                  <a:ext uri="{FF2B5EF4-FFF2-40B4-BE49-F238E27FC236}">
                    <a16:creationId xmlns:a16="http://schemas.microsoft.com/office/drawing/2014/main" xmlns="" id="{AC1E6949-9F87-4820-8A40-3B1C6BE01826}"/>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Rounded Corners 169">
                <a:extLst>
                  <a:ext uri="{FF2B5EF4-FFF2-40B4-BE49-F238E27FC236}">
                    <a16:creationId xmlns:a16="http://schemas.microsoft.com/office/drawing/2014/main" xmlns="" id="{06D70A2C-0CA1-430E-B355-7DDC1A98C76D}"/>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Rounded Corners 170">
                <a:extLst>
                  <a:ext uri="{FF2B5EF4-FFF2-40B4-BE49-F238E27FC236}">
                    <a16:creationId xmlns:a16="http://schemas.microsoft.com/office/drawing/2014/main" xmlns="" id="{E424DEA4-A2BA-4E67-BC5B-CEA176982D42}"/>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xmlns="" id="{B405F6FB-D76D-465B-AE2E-B0FFCEB0B9E7}"/>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D25FF45E-215E-4CAB-B547-BAD6789B3462}"/>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xmlns="" id="{9CC4FC62-361C-40C6-9BBC-598D12F13E67}"/>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xmlns="" id="{EEA8BC6F-34E8-4C5C-90FD-8F6D8A86F143}"/>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xmlns="" id="{3CED7599-7501-4E89-BFDE-B39BCAFFD832}"/>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xmlns="" id="{C32DD48E-9E7F-4BA6-BB3E-BF8E12F27CE3}"/>
                </a:ext>
              </a:extLst>
            </p:cNvPr>
            <p:cNvGrpSpPr/>
            <p:nvPr/>
          </p:nvGrpSpPr>
          <p:grpSpPr>
            <a:xfrm>
              <a:off x="3366783" y="5271362"/>
              <a:ext cx="302363" cy="682663"/>
              <a:chOff x="7384246" y="2899703"/>
              <a:chExt cx="626352" cy="1351672"/>
            </a:xfrm>
            <a:solidFill>
              <a:schemeClr val="accent4">
                <a:lumMod val="60000"/>
                <a:lumOff val="40000"/>
              </a:schemeClr>
            </a:solidFill>
          </p:grpSpPr>
          <p:sp>
            <p:nvSpPr>
              <p:cNvPr id="155" name="Rectangle: Rounded Corners 154">
                <a:extLst>
                  <a:ext uri="{FF2B5EF4-FFF2-40B4-BE49-F238E27FC236}">
                    <a16:creationId xmlns:a16="http://schemas.microsoft.com/office/drawing/2014/main" xmlns="" id="{C9CE602C-B300-4A6A-8D9B-45F1A026F292}"/>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xmlns="" id="{B067AC5B-97B6-4538-BE8E-3D1F47C44354}"/>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xmlns="" id="{C1BED85F-E22F-4CC9-A79A-B55BB01F5C6D}"/>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xmlns="" id="{EE687F1C-B13A-436B-8169-A80550F9F604}"/>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xmlns="" id="{815324F1-1628-4ACD-BDB7-F9609E3030C7}"/>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xmlns="" id="{D97578E1-DF34-42D3-81E9-37A5C347513E}"/>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xmlns="" id="{433CEEB6-F0A7-40E7-BEC8-2A6F8CC861DB}"/>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xmlns="" id="{D5AB8412-462C-4751-8DFE-385541547B58}"/>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xmlns="" id="{09051FD0-0B97-45D8-9311-7987A53647D2}"/>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xmlns="" id="{73A3168D-90D3-4FBE-BF21-5EC17D1DF06F}"/>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xmlns="" id="{661B1102-D192-4264-8E8A-E117BB357C31}"/>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4" name="Graphic 153">
              <a:extLst>
                <a:ext uri="{FF2B5EF4-FFF2-40B4-BE49-F238E27FC236}">
                  <a16:creationId xmlns:a16="http://schemas.microsoft.com/office/drawing/2014/main" xmlns="" id="{2359835D-458D-49E3-8B57-05439233AE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43781" y="5671824"/>
              <a:ext cx="1940381" cy="308648"/>
            </a:xfrm>
            <a:prstGeom prst="rect">
              <a:avLst/>
            </a:prstGeom>
          </p:spPr>
        </p:pic>
      </p:grpSp>
      <p:sp>
        <p:nvSpPr>
          <p:cNvPr id="213" name="Oval 212">
            <a:extLst>
              <a:ext uri="{FF2B5EF4-FFF2-40B4-BE49-F238E27FC236}">
                <a16:creationId xmlns:a16="http://schemas.microsoft.com/office/drawing/2014/main" xmlns="" id="{0290F905-8262-4DD0-AEDF-EC7C841C039B}"/>
              </a:ext>
            </a:extLst>
          </p:cNvPr>
          <p:cNvSpPr/>
          <p:nvPr/>
        </p:nvSpPr>
        <p:spPr>
          <a:xfrm>
            <a:off x="3352442" y="1755605"/>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xmlns="" id="{E7197A7C-EDB3-4158-A8BF-D1D46C07B0E1}"/>
              </a:ext>
            </a:extLst>
          </p:cNvPr>
          <p:cNvSpPr/>
          <p:nvPr/>
        </p:nvSpPr>
        <p:spPr>
          <a:xfrm>
            <a:off x="3588001" y="784221"/>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xmlns="" id="{61596F0C-2382-49A1-A783-06968FAC121F}"/>
              </a:ext>
            </a:extLst>
          </p:cNvPr>
          <p:cNvSpPr/>
          <p:nvPr/>
        </p:nvSpPr>
        <p:spPr>
          <a:xfrm>
            <a:off x="3268368" y="2443048"/>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xmlns="" id="{815C8D3B-9D2D-4B96-8791-90F9C736B9D6}"/>
              </a:ext>
            </a:extLst>
          </p:cNvPr>
          <p:cNvSpPr/>
          <p:nvPr/>
        </p:nvSpPr>
        <p:spPr>
          <a:xfrm>
            <a:off x="2277581" y="2346642"/>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xmlns="" id="{373C6841-D415-4314-853D-16CEA879B54F}"/>
              </a:ext>
            </a:extLst>
          </p:cNvPr>
          <p:cNvSpPr/>
          <p:nvPr/>
        </p:nvSpPr>
        <p:spPr>
          <a:xfrm>
            <a:off x="957555" y="2216048"/>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xmlns="" id="{C6D4F8F8-9E55-4CE6-8294-3AB46C1CC81C}"/>
              </a:ext>
            </a:extLst>
          </p:cNvPr>
          <p:cNvSpPr/>
          <p:nvPr/>
        </p:nvSpPr>
        <p:spPr>
          <a:xfrm>
            <a:off x="3374548" y="820529"/>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xmlns="" id="{ABF5F5B3-A798-427A-A14C-6A3A0CC99415}"/>
              </a:ext>
            </a:extLst>
          </p:cNvPr>
          <p:cNvSpPr/>
          <p:nvPr/>
        </p:nvSpPr>
        <p:spPr>
          <a:xfrm>
            <a:off x="488566" y="619947"/>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a16="http://schemas.microsoft.com/office/drawing/2014/main" xmlns="" id="{501E6DC6-2B4D-422C-919E-F4FFBF13FA30}"/>
              </a:ext>
            </a:extLst>
          </p:cNvPr>
          <p:cNvGrpSpPr/>
          <p:nvPr/>
        </p:nvGrpSpPr>
        <p:grpSpPr>
          <a:xfrm>
            <a:off x="4658362" y="827652"/>
            <a:ext cx="450484" cy="450484"/>
            <a:chOff x="4266660" y="45289"/>
            <a:chExt cx="768290" cy="768290"/>
          </a:xfrm>
        </p:grpSpPr>
        <p:sp>
          <p:nvSpPr>
            <p:cNvPr id="221" name="Freeform: Shape 220">
              <a:extLst>
                <a:ext uri="{FF2B5EF4-FFF2-40B4-BE49-F238E27FC236}">
                  <a16:creationId xmlns:a16="http://schemas.microsoft.com/office/drawing/2014/main" xmlns="" id="{270DB740-643E-43D7-8452-0D3BF7315089}"/>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1">
                <a:lumMod val="60000"/>
                <a:lumOff val="40000"/>
              </a:schemeClr>
            </a:solidFill>
            <a:ln w="8081"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xmlns="" id="{E5143C45-419B-4B81-9BAA-48484BA0B9E1}"/>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w="8081" cap="flat">
              <a:noFill/>
              <a:prstDash val="solid"/>
              <a:miter/>
            </a:ln>
          </p:spPr>
          <p:txBody>
            <a:bodyPr rtlCol="0" anchor="ctr"/>
            <a:lstStyle/>
            <a:p>
              <a:endParaRPr lang="en-US"/>
            </a:p>
          </p:txBody>
        </p:sp>
      </p:grpSp>
      <p:sp>
        <p:nvSpPr>
          <p:cNvPr id="223" name="Oval 222">
            <a:extLst>
              <a:ext uri="{FF2B5EF4-FFF2-40B4-BE49-F238E27FC236}">
                <a16:creationId xmlns:a16="http://schemas.microsoft.com/office/drawing/2014/main" xmlns="" id="{88C562B5-3423-4961-A32F-1C7B3F43B4E8}"/>
              </a:ext>
            </a:extLst>
          </p:cNvPr>
          <p:cNvSpPr/>
          <p:nvPr/>
        </p:nvSpPr>
        <p:spPr>
          <a:xfrm>
            <a:off x="10917127" y="1344768"/>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xmlns="" id="{2BC8A8CE-D1BC-41BC-BEEA-25FB4082477B}"/>
              </a:ext>
            </a:extLst>
          </p:cNvPr>
          <p:cNvSpPr/>
          <p:nvPr/>
        </p:nvSpPr>
        <p:spPr>
          <a:xfrm>
            <a:off x="10065955" y="425234"/>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xmlns="" id="{CD03BB6F-4D41-4D8A-A5C0-9736AC6AA5F8}"/>
              </a:ext>
            </a:extLst>
          </p:cNvPr>
          <p:cNvSpPr/>
          <p:nvPr/>
        </p:nvSpPr>
        <p:spPr>
          <a:xfrm>
            <a:off x="10833053" y="2032211"/>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xmlns="" id="{D3FB9E13-10FA-4CB7-85C4-813B433F22DC}"/>
              </a:ext>
            </a:extLst>
          </p:cNvPr>
          <p:cNvSpPr/>
          <p:nvPr/>
        </p:nvSpPr>
        <p:spPr>
          <a:xfrm>
            <a:off x="7966626" y="3138939"/>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xmlns="" id="{3352E820-BF58-44BC-9B54-4E608A882A00}"/>
              </a:ext>
            </a:extLst>
          </p:cNvPr>
          <p:cNvSpPr/>
          <p:nvPr/>
        </p:nvSpPr>
        <p:spPr>
          <a:xfrm>
            <a:off x="8895307" y="2259770"/>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xmlns="" id="{E8BFDFE0-78D1-43FC-8AA2-81A23D07D56F}"/>
              </a:ext>
            </a:extLst>
          </p:cNvPr>
          <p:cNvSpPr/>
          <p:nvPr/>
        </p:nvSpPr>
        <p:spPr>
          <a:xfrm>
            <a:off x="9852502" y="461542"/>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xmlns="" id="{BA98F426-0F33-4CF1-B3DE-1D212A320DF5}"/>
              </a:ext>
            </a:extLst>
          </p:cNvPr>
          <p:cNvSpPr/>
          <p:nvPr/>
        </p:nvSpPr>
        <p:spPr>
          <a:xfrm>
            <a:off x="8189802" y="576417"/>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a:extLst>
              <a:ext uri="{FF2B5EF4-FFF2-40B4-BE49-F238E27FC236}">
                <a16:creationId xmlns:a16="http://schemas.microsoft.com/office/drawing/2014/main" xmlns="" id="{730EC478-E412-4E8B-A9A2-9C3C78C8199A}"/>
              </a:ext>
            </a:extLst>
          </p:cNvPr>
          <p:cNvSpPr txBox="1"/>
          <p:nvPr/>
        </p:nvSpPr>
        <p:spPr>
          <a:xfrm>
            <a:off x="5247854" y="1907533"/>
            <a:ext cx="1672607" cy="707886"/>
          </a:xfrm>
          <a:prstGeom prst="rect">
            <a:avLst/>
          </a:prstGeom>
          <a:noFill/>
        </p:spPr>
        <p:txBody>
          <a:bodyPr wrap="square">
            <a:spAutoFit/>
          </a:bodyPr>
          <a:lstStyle/>
          <a:p>
            <a:r>
              <a:rPr lang="en-US" altLang="zh-CN" sz="4000" b="1" i="1" dirty="0" err="1">
                <a:solidFill>
                  <a:srgbClr val="C00000"/>
                </a:solidFill>
                <a:latin typeface="Times New Roman" panose="02020603050405020304" pitchFamily="18" charset="0"/>
                <a:ea typeface="Slogan" panose="02020500000000000000" pitchFamily="18" charset="-93"/>
                <a:cs typeface="Times New Roman" panose="02020603050405020304" pitchFamily="18" charset="0"/>
              </a:rPr>
              <a:t>Bài</a:t>
            </a:r>
            <a:r>
              <a:rPr lang="en-US" altLang="zh-CN" sz="4000" b="1" i="1" dirty="0">
                <a:solidFill>
                  <a:srgbClr val="C00000"/>
                </a:solidFill>
                <a:latin typeface="Times New Roman" panose="02020603050405020304" pitchFamily="18" charset="0"/>
                <a:ea typeface="Slogan" panose="02020500000000000000" pitchFamily="18" charset="-93"/>
                <a:cs typeface="Times New Roman" panose="02020603050405020304" pitchFamily="18" charset="0"/>
              </a:rPr>
              <a:t> 46: </a:t>
            </a:r>
            <a:endParaRPr lang="vi-VN"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2"/>
                                        </p:tgtEl>
                                        <p:attrNameLst>
                                          <p:attrName>ppt_x</p:attrName>
                                          <p:attrName>ppt_y</p:attrName>
                                        </p:attrNameLst>
                                      </p:cBhvr>
                                    </p:animMotion>
                                    <p:animRot by="1500000">
                                      <p:cBhvr>
                                        <p:cTn id="7" dur="125" fill="hold">
                                          <p:stCondLst>
                                            <p:cond delay="0"/>
                                          </p:stCondLst>
                                        </p:cTn>
                                        <p:tgtEl>
                                          <p:spTgt spid="232"/>
                                        </p:tgtEl>
                                        <p:attrNameLst>
                                          <p:attrName>r</p:attrName>
                                        </p:attrNameLst>
                                      </p:cBhvr>
                                    </p:animRot>
                                    <p:animRot by="-1500000">
                                      <p:cBhvr>
                                        <p:cTn id="8" dur="125" fill="hold">
                                          <p:stCondLst>
                                            <p:cond delay="125"/>
                                          </p:stCondLst>
                                        </p:cTn>
                                        <p:tgtEl>
                                          <p:spTgt spid="232"/>
                                        </p:tgtEl>
                                        <p:attrNameLst>
                                          <p:attrName>r</p:attrName>
                                        </p:attrNameLst>
                                      </p:cBhvr>
                                    </p:animRot>
                                    <p:animRot by="-1500000">
                                      <p:cBhvr>
                                        <p:cTn id="9" dur="125" fill="hold">
                                          <p:stCondLst>
                                            <p:cond delay="250"/>
                                          </p:stCondLst>
                                        </p:cTn>
                                        <p:tgtEl>
                                          <p:spTgt spid="232"/>
                                        </p:tgtEl>
                                        <p:attrNameLst>
                                          <p:attrName>r</p:attrName>
                                        </p:attrNameLst>
                                      </p:cBhvr>
                                    </p:animRot>
                                    <p:animRot by="1500000">
                                      <p:cBhvr>
                                        <p:cTn id="10" dur="125" fill="hold">
                                          <p:stCondLst>
                                            <p:cond delay="375"/>
                                          </p:stCondLst>
                                        </p:cTn>
                                        <p:tgtEl>
                                          <p:spTgt spid="23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00"/>
                                        </p:tgtEl>
                                        <p:attrNameLst>
                                          <p:attrName>ppt_x</p:attrName>
                                          <p:attrName>ppt_y</p:attrName>
                                        </p:attrNameLst>
                                      </p:cBhvr>
                                    </p:animMotion>
                                    <p:animRot by="1500000">
                                      <p:cBhvr>
                                        <p:cTn id="13" dur="125" fill="hold">
                                          <p:stCondLst>
                                            <p:cond delay="0"/>
                                          </p:stCondLst>
                                        </p:cTn>
                                        <p:tgtEl>
                                          <p:spTgt spid="100"/>
                                        </p:tgtEl>
                                        <p:attrNameLst>
                                          <p:attrName>r</p:attrName>
                                        </p:attrNameLst>
                                      </p:cBhvr>
                                    </p:animRot>
                                    <p:animRot by="-1500000">
                                      <p:cBhvr>
                                        <p:cTn id="14" dur="125" fill="hold">
                                          <p:stCondLst>
                                            <p:cond delay="125"/>
                                          </p:stCondLst>
                                        </p:cTn>
                                        <p:tgtEl>
                                          <p:spTgt spid="100"/>
                                        </p:tgtEl>
                                        <p:attrNameLst>
                                          <p:attrName>r</p:attrName>
                                        </p:attrNameLst>
                                      </p:cBhvr>
                                    </p:animRot>
                                    <p:animRot by="-1500000">
                                      <p:cBhvr>
                                        <p:cTn id="15" dur="125" fill="hold">
                                          <p:stCondLst>
                                            <p:cond delay="250"/>
                                          </p:stCondLst>
                                        </p:cTn>
                                        <p:tgtEl>
                                          <p:spTgt spid="100"/>
                                        </p:tgtEl>
                                        <p:attrNameLst>
                                          <p:attrName>r</p:attrName>
                                        </p:attrNameLst>
                                      </p:cBhvr>
                                    </p:animRot>
                                    <p:animRot by="1500000">
                                      <p:cBhvr>
                                        <p:cTn id="16" dur="125" fill="hold">
                                          <p:stCondLst>
                                            <p:cond delay="375"/>
                                          </p:stCondLst>
                                        </p:cTn>
                                        <p:tgtEl>
                                          <p:spTgt spid="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AB72E6-D8D2-412F-A3DA-D07CB7D9D99C}"/>
              </a:ext>
            </a:extLst>
          </p:cNvPr>
          <p:cNvPicPr>
            <a:picLocks noChangeAspect="1"/>
          </p:cNvPicPr>
          <p:nvPr/>
        </p:nvPicPr>
        <p:blipFill rotWithShape="1">
          <a:blip r:embed="rId2">
            <a:extLst>
              <a:ext uri="{28A0092B-C50C-407E-A947-70E740481C1C}">
                <a14:useLocalDpi xmlns:a14="http://schemas.microsoft.com/office/drawing/2010/main" val="0"/>
              </a:ext>
            </a:extLst>
          </a:blip>
          <a:srcRect l="238" t="-13350" r="-238" b="7599"/>
          <a:stretch/>
        </p:blipFill>
        <p:spPr bwMode="auto">
          <a:xfrm>
            <a:off x="821889" y="1050887"/>
            <a:ext cx="6863327" cy="2299008"/>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xmlns="" id="{3E005D96-2AE9-4827-8EB9-63542156C053}"/>
              </a:ext>
            </a:extLst>
          </p:cNvPr>
          <p:cNvGrpSpPr/>
          <p:nvPr/>
        </p:nvGrpSpPr>
        <p:grpSpPr>
          <a:xfrm>
            <a:off x="7700711" y="1222877"/>
            <a:ext cx="3981773" cy="1775277"/>
            <a:chOff x="-152594" y="-56847"/>
            <a:chExt cx="4513068" cy="561438"/>
          </a:xfrm>
        </p:grpSpPr>
        <p:sp>
          <p:nvSpPr>
            <p:cNvPr id="5" name="Rectangle: Diagonal Corners Rounded 4">
              <a:extLst>
                <a:ext uri="{FF2B5EF4-FFF2-40B4-BE49-F238E27FC236}">
                  <a16:creationId xmlns:a16="http://schemas.microsoft.com/office/drawing/2014/main" xmlns="" id="{30EBBB4E-6EB9-4F27-8784-74B54221C9A0}"/>
                </a:ext>
              </a:extLst>
            </p:cNvPr>
            <p:cNvSpPr/>
            <p:nvPr/>
          </p:nvSpPr>
          <p:spPr>
            <a:xfrm>
              <a:off x="225527" y="170483"/>
              <a:ext cx="4134947" cy="334108"/>
            </a:xfrm>
            <a:prstGeom prst="round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Quan sát hình ảnh bên để làm sáng tỏ hai ý sau</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A5427E7F-7FF1-4499-8C1D-C5819E29B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94" y="-56847"/>
              <a:ext cx="756242" cy="454660"/>
            </a:xfrm>
            <a:prstGeom prst="rect">
              <a:avLst/>
            </a:prstGeom>
          </p:spPr>
        </p:pic>
      </p:grpSp>
      <p:grpSp>
        <p:nvGrpSpPr>
          <p:cNvPr id="7" name="Group 6">
            <a:extLst>
              <a:ext uri="{FF2B5EF4-FFF2-40B4-BE49-F238E27FC236}">
                <a16:creationId xmlns:a16="http://schemas.microsoft.com/office/drawing/2014/main" xmlns="" id="{BED106D2-64D9-471E-9603-D3BC76DC1864}"/>
              </a:ext>
            </a:extLst>
          </p:cNvPr>
          <p:cNvGrpSpPr/>
          <p:nvPr/>
        </p:nvGrpSpPr>
        <p:grpSpPr>
          <a:xfrm>
            <a:off x="928048" y="3735728"/>
            <a:ext cx="10495128" cy="2529731"/>
            <a:chOff x="171924" y="-32126"/>
            <a:chExt cx="6340613" cy="1533214"/>
          </a:xfrm>
        </p:grpSpPr>
        <p:sp>
          <p:nvSpPr>
            <p:cNvPr id="8" name="Graphic 3">
              <a:extLst>
                <a:ext uri="{FF2B5EF4-FFF2-40B4-BE49-F238E27FC236}">
                  <a16:creationId xmlns:a16="http://schemas.microsoft.com/office/drawing/2014/main" xmlns="" id="{1180C5DE-7C6C-4515-BFF8-3D217C42E928}"/>
                </a:ext>
              </a:extLst>
            </p:cNvPr>
            <p:cNvSpPr/>
            <p:nvPr/>
          </p:nvSpPr>
          <p:spPr>
            <a:xfrm>
              <a:off x="171924" y="83322"/>
              <a:ext cx="2319655" cy="1049295"/>
            </a:xfrm>
            <a:custGeom>
              <a:avLst/>
              <a:gdLst>
                <a:gd name="connsiteX0" fmla="*/ 2838243 w 2838361"/>
                <a:gd name="connsiteY0" fmla="*/ 1165646 h 1930262"/>
                <a:gd name="connsiteX1" fmla="*/ 2811297 w 2838361"/>
                <a:gd name="connsiteY1" fmla="*/ 722606 h 1930262"/>
                <a:gd name="connsiteX2" fmla="*/ 2835573 w 2838361"/>
                <a:gd name="connsiteY2" fmla="*/ 344382 h 1930262"/>
                <a:gd name="connsiteX3" fmla="*/ 2752548 w 2838361"/>
                <a:gd name="connsiteY3" fmla="*/ 122255 h 1930262"/>
                <a:gd name="connsiteX4" fmla="*/ 2511243 w 2838361"/>
                <a:gd name="connsiteY4" fmla="*/ 19567 h 1930262"/>
                <a:gd name="connsiteX5" fmla="*/ 2080097 w 2838361"/>
                <a:gd name="connsiteY5" fmla="*/ 30005 h 1930262"/>
                <a:gd name="connsiteX6" fmla="*/ 606288 w 2838361"/>
                <a:gd name="connsiteY6" fmla="*/ 5729 h 1930262"/>
                <a:gd name="connsiteX7" fmla="*/ 577157 w 2838361"/>
                <a:gd name="connsiteY7" fmla="*/ 3544 h 1930262"/>
                <a:gd name="connsiteX8" fmla="*/ 288998 w 2838361"/>
                <a:gd name="connsiteY8" fmla="*/ 19809 h 1930262"/>
                <a:gd name="connsiteX9" fmla="*/ 175628 w 2838361"/>
                <a:gd name="connsiteY9" fmla="*/ 55738 h 1930262"/>
                <a:gd name="connsiteX10" fmla="*/ 170045 w 2838361"/>
                <a:gd name="connsiteY10" fmla="*/ 59137 h 1930262"/>
                <a:gd name="connsiteX11" fmla="*/ 170045 w 2838361"/>
                <a:gd name="connsiteY11" fmla="*/ 59137 h 1930262"/>
                <a:gd name="connsiteX12" fmla="*/ 29243 w 2838361"/>
                <a:gd name="connsiteY12" fmla="*/ 434933 h 1930262"/>
                <a:gd name="connsiteX13" fmla="*/ 18076 w 2838361"/>
                <a:gd name="connsiteY13" fmla="*/ 894481 h 1930262"/>
                <a:gd name="connsiteX14" fmla="*/ 6180 w 2838361"/>
                <a:gd name="connsiteY14" fmla="*/ 1396270 h 1930262"/>
                <a:gd name="connsiteX15" fmla="*/ 9822 w 2838361"/>
                <a:gd name="connsiteY15" fmla="*/ 1654812 h 1930262"/>
                <a:gd name="connsiteX16" fmla="*/ 245786 w 2838361"/>
                <a:gd name="connsiteY16" fmla="*/ 1855091 h 1930262"/>
                <a:gd name="connsiteX17" fmla="*/ 514524 w 2838361"/>
                <a:gd name="connsiteY17" fmla="*/ 1905828 h 1930262"/>
                <a:gd name="connsiteX18" fmla="*/ 775979 w 2838361"/>
                <a:gd name="connsiteY18" fmla="*/ 1926463 h 1930262"/>
                <a:gd name="connsiteX19" fmla="*/ 2228910 w 2838361"/>
                <a:gd name="connsiteY19" fmla="*/ 1916510 h 1930262"/>
                <a:gd name="connsiteX20" fmla="*/ 2395445 w 2838361"/>
                <a:gd name="connsiteY20" fmla="*/ 1922336 h 1930262"/>
                <a:gd name="connsiteX21" fmla="*/ 2450309 w 2838361"/>
                <a:gd name="connsiteY21" fmla="*/ 1929862 h 1930262"/>
                <a:gd name="connsiteX22" fmla="*/ 2793818 w 2838361"/>
                <a:gd name="connsiteY22" fmla="*/ 1623981 h 1930262"/>
                <a:gd name="connsiteX23" fmla="*/ 2838243 w 2838361"/>
                <a:gd name="connsiteY23" fmla="*/ 1165646 h 19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8361" h="1930262">
                  <a:moveTo>
                    <a:pt x="2838243" y="1165646"/>
                  </a:moveTo>
                  <a:cubicBezTo>
                    <a:pt x="2839700" y="1017319"/>
                    <a:pt x="2812025" y="870933"/>
                    <a:pt x="2811297" y="722606"/>
                  </a:cubicBezTo>
                  <a:cubicBezTo>
                    <a:pt x="2811297" y="596855"/>
                    <a:pt x="2844070" y="469405"/>
                    <a:pt x="2835573" y="344382"/>
                  </a:cubicBezTo>
                  <a:cubicBezTo>
                    <a:pt x="2833655" y="263105"/>
                    <a:pt x="2804402" y="184863"/>
                    <a:pt x="2752548" y="122255"/>
                  </a:cubicBezTo>
                  <a:cubicBezTo>
                    <a:pt x="2687488" y="49426"/>
                    <a:pt x="2602278" y="27335"/>
                    <a:pt x="2511243" y="19567"/>
                  </a:cubicBezTo>
                  <a:cubicBezTo>
                    <a:pt x="2367479" y="11385"/>
                    <a:pt x="2223303" y="14881"/>
                    <a:pt x="2080097" y="30005"/>
                  </a:cubicBezTo>
                  <a:cubicBezTo>
                    <a:pt x="1936867" y="41172"/>
                    <a:pt x="664066" y="11798"/>
                    <a:pt x="606288" y="5729"/>
                  </a:cubicBezTo>
                  <a:cubicBezTo>
                    <a:pt x="596694" y="3884"/>
                    <a:pt x="586918" y="3156"/>
                    <a:pt x="577157" y="3544"/>
                  </a:cubicBezTo>
                  <a:cubicBezTo>
                    <a:pt x="480817" y="-4564"/>
                    <a:pt x="383816" y="922"/>
                    <a:pt x="288998" y="19809"/>
                  </a:cubicBezTo>
                  <a:cubicBezTo>
                    <a:pt x="248826" y="22261"/>
                    <a:pt x="209880" y="34593"/>
                    <a:pt x="175628" y="55738"/>
                  </a:cubicBezTo>
                  <a:lnTo>
                    <a:pt x="170045" y="59137"/>
                  </a:lnTo>
                  <a:lnTo>
                    <a:pt x="170045" y="59137"/>
                  </a:lnTo>
                  <a:cubicBezTo>
                    <a:pt x="56432" y="130023"/>
                    <a:pt x="2053" y="292188"/>
                    <a:pt x="29243" y="434933"/>
                  </a:cubicBezTo>
                  <a:cubicBezTo>
                    <a:pt x="22202" y="587873"/>
                    <a:pt x="21960" y="741541"/>
                    <a:pt x="18076" y="894481"/>
                  </a:cubicBezTo>
                  <a:cubicBezTo>
                    <a:pt x="14191" y="1061817"/>
                    <a:pt x="10227" y="1229080"/>
                    <a:pt x="6180" y="1396270"/>
                  </a:cubicBezTo>
                  <a:cubicBezTo>
                    <a:pt x="3995" y="1479538"/>
                    <a:pt x="-8628" y="1572759"/>
                    <a:pt x="9822" y="1654812"/>
                  </a:cubicBezTo>
                  <a:cubicBezTo>
                    <a:pt x="34098" y="1767211"/>
                    <a:pt x="131203" y="1863588"/>
                    <a:pt x="245786" y="1855091"/>
                  </a:cubicBezTo>
                  <a:cubicBezTo>
                    <a:pt x="250884" y="1855091"/>
                    <a:pt x="430286" y="1893933"/>
                    <a:pt x="514524" y="1905828"/>
                  </a:cubicBezTo>
                  <a:cubicBezTo>
                    <a:pt x="601185" y="1917918"/>
                    <a:pt x="688495" y="1924812"/>
                    <a:pt x="775979" y="1926463"/>
                  </a:cubicBezTo>
                  <a:cubicBezTo>
                    <a:pt x="956594" y="1930105"/>
                    <a:pt x="2114327" y="1909227"/>
                    <a:pt x="2228910" y="1916510"/>
                  </a:cubicBezTo>
                  <a:cubicBezTo>
                    <a:pt x="2284139" y="1923453"/>
                    <a:pt x="2339877" y="1925395"/>
                    <a:pt x="2395445" y="1922336"/>
                  </a:cubicBezTo>
                  <a:cubicBezTo>
                    <a:pt x="2413021" y="1928551"/>
                    <a:pt x="2431690" y="1931124"/>
                    <a:pt x="2450309" y="1929862"/>
                  </a:cubicBezTo>
                  <a:cubicBezTo>
                    <a:pt x="2620243" y="1918209"/>
                    <a:pt x="2747936" y="1797071"/>
                    <a:pt x="2793818" y="1623981"/>
                  </a:cubicBezTo>
                  <a:cubicBezTo>
                    <a:pt x="2829746" y="1482694"/>
                    <a:pt x="2836787" y="1313732"/>
                    <a:pt x="2838243" y="1165646"/>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vi-VN" sz="2800">
                <a:solidFill>
                  <a:schemeClr val="tx1"/>
                </a:solidFill>
              </a:endParaRPr>
            </a:p>
          </p:txBody>
        </p:sp>
        <p:sp>
          <p:nvSpPr>
            <p:cNvPr id="9" name="TextBox 51">
              <a:extLst>
                <a:ext uri="{FF2B5EF4-FFF2-40B4-BE49-F238E27FC236}">
                  <a16:creationId xmlns:a16="http://schemas.microsoft.com/office/drawing/2014/main" xmlns="" id="{28C6E564-D023-4D53-B8BD-19D900598FE8}"/>
                </a:ext>
              </a:extLst>
            </p:cNvPr>
            <p:cNvSpPr txBox="1"/>
            <p:nvPr/>
          </p:nvSpPr>
          <p:spPr>
            <a:xfrm>
              <a:off x="237680" y="134478"/>
              <a:ext cx="2196465" cy="538767"/>
            </a:xfrm>
            <a:prstGeom prst="rect">
              <a:avLst/>
            </a:prstGeom>
            <a:noFill/>
          </p:spPr>
          <p:txBody>
            <a:bodyPr wrap="square">
              <a:noAutofit/>
            </a:bodyPr>
            <a:lstStyle/>
            <a:p>
              <a:pPr algn="ctr">
                <a:lnSpc>
                  <a:spcPct val="115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Khi năng lượng càng nhiều thì lực tác dụng có thể càng mạnh</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TextBox 53">
              <a:extLst>
                <a:ext uri="{FF2B5EF4-FFF2-40B4-BE49-F238E27FC236}">
                  <a16:creationId xmlns:a16="http://schemas.microsoft.com/office/drawing/2014/main" xmlns="" id="{7A1BA3AB-EB5C-4086-850C-45524EA03078}"/>
                </a:ext>
              </a:extLst>
            </p:cNvPr>
            <p:cNvSpPr txBox="1"/>
            <p:nvPr/>
          </p:nvSpPr>
          <p:spPr>
            <a:xfrm>
              <a:off x="2813544" y="-32126"/>
              <a:ext cx="3698993" cy="1533214"/>
            </a:xfrm>
            <a:prstGeom prst="rect">
              <a:avLst/>
            </a:prstGeom>
            <a:noFill/>
            <a:ln w="19050">
              <a:solidFill>
                <a:schemeClr val="tx1"/>
              </a:solidFill>
              <a:prstDash val="dash"/>
            </a:ln>
          </p:spPr>
          <p:txBody>
            <a:bodyPr wrap="square">
              <a:spAutoFit/>
            </a:bodyPr>
            <a:lstStyle/>
            <a:p>
              <a:pPr algn="just">
                <a:lnSpc>
                  <a:spcPct val="115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Khi gió nhẹ mang ít .................... chỉ làm quay .........................., nhưng gió mạnh mang .................... lớn thì làm quay cánh quạt tua-bin gió, và </a:t>
              </a:r>
              <a:r>
                <a:rPr lang="vi-VN"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phá hủy cả các công trình xây dựng.</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Isosceles Triangle 10">
              <a:extLst>
                <a:ext uri="{FF2B5EF4-FFF2-40B4-BE49-F238E27FC236}">
                  <a16:creationId xmlns:a16="http://schemas.microsoft.com/office/drawing/2014/main" xmlns="" id="{284DCCE7-7BC5-4C09-883C-2CB6C86AD94D}"/>
                </a:ext>
              </a:extLst>
            </p:cNvPr>
            <p:cNvSpPr/>
            <p:nvPr/>
          </p:nvSpPr>
          <p:spPr>
            <a:xfrm rot="5400000">
              <a:off x="2469363" y="497524"/>
              <a:ext cx="366395" cy="179070"/>
            </a:xfrm>
            <a:prstGeom prst="triangle">
              <a:avLst/>
            </a:prstGeom>
            <a:solidFill>
              <a:srgbClr val="009B93"/>
            </a:solidFill>
            <a:ln w="12700" cap="flat" cmpd="sng" algn="ctr">
              <a:noFill/>
              <a:prstDash val="solid"/>
              <a:miter lim="800000"/>
            </a:ln>
            <a:effectLst/>
          </p:spPr>
          <p:txBody>
            <a:bodyPr rtlCol="0" anchor="ctr"/>
            <a:lstStyle/>
            <a:p>
              <a:endParaRPr lang="vi-VN" sz="2800"/>
            </a:p>
          </p:txBody>
        </p:sp>
      </p:grpSp>
      <p:sp>
        <p:nvSpPr>
          <p:cNvPr id="17" name="Oval 16">
            <a:extLst>
              <a:ext uri="{FF2B5EF4-FFF2-40B4-BE49-F238E27FC236}">
                <a16:creationId xmlns:a16="http://schemas.microsoft.com/office/drawing/2014/main" xmlns="" id="{7DA28B03-46B4-4BBD-A48F-545FFFB554B4}"/>
              </a:ext>
            </a:extLst>
          </p:cNvPr>
          <p:cNvSpPr/>
          <p:nvPr/>
        </p:nvSpPr>
        <p:spPr>
          <a:xfrm>
            <a:off x="768823" y="3548426"/>
            <a:ext cx="568657" cy="544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F8E2BC46-7E2D-4428-943B-68D66C0F0F28}"/>
              </a:ext>
            </a:extLst>
          </p:cNvPr>
          <p:cNvSpPr txBox="1"/>
          <p:nvPr/>
        </p:nvSpPr>
        <p:spPr>
          <a:xfrm>
            <a:off x="8361847" y="3664602"/>
            <a:ext cx="1974574"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năng lượng </a:t>
            </a:r>
            <a:endParaRPr lang="vi-VN" sz="2800" i="1" dirty="0"/>
          </a:p>
        </p:txBody>
      </p:sp>
      <p:sp>
        <p:nvSpPr>
          <p:cNvPr id="22" name="TextBox 21">
            <a:extLst>
              <a:ext uri="{FF2B5EF4-FFF2-40B4-BE49-F238E27FC236}">
                <a16:creationId xmlns:a16="http://schemas.microsoft.com/office/drawing/2014/main" xmlns="" id="{38AB3A93-77D3-433D-985A-1AA97314CB5F}"/>
              </a:ext>
            </a:extLst>
          </p:cNvPr>
          <p:cNvSpPr txBox="1"/>
          <p:nvPr/>
        </p:nvSpPr>
        <p:spPr>
          <a:xfrm>
            <a:off x="6469317" y="4126351"/>
            <a:ext cx="2134255"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chong chóng</a:t>
            </a:r>
            <a:endParaRPr lang="vi-VN" sz="2800" i="1" dirty="0"/>
          </a:p>
        </p:txBody>
      </p:sp>
      <p:sp>
        <p:nvSpPr>
          <p:cNvPr id="24" name="TextBox 23">
            <a:extLst>
              <a:ext uri="{FF2B5EF4-FFF2-40B4-BE49-F238E27FC236}">
                <a16:creationId xmlns:a16="http://schemas.microsoft.com/office/drawing/2014/main" xmlns="" id="{F5375442-4FAA-4999-8262-7257E37EB498}"/>
              </a:ext>
            </a:extLst>
          </p:cNvPr>
          <p:cNvSpPr txBox="1"/>
          <p:nvPr/>
        </p:nvSpPr>
        <p:spPr>
          <a:xfrm>
            <a:off x="8865704" y="5133527"/>
            <a:ext cx="2252518"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lốc xoáy </a:t>
            </a:r>
            <a:endParaRPr lang="vi-VN" sz="2800" i="1" dirty="0"/>
          </a:p>
        </p:txBody>
      </p:sp>
      <p:sp>
        <p:nvSpPr>
          <p:cNvPr id="25" name="TextBox 24">
            <a:extLst>
              <a:ext uri="{FF2B5EF4-FFF2-40B4-BE49-F238E27FC236}">
                <a16:creationId xmlns:a16="http://schemas.microsoft.com/office/drawing/2014/main" xmlns="" id="{AD65BC66-868F-4832-BFCC-926EB379BE7D}"/>
              </a:ext>
            </a:extLst>
          </p:cNvPr>
          <p:cNvSpPr txBox="1"/>
          <p:nvPr/>
        </p:nvSpPr>
        <p:spPr>
          <a:xfrm>
            <a:off x="6256239" y="4610307"/>
            <a:ext cx="1974574"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năng lượng </a:t>
            </a:r>
            <a:endParaRPr lang="vi-VN" sz="2800" i="1" dirty="0"/>
          </a:p>
        </p:txBody>
      </p:sp>
      <p:sp>
        <p:nvSpPr>
          <p:cNvPr id="26" name="TextBox 25">
            <a:extLst>
              <a:ext uri="{FF2B5EF4-FFF2-40B4-BE49-F238E27FC236}">
                <a16:creationId xmlns:a16="http://schemas.microsoft.com/office/drawing/2014/main" xmlns="" id="{88759410-F100-48C8-BCBA-4C287A8026C3}"/>
              </a:ext>
            </a:extLst>
          </p:cNvPr>
          <p:cNvSpPr txBox="1"/>
          <p:nvPr/>
        </p:nvSpPr>
        <p:spPr>
          <a:xfrm>
            <a:off x="4354905" y="526933"/>
            <a:ext cx="4244454" cy="584775"/>
          </a:xfrm>
          <a:prstGeom prst="rect">
            <a:avLst/>
          </a:prstGeom>
          <a:noFill/>
        </p:spPr>
        <p:txBody>
          <a:bodyPr wrap="square" rtlCol="0">
            <a:spAutoFit/>
          </a:bodyPr>
          <a:lstStyle/>
          <a:p>
            <a:r>
              <a:rPr lang="vi-VN" sz="3200" b="1" i="1" dirty="0">
                <a:solidFill>
                  <a:srgbClr val="516BEB"/>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5270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2"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AB72E6-D8D2-412F-A3DA-D07CB7D9D99C}"/>
              </a:ext>
            </a:extLst>
          </p:cNvPr>
          <p:cNvPicPr>
            <a:picLocks noChangeAspect="1"/>
          </p:cNvPicPr>
          <p:nvPr/>
        </p:nvPicPr>
        <p:blipFill rotWithShape="1">
          <a:blip r:embed="rId2">
            <a:extLst>
              <a:ext uri="{28A0092B-C50C-407E-A947-70E740481C1C}">
                <a14:useLocalDpi xmlns:a14="http://schemas.microsoft.com/office/drawing/2010/main" val="0"/>
              </a:ext>
            </a:extLst>
          </a:blip>
          <a:srcRect l="238" t="-13350" r="-238" b="7599"/>
          <a:stretch/>
        </p:blipFill>
        <p:spPr bwMode="auto">
          <a:xfrm>
            <a:off x="821889" y="1187364"/>
            <a:ext cx="6863327" cy="2299008"/>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xmlns="" id="{3E005D96-2AE9-4827-8EB9-63542156C053}"/>
              </a:ext>
            </a:extLst>
          </p:cNvPr>
          <p:cNvGrpSpPr/>
          <p:nvPr/>
        </p:nvGrpSpPr>
        <p:grpSpPr>
          <a:xfrm>
            <a:off x="7700711" y="1373002"/>
            <a:ext cx="3981773" cy="1775277"/>
            <a:chOff x="-152594" y="-56847"/>
            <a:chExt cx="4513068" cy="561438"/>
          </a:xfrm>
        </p:grpSpPr>
        <p:sp>
          <p:nvSpPr>
            <p:cNvPr id="5" name="Rectangle: Diagonal Corners Rounded 4">
              <a:extLst>
                <a:ext uri="{FF2B5EF4-FFF2-40B4-BE49-F238E27FC236}">
                  <a16:creationId xmlns:a16="http://schemas.microsoft.com/office/drawing/2014/main" xmlns="" id="{30EBBB4E-6EB9-4F27-8784-74B54221C9A0}"/>
                </a:ext>
              </a:extLst>
            </p:cNvPr>
            <p:cNvSpPr/>
            <p:nvPr/>
          </p:nvSpPr>
          <p:spPr>
            <a:xfrm>
              <a:off x="225527" y="170483"/>
              <a:ext cx="4134947" cy="334108"/>
            </a:xfrm>
            <a:prstGeom prst="round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Quan sát hình ảnh bên để làm sáng tỏ hai ý sau</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A5427E7F-7FF1-4499-8C1D-C5819E29B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94" y="-56847"/>
              <a:ext cx="756242" cy="454660"/>
            </a:xfrm>
            <a:prstGeom prst="rect">
              <a:avLst/>
            </a:prstGeom>
          </p:spPr>
        </p:pic>
      </p:grpSp>
      <p:grpSp>
        <p:nvGrpSpPr>
          <p:cNvPr id="12" name="Group 11">
            <a:extLst>
              <a:ext uri="{FF2B5EF4-FFF2-40B4-BE49-F238E27FC236}">
                <a16:creationId xmlns:a16="http://schemas.microsoft.com/office/drawing/2014/main" xmlns="" id="{C13E89D1-3716-4240-9522-F747FD81DE04}"/>
              </a:ext>
            </a:extLst>
          </p:cNvPr>
          <p:cNvGrpSpPr/>
          <p:nvPr/>
        </p:nvGrpSpPr>
        <p:grpSpPr>
          <a:xfrm>
            <a:off x="1346579" y="4452590"/>
            <a:ext cx="9498842" cy="1661237"/>
            <a:chOff x="-533455" y="104580"/>
            <a:chExt cx="6409610" cy="951143"/>
          </a:xfrm>
        </p:grpSpPr>
        <p:sp>
          <p:nvSpPr>
            <p:cNvPr id="13" name="Graphic 3">
              <a:extLst>
                <a:ext uri="{FF2B5EF4-FFF2-40B4-BE49-F238E27FC236}">
                  <a16:creationId xmlns:a16="http://schemas.microsoft.com/office/drawing/2014/main" xmlns="" id="{82C6609E-B104-452A-8896-0F613B3A4D8A}"/>
                </a:ext>
              </a:extLst>
            </p:cNvPr>
            <p:cNvSpPr/>
            <p:nvPr/>
          </p:nvSpPr>
          <p:spPr>
            <a:xfrm>
              <a:off x="2758496" y="104580"/>
              <a:ext cx="3055082" cy="949771"/>
            </a:xfrm>
            <a:custGeom>
              <a:avLst/>
              <a:gdLst>
                <a:gd name="connsiteX0" fmla="*/ 2838243 w 2838361"/>
                <a:gd name="connsiteY0" fmla="*/ 1165646 h 1930262"/>
                <a:gd name="connsiteX1" fmla="*/ 2811297 w 2838361"/>
                <a:gd name="connsiteY1" fmla="*/ 722606 h 1930262"/>
                <a:gd name="connsiteX2" fmla="*/ 2835573 w 2838361"/>
                <a:gd name="connsiteY2" fmla="*/ 344382 h 1930262"/>
                <a:gd name="connsiteX3" fmla="*/ 2752548 w 2838361"/>
                <a:gd name="connsiteY3" fmla="*/ 122255 h 1930262"/>
                <a:gd name="connsiteX4" fmla="*/ 2511243 w 2838361"/>
                <a:gd name="connsiteY4" fmla="*/ 19567 h 1930262"/>
                <a:gd name="connsiteX5" fmla="*/ 2080097 w 2838361"/>
                <a:gd name="connsiteY5" fmla="*/ 30005 h 1930262"/>
                <a:gd name="connsiteX6" fmla="*/ 606288 w 2838361"/>
                <a:gd name="connsiteY6" fmla="*/ 5729 h 1930262"/>
                <a:gd name="connsiteX7" fmla="*/ 577157 w 2838361"/>
                <a:gd name="connsiteY7" fmla="*/ 3544 h 1930262"/>
                <a:gd name="connsiteX8" fmla="*/ 288998 w 2838361"/>
                <a:gd name="connsiteY8" fmla="*/ 19809 h 1930262"/>
                <a:gd name="connsiteX9" fmla="*/ 175628 w 2838361"/>
                <a:gd name="connsiteY9" fmla="*/ 55738 h 1930262"/>
                <a:gd name="connsiteX10" fmla="*/ 170045 w 2838361"/>
                <a:gd name="connsiteY10" fmla="*/ 59137 h 1930262"/>
                <a:gd name="connsiteX11" fmla="*/ 170045 w 2838361"/>
                <a:gd name="connsiteY11" fmla="*/ 59137 h 1930262"/>
                <a:gd name="connsiteX12" fmla="*/ 29243 w 2838361"/>
                <a:gd name="connsiteY12" fmla="*/ 434933 h 1930262"/>
                <a:gd name="connsiteX13" fmla="*/ 18076 w 2838361"/>
                <a:gd name="connsiteY13" fmla="*/ 894481 h 1930262"/>
                <a:gd name="connsiteX14" fmla="*/ 6180 w 2838361"/>
                <a:gd name="connsiteY14" fmla="*/ 1396270 h 1930262"/>
                <a:gd name="connsiteX15" fmla="*/ 9822 w 2838361"/>
                <a:gd name="connsiteY15" fmla="*/ 1654812 h 1930262"/>
                <a:gd name="connsiteX16" fmla="*/ 245786 w 2838361"/>
                <a:gd name="connsiteY16" fmla="*/ 1855091 h 1930262"/>
                <a:gd name="connsiteX17" fmla="*/ 514524 w 2838361"/>
                <a:gd name="connsiteY17" fmla="*/ 1905828 h 1930262"/>
                <a:gd name="connsiteX18" fmla="*/ 775979 w 2838361"/>
                <a:gd name="connsiteY18" fmla="*/ 1926463 h 1930262"/>
                <a:gd name="connsiteX19" fmla="*/ 2228910 w 2838361"/>
                <a:gd name="connsiteY19" fmla="*/ 1916510 h 1930262"/>
                <a:gd name="connsiteX20" fmla="*/ 2395445 w 2838361"/>
                <a:gd name="connsiteY20" fmla="*/ 1922336 h 1930262"/>
                <a:gd name="connsiteX21" fmla="*/ 2450309 w 2838361"/>
                <a:gd name="connsiteY21" fmla="*/ 1929862 h 1930262"/>
                <a:gd name="connsiteX22" fmla="*/ 2793818 w 2838361"/>
                <a:gd name="connsiteY22" fmla="*/ 1623981 h 1930262"/>
                <a:gd name="connsiteX23" fmla="*/ 2838243 w 2838361"/>
                <a:gd name="connsiteY23" fmla="*/ 1165646 h 19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8361" h="1930262">
                  <a:moveTo>
                    <a:pt x="2838243" y="1165646"/>
                  </a:moveTo>
                  <a:cubicBezTo>
                    <a:pt x="2839700" y="1017319"/>
                    <a:pt x="2812025" y="870933"/>
                    <a:pt x="2811297" y="722606"/>
                  </a:cubicBezTo>
                  <a:cubicBezTo>
                    <a:pt x="2811297" y="596855"/>
                    <a:pt x="2844070" y="469405"/>
                    <a:pt x="2835573" y="344382"/>
                  </a:cubicBezTo>
                  <a:cubicBezTo>
                    <a:pt x="2833655" y="263105"/>
                    <a:pt x="2804402" y="184863"/>
                    <a:pt x="2752548" y="122255"/>
                  </a:cubicBezTo>
                  <a:cubicBezTo>
                    <a:pt x="2687488" y="49426"/>
                    <a:pt x="2602278" y="27335"/>
                    <a:pt x="2511243" y="19567"/>
                  </a:cubicBezTo>
                  <a:cubicBezTo>
                    <a:pt x="2367479" y="11385"/>
                    <a:pt x="2223303" y="14881"/>
                    <a:pt x="2080097" y="30005"/>
                  </a:cubicBezTo>
                  <a:cubicBezTo>
                    <a:pt x="1936867" y="41172"/>
                    <a:pt x="664066" y="11798"/>
                    <a:pt x="606288" y="5729"/>
                  </a:cubicBezTo>
                  <a:cubicBezTo>
                    <a:pt x="596694" y="3884"/>
                    <a:pt x="586918" y="3156"/>
                    <a:pt x="577157" y="3544"/>
                  </a:cubicBezTo>
                  <a:cubicBezTo>
                    <a:pt x="480817" y="-4564"/>
                    <a:pt x="383816" y="922"/>
                    <a:pt x="288998" y="19809"/>
                  </a:cubicBezTo>
                  <a:cubicBezTo>
                    <a:pt x="248826" y="22261"/>
                    <a:pt x="209880" y="34593"/>
                    <a:pt x="175628" y="55738"/>
                  </a:cubicBezTo>
                  <a:lnTo>
                    <a:pt x="170045" y="59137"/>
                  </a:lnTo>
                  <a:lnTo>
                    <a:pt x="170045" y="59137"/>
                  </a:lnTo>
                  <a:cubicBezTo>
                    <a:pt x="56432" y="130023"/>
                    <a:pt x="2053" y="292188"/>
                    <a:pt x="29243" y="434933"/>
                  </a:cubicBezTo>
                  <a:cubicBezTo>
                    <a:pt x="22202" y="587873"/>
                    <a:pt x="21960" y="741541"/>
                    <a:pt x="18076" y="894481"/>
                  </a:cubicBezTo>
                  <a:cubicBezTo>
                    <a:pt x="14191" y="1061817"/>
                    <a:pt x="10227" y="1229080"/>
                    <a:pt x="6180" y="1396270"/>
                  </a:cubicBezTo>
                  <a:cubicBezTo>
                    <a:pt x="3995" y="1479538"/>
                    <a:pt x="-8628" y="1572759"/>
                    <a:pt x="9822" y="1654812"/>
                  </a:cubicBezTo>
                  <a:cubicBezTo>
                    <a:pt x="34098" y="1767211"/>
                    <a:pt x="131203" y="1863588"/>
                    <a:pt x="245786" y="1855091"/>
                  </a:cubicBezTo>
                  <a:cubicBezTo>
                    <a:pt x="250884" y="1855091"/>
                    <a:pt x="430286" y="1893933"/>
                    <a:pt x="514524" y="1905828"/>
                  </a:cubicBezTo>
                  <a:cubicBezTo>
                    <a:pt x="601185" y="1917918"/>
                    <a:pt x="688495" y="1924812"/>
                    <a:pt x="775979" y="1926463"/>
                  </a:cubicBezTo>
                  <a:cubicBezTo>
                    <a:pt x="956594" y="1930105"/>
                    <a:pt x="2114327" y="1909227"/>
                    <a:pt x="2228910" y="1916510"/>
                  </a:cubicBezTo>
                  <a:cubicBezTo>
                    <a:pt x="2284139" y="1923453"/>
                    <a:pt x="2339877" y="1925395"/>
                    <a:pt x="2395445" y="1922336"/>
                  </a:cubicBezTo>
                  <a:cubicBezTo>
                    <a:pt x="2413021" y="1928551"/>
                    <a:pt x="2431690" y="1931124"/>
                    <a:pt x="2450309" y="1929862"/>
                  </a:cubicBezTo>
                  <a:cubicBezTo>
                    <a:pt x="2620243" y="1918209"/>
                    <a:pt x="2747936" y="1797071"/>
                    <a:pt x="2793818" y="1623981"/>
                  </a:cubicBezTo>
                  <a:cubicBezTo>
                    <a:pt x="2829746" y="1482694"/>
                    <a:pt x="2836787" y="1313732"/>
                    <a:pt x="2838243" y="1165646"/>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nSpc>
                  <a:spcPct val="107000"/>
                </a:lnSpc>
                <a:spcAft>
                  <a:spcPts val="800"/>
                </a:spcAft>
              </a:pPr>
              <a:r>
                <a:rPr lang="vi-VN" sz="280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p>
          </p:txBody>
        </p:sp>
        <p:sp>
          <p:nvSpPr>
            <p:cNvPr id="14" name="TextBox 52">
              <a:extLst>
                <a:ext uri="{FF2B5EF4-FFF2-40B4-BE49-F238E27FC236}">
                  <a16:creationId xmlns:a16="http://schemas.microsoft.com/office/drawing/2014/main" xmlns="" id="{685A0293-E0F5-47D7-B5C8-A2BCFCD30E04}"/>
                </a:ext>
              </a:extLst>
            </p:cNvPr>
            <p:cNvSpPr txBox="1"/>
            <p:nvPr/>
          </p:nvSpPr>
          <p:spPr>
            <a:xfrm>
              <a:off x="2723316" y="174744"/>
              <a:ext cx="3152839" cy="880979"/>
            </a:xfrm>
            <a:prstGeom prst="rect">
              <a:avLst/>
            </a:prstGeom>
            <a:noFill/>
          </p:spPr>
          <p:txBody>
            <a:bodyPr wrap="square">
              <a:spAutoFit/>
            </a:bodyPr>
            <a:lstStyle/>
            <a:p>
              <a:pPr algn="ctr">
                <a:lnSpc>
                  <a:spcPct val="115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Khi năng lượng càng nhiều thì thời gian tác dụng của lực có thể càng dài</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5" name="TextBox 54">
              <a:extLst>
                <a:ext uri="{FF2B5EF4-FFF2-40B4-BE49-F238E27FC236}">
                  <a16:creationId xmlns:a16="http://schemas.microsoft.com/office/drawing/2014/main" xmlns="" id="{491BF4B6-AB09-42D6-BBA6-035941D04EA6}"/>
                </a:ext>
              </a:extLst>
            </p:cNvPr>
            <p:cNvSpPr txBox="1"/>
            <p:nvPr/>
          </p:nvSpPr>
          <p:spPr>
            <a:xfrm>
              <a:off x="-533455" y="139328"/>
              <a:ext cx="2812034" cy="880979"/>
            </a:xfrm>
            <a:prstGeom prst="rect">
              <a:avLst/>
            </a:prstGeom>
            <a:noFill/>
            <a:ln w="19050">
              <a:solidFill>
                <a:schemeClr val="tx1"/>
              </a:solidFill>
              <a:prstDash val="dash"/>
            </a:ln>
          </p:spPr>
          <p:txBody>
            <a:bodyPr wrap="square">
              <a:spAutoFit/>
            </a:bodyPr>
            <a:lstStyle/>
            <a:p>
              <a:pPr>
                <a:lnSpc>
                  <a:spcPct val="115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K</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hi gió càng ............... thì .....................và ................... càng quay lâu.</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6" name="Isosceles Triangle 15">
              <a:extLst>
                <a:ext uri="{FF2B5EF4-FFF2-40B4-BE49-F238E27FC236}">
                  <a16:creationId xmlns:a16="http://schemas.microsoft.com/office/drawing/2014/main" xmlns="" id="{24C1D32A-EAE8-43E4-8764-6BEE08AEEE61}"/>
                </a:ext>
              </a:extLst>
            </p:cNvPr>
            <p:cNvSpPr/>
            <p:nvPr/>
          </p:nvSpPr>
          <p:spPr>
            <a:xfrm rot="16200000" flipH="1">
              <a:off x="2408064" y="338824"/>
              <a:ext cx="366395" cy="179070"/>
            </a:xfrm>
            <a:prstGeom prst="triangle">
              <a:avLst/>
            </a:prstGeom>
            <a:solidFill>
              <a:srgbClr val="009B93"/>
            </a:solidFill>
            <a:ln w="12700" cap="flat" cmpd="sng" algn="ctr">
              <a:noFill/>
              <a:prstDash val="solid"/>
              <a:miter lim="800000"/>
            </a:ln>
            <a:effectLst/>
          </p:spPr>
          <p:txBody>
            <a:bodyPr rtlCol="0" anchor="ctr"/>
            <a:lstStyle/>
            <a:p>
              <a:endParaRPr lang="vi-VN" sz="2800"/>
            </a:p>
          </p:txBody>
        </p:sp>
      </p:grpSp>
      <p:sp>
        <p:nvSpPr>
          <p:cNvPr id="18" name="Oval 17">
            <a:extLst>
              <a:ext uri="{FF2B5EF4-FFF2-40B4-BE49-F238E27FC236}">
                <a16:creationId xmlns:a16="http://schemas.microsoft.com/office/drawing/2014/main" xmlns="" id="{DE66021A-C636-4ADE-8684-59C5254A8265}"/>
              </a:ext>
            </a:extLst>
          </p:cNvPr>
          <p:cNvSpPr/>
          <p:nvPr/>
        </p:nvSpPr>
        <p:spPr>
          <a:xfrm>
            <a:off x="10607461" y="4140008"/>
            <a:ext cx="568657" cy="544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BFAD514C-B2F6-45F6-8790-EE0391AD2FB0}"/>
              </a:ext>
            </a:extLst>
          </p:cNvPr>
          <p:cNvSpPr txBox="1"/>
          <p:nvPr/>
        </p:nvSpPr>
        <p:spPr>
          <a:xfrm>
            <a:off x="3425291" y="4479832"/>
            <a:ext cx="1219629"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kéo dài </a:t>
            </a:r>
            <a:endParaRPr lang="vi-VN" sz="2800" i="1" dirty="0"/>
          </a:p>
        </p:txBody>
      </p:sp>
      <p:sp>
        <p:nvSpPr>
          <p:cNvPr id="21" name="TextBox 20">
            <a:extLst>
              <a:ext uri="{FF2B5EF4-FFF2-40B4-BE49-F238E27FC236}">
                <a16:creationId xmlns:a16="http://schemas.microsoft.com/office/drawing/2014/main" xmlns="" id="{6D21C89B-C3C5-49CD-AB60-8A7952CF046E}"/>
              </a:ext>
            </a:extLst>
          </p:cNvPr>
          <p:cNvSpPr txBox="1"/>
          <p:nvPr/>
        </p:nvSpPr>
        <p:spPr>
          <a:xfrm>
            <a:off x="3698643" y="4977317"/>
            <a:ext cx="1996825"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tua bin gió</a:t>
            </a:r>
            <a:endParaRPr lang="vi-VN" sz="2800" i="1" dirty="0"/>
          </a:p>
        </p:txBody>
      </p:sp>
      <p:sp>
        <p:nvSpPr>
          <p:cNvPr id="22" name="TextBox 21">
            <a:extLst>
              <a:ext uri="{FF2B5EF4-FFF2-40B4-BE49-F238E27FC236}">
                <a16:creationId xmlns:a16="http://schemas.microsoft.com/office/drawing/2014/main" xmlns="" id="{F5EC231D-B4F3-4F11-8B53-1618D634E2FE}"/>
              </a:ext>
            </a:extLst>
          </p:cNvPr>
          <p:cNvSpPr txBox="1"/>
          <p:nvPr/>
        </p:nvSpPr>
        <p:spPr>
          <a:xfrm>
            <a:off x="1340713" y="4977317"/>
            <a:ext cx="2134255" cy="523220"/>
          </a:xfrm>
          <a:prstGeom prst="rect">
            <a:avLst/>
          </a:prstGeom>
          <a:noFill/>
        </p:spPr>
        <p:txBody>
          <a:bodyPr wrap="square">
            <a:spAutoFit/>
          </a:bodyPr>
          <a:lstStyle/>
          <a:p>
            <a:r>
              <a:rPr lang="vi-VN" sz="2800" i="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chong chóng</a:t>
            </a:r>
            <a:endParaRPr lang="vi-VN" sz="2800" i="1" dirty="0"/>
          </a:p>
        </p:txBody>
      </p:sp>
      <p:sp>
        <p:nvSpPr>
          <p:cNvPr id="23" name="TextBox 22">
            <a:extLst>
              <a:ext uri="{FF2B5EF4-FFF2-40B4-BE49-F238E27FC236}">
                <a16:creationId xmlns:a16="http://schemas.microsoft.com/office/drawing/2014/main" xmlns="" id="{DDC70099-1826-4E1F-9D5B-477D26BBA17D}"/>
              </a:ext>
            </a:extLst>
          </p:cNvPr>
          <p:cNvSpPr txBox="1"/>
          <p:nvPr/>
        </p:nvSpPr>
        <p:spPr>
          <a:xfrm>
            <a:off x="4354905" y="526933"/>
            <a:ext cx="4244454" cy="584775"/>
          </a:xfrm>
          <a:prstGeom prst="rect">
            <a:avLst/>
          </a:prstGeom>
          <a:noFill/>
        </p:spPr>
        <p:txBody>
          <a:bodyPr wrap="square" rtlCol="0">
            <a:spAutoFit/>
          </a:bodyPr>
          <a:lstStyle/>
          <a:p>
            <a:r>
              <a:rPr lang="vi-VN" sz="3200" b="1" i="1" dirty="0">
                <a:solidFill>
                  <a:srgbClr val="516BEB"/>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87586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xmlns="" id="{05901FA1-E153-4BC9-871E-7B16C96AFA1F}"/>
              </a:ext>
            </a:extLst>
          </p:cNvPr>
          <p:cNvSpPr/>
          <p:nvPr/>
        </p:nvSpPr>
        <p:spPr>
          <a:xfrm>
            <a:off x="1073427" y="742122"/>
            <a:ext cx="10296938" cy="503582"/>
          </a:xfrm>
          <a:prstGeom prst="round2Diag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Thực hiện hoạt động đua xe đồ chơi theo nhóm và trả lời các câu hỏi</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6899DF65-2B8C-4601-9E8D-26A555EC0F6F}"/>
              </a:ext>
            </a:extLst>
          </p:cNvPr>
          <p:cNvPicPr>
            <a:picLocks noChangeAspect="1"/>
          </p:cNvPicPr>
          <p:nvPr/>
        </p:nvPicPr>
        <p:blipFill>
          <a:blip r:embed="rId2"/>
          <a:stretch>
            <a:fillRect/>
          </a:stretch>
        </p:blipFill>
        <p:spPr>
          <a:xfrm>
            <a:off x="3888657" y="1513397"/>
            <a:ext cx="4414686" cy="2258523"/>
          </a:xfrm>
          <a:prstGeom prst="rect">
            <a:avLst/>
          </a:prstGeom>
          <a:noFill/>
          <a:ln>
            <a:noFill/>
          </a:ln>
        </p:spPr>
      </p:pic>
      <p:sp>
        <p:nvSpPr>
          <p:cNvPr id="7" name="TextBox 6">
            <a:extLst>
              <a:ext uri="{FF2B5EF4-FFF2-40B4-BE49-F238E27FC236}">
                <a16:creationId xmlns:a16="http://schemas.microsoft.com/office/drawing/2014/main" xmlns="" id="{C94AA653-9F08-437F-A193-89FAF4451CCE}"/>
              </a:ext>
            </a:extLst>
          </p:cNvPr>
          <p:cNvSpPr txBox="1"/>
          <p:nvPr/>
        </p:nvSpPr>
        <p:spPr>
          <a:xfrm>
            <a:off x="2544416" y="4039613"/>
            <a:ext cx="9356035" cy="482633"/>
          </a:xfrm>
          <a:prstGeom prst="rect">
            <a:avLst/>
          </a:prstGeom>
          <a:noFill/>
          <a:ln w="19050">
            <a:solidFill>
              <a:srgbClr val="FF0000"/>
            </a:solidFill>
            <a:prstDash val="lgDashDot"/>
          </a:ln>
        </p:spPr>
        <p:txBody>
          <a:bodyPr wrap="square">
            <a:spAutoFit/>
          </a:bodyPr>
          <a:lstStyle/>
          <a:p>
            <a:pPr algn="ctr">
              <a:lnSpc>
                <a:spcPct val="115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Muốn cho xe chuyển động nhanh hơn và xa hơn thì phải làm thế nào?</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C106FEFE-D5D9-41A5-856C-D46DCC49AE94}"/>
              </a:ext>
            </a:extLst>
          </p:cNvPr>
          <p:cNvSpPr txBox="1"/>
          <p:nvPr/>
        </p:nvSpPr>
        <p:spPr>
          <a:xfrm>
            <a:off x="527517" y="4884092"/>
            <a:ext cx="10296938" cy="460511"/>
          </a:xfrm>
          <a:prstGeom prst="rect">
            <a:avLst/>
          </a:prstGeom>
          <a:solidFill>
            <a:srgbClr val="FFFFCC"/>
          </a:solidFill>
        </p:spPr>
        <p:txBody>
          <a:bodyPr wrap="square">
            <a:spAutoFit/>
          </a:bodyPr>
          <a:lstStyle/>
          <a:p>
            <a:pPr algn="ctr">
              <a:lnSpc>
                <a:spcPct val="107000"/>
              </a:lnSpc>
              <a:spcAft>
                <a:spcPts val="800"/>
              </a:spcAft>
            </a:pPr>
            <a:r>
              <a:rPr lang="vi-VN" sz="2400" i="1" spc="-2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Muốn cho xe chuyển động nhanh và lâu hơn thì cần phải thổi mạnh và dài hơi hơn</a:t>
            </a:r>
            <a:endParaRPr lang="vi-VN" sz="2400" i="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0582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xmlns="" id="{05901FA1-E153-4BC9-871E-7B16C96AFA1F}"/>
              </a:ext>
            </a:extLst>
          </p:cNvPr>
          <p:cNvSpPr/>
          <p:nvPr/>
        </p:nvSpPr>
        <p:spPr>
          <a:xfrm>
            <a:off x="1073427" y="523755"/>
            <a:ext cx="10296938" cy="503582"/>
          </a:xfrm>
          <a:prstGeom prst="round2Diag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Thực hiện hoạt động đua xe đồ chơi theo nhóm và trả lời các câu hỏi</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6899DF65-2B8C-4601-9E8D-26A555EC0F6F}"/>
              </a:ext>
            </a:extLst>
          </p:cNvPr>
          <p:cNvPicPr>
            <a:picLocks noChangeAspect="1"/>
          </p:cNvPicPr>
          <p:nvPr/>
        </p:nvPicPr>
        <p:blipFill>
          <a:blip r:embed="rId2"/>
          <a:stretch>
            <a:fillRect/>
          </a:stretch>
        </p:blipFill>
        <p:spPr>
          <a:xfrm>
            <a:off x="3888657" y="1295030"/>
            <a:ext cx="4414686" cy="2258523"/>
          </a:xfrm>
          <a:prstGeom prst="rect">
            <a:avLst/>
          </a:prstGeom>
          <a:noFill/>
          <a:ln>
            <a:noFill/>
          </a:ln>
        </p:spPr>
      </p:pic>
      <p:sp>
        <p:nvSpPr>
          <p:cNvPr id="8" name="TextBox 7">
            <a:extLst>
              <a:ext uri="{FF2B5EF4-FFF2-40B4-BE49-F238E27FC236}">
                <a16:creationId xmlns:a16="http://schemas.microsoft.com/office/drawing/2014/main" xmlns="" id="{6858B9DA-66E7-4A82-9CC3-069CC32E34D1}"/>
              </a:ext>
            </a:extLst>
          </p:cNvPr>
          <p:cNvSpPr txBox="1"/>
          <p:nvPr/>
        </p:nvSpPr>
        <p:spPr>
          <a:xfrm>
            <a:off x="616620" y="3821246"/>
            <a:ext cx="10519953" cy="855683"/>
          </a:xfrm>
          <a:prstGeom prst="rect">
            <a:avLst/>
          </a:prstGeom>
          <a:noFill/>
          <a:ln w="19050">
            <a:solidFill>
              <a:srgbClr val="FF0000"/>
            </a:solidFill>
            <a:prstDash val="lgDashDot"/>
          </a:ln>
        </p:spPr>
        <p:txBody>
          <a:bodyPr wrap="square">
            <a:spAutoFit/>
          </a:bodyPr>
          <a:lstStyle/>
          <a:p>
            <a:pPr>
              <a:lnSpc>
                <a:spcPct val="107000"/>
              </a:lnSpc>
              <a:spcBef>
                <a:spcPts val="1200"/>
              </a:spcBef>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Từ thí nghiệm trên hãy rút ra mối quan hệ giữa năng lượng truyền cho vật với độ lớn lực tác dụng và thời gian lực tác dụng lên vật</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BB0D4CA9-E2FA-472C-B2AB-61A7CABB63E4}"/>
              </a:ext>
            </a:extLst>
          </p:cNvPr>
          <p:cNvSpPr txBox="1"/>
          <p:nvPr/>
        </p:nvSpPr>
        <p:spPr>
          <a:xfrm>
            <a:off x="616620" y="4801445"/>
            <a:ext cx="10356180" cy="1250855"/>
          </a:xfrm>
          <a:prstGeom prst="rect">
            <a:avLst/>
          </a:prstGeom>
          <a:solidFill>
            <a:srgbClr val="FFFFCC"/>
          </a:solidFill>
        </p:spPr>
        <p:txBody>
          <a:bodyPr wrap="square">
            <a:spAutoFit/>
          </a:bodyPr>
          <a:lstStyle/>
          <a:p>
            <a:pPr>
              <a:lnSpc>
                <a:spcPct val="107000"/>
              </a:lnSpc>
              <a:spcBef>
                <a:spcPts val="1200"/>
              </a:spcBef>
              <a:spcAft>
                <a:spcPts val="800"/>
              </a:spcAft>
            </a:pPr>
            <a:r>
              <a:rPr lang="vi-VN"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Từ thí nghiệm rút ra mối quan hệ giữa năng lượng truyền cho vật với độ lớn của lực tác dụng và thời gian lực tác dụng lên vật là: năng lượng càng lớn thì lực tác dụng càng mạnh; năng lượng càng nhiều thì thời gian tác dụng lực càng kéo dài.</a:t>
            </a:r>
            <a:endParaRPr lang="vi-VN" i="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736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0" y="-180560"/>
            <a:ext cx="12192000" cy="7038560"/>
          </a:xfrm>
          <a:prstGeom prst="rect">
            <a:avLst/>
          </a:prstGeom>
          <a:noFill/>
          <a:ln w="9525">
            <a:noFill/>
          </a:ln>
        </p:spPr>
      </p:pic>
      <p:sp>
        <p:nvSpPr>
          <p:cNvPr id="5128" name="文本框 5127"/>
          <p:cNvSpPr txBox="1"/>
          <p:nvPr/>
        </p:nvSpPr>
        <p:spPr>
          <a:xfrm>
            <a:off x="1457762" y="1673143"/>
            <a:ext cx="9276474" cy="1179041"/>
          </a:xfrm>
          <a:prstGeom prst="rect">
            <a:avLst/>
          </a:prstGeom>
          <a:solidFill>
            <a:srgbClr val="FFFFCC"/>
          </a:solidFill>
          <a:ln w="9525">
            <a:noFill/>
          </a:ln>
        </p:spPr>
        <p:txBody>
          <a:bodyPr wrap="square">
            <a:spAutoFit/>
          </a:bodyPr>
          <a:lstStyle/>
          <a:p>
            <a:pPr>
              <a:lnSpc>
                <a:spcPct val="115000"/>
              </a:lnSpc>
              <a:spcAft>
                <a:spcPts val="8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Khi năng lượng càng nhiều thì lực tác dụng có thể càng mạnh.</a:t>
            </a:r>
            <a:endParaRPr lang="vi-VN" sz="3200" dirty="0">
              <a:latin typeface="Arial" panose="020B0604020202020204" pitchFamily="34" charset="0"/>
              <a:ea typeface="Arial" panose="020B0604020202020204" pitchFamily="34" charset="0"/>
              <a:cs typeface="Times New Roman" panose="02020603050405020304" pitchFamily="18" charset="0"/>
            </a:endParaRPr>
          </a:p>
        </p:txBody>
      </p:sp>
      <p:sp>
        <p:nvSpPr>
          <p:cNvPr id="5129" name="文本框 5128"/>
          <p:cNvSpPr txBox="1"/>
          <p:nvPr/>
        </p:nvSpPr>
        <p:spPr>
          <a:xfrm>
            <a:off x="2119550" y="966065"/>
            <a:ext cx="7570360" cy="584775"/>
          </a:xfrm>
          <a:prstGeom prst="rect">
            <a:avLst/>
          </a:prstGeom>
          <a:noFill/>
          <a:ln w="9525">
            <a:noFill/>
          </a:ln>
        </p:spPr>
        <p:txBody>
          <a:bodyPr wrap="square">
            <a:spAutoFit/>
          </a:bodyPr>
          <a:lstStyle/>
          <a:p>
            <a:pPr defTabSz="1085915">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và</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tác</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dụng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lực</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3" name="Graphic 2" descr="Teacher">
            <a:extLst>
              <a:ext uri="{FF2B5EF4-FFF2-40B4-BE49-F238E27FC236}">
                <a16:creationId xmlns:a16="http://schemas.microsoft.com/office/drawing/2014/main" xmlns="" id="{F4A161AA-D4AB-4F18-92AF-3F93F33566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57763" y="973039"/>
            <a:ext cx="661787" cy="661787"/>
          </a:xfrm>
          <a:prstGeom prst="rect">
            <a:avLst/>
          </a:prstGeom>
        </p:spPr>
      </p:pic>
      <p:sp>
        <p:nvSpPr>
          <p:cNvPr id="6" name="文本框 5127">
            <a:extLst>
              <a:ext uri="{FF2B5EF4-FFF2-40B4-BE49-F238E27FC236}">
                <a16:creationId xmlns:a16="http://schemas.microsoft.com/office/drawing/2014/main" xmlns="" id="{66B9AF99-95F2-41D5-8BAB-C503EC58C777}"/>
              </a:ext>
            </a:extLst>
          </p:cNvPr>
          <p:cNvSpPr txBox="1"/>
          <p:nvPr/>
        </p:nvSpPr>
        <p:spPr>
          <a:xfrm>
            <a:off x="1457762" y="2899008"/>
            <a:ext cx="9276474" cy="1179041"/>
          </a:xfrm>
          <a:prstGeom prst="rect">
            <a:avLst/>
          </a:prstGeom>
          <a:solidFill>
            <a:srgbClr val="FFFFCC"/>
          </a:solidFill>
          <a:ln w="9525">
            <a:noFill/>
          </a:ln>
        </p:spPr>
        <p:txBody>
          <a:bodyPr wrap="square">
            <a:spAutoFit/>
          </a:bodyPr>
          <a:lstStyle/>
          <a:p>
            <a:pPr>
              <a:lnSpc>
                <a:spcPct val="115000"/>
              </a:lnSpc>
              <a:spcAft>
                <a:spcPts val="8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Khi năng lượng càng nhiều thì thời gian tác dụng của lực có thể càng dài</a:t>
            </a:r>
            <a:r>
              <a:rPr lang="vi-VN" sz="3200" dirty="0">
                <a:latin typeface="Arial" panose="020B0604020202020204" pitchFamily="34"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247555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7"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4"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12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P spid="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5129">
            <a:extLst>
              <a:ext uri="{FF2B5EF4-FFF2-40B4-BE49-F238E27FC236}">
                <a16:creationId xmlns:a16="http://schemas.microsoft.com/office/drawing/2014/main" xmlns="" id="{11834552-3F19-4854-B3B9-2A477D0FC023}"/>
              </a:ext>
            </a:extLst>
          </p:cNvPr>
          <p:cNvSpPr txBox="1"/>
          <p:nvPr/>
        </p:nvSpPr>
        <p:spPr>
          <a:xfrm>
            <a:off x="4148724" y="1542553"/>
            <a:ext cx="7592701" cy="4093428"/>
          </a:xfrm>
          <a:prstGeom prst="rect">
            <a:avLst/>
          </a:prstGeom>
          <a:solidFill>
            <a:srgbClr val="FFFFCC"/>
          </a:solidFill>
          <a:ln w="9525">
            <a:noFill/>
          </a:ln>
        </p:spPr>
        <p:txBody>
          <a:bodyPr wrap="square">
            <a:spAutoFit/>
          </a:bodyPr>
          <a:lstStyle/>
          <a:p>
            <a:r>
              <a:rPr lang="vi-VN" sz="2000" dirty="0">
                <a:latin typeface="Times New Roman" panose="02020603050405020304" pitchFamily="18" charset="0"/>
                <a:cs typeface="Times New Roman" panose="02020603050405020304" pitchFamily="18" charset="0"/>
              </a:rPr>
              <a:t>Hoàn thành các câu sau đây bằng cách ghi vào vở (hay phiếu học tập) các từ thích hợp trong khung được đánh số thứ tự từ (1) đến (7). Ví dụ: (1) – Ánh sáng.</a:t>
            </a:r>
          </a:p>
          <a:p>
            <a:r>
              <a:rPr lang="vi-VN" sz="2000" dirty="0">
                <a:latin typeface="Times New Roman" panose="02020603050405020304" pitchFamily="18" charset="0"/>
                <a:cs typeface="Times New Roman" panose="02020603050405020304" pitchFamily="18" charset="0"/>
              </a:rPr>
              <a:t>a) Năng lượng  ____(1)____ của Mặt Trời chiếu xuống Trái Đất   được các loài thực vật hấp thụ để ___(2)___ và ___(3)_____</a:t>
            </a:r>
          </a:p>
          <a:p>
            <a:r>
              <a:rPr lang="vi-VN" sz="2000" dirty="0">
                <a:latin typeface="Times New Roman" panose="02020603050405020304" pitchFamily="18" charset="0"/>
                <a:cs typeface="Times New Roman" panose="02020603050405020304" pitchFamily="18" charset="0"/>
              </a:rPr>
              <a:t>b)  ____(4)____ dự trữ trong pin của điện thoại đi động giúp điện thoại ghi và phát ra âm thanh, hình ảnh.   ____(5)____ lưu trữ trong xăng, dầu cần cho hoạt động của ô tô và xe máy, máy bay, tàu thủy và các phương tiện giao thông khác.</a:t>
            </a:r>
          </a:p>
          <a:p>
            <a:r>
              <a:rPr lang="vi-VN" sz="2000" dirty="0">
                <a:latin typeface="Times New Roman" panose="02020603050405020304" pitchFamily="18" charset="0"/>
                <a:cs typeface="Times New Roman" panose="02020603050405020304" pitchFamily="18" charset="0"/>
              </a:rPr>
              <a:t>c) Xăng, dầu và các chất đốt (than, gỗ, rác thải,  …) được gọi là nhiên liệu. Chúng giải phóng  ____(6)____ , tạo ra nhiệt và  _____(7)_____ khi bị đốt cháy.</a:t>
            </a:r>
          </a:p>
          <a:p>
            <a:endParaRPr lang="vi-VN" sz="2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BE5E63D0-B1DA-4142-88EB-C35A89A20DCE}"/>
              </a:ext>
            </a:extLst>
          </p:cNvPr>
          <p:cNvSpPr txBox="1"/>
          <p:nvPr/>
        </p:nvSpPr>
        <p:spPr>
          <a:xfrm>
            <a:off x="5595611" y="637231"/>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37D407B9-6099-4A09-9F9F-3C4D389054AE}"/>
              </a:ext>
            </a:extLst>
          </p:cNvPr>
          <p:cNvSpPr/>
          <p:nvPr/>
        </p:nvSpPr>
        <p:spPr>
          <a:xfrm>
            <a:off x="755374" y="2322443"/>
            <a:ext cx="2385392" cy="192156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Ánh sáng</a:t>
            </a:r>
          </a:p>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Năng lượng </a:t>
            </a:r>
          </a:p>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Nhiệt</a:t>
            </a:r>
          </a:p>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Phát triển</a:t>
            </a:r>
          </a:p>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Sống</a:t>
            </a:r>
          </a:p>
        </p:txBody>
      </p:sp>
    </p:spTree>
    <p:extLst>
      <p:ext uri="{BB962C8B-B14F-4D97-AF65-F5344CB8AC3E}">
        <p14:creationId xmlns:p14="http://schemas.microsoft.com/office/powerpoint/2010/main" val="354466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5129">
            <a:extLst>
              <a:ext uri="{FF2B5EF4-FFF2-40B4-BE49-F238E27FC236}">
                <a16:creationId xmlns:a16="http://schemas.microsoft.com/office/drawing/2014/main" xmlns="" id="{A6A6A1F5-A14D-49E5-B74B-421BF3A5C806}"/>
              </a:ext>
            </a:extLst>
          </p:cNvPr>
          <p:cNvSpPr txBox="1"/>
          <p:nvPr/>
        </p:nvSpPr>
        <p:spPr>
          <a:xfrm>
            <a:off x="4122221" y="2109647"/>
            <a:ext cx="7306432" cy="2062103"/>
          </a:xfrm>
          <a:prstGeom prst="rect">
            <a:avLst/>
          </a:prstGeom>
          <a:noFill/>
          <a:ln w="9525">
            <a:solidFill>
              <a:srgbClr val="F2789F"/>
            </a:solidFill>
            <a:prstDash val="lgDashDot"/>
          </a:ln>
        </p:spPr>
        <p:txBody>
          <a:bodyPr wrap="square">
            <a:spAutoFit/>
          </a:bodyPr>
          <a:lstStyle/>
          <a:p>
            <a:pPr algn="ctr"/>
            <a:r>
              <a:rPr lang="vi-VN" sz="32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a:p>
            <a:r>
              <a:rPr lang="vi-VN" sz="3200" dirty="0">
                <a:latin typeface="Times New Roman" panose="02020603050405020304" pitchFamily="18" charset="0"/>
                <a:cs typeface="Times New Roman" panose="02020603050405020304" pitchFamily="18" charset="0"/>
              </a:rPr>
              <a:t>a) (1) ánh sáng; (2) sống; (3) phát triển.</a:t>
            </a:r>
          </a:p>
          <a:p>
            <a:r>
              <a:rPr lang="vi-VN" sz="3200" dirty="0">
                <a:latin typeface="Times New Roman" panose="02020603050405020304" pitchFamily="18" charset="0"/>
                <a:cs typeface="Times New Roman" panose="02020603050405020304" pitchFamily="18" charset="0"/>
              </a:rPr>
              <a:t>b) (4) Năng lượng; (5) Năng lượng.</a:t>
            </a:r>
          </a:p>
          <a:p>
            <a:r>
              <a:rPr lang="vi-VN" sz="3200" dirty="0">
                <a:latin typeface="Times New Roman" panose="02020603050405020304" pitchFamily="18" charset="0"/>
                <a:cs typeface="Times New Roman" panose="02020603050405020304" pitchFamily="18" charset="0"/>
              </a:rPr>
              <a:t>c) (6) năng lượng; (7) ánh sáng.</a:t>
            </a:r>
          </a:p>
        </p:txBody>
      </p:sp>
    </p:spTree>
    <p:extLst>
      <p:ext uri="{BB962C8B-B14F-4D97-AF65-F5344CB8AC3E}">
        <p14:creationId xmlns:p14="http://schemas.microsoft.com/office/powerpoint/2010/main" val="29103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
                                            <p:txEl>
                                              <p:pRg st="0" end="0"/>
                                            </p:txEl>
                                          </p:spTgt>
                                        </p:tgtEl>
                                        <p:attrNameLst>
                                          <p:attrName>style.visibility</p:attrName>
                                        </p:attrNameLst>
                                      </p:cBhvr>
                                      <p:to>
                                        <p:strVal val="visible"/>
                                      </p:to>
                                    </p:set>
                                    <p:anim calcmode="discrete" valueType="clr">
                                      <p:cBhvr override="childStyle">
                                        <p:cTn id="7" dur="80"/>
                                        <p:tgtEl>
                                          <p:spTgt spid="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12" name="Graphic 15">
            <a:extLst>
              <a:ext uri="{FF2B5EF4-FFF2-40B4-BE49-F238E27FC236}">
                <a16:creationId xmlns:a16="http://schemas.microsoft.com/office/drawing/2014/main" xmlns="" id="{ED5380EF-143D-4AB5-855D-0AF219EB5783}"/>
              </a:ext>
            </a:extLst>
          </p:cNvPr>
          <p:cNvGrpSpPr/>
          <p:nvPr/>
        </p:nvGrpSpPr>
        <p:grpSpPr>
          <a:xfrm rot="21231849">
            <a:off x="725426" y="521451"/>
            <a:ext cx="10098859" cy="6376511"/>
            <a:chOff x="5636086" y="1293343"/>
            <a:chExt cx="4242836" cy="4029784"/>
          </a:xfrm>
          <a:solidFill>
            <a:srgbClr val="FDD2BF"/>
          </a:solidFill>
        </p:grpSpPr>
        <p:sp>
          <p:nvSpPr>
            <p:cNvPr id="13" name="Freeform: Shape 12">
              <a:extLst>
                <a:ext uri="{FF2B5EF4-FFF2-40B4-BE49-F238E27FC236}">
                  <a16:creationId xmlns:a16="http://schemas.microsoft.com/office/drawing/2014/main" xmlns="" id="{777858C6-11D5-4C97-BDEE-510F453BDAB2}"/>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358">
                <a:defRPr/>
              </a:pPr>
              <a:endParaRPr lang="en-US">
                <a:solidFill>
                  <a:prstClr val="black"/>
                </a:solidFill>
                <a:latin typeface="#9Slide07 IcielBaliho Script" pitchFamily="2" charset="-93"/>
              </a:endParaRPr>
            </a:p>
          </p:txBody>
        </p:sp>
        <p:sp>
          <p:nvSpPr>
            <p:cNvPr id="14" name="Freeform: Shape 13">
              <a:extLst>
                <a:ext uri="{FF2B5EF4-FFF2-40B4-BE49-F238E27FC236}">
                  <a16:creationId xmlns:a16="http://schemas.microsoft.com/office/drawing/2014/main" xmlns="" id="{1EA4646F-806E-4A8A-AA28-570CFFF2F9FE}"/>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grpFill/>
            <a:ln w="9525" cap="flat">
              <a:noFill/>
              <a:prstDash val="solid"/>
              <a:miter/>
            </a:ln>
          </p:spPr>
          <p:txBody>
            <a:bodyPr rtlCol="0" anchor="ctr"/>
            <a:lstStyle/>
            <a:p>
              <a:pPr defTabSz="914358">
                <a:defRPr/>
              </a:pPr>
              <a:endParaRPr lang="en-US">
                <a:solidFill>
                  <a:prstClr val="black"/>
                </a:solidFill>
                <a:latin typeface="#9Slide07 IcielBaliho Script" pitchFamily="2" charset="-93"/>
              </a:endParaRPr>
            </a:p>
          </p:txBody>
        </p:sp>
      </p:grpSp>
      <p:pic>
        <p:nvPicPr>
          <p:cNvPr id="22" name="Picture 21">
            <a:extLst>
              <a:ext uri="{FF2B5EF4-FFF2-40B4-BE49-F238E27FC236}">
                <a16:creationId xmlns:a16="http://schemas.microsoft.com/office/drawing/2014/main" xmlns="" id="{B99E8F98-7476-40F9-866F-A3B9825AEE78}"/>
              </a:ext>
            </a:extLst>
          </p:cNvPr>
          <p:cNvPicPr>
            <a:picLocks noChangeAspect="1"/>
          </p:cNvPicPr>
          <p:nvPr/>
        </p:nvPicPr>
        <p:blipFill rotWithShape="1">
          <a:blip r:embed="rId2">
            <a:extLst>
              <a:ext uri="{28A0092B-C50C-407E-A947-70E740481C1C}">
                <a14:useLocalDpi xmlns:a14="http://schemas.microsoft.com/office/drawing/2010/main" val="0"/>
              </a:ext>
            </a:extLst>
          </a:blip>
          <a:srcRect t="12392" b="14265"/>
          <a:stretch/>
        </p:blipFill>
        <p:spPr bwMode="auto">
          <a:xfrm>
            <a:off x="1555846" y="99118"/>
            <a:ext cx="8488906" cy="6226013"/>
          </a:xfrm>
          <a:prstGeom prst="rect">
            <a:avLst/>
          </a:prstGeom>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xmlns="" id="{1653A46F-3A9B-46B1-B75F-6374E77D7EC7}"/>
              </a:ext>
            </a:extLst>
          </p:cNvPr>
          <p:cNvSpPr txBox="1"/>
          <p:nvPr/>
        </p:nvSpPr>
        <p:spPr>
          <a:xfrm>
            <a:off x="3049138" y="2053750"/>
            <a:ext cx="6093724" cy="3116366"/>
          </a:xfrm>
          <a:prstGeom prst="rect">
            <a:avLst/>
          </a:prstGeom>
          <a:noFill/>
        </p:spPr>
        <p:txBody>
          <a:bodyPr wrap="square">
            <a:spAutoFit/>
          </a:bodyPr>
          <a:lstStyle/>
          <a:p>
            <a:pPr algn="ctr">
              <a:lnSpc>
                <a:spcPct val="107000"/>
              </a:lnSpc>
              <a:spcBef>
                <a:spcPts val="1200"/>
              </a:spcBef>
              <a:spcAft>
                <a:spcPts val="800"/>
              </a:spcAft>
              <a:tabLst>
                <a:tab pos="2865755" algn="ctr"/>
                <a:tab pos="5193030" algn="l"/>
                <a:tab pos="5731510" algn="r"/>
              </a:tabLst>
            </a:pP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r>
              <a:rPr lang="vi-VN"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1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Bef>
                <a:spcPts val="1200"/>
              </a:spcBef>
              <a:spcAft>
                <a:spcPts val="800"/>
              </a:spcAft>
              <a:tabLst>
                <a:tab pos="2865755" algn="ctr"/>
                <a:tab pos="5731510" algn="r"/>
              </a:tabLst>
            </a:pPr>
            <a:r>
              <a:rPr lang="vi-VN" sz="20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Đơn vị năng lượng là jun, kí hiệu là J	</a:t>
            </a:r>
            <a:endParaRPr lang="vi-VN" sz="1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Bef>
                <a:spcPts val="1200"/>
              </a:spcBef>
              <a:spcAft>
                <a:spcPts val="800"/>
              </a:spcAft>
            </a:pPr>
            <a:r>
              <a:rPr lang="vi-VN" sz="20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1J là năng lượng cần để nâng một vật nặng 1N lên độ cao 1m</a:t>
            </a:r>
            <a:endParaRPr lang="vi-VN" sz="1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Bef>
                <a:spcPts val="1200"/>
              </a:spcBef>
              <a:spcAft>
                <a:spcPts val="800"/>
              </a:spcAft>
            </a:pPr>
            <a:r>
              <a:rPr lang="en-US" sz="20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1 kJ = 1000 J</a:t>
            </a:r>
            <a:endParaRPr lang="vi-VN" sz="1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r>
              <a:rPr lang="en-US" sz="20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2000"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cal</a:t>
            </a:r>
            <a:r>
              <a:rPr lang="en-US" sz="20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(calo) ≈ 4,2 J</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41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3129E5C8-9E14-4347-8D8E-D1D015E58356}"/>
              </a:ext>
            </a:extLst>
          </p:cNvPr>
          <p:cNvGrpSpPr/>
          <p:nvPr/>
        </p:nvGrpSpPr>
        <p:grpSpPr>
          <a:xfrm>
            <a:off x="6481752" y="-31322"/>
            <a:ext cx="6275662" cy="3159774"/>
            <a:chOff x="6653461" y="-31322"/>
            <a:chExt cx="5905169" cy="2973232"/>
          </a:xfrm>
        </p:grpSpPr>
        <p:pic>
          <p:nvPicPr>
            <p:cNvPr id="3" name="图片 2">
              <a:extLst>
                <a:ext uri="{FF2B5EF4-FFF2-40B4-BE49-F238E27FC236}">
                  <a16:creationId xmlns:a16="http://schemas.microsoft.com/office/drawing/2014/main" xmlns="" id="{2BA86F6E-81C3-4FB6-9654-528709028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p:blipFill>
          <p:spPr>
            <a:xfrm>
              <a:off x="6817014" y="-31322"/>
              <a:ext cx="5741616" cy="2908511"/>
            </a:xfrm>
            <a:prstGeom prst="rect">
              <a:avLst/>
            </a:prstGeom>
          </p:spPr>
        </p:pic>
        <p:pic>
          <p:nvPicPr>
            <p:cNvPr id="4" name="图片 3">
              <a:extLst>
                <a:ext uri="{FF2B5EF4-FFF2-40B4-BE49-F238E27FC236}">
                  <a16:creationId xmlns:a16="http://schemas.microsoft.com/office/drawing/2014/main" xmlns="" id="{58B0B205-F52D-4896-B103-82099B367F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p:blipFill>
          <p:spPr>
            <a:xfrm>
              <a:off x="6653461" y="-31322"/>
              <a:ext cx="5538539" cy="2973232"/>
            </a:xfrm>
            <a:prstGeom prst="rect">
              <a:avLst/>
            </a:prstGeom>
          </p:spPr>
        </p:pic>
      </p:grpSp>
      <p:grpSp>
        <p:nvGrpSpPr>
          <p:cNvPr id="7" name="组合 6">
            <a:extLst>
              <a:ext uri="{FF2B5EF4-FFF2-40B4-BE49-F238E27FC236}">
                <a16:creationId xmlns:a16="http://schemas.microsoft.com/office/drawing/2014/main" xmlns="" id="{49854E90-283D-4A5C-9A85-BE6FA7117D80}"/>
              </a:ext>
            </a:extLst>
          </p:cNvPr>
          <p:cNvGrpSpPr/>
          <p:nvPr/>
        </p:nvGrpSpPr>
        <p:grpSpPr>
          <a:xfrm flipV="1">
            <a:off x="0" y="3104017"/>
            <a:ext cx="6957392" cy="3826468"/>
            <a:chOff x="-1" y="-15246"/>
            <a:chExt cx="5406014" cy="2973232"/>
          </a:xfrm>
        </p:grpSpPr>
        <p:pic>
          <p:nvPicPr>
            <p:cNvPr id="5" name="图片 4">
              <a:extLst>
                <a:ext uri="{FF2B5EF4-FFF2-40B4-BE49-F238E27FC236}">
                  <a16:creationId xmlns:a16="http://schemas.microsoft.com/office/drawing/2014/main" xmlns="" id="{88C8EBB0-8045-444B-8C9A-B026BFE3C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p:blipFill>
          <p:spPr>
            <a:xfrm>
              <a:off x="210084" y="-15246"/>
              <a:ext cx="4173536" cy="2973232"/>
            </a:xfrm>
            <a:prstGeom prst="rect">
              <a:avLst/>
            </a:prstGeom>
          </p:spPr>
        </p:pic>
        <p:pic>
          <p:nvPicPr>
            <p:cNvPr id="6" name="图片 5">
              <a:extLst>
                <a:ext uri="{FF2B5EF4-FFF2-40B4-BE49-F238E27FC236}">
                  <a16:creationId xmlns:a16="http://schemas.microsoft.com/office/drawing/2014/main" xmlns="" id="{5B80B69C-2ECC-4B6D-BBF9-B679320FF9A9}"/>
                </a:ext>
              </a:extLst>
            </p:cNvPr>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p:blipFill>
          <p:spPr>
            <a:xfrm>
              <a:off x="-1" y="683"/>
              <a:ext cx="5406014" cy="2905899"/>
            </a:xfrm>
            <a:prstGeom prst="rect">
              <a:avLst/>
            </a:prstGeom>
          </p:spPr>
        </p:pic>
      </p:grpSp>
      <p:sp>
        <p:nvSpPr>
          <p:cNvPr id="12" name="矩形: 圆角 11">
            <a:extLst>
              <a:ext uri="{FF2B5EF4-FFF2-40B4-BE49-F238E27FC236}">
                <a16:creationId xmlns:a16="http://schemas.microsoft.com/office/drawing/2014/main" xmlns="" id="{88BE5DC6-9329-484F-A779-BF49B9369414}"/>
              </a:ext>
            </a:extLst>
          </p:cNvPr>
          <p:cNvSpPr/>
          <p:nvPr/>
        </p:nvSpPr>
        <p:spPr>
          <a:xfrm>
            <a:off x="3311644" y="2313893"/>
            <a:ext cx="6957392" cy="2223394"/>
          </a:xfrm>
          <a:prstGeom prst="roundRect">
            <a:avLst>
              <a:gd name="adj" fmla="val 50000"/>
            </a:avLst>
          </a:prstGeom>
          <a:solidFill>
            <a:srgbClr val="FFFFCC"/>
          </a:solid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262005E3-3860-4CF9-BE9D-EA3A03DF7C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p:blipFill>
        <p:spPr>
          <a:xfrm>
            <a:off x="9556276" y="3607855"/>
            <a:ext cx="2117858" cy="2305813"/>
          </a:xfrm>
          <a:prstGeom prst="rect">
            <a:avLst/>
          </a:prstGeom>
        </p:spPr>
      </p:pic>
      <p:pic>
        <p:nvPicPr>
          <p:cNvPr id="22" name="图片 21">
            <a:extLst>
              <a:ext uri="{FF2B5EF4-FFF2-40B4-BE49-F238E27FC236}">
                <a16:creationId xmlns:a16="http://schemas.microsoft.com/office/drawing/2014/main" xmlns="" id="{55D635A2-952D-40D4-8AE9-DD5D423041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p:blipFill>
        <p:spPr>
          <a:xfrm>
            <a:off x="984722" y="111569"/>
            <a:ext cx="3461527" cy="5194772"/>
          </a:xfrm>
          <a:prstGeom prst="rect">
            <a:avLst/>
          </a:prstGeom>
        </p:spPr>
      </p:pic>
      <p:sp>
        <p:nvSpPr>
          <p:cNvPr id="13" name="TextBox 12">
            <a:extLst>
              <a:ext uri="{FF2B5EF4-FFF2-40B4-BE49-F238E27FC236}">
                <a16:creationId xmlns:a16="http://schemas.microsoft.com/office/drawing/2014/main" xmlns="" id="{9AFFD812-FC53-4B03-BD41-6CCD5B07471C}"/>
              </a:ext>
            </a:extLst>
          </p:cNvPr>
          <p:cNvSpPr txBox="1"/>
          <p:nvPr/>
        </p:nvSpPr>
        <p:spPr>
          <a:xfrm>
            <a:off x="3466531" y="2982297"/>
            <a:ext cx="6957392" cy="923330"/>
          </a:xfrm>
          <a:prstGeom prst="rect">
            <a:avLst/>
          </a:prstGeom>
          <a:noFill/>
        </p:spPr>
        <p:txBody>
          <a:bodyPr wrap="square" lIns="108000" rIns="108000" rtlCol="0">
            <a:spAutoFit/>
          </a:bodyPr>
          <a:lstStyle/>
          <a:p>
            <a:pPr lvl="0" eaLnBrk="0" hangingPunct="0"/>
            <a:r>
              <a:rPr lang="en-US" altLang="zh-CN" sz="5400" b="1" dirty="0" err="1">
                <a:solidFill>
                  <a:srgbClr val="A13333"/>
                </a:solidFill>
                <a:latin typeface="Times New Roman" panose="02020603050405020304" pitchFamily="18" charset="0"/>
                <a:cs typeface="Times New Roman" panose="02020603050405020304" pitchFamily="18" charset="0"/>
              </a:rPr>
              <a:t>Sự</a:t>
            </a:r>
            <a:r>
              <a:rPr lang="en-US" altLang="zh-CN" sz="5400" b="1" dirty="0">
                <a:solidFill>
                  <a:srgbClr val="A13333"/>
                </a:solidFill>
                <a:latin typeface="Times New Roman" panose="02020603050405020304" pitchFamily="18" charset="0"/>
                <a:cs typeface="Times New Roman" panose="02020603050405020304" pitchFamily="18" charset="0"/>
              </a:rPr>
              <a:t> </a:t>
            </a:r>
            <a:r>
              <a:rPr lang="en-US" altLang="zh-CN" sz="5400" b="1" dirty="0" err="1">
                <a:solidFill>
                  <a:srgbClr val="A13333"/>
                </a:solidFill>
                <a:latin typeface="Times New Roman" panose="02020603050405020304" pitchFamily="18" charset="0"/>
                <a:cs typeface="Times New Roman" panose="02020603050405020304" pitchFamily="18" charset="0"/>
              </a:rPr>
              <a:t>truyền</a:t>
            </a:r>
            <a:r>
              <a:rPr lang="en-US" altLang="zh-CN" sz="5400" b="1" dirty="0">
                <a:solidFill>
                  <a:srgbClr val="A13333"/>
                </a:solidFill>
                <a:latin typeface="Times New Roman" panose="02020603050405020304" pitchFamily="18" charset="0"/>
                <a:cs typeface="Times New Roman" panose="02020603050405020304" pitchFamily="18" charset="0"/>
              </a:rPr>
              <a:t> </a:t>
            </a:r>
            <a:r>
              <a:rPr lang="en-US" altLang="zh-CN" sz="5400" b="1" dirty="0" err="1">
                <a:solidFill>
                  <a:srgbClr val="A13333"/>
                </a:solidFill>
                <a:latin typeface="Times New Roman" panose="02020603050405020304" pitchFamily="18" charset="0"/>
                <a:cs typeface="Times New Roman" panose="02020603050405020304" pitchFamily="18" charset="0"/>
              </a:rPr>
              <a:t>năng</a:t>
            </a:r>
            <a:r>
              <a:rPr lang="en-US" altLang="zh-CN" sz="5400" b="1" dirty="0">
                <a:solidFill>
                  <a:srgbClr val="A13333"/>
                </a:solidFill>
                <a:latin typeface="Times New Roman" panose="02020603050405020304" pitchFamily="18" charset="0"/>
                <a:cs typeface="Times New Roman" panose="02020603050405020304" pitchFamily="18" charset="0"/>
              </a:rPr>
              <a:t> </a:t>
            </a:r>
            <a:r>
              <a:rPr lang="en-US" altLang="zh-CN" sz="5400" b="1" dirty="0" err="1">
                <a:solidFill>
                  <a:srgbClr val="A13333"/>
                </a:solidFill>
                <a:latin typeface="Times New Roman" panose="02020603050405020304" pitchFamily="18" charset="0"/>
                <a:cs typeface="Times New Roman" panose="02020603050405020304" pitchFamily="18" charset="0"/>
              </a:rPr>
              <a:t>lượng</a:t>
            </a:r>
            <a:endParaRPr lang="zh-CN" altLang="en-US" sz="5400" b="1" dirty="0">
              <a:solidFill>
                <a:srgbClr val="A13333"/>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E0ED533-72B9-4C1C-BA01-FEBBF36B70CB}"/>
              </a:ext>
            </a:extLst>
          </p:cNvPr>
          <p:cNvSpPr txBox="1"/>
          <p:nvPr/>
        </p:nvSpPr>
        <p:spPr>
          <a:xfrm>
            <a:off x="6176442" y="1686400"/>
            <a:ext cx="1227796" cy="1107996"/>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6600" b="1" dirty="0">
                <a:solidFill>
                  <a:srgbClr val="C00000"/>
                </a:solidFill>
                <a:latin typeface="Times New Roman" panose="02020603050405020304" pitchFamily="18" charset="0"/>
                <a:cs typeface="Times New Roman" panose="02020603050405020304" pitchFamily="18" charset="0"/>
              </a:rPr>
              <a:t>III.</a:t>
            </a:r>
            <a:endParaRPr lang="ko-KR" altLang="en-US"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0342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0" name="文本框 19"/>
          <p:cNvSpPr txBox="1"/>
          <p:nvPr/>
        </p:nvSpPr>
        <p:spPr>
          <a:xfrm>
            <a:off x="2111599" y="784749"/>
            <a:ext cx="7947212" cy="631711"/>
          </a:xfrm>
          <a:prstGeom prst="rect">
            <a:avLst/>
          </a:prstGeom>
          <a:noFill/>
        </p:spPr>
        <p:txBody>
          <a:bodyPr wrap="square">
            <a:spAutoFit/>
          </a:bodyPr>
          <a:lstStyle/>
          <a:p>
            <a:pPr algn="ctr">
              <a:lnSpc>
                <a:spcPct val="120000"/>
              </a:lnSpc>
            </a:pPr>
            <a:r>
              <a:rPr lang="vi-VN" sz="3200" b="1" dirty="0">
                <a:solidFill>
                  <a:srgbClr val="0000FF"/>
                </a:solidFill>
                <a:effectLst/>
                <a:latin typeface="Times New Roman" panose="02020603050405020304" pitchFamily="18" charset="0"/>
                <a:ea typeface="Calibri" panose="020F0502020204030204" pitchFamily="34" charset="0"/>
              </a:rPr>
              <a:t>Tìm hiểu sự truyền năng lượng giữa các vật </a:t>
            </a:r>
            <a:endParaRPr lang="vi-VN" sz="3200" dirty="0">
              <a:solidFill>
                <a:srgbClr val="000000"/>
              </a:solidFill>
              <a:effectLst/>
              <a:latin typeface="Times New Roman" panose="02020603050405020304" pitchFamily="18" charset="0"/>
              <a:ea typeface="Calibri" panose="020F0502020204030204" pitchFamily="34" charset="0"/>
            </a:endParaRPr>
          </a:p>
        </p:txBody>
      </p:sp>
      <p:sp>
        <p:nvSpPr>
          <p:cNvPr id="8" name="圆角矩形 30"/>
          <p:cNvSpPr/>
          <p:nvPr/>
        </p:nvSpPr>
        <p:spPr>
          <a:xfrm>
            <a:off x="701123" y="4858163"/>
            <a:ext cx="2985609" cy="1054180"/>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9" name="矩形 8"/>
          <p:cNvSpPr/>
          <p:nvPr/>
        </p:nvSpPr>
        <p:spPr>
          <a:xfrm>
            <a:off x="701122" y="4877618"/>
            <a:ext cx="2985610" cy="1015663"/>
          </a:xfrm>
          <a:prstGeom prst="rect">
            <a:avLst/>
          </a:prstGeom>
        </p:spPr>
        <p:txBody>
          <a:bodyPr wrap="square">
            <a:spAutoFit/>
          </a:bodyPr>
          <a:lstStyle/>
          <a:p>
            <a:pPr>
              <a:spcBef>
                <a:spcPts val="300"/>
              </a:spcBef>
              <a:spcAft>
                <a:spcPts val="600"/>
              </a:spcAft>
            </a:pPr>
            <a:r>
              <a:rPr lang="vi-VN" sz="2000" dirty="0">
                <a:solidFill>
                  <a:srgbClr val="000000"/>
                </a:solidFill>
                <a:latin typeface="Times New Roman" panose="02020603050405020304" pitchFamily="18" charset="0"/>
                <a:ea typeface="Times New Roman" panose="02020603050405020304" pitchFamily="18" charset="0"/>
              </a:rPr>
              <a:t>Khi đẩy xe hàng, xe hàng nhận được năng lượng từ đâu để chuyển động?</a:t>
            </a:r>
            <a:endParaRPr lang="vi-VN" sz="2000" dirty="0">
              <a:solidFill>
                <a:srgbClr val="000000"/>
              </a:solidFill>
              <a:latin typeface="Times New Roman" panose="02020603050405020304" pitchFamily="18" charset="0"/>
              <a:ea typeface="Calibri" panose="020F0502020204030204" pitchFamily="34" charset="0"/>
            </a:endParaRPr>
          </a:p>
        </p:txBody>
      </p:sp>
      <p:sp>
        <p:nvSpPr>
          <p:cNvPr id="12" name="圆角矩形 35"/>
          <p:cNvSpPr/>
          <p:nvPr/>
        </p:nvSpPr>
        <p:spPr>
          <a:xfrm>
            <a:off x="8244121" y="4858163"/>
            <a:ext cx="3547544" cy="1035118"/>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13" name="矩形 12"/>
          <p:cNvSpPr/>
          <p:nvPr/>
        </p:nvSpPr>
        <p:spPr>
          <a:xfrm>
            <a:off x="8244120" y="4858163"/>
            <a:ext cx="3547545" cy="1015663"/>
          </a:xfrm>
          <a:prstGeom prst="rect">
            <a:avLst/>
          </a:prstGeom>
        </p:spPr>
        <p:txBody>
          <a:bodyPr wrap="square">
            <a:spAutoFit/>
          </a:bodyPr>
          <a:lstStyle/>
          <a:p>
            <a:pPr algn="just">
              <a:spcBef>
                <a:spcPts val="300"/>
              </a:spcBef>
              <a:spcAft>
                <a:spcPts val="600"/>
              </a:spcAft>
            </a:pPr>
            <a:r>
              <a:rPr lang="en-US" sz="2000" dirty="0" err="1">
                <a:solidFill>
                  <a:srgbClr val="000000"/>
                </a:solidFill>
                <a:latin typeface="Times New Roman" panose="02020603050405020304" pitchFamily="18" charset="0"/>
                <a:ea typeface="Times New Roman" panose="02020603050405020304" pitchFamily="18" charset="0"/>
              </a:rPr>
              <a:t>Đổ</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cốc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chứa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cốc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truyền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năng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lượng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như</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nào</a:t>
            </a:r>
            <a:r>
              <a:rPr lang="en-US" sz="2000" dirty="0">
                <a:solidFill>
                  <a:srgbClr val="000000"/>
                </a:solidFill>
                <a:latin typeface="Times New Roman" panose="02020603050405020304" pitchFamily="18" charset="0"/>
                <a:ea typeface="Times New Roman" panose="02020603050405020304" pitchFamily="18" charset="0"/>
              </a:rPr>
              <a:t>?</a:t>
            </a:r>
            <a:endParaRPr lang="vi-VN" sz="2000" dirty="0">
              <a:solidFill>
                <a:srgbClr val="000000"/>
              </a:solidFill>
              <a:latin typeface="Times New Roman" panose="02020603050405020304" pitchFamily="18" charset="0"/>
              <a:ea typeface="Calibri" panose="020F0502020204030204" pitchFamily="34" charset="0"/>
            </a:endParaRPr>
          </a:p>
        </p:txBody>
      </p:sp>
      <p:sp>
        <p:nvSpPr>
          <p:cNvPr id="17" name="圆角矩形 35">
            <a:extLst>
              <a:ext uri="{FF2B5EF4-FFF2-40B4-BE49-F238E27FC236}">
                <a16:creationId xmlns:a16="http://schemas.microsoft.com/office/drawing/2014/main" xmlns="" id="{99D65794-D54F-464E-B9C5-269CC5C68146}"/>
              </a:ext>
            </a:extLst>
          </p:cNvPr>
          <p:cNvSpPr/>
          <p:nvPr/>
        </p:nvSpPr>
        <p:spPr>
          <a:xfrm>
            <a:off x="4509142" y="4877618"/>
            <a:ext cx="3079013" cy="1054180"/>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18" name="矩形 12">
            <a:extLst>
              <a:ext uri="{FF2B5EF4-FFF2-40B4-BE49-F238E27FC236}">
                <a16:creationId xmlns:a16="http://schemas.microsoft.com/office/drawing/2014/main" xmlns="" id="{D5EBDAD2-155B-4440-AECB-8EC00D79A432}"/>
              </a:ext>
            </a:extLst>
          </p:cNvPr>
          <p:cNvSpPr/>
          <p:nvPr/>
        </p:nvSpPr>
        <p:spPr>
          <a:xfrm>
            <a:off x="4541039" y="4916135"/>
            <a:ext cx="3047115" cy="1015663"/>
          </a:xfrm>
          <a:prstGeom prst="rect">
            <a:avLst/>
          </a:prstGeom>
        </p:spPr>
        <p:txBody>
          <a:bodyPr wrap="square">
            <a:spAutoFit/>
          </a:bodyPr>
          <a:lstStyle/>
          <a:p>
            <a:pPr>
              <a:spcBef>
                <a:spcPts val="300"/>
              </a:spcBef>
              <a:spcAft>
                <a:spcPts val="600"/>
              </a:spcAft>
            </a:pPr>
            <a:r>
              <a:rPr lang="en-US" sz="2000" dirty="0">
                <a:solidFill>
                  <a:srgbClr val="000000"/>
                </a:solidFill>
                <a:latin typeface="Times New Roman" panose="02020603050405020304" pitchFamily="18" charset="0"/>
                <a:ea typeface="Times New Roman" panose="02020603050405020304" pitchFamily="18" charset="0"/>
              </a:rPr>
              <a:t>Khi </a:t>
            </a:r>
            <a:r>
              <a:rPr lang="en-US" sz="2000" dirty="0" err="1">
                <a:solidFill>
                  <a:srgbClr val="000000"/>
                </a:solidFill>
                <a:latin typeface="Times New Roman" panose="02020603050405020304" pitchFamily="18" charset="0"/>
                <a:ea typeface="Times New Roman" panose="02020603050405020304" pitchFamily="18" charset="0"/>
              </a:rPr>
              <a:t>phơi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lúa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lúa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nhận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được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năng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lượng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khô</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được</a:t>
            </a:r>
            <a:r>
              <a:rPr lang="en-US" sz="2000" dirty="0">
                <a:solidFill>
                  <a:srgbClr val="000000"/>
                </a:solidFill>
                <a:latin typeface="Times New Roman" panose="02020603050405020304" pitchFamily="18" charset="0"/>
                <a:ea typeface="Times New Roman" panose="02020603050405020304" pitchFamily="18" charset="0"/>
              </a:rPr>
              <a:t>?</a:t>
            </a:r>
            <a:endParaRPr lang="vi-VN" sz="2000" dirty="0">
              <a:solidFill>
                <a:srgbClr val="000000"/>
              </a:solidFill>
              <a:latin typeface="Times New Roman" panose="02020603050405020304" pitchFamily="18" charset="0"/>
              <a:ea typeface="Calibri" panose="020F0502020204030204" pitchFamily="34" charset="0"/>
            </a:endParaRPr>
          </a:p>
        </p:txBody>
      </p:sp>
      <p:pic>
        <p:nvPicPr>
          <p:cNvPr id="26" name="Picture 25">
            <a:extLst>
              <a:ext uri="{FF2B5EF4-FFF2-40B4-BE49-F238E27FC236}">
                <a16:creationId xmlns:a16="http://schemas.microsoft.com/office/drawing/2014/main" xmlns="" id="{B9FE4F34-430E-4B02-B946-1115A2E30190}"/>
              </a:ext>
            </a:extLst>
          </p:cNvPr>
          <p:cNvPicPr>
            <a:picLocks noChangeAspect="1"/>
          </p:cNvPicPr>
          <p:nvPr/>
        </p:nvPicPr>
        <p:blipFill>
          <a:blip r:embed="rId3"/>
          <a:stretch>
            <a:fillRect/>
          </a:stretch>
        </p:blipFill>
        <p:spPr>
          <a:xfrm>
            <a:off x="822600" y="1696839"/>
            <a:ext cx="2864132" cy="2134417"/>
          </a:xfrm>
          <a:prstGeom prst="rect">
            <a:avLst/>
          </a:prstGeom>
        </p:spPr>
      </p:pic>
      <p:sp>
        <p:nvSpPr>
          <p:cNvPr id="27" name="TextBox 26">
            <a:extLst>
              <a:ext uri="{FF2B5EF4-FFF2-40B4-BE49-F238E27FC236}">
                <a16:creationId xmlns:a16="http://schemas.microsoft.com/office/drawing/2014/main" xmlns="" id="{E3C2FFD0-A2C4-4FB6-A1ED-A3B4CE6864E3}"/>
              </a:ext>
            </a:extLst>
          </p:cNvPr>
          <p:cNvSpPr txBox="1"/>
          <p:nvPr/>
        </p:nvSpPr>
        <p:spPr>
          <a:xfrm>
            <a:off x="1122457" y="3826817"/>
            <a:ext cx="2457923"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Calibri" panose="020F0502020204030204" pitchFamily="34" charset="0"/>
              </a:rPr>
              <a:t>a. Đẩy xe hàng</a:t>
            </a:r>
            <a:endParaRPr lang="vi-VN" sz="2000" dirty="0"/>
          </a:p>
        </p:txBody>
      </p:sp>
      <p:pic>
        <p:nvPicPr>
          <p:cNvPr id="28" name="Picture 27">
            <a:extLst>
              <a:ext uri="{FF2B5EF4-FFF2-40B4-BE49-F238E27FC236}">
                <a16:creationId xmlns:a16="http://schemas.microsoft.com/office/drawing/2014/main" xmlns="" id="{BD22EA60-9F87-4850-8A5D-EB635148C8E5}"/>
              </a:ext>
            </a:extLst>
          </p:cNvPr>
          <p:cNvPicPr>
            <a:picLocks noChangeAspect="1"/>
          </p:cNvPicPr>
          <p:nvPr/>
        </p:nvPicPr>
        <p:blipFill>
          <a:blip r:embed="rId4"/>
          <a:stretch>
            <a:fillRect/>
          </a:stretch>
        </p:blipFill>
        <p:spPr>
          <a:xfrm>
            <a:off x="4509143" y="1711032"/>
            <a:ext cx="2959368" cy="2115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xmlns="" id="{6F457755-77E0-47A1-B782-0FD5585B9269}"/>
              </a:ext>
            </a:extLst>
          </p:cNvPr>
          <p:cNvSpPr txBox="1"/>
          <p:nvPr/>
        </p:nvSpPr>
        <p:spPr>
          <a:xfrm>
            <a:off x="5065374" y="3942889"/>
            <a:ext cx="1846906"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Times New Roman" panose="02020603050405020304" pitchFamily="18" charset="0"/>
              </a:rPr>
              <a:t>b</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lúa</a:t>
            </a:r>
            <a:endParaRPr lang="vi-VN" sz="2000" dirty="0"/>
          </a:p>
        </p:txBody>
      </p:sp>
      <p:pic>
        <p:nvPicPr>
          <p:cNvPr id="30" name="Picture 29">
            <a:extLst>
              <a:ext uri="{FF2B5EF4-FFF2-40B4-BE49-F238E27FC236}">
                <a16:creationId xmlns:a16="http://schemas.microsoft.com/office/drawing/2014/main" xmlns="" id="{DBF0AF2A-864A-474A-9A35-3A8B9F861EDE}"/>
              </a:ext>
            </a:extLst>
          </p:cNvPr>
          <p:cNvPicPr>
            <a:picLocks noChangeAspect="1"/>
          </p:cNvPicPr>
          <p:nvPr/>
        </p:nvPicPr>
        <p:blipFill>
          <a:blip r:embed="rId5"/>
          <a:stretch>
            <a:fillRect/>
          </a:stretch>
        </p:blipFill>
        <p:spPr>
          <a:xfrm>
            <a:off x="8196503" y="1643200"/>
            <a:ext cx="2959368" cy="2200910"/>
          </a:xfrm>
          <a:prstGeom prst="rect">
            <a:avLst/>
          </a:prstGeom>
          <a:noFill/>
          <a:ln>
            <a:noFill/>
          </a:ln>
        </p:spPr>
      </p:pic>
      <p:sp>
        <p:nvSpPr>
          <p:cNvPr id="31" name="TextBox 30">
            <a:extLst>
              <a:ext uri="{FF2B5EF4-FFF2-40B4-BE49-F238E27FC236}">
                <a16:creationId xmlns:a16="http://schemas.microsoft.com/office/drawing/2014/main" xmlns="" id="{C359601B-9BE5-4CF7-BAE7-2CAD41CEA7E0}"/>
              </a:ext>
            </a:extLst>
          </p:cNvPr>
          <p:cNvSpPr txBox="1"/>
          <p:nvPr/>
        </p:nvSpPr>
        <p:spPr>
          <a:xfrm>
            <a:off x="8196503" y="3870795"/>
            <a:ext cx="3547544"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Times New Roman" panose="02020603050405020304" pitchFamily="18" charset="0"/>
              </a:rPr>
              <a:t> 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Rót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cốc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a:t>
            </a:r>
            <a:endParaRPr lang="vi-VN" sz="20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heckerboard(across)">
                                      <p:cBhvr>
                                        <p:cTn id="40" dur="500"/>
                                        <p:tgtEl>
                                          <p:spTgt spid="1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heckerboard(across)">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P spid="9" grpId="0"/>
      <p:bldP spid="12" grpId="0" animBg="1"/>
      <p:bldP spid="13" grpId="0"/>
      <p:bldP spid="17" grpId="0" animBg="1"/>
      <p:bldP spid="18" grpId="0"/>
      <p:bldP spid="27" grpId="0"/>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a:extLst>
              <a:ext uri="{FF2B5EF4-FFF2-40B4-BE49-F238E27FC236}">
                <a16:creationId xmlns:a16="http://schemas.microsoft.com/office/drawing/2014/main" xmlns="" id="{10F80AF2-B44F-4AF6-86EA-E9E0D2C81AD5}"/>
              </a:ext>
            </a:extLst>
          </p:cNvPr>
          <p:cNvSpPr txBox="1"/>
          <p:nvPr/>
        </p:nvSpPr>
        <p:spPr>
          <a:xfrm>
            <a:off x="132523" y="2355721"/>
            <a:ext cx="3502576" cy="2123658"/>
          </a:xfrm>
          <a:prstGeom prst="rect">
            <a:avLst/>
          </a:prstGeom>
          <a:noFill/>
        </p:spPr>
        <p:txBody>
          <a:bodyPr wrap="square" rtlCol="0" anchor="ctr">
            <a:spAutoFit/>
          </a:bodyPr>
          <a:lstStyle/>
          <a:p>
            <a:pPr algn="ctr"/>
            <a:r>
              <a:rPr lang="en-US" altLang="ko-KR" sz="6600" b="1" dirty="0" err="1">
                <a:solidFill>
                  <a:srgbClr val="F2789F"/>
                </a:solidFill>
                <a:latin typeface="Times New Roman" panose="02020603050405020304" pitchFamily="18" charset="0"/>
                <a:cs typeface="Times New Roman" panose="02020603050405020304" pitchFamily="18" charset="0"/>
              </a:rPr>
              <a:t>Nội</a:t>
            </a:r>
            <a:r>
              <a:rPr lang="en-US" altLang="ko-KR" sz="6600" b="1" dirty="0">
                <a:solidFill>
                  <a:srgbClr val="F2789F"/>
                </a:solidFill>
                <a:latin typeface="Times New Roman" panose="02020603050405020304" pitchFamily="18" charset="0"/>
                <a:cs typeface="Times New Roman" panose="02020603050405020304" pitchFamily="18" charset="0"/>
              </a:rPr>
              <a:t> dung </a:t>
            </a:r>
          </a:p>
          <a:p>
            <a:pPr algn="ctr"/>
            <a:r>
              <a:rPr lang="en-US" altLang="ko-KR" sz="6600" b="1" dirty="0" err="1">
                <a:solidFill>
                  <a:srgbClr val="F2789F"/>
                </a:solidFill>
                <a:latin typeface="Times New Roman" panose="02020603050405020304" pitchFamily="18" charset="0"/>
                <a:cs typeface="Times New Roman" panose="02020603050405020304" pitchFamily="18" charset="0"/>
              </a:rPr>
              <a:t>bài</a:t>
            </a:r>
            <a:r>
              <a:rPr lang="en-US" altLang="ko-KR" sz="6600" b="1" dirty="0">
                <a:solidFill>
                  <a:srgbClr val="F2789F"/>
                </a:solidFill>
                <a:latin typeface="Times New Roman" panose="02020603050405020304" pitchFamily="18" charset="0"/>
                <a:cs typeface="Times New Roman" panose="02020603050405020304" pitchFamily="18" charset="0"/>
              </a:rPr>
              <a:t> </a:t>
            </a:r>
            <a:r>
              <a:rPr lang="en-US" altLang="ko-KR" sz="6600" b="1" dirty="0" err="1">
                <a:solidFill>
                  <a:srgbClr val="F2789F"/>
                </a:solidFill>
                <a:latin typeface="Times New Roman" panose="02020603050405020304" pitchFamily="18" charset="0"/>
                <a:cs typeface="Times New Roman" panose="02020603050405020304" pitchFamily="18" charset="0"/>
              </a:rPr>
              <a:t>học</a:t>
            </a:r>
            <a:endParaRPr lang="ko-KR" altLang="en-US" sz="6600" b="1" dirty="0">
              <a:solidFill>
                <a:srgbClr val="F2789F"/>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xmlns="" id="{A5E557F8-B306-4E06-8A00-2031ACD30C1E}"/>
              </a:ext>
            </a:extLst>
          </p:cNvPr>
          <p:cNvSpPr txBox="1"/>
          <p:nvPr/>
        </p:nvSpPr>
        <p:spPr>
          <a:xfrm>
            <a:off x="5698761" y="1429173"/>
            <a:ext cx="5260787" cy="646331"/>
          </a:xfrm>
          <a:prstGeom prst="rect">
            <a:avLst/>
          </a:prstGeom>
          <a:noFill/>
        </p:spPr>
        <p:txBody>
          <a:bodyPr wrap="square" lIns="108000" rIns="108000" rtlCol="0">
            <a:spAutoFit/>
          </a:bodyPr>
          <a:lstStyle/>
          <a:p>
            <a:pPr lvl="0" eaLnBrk="0" hangingPunct="0"/>
            <a:r>
              <a:rPr lang="en-US" altLang="zh-CN" sz="3600" b="1" dirty="0" err="1">
                <a:solidFill>
                  <a:srgbClr val="7030A0"/>
                </a:solidFill>
                <a:latin typeface="Times New Roman" panose="02020603050405020304" pitchFamily="18" charset="0"/>
                <a:cs typeface="Times New Roman" panose="02020603050405020304" pitchFamily="18" charset="0"/>
              </a:rPr>
              <a:t>Năng</a:t>
            </a:r>
            <a:r>
              <a:rPr lang="en-US" altLang="zh-CN" sz="3600" b="1" dirty="0">
                <a:solidFill>
                  <a:srgbClr val="7030A0"/>
                </a:solidFill>
                <a:latin typeface="Times New Roman" panose="02020603050405020304" pitchFamily="18" charset="0"/>
                <a:cs typeface="Times New Roman" panose="02020603050405020304" pitchFamily="18" charset="0"/>
              </a:rPr>
              <a:t> </a:t>
            </a:r>
            <a:r>
              <a:rPr lang="en-US" altLang="zh-CN" sz="3600" b="1" dirty="0" err="1">
                <a:solidFill>
                  <a:srgbClr val="7030A0"/>
                </a:solidFill>
                <a:latin typeface="Times New Roman" panose="02020603050405020304" pitchFamily="18" charset="0"/>
                <a:cs typeface="Times New Roman" panose="02020603050405020304" pitchFamily="18" charset="0"/>
              </a:rPr>
              <a:t>lượng</a:t>
            </a:r>
            <a:endParaRPr lang="zh-CN" altLang="en-US" sz="3600" b="1" dirty="0">
              <a:solidFill>
                <a:srgbClr val="7030A0"/>
              </a:solidFill>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xmlns="" id="{79D14DE4-2FBC-4503-B246-20162D1CEFEF}"/>
              </a:ext>
            </a:extLst>
          </p:cNvPr>
          <p:cNvSpPr txBox="1"/>
          <p:nvPr/>
        </p:nvSpPr>
        <p:spPr>
          <a:xfrm>
            <a:off x="4655187" y="1349419"/>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9145B6"/>
                </a:solidFill>
                <a:latin typeface="Times New Roman" panose="02020603050405020304" pitchFamily="18" charset="0"/>
                <a:cs typeface="Times New Roman" panose="02020603050405020304" pitchFamily="18" charset="0"/>
              </a:rPr>
              <a:t>I.</a:t>
            </a:r>
            <a:endParaRPr lang="ko-KR" altLang="en-US" sz="5400" b="1" dirty="0">
              <a:solidFill>
                <a:srgbClr val="9145B6"/>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xmlns="" id="{3E11184C-6E25-4BD5-A173-A88DA895C2BC}"/>
              </a:ext>
            </a:extLst>
          </p:cNvPr>
          <p:cNvSpPr txBox="1"/>
          <p:nvPr/>
        </p:nvSpPr>
        <p:spPr>
          <a:xfrm>
            <a:off x="5698761" y="2712735"/>
            <a:ext cx="6352701" cy="646331"/>
          </a:xfrm>
          <a:prstGeom prst="rect">
            <a:avLst/>
          </a:prstGeom>
          <a:noFill/>
        </p:spPr>
        <p:txBody>
          <a:bodyPr wrap="square" lIns="108000" rIns="108000" rtlCol="0">
            <a:spAutoFit/>
          </a:bodyPr>
          <a:lstStyle/>
          <a:p>
            <a:pPr lvl="0" eaLnBrk="0" hangingPunct="0"/>
            <a:r>
              <a:rPr lang="en-US" altLang="zh-CN" sz="3600" b="1" dirty="0" err="1">
                <a:solidFill>
                  <a:schemeClr val="accent3"/>
                </a:solidFill>
                <a:latin typeface="Times New Roman" panose="02020603050405020304" pitchFamily="18" charset="0"/>
                <a:cs typeface="Times New Roman" panose="02020603050405020304" pitchFamily="18" charset="0"/>
              </a:rPr>
              <a:t>Năng</a:t>
            </a:r>
            <a:r>
              <a:rPr lang="en-US" altLang="zh-CN" sz="3600" b="1" dirty="0">
                <a:solidFill>
                  <a:schemeClr val="accent3"/>
                </a:solidFill>
                <a:latin typeface="Times New Roman" panose="02020603050405020304" pitchFamily="18" charset="0"/>
                <a:cs typeface="Times New Roman" panose="02020603050405020304" pitchFamily="18" charset="0"/>
              </a:rPr>
              <a:t> </a:t>
            </a:r>
            <a:r>
              <a:rPr lang="en-US" altLang="zh-CN" sz="3600" b="1" dirty="0" err="1">
                <a:solidFill>
                  <a:schemeClr val="accent3"/>
                </a:solidFill>
                <a:latin typeface="Times New Roman" panose="02020603050405020304" pitchFamily="18" charset="0"/>
                <a:cs typeface="Times New Roman" panose="02020603050405020304" pitchFamily="18" charset="0"/>
              </a:rPr>
              <a:t>lượng</a:t>
            </a:r>
            <a:r>
              <a:rPr lang="en-US" altLang="zh-CN" sz="3600" b="1" dirty="0">
                <a:solidFill>
                  <a:schemeClr val="accent3"/>
                </a:solidFill>
                <a:latin typeface="Times New Roman" panose="02020603050405020304" pitchFamily="18" charset="0"/>
                <a:cs typeface="Times New Roman" panose="02020603050405020304" pitchFamily="18" charset="0"/>
              </a:rPr>
              <a:t> </a:t>
            </a:r>
            <a:r>
              <a:rPr lang="en-US" altLang="zh-CN" sz="3600" b="1" dirty="0" err="1">
                <a:solidFill>
                  <a:schemeClr val="accent3"/>
                </a:solidFill>
                <a:latin typeface="Times New Roman" panose="02020603050405020304" pitchFamily="18" charset="0"/>
                <a:cs typeface="Times New Roman" panose="02020603050405020304" pitchFamily="18" charset="0"/>
              </a:rPr>
              <a:t>và</a:t>
            </a:r>
            <a:r>
              <a:rPr lang="en-US" altLang="zh-CN" sz="3600" b="1" dirty="0">
                <a:solidFill>
                  <a:schemeClr val="accent3"/>
                </a:solidFill>
                <a:latin typeface="Times New Roman" panose="02020603050405020304" pitchFamily="18" charset="0"/>
                <a:cs typeface="Times New Roman" panose="02020603050405020304" pitchFamily="18" charset="0"/>
              </a:rPr>
              <a:t> </a:t>
            </a:r>
            <a:r>
              <a:rPr lang="en-US" altLang="zh-CN" sz="3600" b="1" dirty="0" err="1">
                <a:solidFill>
                  <a:schemeClr val="accent3"/>
                </a:solidFill>
                <a:latin typeface="Times New Roman" panose="02020603050405020304" pitchFamily="18" charset="0"/>
                <a:cs typeface="Times New Roman" panose="02020603050405020304" pitchFamily="18" charset="0"/>
              </a:rPr>
              <a:t>tác</a:t>
            </a:r>
            <a:r>
              <a:rPr lang="en-US" altLang="zh-CN" sz="3600" b="1" dirty="0">
                <a:solidFill>
                  <a:schemeClr val="accent3"/>
                </a:solidFill>
                <a:latin typeface="Times New Roman" panose="02020603050405020304" pitchFamily="18" charset="0"/>
                <a:cs typeface="Times New Roman" panose="02020603050405020304" pitchFamily="18" charset="0"/>
              </a:rPr>
              <a:t> </a:t>
            </a:r>
            <a:r>
              <a:rPr lang="en-US" altLang="zh-CN" sz="3600" b="1" dirty="0" err="1">
                <a:solidFill>
                  <a:schemeClr val="accent3"/>
                </a:solidFill>
                <a:latin typeface="Times New Roman" panose="02020603050405020304" pitchFamily="18" charset="0"/>
                <a:cs typeface="Times New Roman" panose="02020603050405020304" pitchFamily="18" charset="0"/>
              </a:rPr>
              <a:t>dụng</a:t>
            </a:r>
            <a:r>
              <a:rPr lang="en-US" altLang="zh-CN" sz="3600" b="1" dirty="0">
                <a:solidFill>
                  <a:schemeClr val="accent3"/>
                </a:solidFill>
                <a:latin typeface="Times New Roman" panose="02020603050405020304" pitchFamily="18" charset="0"/>
                <a:cs typeface="Times New Roman" panose="02020603050405020304" pitchFamily="18" charset="0"/>
              </a:rPr>
              <a:t> </a:t>
            </a:r>
            <a:r>
              <a:rPr lang="en-US" altLang="zh-CN" sz="3600" b="1" dirty="0" err="1">
                <a:solidFill>
                  <a:schemeClr val="accent3"/>
                </a:solidFill>
                <a:latin typeface="Times New Roman" panose="02020603050405020304" pitchFamily="18" charset="0"/>
                <a:cs typeface="Times New Roman" panose="02020603050405020304" pitchFamily="18" charset="0"/>
              </a:rPr>
              <a:t>lực</a:t>
            </a:r>
            <a:endParaRPr lang="zh-CN" altLang="en-US" sz="3600" b="1" dirty="0">
              <a:solidFill>
                <a:schemeClr val="accent3"/>
              </a:solidFill>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xmlns="" id="{B9D4BB0A-6119-434A-82C9-538BB3E6FD8E}"/>
              </a:ext>
            </a:extLst>
          </p:cNvPr>
          <p:cNvSpPr txBox="1"/>
          <p:nvPr/>
        </p:nvSpPr>
        <p:spPr>
          <a:xfrm>
            <a:off x="4663203" y="2488411"/>
            <a:ext cx="981106"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chemeClr val="accent3"/>
                </a:solidFill>
                <a:latin typeface="Times New Roman" panose="02020603050405020304" pitchFamily="18" charset="0"/>
                <a:cs typeface="Times New Roman" panose="02020603050405020304" pitchFamily="18" charset="0"/>
              </a:rPr>
              <a:t>II.</a:t>
            </a:r>
            <a:endParaRPr lang="ko-KR" altLang="en-US" sz="5400" b="1" dirty="0">
              <a:solidFill>
                <a:schemeClr val="accent3"/>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xmlns="" id="{62890FE0-FF08-42D5-813D-68CAAF6E92EA}"/>
              </a:ext>
            </a:extLst>
          </p:cNvPr>
          <p:cNvSpPr txBox="1"/>
          <p:nvPr/>
        </p:nvSpPr>
        <p:spPr>
          <a:xfrm>
            <a:off x="5698761" y="3822099"/>
            <a:ext cx="6477207" cy="646331"/>
          </a:xfrm>
          <a:prstGeom prst="rect">
            <a:avLst/>
          </a:prstGeom>
          <a:noFill/>
        </p:spPr>
        <p:txBody>
          <a:bodyPr wrap="square" lIns="108000" rIns="108000" rtlCol="0">
            <a:spAutoFit/>
          </a:bodyPr>
          <a:lstStyle/>
          <a:p>
            <a:pPr lvl="0" eaLnBrk="0" hangingPunct="0"/>
            <a:r>
              <a:rPr lang="en-US" altLang="zh-CN" sz="3600" b="1" dirty="0" err="1">
                <a:solidFill>
                  <a:srgbClr val="A13333"/>
                </a:solidFill>
                <a:latin typeface="Times New Roman" panose="02020603050405020304" pitchFamily="18" charset="0"/>
                <a:cs typeface="Times New Roman" panose="02020603050405020304" pitchFamily="18" charset="0"/>
              </a:rPr>
              <a:t>Sự</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truyền</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năng</a:t>
            </a:r>
            <a:r>
              <a:rPr lang="en-US" altLang="zh-CN" sz="3600" b="1" dirty="0">
                <a:solidFill>
                  <a:srgbClr val="A13333"/>
                </a:solidFill>
                <a:latin typeface="Times New Roman" panose="02020603050405020304" pitchFamily="18" charset="0"/>
                <a:cs typeface="Times New Roman" panose="02020603050405020304" pitchFamily="18" charset="0"/>
              </a:rPr>
              <a:t> </a:t>
            </a:r>
            <a:r>
              <a:rPr lang="en-US" altLang="zh-CN" sz="3600" b="1" dirty="0" err="1">
                <a:solidFill>
                  <a:srgbClr val="A13333"/>
                </a:solidFill>
                <a:latin typeface="Times New Roman" panose="02020603050405020304" pitchFamily="18" charset="0"/>
                <a:cs typeface="Times New Roman" panose="02020603050405020304" pitchFamily="18" charset="0"/>
              </a:rPr>
              <a:t>lượng</a:t>
            </a:r>
            <a:endParaRPr lang="zh-CN" altLang="en-US" sz="3600" b="1" dirty="0">
              <a:solidFill>
                <a:srgbClr val="A13333"/>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xmlns="" id="{93F4EA97-0559-483C-B9FC-3CF15181E6D4}"/>
              </a:ext>
            </a:extLst>
          </p:cNvPr>
          <p:cNvSpPr txBox="1"/>
          <p:nvPr/>
        </p:nvSpPr>
        <p:spPr>
          <a:xfrm>
            <a:off x="4591932" y="3627403"/>
            <a:ext cx="1106829" cy="923330"/>
          </a:xfrm>
          <a:prstGeom prst="rect">
            <a:avLst/>
          </a:prstGeom>
        </p:spPr>
        <p:style>
          <a:lnRef idx="2">
            <a:schemeClr val="accent2"/>
          </a:lnRef>
          <a:fillRef idx="1">
            <a:schemeClr val="lt1"/>
          </a:fillRef>
          <a:effectRef idx="0">
            <a:schemeClr val="accent2"/>
          </a:effectRef>
          <a:fontRef idx="minor">
            <a:schemeClr val="dk1"/>
          </a:fontRef>
        </p:style>
        <p:txBody>
          <a:bodyPr wrap="square" lIns="108000" rIns="108000" rtlCol="0">
            <a:spAutoFit/>
          </a:bodyPr>
          <a:lstStyle/>
          <a:p>
            <a:pPr algn="ctr"/>
            <a:r>
              <a:rPr lang="en-US" altLang="ko-KR" sz="5400" b="1" dirty="0">
                <a:solidFill>
                  <a:srgbClr val="A13333"/>
                </a:solidFill>
                <a:latin typeface="Times New Roman" panose="02020603050405020304" pitchFamily="18" charset="0"/>
                <a:cs typeface="Times New Roman" panose="02020603050405020304" pitchFamily="18" charset="0"/>
              </a:rPr>
              <a:t>III.</a:t>
            </a:r>
            <a:endParaRPr lang="ko-KR" altLang="en-US" sz="5400" b="1" dirty="0">
              <a:solidFill>
                <a:srgbClr val="A1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1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barn(inVertical)">
                                      <p:cBhvr>
                                        <p:cTn id="15" dur="500"/>
                                        <p:tgtEl>
                                          <p:spTgt spid="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barn(inVertical)">
                                      <p:cBhvr>
                                        <p:cTn id="23" dur="500"/>
                                        <p:tgtEl>
                                          <p:spTgt spid="9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barn(inVertical)">
                                      <p:cBhvr>
                                        <p:cTn id="2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animBg="1"/>
      <p:bldP spid="85" grpId="0"/>
      <p:bldP spid="86" grpId="0" animBg="1"/>
      <p:bldP spid="89" grpId="0"/>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 name="文本框 19"/>
          <p:cNvSpPr txBox="1"/>
          <p:nvPr/>
        </p:nvSpPr>
        <p:spPr>
          <a:xfrm>
            <a:off x="2111599" y="784749"/>
            <a:ext cx="7947212" cy="631711"/>
          </a:xfrm>
          <a:prstGeom prst="rect">
            <a:avLst/>
          </a:prstGeom>
          <a:noFill/>
        </p:spPr>
        <p:txBody>
          <a:bodyPr wrap="square">
            <a:spAutoFit/>
          </a:bodyPr>
          <a:lstStyle/>
          <a:p>
            <a:pPr algn="ctr">
              <a:lnSpc>
                <a:spcPct val="120000"/>
              </a:lnSpc>
            </a:pPr>
            <a:r>
              <a:rPr lang="vi-VN" sz="3200" b="1" dirty="0">
                <a:solidFill>
                  <a:srgbClr val="0000FF"/>
                </a:solidFill>
                <a:effectLst/>
                <a:latin typeface="Times New Roman" panose="02020603050405020304" pitchFamily="18" charset="0"/>
                <a:ea typeface="Calibri" panose="020F0502020204030204" pitchFamily="34" charset="0"/>
              </a:rPr>
              <a:t>Tìm hiểu sự truyền năng lượng giữa các vật </a:t>
            </a:r>
            <a:endParaRPr lang="vi-VN" sz="3200" dirty="0">
              <a:solidFill>
                <a:srgbClr val="000000"/>
              </a:solidFill>
              <a:effectLst/>
              <a:latin typeface="Times New Roman" panose="02020603050405020304" pitchFamily="18" charset="0"/>
              <a:ea typeface="Calibri" panose="020F0502020204030204" pitchFamily="34" charset="0"/>
            </a:endParaRPr>
          </a:p>
        </p:txBody>
      </p:sp>
      <p:sp>
        <p:nvSpPr>
          <p:cNvPr id="8" name="圆角矩形 30"/>
          <p:cNvSpPr/>
          <p:nvPr/>
        </p:nvSpPr>
        <p:spPr>
          <a:xfrm>
            <a:off x="701123" y="4858163"/>
            <a:ext cx="2985609" cy="1342894"/>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9" name="矩形 8"/>
          <p:cNvSpPr/>
          <p:nvPr/>
        </p:nvSpPr>
        <p:spPr>
          <a:xfrm>
            <a:off x="701122" y="4877618"/>
            <a:ext cx="2985610" cy="1323439"/>
          </a:xfrm>
          <a:prstGeom prst="rect">
            <a:avLst/>
          </a:prstGeom>
        </p:spPr>
        <p:txBody>
          <a:bodyPr wrap="square">
            <a:spAutoFit/>
          </a:bodyPr>
          <a:lstStyle/>
          <a:p>
            <a:pPr algn="just"/>
            <a:r>
              <a:rPr lang="vi-VN" sz="2000" dirty="0">
                <a:solidFill>
                  <a:srgbClr val="FF0000"/>
                </a:solidFill>
                <a:latin typeface="Times New Roman" panose="02020603050405020304" pitchFamily="18" charset="0"/>
                <a:ea typeface="Calibri" panose="020F0502020204030204" pitchFamily="34" charset="0"/>
              </a:rPr>
              <a:t>Năng lượng từ người đã chuyển sang xe hàng. Xe hàng đã nhận được năng lượng để chuyển động.</a:t>
            </a:r>
            <a:endParaRPr lang="vi-VN" sz="2000" dirty="0">
              <a:solidFill>
                <a:srgbClr val="FF0000"/>
              </a:solidFill>
            </a:endParaRPr>
          </a:p>
        </p:txBody>
      </p:sp>
      <p:sp>
        <p:nvSpPr>
          <p:cNvPr id="12" name="圆角矩形 35"/>
          <p:cNvSpPr/>
          <p:nvPr/>
        </p:nvSpPr>
        <p:spPr>
          <a:xfrm>
            <a:off x="8244121" y="4858163"/>
            <a:ext cx="3547544" cy="1035118"/>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13" name="矩形 12"/>
          <p:cNvSpPr/>
          <p:nvPr/>
        </p:nvSpPr>
        <p:spPr>
          <a:xfrm>
            <a:off x="8244120" y="4858163"/>
            <a:ext cx="3547545" cy="1015663"/>
          </a:xfrm>
          <a:prstGeom prst="rect">
            <a:avLst/>
          </a:prstGeom>
        </p:spPr>
        <p:txBody>
          <a:bodyPr wrap="square">
            <a:spAutoFit/>
          </a:bodyPr>
          <a:lstStyle/>
          <a:p>
            <a:r>
              <a:rPr lang="vi-VN" sz="2000" dirty="0">
                <a:solidFill>
                  <a:srgbClr val="FF0000"/>
                </a:solidFill>
                <a:latin typeface="Times New Roman" panose="02020603050405020304" pitchFamily="18" charset="0"/>
                <a:ea typeface="Segoe UI" panose="020B0502040204020203" pitchFamily="34" charset="0"/>
              </a:rPr>
              <a:t>Rót nước vào cốc có chứa nước đá thì năng lượng đã truyền từ nước sang nước đá.</a:t>
            </a:r>
            <a:endParaRPr lang="vi-VN" sz="2000" dirty="0">
              <a:solidFill>
                <a:srgbClr val="FF0000"/>
              </a:solidFill>
            </a:endParaRPr>
          </a:p>
        </p:txBody>
      </p:sp>
      <p:sp>
        <p:nvSpPr>
          <p:cNvPr id="17" name="圆角矩形 35">
            <a:extLst>
              <a:ext uri="{FF2B5EF4-FFF2-40B4-BE49-F238E27FC236}">
                <a16:creationId xmlns:a16="http://schemas.microsoft.com/office/drawing/2014/main" xmlns="" id="{99D65794-D54F-464E-B9C5-269CC5C68146}"/>
              </a:ext>
            </a:extLst>
          </p:cNvPr>
          <p:cNvSpPr/>
          <p:nvPr/>
        </p:nvSpPr>
        <p:spPr>
          <a:xfrm>
            <a:off x="4509142" y="4877618"/>
            <a:ext cx="3079013" cy="1054180"/>
          </a:xfrm>
          <a:prstGeom prst="roundRect">
            <a:avLst>
              <a:gd name="adj" fmla="val 9083"/>
            </a:avLst>
          </a:prstGeom>
          <a:noFill/>
          <a:ln>
            <a:solidFill>
              <a:srgbClr val="778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18" name="矩形 12">
            <a:extLst>
              <a:ext uri="{FF2B5EF4-FFF2-40B4-BE49-F238E27FC236}">
                <a16:creationId xmlns:a16="http://schemas.microsoft.com/office/drawing/2014/main" xmlns="" id="{D5EBDAD2-155B-4440-AECB-8EC00D79A432}"/>
              </a:ext>
            </a:extLst>
          </p:cNvPr>
          <p:cNvSpPr/>
          <p:nvPr/>
        </p:nvSpPr>
        <p:spPr>
          <a:xfrm>
            <a:off x="4541039" y="4916135"/>
            <a:ext cx="3047115" cy="1015663"/>
          </a:xfrm>
          <a:prstGeom prst="rect">
            <a:avLst/>
          </a:prstGeom>
        </p:spPr>
        <p:txBody>
          <a:bodyPr wrap="square">
            <a:spAutoFit/>
          </a:bodyPr>
          <a:lstStyle/>
          <a:p>
            <a:pPr algn="just"/>
            <a:r>
              <a:rPr lang="vi-VN" sz="2000" dirty="0">
                <a:solidFill>
                  <a:srgbClr val="FF0000"/>
                </a:solidFill>
                <a:latin typeface="Times New Roman" panose="02020603050405020304" pitchFamily="18" charset="0"/>
                <a:ea typeface="Segoe UI" panose="020B0502040204020203" pitchFamily="34" charset="0"/>
              </a:rPr>
              <a:t>Khi phơi thóc, hạt thóc nhận năng lượng từ Mặt Trời.</a:t>
            </a:r>
            <a:endParaRPr lang="vi-VN" sz="2000" dirty="0">
              <a:solidFill>
                <a:srgbClr val="FF0000"/>
              </a:solidFill>
            </a:endParaRPr>
          </a:p>
        </p:txBody>
      </p:sp>
      <p:pic>
        <p:nvPicPr>
          <p:cNvPr id="26" name="Picture 25">
            <a:extLst>
              <a:ext uri="{FF2B5EF4-FFF2-40B4-BE49-F238E27FC236}">
                <a16:creationId xmlns:a16="http://schemas.microsoft.com/office/drawing/2014/main" xmlns="" id="{B9FE4F34-430E-4B02-B946-1115A2E30190}"/>
              </a:ext>
            </a:extLst>
          </p:cNvPr>
          <p:cNvPicPr>
            <a:picLocks noChangeAspect="1"/>
          </p:cNvPicPr>
          <p:nvPr/>
        </p:nvPicPr>
        <p:blipFill>
          <a:blip r:embed="rId3"/>
          <a:stretch>
            <a:fillRect/>
          </a:stretch>
        </p:blipFill>
        <p:spPr>
          <a:xfrm>
            <a:off x="822600" y="1696839"/>
            <a:ext cx="2864132" cy="2134417"/>
          </a:xfrm>
          <a:prstGeom prst="rect">
            <a:avLst/>
          </a:prstGeom>
        </p:spPr>
      </p:pic>
      <p:sp>
        <p:nvSpPr>
          <p:cNvPr id="27" name="TextBox 26">
            <a:extLst>
              <a:ext uri="{FF2B5EF4-FFF2-40B4-BE49-F238E27FC236}">
                <a16:creationId xmlns:a16="http://schemas.microsoft.com/office/drawing/2014/main" xmlns="" id="{E3C2FFD0-A2C4-4FB6-A1ED-A3B4CE6864E3}"/>
              </a:ext>
            </a:extLst>
          </p:cNvPr>
          <p:cNvSpPr txBox="1"/>
          <p:nvPr/>
        </p:nvSpPr>
        <p:spPr>
          <a:xfrm>
            <a:off x="1122457" y="3826817"/>
            <a:ext cx="2457923"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Calibri" panose="020F0502020204030204" pitchFamily="34" charset="0"/>
              </a:rPr>
              <a:t>a. Đẩy xe hàng</a:t>
            </a:r>
            <a:endParaRPr lang="vi-VN" sz="2000" dirty="0"/>
          </a:p>
        </p:txBody>
      </p:sp>
      <p:pic>
        <p:nvPicPr>
          <p:cNvPr id="28" name="Picture 27">
            <a:extLst>
              <a:ext uri="{FF2B5EF4-FFF2-40B4-BE49-F238E27FC236}">
                <a16:creationId xmlns:a16="http://schemas.microsoft.com/office/drawing/2014/main" xmlns="" id="{BD22EA60-9F87-4850-8A5D-EB635148C8E5}"/>
              </a:ext>
            </a:extLst>
          </p:cNvPr>
          <p:cNvPicPr>
            <a:picLocks noChangeAspect="1"/>
          </p:cNvPicPr>
          <p:nvPr/>
        </p:nvPicPr>
        <p:blipFill>
          <a:blip r:embed="rId4"/>
          <a:stretch>
            <a:fillRect/>
          </a:stretch>
        </p:blipFill>
        <p:spPr>
          <a:xfrm>
            <a:off x="4509143" y="1711032"/>
            <a:ext cx="2959368" cy="2115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xmlns="" id="{6F457755-77E0-47A1-B782-0FD5585B9269}"/>
              </a:ext>
            </a:extLst>
          </p:cNvPr>
          <p:cNvSpPr txBox="1"/>
          <p:nvPr/>
        </p:nvSpPr>
        <p:spPr>
          <a:xfrm>
            <a:off x="5065374" y="3942889"/>
            <a:ext cx="1846906"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Times New Roman" panose="02020603050405020304" pitchFamily="18" charset="0"/>
              </a:rPr>
              <a:t>b</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lúa</a:t>
            </a:r>
            <a:endParaRPr lang="vi-VN" sz="2000" dirty="0"/>
          </a:p>
        </p:txBody>
      </p:sp>
      <p:pic>
        <p:nvPicPr>
          <p:cNvPr id="30" name="Picture 29">
            <a:extLst>
              <a:ext uri="{FF2B5EF4-FFF2-40B4-BE49-F238E27FC236}">
                <a16:creationId xmlns:a16="http://schemas.microsoft.com/office/drawing/2014/main" xmlns="" id="{DBF0AF2A-864A-474A-9A35-3A8B9F861EDE}"/>
              </a:ext>
            </a:extLst>
          </p:cNvPr>
          <p:cNvPicPr>
            <a:picLocks noChangeAspect="1"/>
          </p:cNvPicPr>
          <p:nvPr/>
        </p:nvPicPr>
        <p:blipFill>
          <a:blip r:embed="rId5"/>
          <a:stretch>
            <a:fillRect/>
          </a:stretch>
        </p:blipFill>
        <p:spPr>
          <a:xfrm>
            <a:off x="8196503" y="1643200"/>
            <a:ext cx="2959368" cy="2200910"/>
          </a:xfrm>
          <a:prstGeom prst="rect">
            <a:avLst/>
          </a:prstGeom>
          <a:noFill/>
          <a:ln>
            <a:noFill/>
          </a:ln>
        </p:spPr>
      </p:pic>
      <p:sp>
        <p:nvSpPr>
          <p:cNvPr id="31" name="TextBox 30">
            <a:extLst>
              <a:ext uri="{FF2B5EF4-FFF2-40B4-BE49-F238E27FC236}">
                <a16:creationId xmlns:a16="http://schemas.microsoft.com/office/drawing/2014/main" xmlns="" id="{C359601B-9BE5-4CF7-BAE7-2CAD41CEA7E0}"/>
              </a:ext>
            </a:extLst>
          </p:cNvPr>
          <p:cNvSpPr txBox="1"/>
          <p:nvPr/>
        </p:nvSpPr>
        <p:spPr>
          <a:xfrm>
            <a:off x="8196503" y="3870795"/>
            <a:ext cx="3547544" cy="400110"/>
          </a:xfrm>
          <a:prstGeom prst="rect">
            <a:avLst/>
          </a:prstGeom>
          <a:noFill/>
        </p:spPr>
        <p:txBody>
          <a:bodyPr wrap="square">
            <a:spAutoFit/>
          </a:bodyPr>
          <a:lstStyle/>
          <a:p>
            <a:r>
              <a:rPr lang="vi-VN" sz="2000" dirty="0">
                <a:solidFill>
                  <a:srgbClr val="000000"/>
                </a:solidFill>
                <a:effectLst/>
                <a:latin typeface="Times New Roman" panose="02020603050405020304" pitchFamily="18" charset="0"/>
                <a:ea typeface="Times New Roman" panose="02020603050405020304" pitchFamily="18" charset="0"/>
              </a:rPr>
              <a:t> 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Rót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cốc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a:t>
            </a:r>
            <a:endParaRPr lang="vi-VN" sz="2000" dirty="0"/>
          </a:p>
        </p:txBody>
      </p:sp>
    </p:spTree>
    <p:extLst>
      <p:ext uri="{BB962C8B-B14F-4D97-AF65-F5344CB8AC3E}">
        <p14:creationId xmlns:p14="http://schemas.microsoft.com/office/powerpoint/2010/main" val="890233616"/>
      </p:ext>
    </p:extLst>
  </p:cSld>
  <p:clrMapOvr>
    <a:masterClrMapping/>
  </p:clrMapOvr>
  <mc:AlternateContent xmlns:mc="http://schemas.openxmlformats.org/markup-compatibility/2006" xmlns:p14="http://schemas.microsoft.com/office/powerpoint/2010/main">
    <mc:Choice Requires="p14">
      <p:transition p14:dur="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0" y="-180560"/>
            <a:ext cx="12192000" cy="7038560"/>
          </a:xfrm>
          <a:prstGeom prst="rect">
            <a:avLst/>
          </a:prstGeom>
          <a:noFill/>
          <a:ln w="9525">
            <a:noFill/>
          </a:ln>
        </p:spPr>
      </p:pic>
      <p:sp>
        <p:nvSpPr>
          <p:cNvPr id="5128" name="文本框 5127"/>
          <p:cNvSpPr txBox="1"/>
          <p:nvPr/>
        </p:nvSpPr>
        <p:spPr>
          <a:xfrm>
            <a:off x="1457762" y="1673143"/>
            <a:ext cx="9276474" cy="1200329"/>
          </a:xfrm>
          <a:prstGeom prst="rect">
            <a:avLst/>
          </a:prstGeom>
          <a:solidFill>
            <a:srgbClr val="FFFFCC"/>
          </a:solidFill>
          <a:ln w="9525">
            <a:noFill/>
          </a:ln>
        </p:spPr>
        <p:txBody>
          <a:bodyPr wrap="square">
            <a:spAutoFit/>
          </a:bodyPr>
          <a:lstStyle/>
          <a:p>
            <a:pPr>
              <a:spcAft>
                <a:spcPts val="800"/>
              </a:spcAft>
            </a:pPr>
            <a:r>
              <a:rPr lang="vi-VN" sz="44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129" name="文本框 5128"/>
          <p:cNvSpPr txBox="1"/>
          <p:nvPr/>
        </p:nvSpPr>
        <p:spPr>
          <a:xfrm>
            <a:off x="2119550" y="966065"/>
            <a:ext cx="7570360" cy="584775"/>
          </a:xfrm>
          <a:prstGeom prst="rect">
            <a:avLst/>
          </a:prstGeom>
          <a:noFill/>
          <a:ln w="9525">
            <a:noFill/>
          </a:ln>
        </p:spPr>
        <p:txBody>
          <a:bodyPr wrap="square">
            <a:spAutoFit/>
          </a:bodyPr>
          <a:lstStyle/>
          <a:p>
            <a:pPr defTabSz="1085915">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III.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Sự</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truyền</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3" name="Graphic 2" descr="Teacher">
            <a:extLst>
              <a:ext uri="{FF2B5EF4-FFF2-40B4-BE49-F238E27FC236}">
                <a16:creationId xmlns:a16="http://schemas.microsoft.com/office/drawing/2014/main" xmlns="" id="{F4A161AA-D4AB-4F18-92AF-3F93F33566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57763" y="973039"/>
            <a:ext cx="661787" cy="661787"/>
          </a:xfrm>
          <a:prstGeom prst="rect">
            <a:avLst/>
          </a:prstGeom>
        </p:spPr>
      </p:pic>
      <p:sp>
        <p:nvSpPr>
          <p:cNvPr id="6" name="文本框 5127">
            <a:extLst>
              <a:ext uri="{FF2B5EF4-FFF2-40B4-BE49-F238E27FC236}">
                <a16:creationId xmlns:a16="http://schemas.microsoft.com/office/drawing/2014/main" xmlns="" id="{66B9AF99-95F2-41D5-8BAB-C503EC58C777}"/>
              </a:ext>
            </a:extLst>
          </p:cNvPr>
          <p:cNvSpPr txBox="1"/>
          <p:nvPr/>
        </p:nvSpPr>
        <p:spPr>
          <a:xfrm>
            <a:off x="1457762" y="2995775"/>
            <a:ext cx="9276474" cy="1200329"/>
          </a:xfrm>
          <a:prstGeom prst="rect">
            <a:avLst/>
          </a:prstGeom>
          <a:solidFill>
            <a:srgbClr val="FFFFCC"/>
          </a:solidFill>
          <a:ln w="9525">
            <a:noFill/>
          </a:ln>
        </p:spPr>
        <p:txBody>
          <a:bodyPr wrap="square">
            <a:spAutoFit/>
          </a:bodyPr>
          <a:lstStyle/>
          <a:p>
            <a:pPr>
              <a:spcAft>
                <a:spcPts val="800"/>
              </a:spcAft>
            </a:pPr>
            <a:r>
              <a:rPr lang="vi-VN" sz="44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58608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7"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4"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12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P spid="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3129E5C8-9E14-4347-8D8E-D1D015E58356}"/>
              </a:ext>
            </a:extLst>
          </p:cNvPr>
          <p:cNvGrpSpPr/>
          <p:nvPr/>
        </p:nvGrpSpPr>
        <p:grpSpPr>
          <a:xfrm>
            <a:off x="6481752" y="-31322"/>
            <a:ext cx="6275662" cy="3159774"/>
            <a:chOff x="6653461" y="-31322"/>
            <a:chExt cx="5905169" cy="2973232"/>
          </a:xfrm>
        </p:grpSpPr>
        <p:pic>
          <p:nvPicPr>
            <p:cNvPr id="3" name="图片 2">
              <a:extLst>
                <a:ext uri="{FF2B5EF4-FFF2-40B4-BE49-F238E27FC236}">
                  <a16:creationId xmlns:a16="http://schemas.microsoft.com/office/drawing/2014/main" xmlns="" id="{2BA86F6E-81C3-4FB6-9654-528709028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p:blipFill>
          <p:spPr>
            <a:xfrm>
              <a:off x="6817014" y="-31322"/>
              <a:ext cx="5741616" cy="2908511"/>
            </a:xfrm>
            <a:prstGeom prst="rect">
              <a:avLst/>
            </a:prstGeom>
          </p:spPr>
        </p:pic>
        <p:pic>
          <p:nvPicPr>
            <p:cNvPr id="4" name="图片 3">
              <a:extLst>
                <a:ext uri="{FF2B5EF4-FFF2-40B4-BE49-F238E27FC236}">
                  <a16:creationId xmlns:a16="http://schemas.microsoft.com/office/drawing/2014/main" xmlns="" id="{58B0B205-F52D-4896-B103-82099B367F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p:blipFill>
          <p:spPr>
            <a:xfrm>
              <a:off x="6653461" y="-31322"/>
              <a:ext cx="5538539" cy="2973232"/>
            </a:xfrm>
            <a:prstGeom prst="rect">
              <a:avLst/>
            </a:prstGeom>
          </p:spPr>
        </p:pic>
      </p:grpSp>
      <p:grpSp>
        <p:nvGrpSpPr>
          <p:cNvPr id="7" name="组合 6">
            <a:extLst>
              <a:ext uri="{FF2B5EF4-FFF2-40B4-BE49-F238E27FC236}">
                <a16:creationId xmlns:a16="http://schemas.microsoft.com/office/drawing/2014/main" xmlns="" id="{49854E90-283D-4A5C-9A85-BE6FA7117D80}"/>
              </a:ext>
            </a:extLst>
          </p:cNvPr>
          <p:cNvGrpSpPr/>
          <p:nvPr/>
        </p:nvGrpSpPr>
        <p:grpSpPr>
          <a:xfrm flipV="1">
            <a:off x="0" y="3104017"/>
            <a:ext cx="6957392" cy="3826468"/>
            <a:chOff x="-1" y="-15246"/>
            <a:chExt cx="5406014" cy="2973232"/>
          </a:xfrm>
        </p:grpSpPr>
        <p:pic>
          <p:nvPicPr>
            <p:cNvPr id="5" name="图片 4">
              <a:extLst>
                <a:ext uri="{FF2B5EF4-FFF2-40B4-BE49-F238E27FC236}">
                  <a16:creationId xmlns:a16="http://schemas.microsoft.com/office/drawing/2014/main" xmlns="" id="{88C8EBB0-8045-444B-8C9A-B026BFE3C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p:blipFill>
          <p:spPr>
            <a:xfrm>
              <a:off x="210084" y="-15246"/>
              <a:ext cx="4173536" cy="2973232"/>
            </a:xfrm>
            <a:prstGeom prst="rect">
              <a:avLst/>
            </a:prstGeom>
          </p:spPr>
        </p:pic>
        <p:pic>
          <p:nvPicPr>
            <p:cNvPr id="6" name="图片 5">
              <a:extLst>
                <a:ext uri="{FF2B5EF4-FFF2-40B4-BE49-F238E27FC236}">
                  <a16:creationId xmlns:a16="http://schemas.microsoft.com/office/drawing/2014/main" xmlns="" id="{5B80B69C-2ECC-4B6D-BBF9-B679320FF9A9}"/>
                </a:ext>
              </a:extLst>
            </p:cNvPr>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p:blipFill>
          <p:spPr>
            <a:xfrm>
              <a:off x="-1" y="683"/>
              <a:ext cx="5406014" cy="2905899"/>
            </a:xfrm>
            <a:prstGeom prst="rect">
              <a:avLst/>
            </a:prstGeom>
          </p:spPr>
        </p:pic>
      </p:grpSp>
      <p:sp>
        <p:nvSpPr>
          <p:cNvPr id="12" name="矩形: 圆角 11">
            <a:extLst>
              <a:ext uri="{FF2B5EF4-FFF2-40B4-BE49-F238E27FC236}">
                <a16:creationId xmlns:a16="http://schemas.microsoft.com/office/drawing/2014/main" xmlns="" id="{88BE5DC6-9329-484F-A779-BF49B9369414}"/>
              </a:ext>
            </a:extLst>
          </p:cNvPr>
          <p:cNvSpPr/>
          <p:nvPr/>
        </p:nvSpPr>
        <p:spPr>
          <a:xfrm>
            <a:off x="3311644" y="2313893"/>
            <a:ext cx="5886030" cy="2223394"/>
          </a:xfrm>
          <a:prstGeom prst="roundRect">
            <a:avLst>
              <a:gd name="adj" fmla="val 50000"/>
            </a:avLst>
          </a:prstGeom>
          <a:solidFill>
            <a:srgbClr val="FFFFCC"/>
          </a:solid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262005E3-3860-4CF9-BE9D-EA3A03DF7C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p:blipFill>
        <p:spPr>
          <a:xfrm>
            <a:off x="9556276" y="3607855"/>
            <a:ext cx="2117858" cy="2305813"/>
          </a:xfrm>
          <a:prstGeom prst="rect">
            <a:avLst/>
          </a:prstGeom>
        </p:spPr>
      </p:pic>
      <p:pic>
        <p:nvPicPr>
          <p:cNvPr id="22" name="图片 21">
            <a:extLst>
              <a:ext uri="{FF2B5EF4-FFF2-40B4-BE49-F238E27FC236}">
                <a16:creationId xmlns:a16="http://schemas.microsoft.com/office/drawing/2014/main" xmlns="" id="{55D635A2-952D-40D4-8AE9-DD5D423041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p:blipFill>
        <p:spPr>
          <a:xfrm>
            <a:off x="984722" y="111569"/>
            <a:ext cx="3461527" cy="5194772"/>
          </a:xfrm>
          <a:prstGeom prst="rect">
            <a:avLst/>
          </a:prstGeom>
        </p:spPr>
      </p:pic>
      <p:sp>
        <p:nvSpPr>
          <p:cNvPr id="13" name="TextBox 12">
            <a:extLst>
              <a:ext uri="{FF2B5EF4-FFF2-40B4-BE49-F238E27FC236}">
                <a16:creationId xmlns:a16="http://schemas.microsoft.com/office/drawing/2014/main" xmlns="" id="{9AFFD812-FC53-4B03-BD41-6CCD5B07471C}"/>
              </a:ext>
            </a:extLst>
          </p:cNvPr>
          <p:cNvSpPr txBox="1"/>
          <p:nvPr/>
        </p:nvSpPr>
        <p:spPr>
          <a:xfrm>
            <a:off x="4560515" y="2699207"/>
            <a:ext cx="4661840" cy="1200329"/>
          </a:xfrm>
          <a:prstGeom prst="rect">
            <a:avLst/>
          </a:prstGeom>
          <a:noFill/>
        </p:spPr>
        <p:txBody>
          <a:bodyPr wrap="square" lIns="108000" rIns="108000" rtlCol="0">
            <a:spAutoFit/>
          </a:bodyPr>
          <a:lstStyle/>
          <a:p>
            <a:r>
              <a:rPr lang="en-US" altLang="ko-KR" sz="7200" b="1" dirty="0" err="1">
                <a:solidFill>
                  <a:srgbClr val="519259"/>
                </a:solidFill>
                <a:latin typeface="Times New Roman" panose="02020603050405020304" pitchFamily="18" charset="0"/>
                <a:cs typeface="Times New Roman" panose="02020603050405020304" pitchFamily="18" charset="0"/>
              </a:rPr>
              <a:t>Củng</a:t>
            </a:r>
            <a:r>
              <a:rPr lang="en-US" altLang="ko-KR" sz="7200" b="1" dirty="0">
                <a:solidFill>
                  <a:srgbClr val="519259"/>
                </a:solidFill>
                <a:latin typeface="Times New Roman" panose="02020603050405020304" pitchFamily="18" charset="0"/>
                <a:cs typeface="Times New Roman" panose="02020603050405020304" pitchFamily="18" charset="0"/>
              </a:rPr>
              <a:t> </a:t>
            </a:r>
            <a:r>
              <a:rPr lang="en-US" altLang="ko-KR" sz="7200" b="1" dirty="0" err="1">
                <a:solidFill>
                  <a:srgbClr val="519259"/>
                </a:solidFill>
                <a:latin typeface="Times New Roman" panose="02020603050405020304" pitchFamily="18" charset="0"/>
                <a:cs typeface="Times New Roman" panose="02020603050405020304" pitchFamily="18" charset="0"/>
              </a:rPr>
              <a:t>cố</a:t>
            </a:r>
            <a:endParaRPr lang="ko-KR" altLang="en-US" sz="7200" b="1" dirty="0">
              <a:solidFill>
                <a:srgbClr val="51925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83737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 y="1"/>
            <a:ext cx="12192000" cy="685799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708" y="4224476"/>
            <a:ext cx="2457769" cy="3024947"/>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57322" y="4515541"/>
            <a:ext cx="2000452" cy="246209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3558211"/>
            <a:ext cx="2844800" cy="28448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5321" y="4494947"/>
            <a:ext cx="2032000" cy="2032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3437" y="3584445"/>
            <a:ext cx="2960612" cy="2960612"/>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92155"/>
            <a:ext cx="10981267" cy="492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5069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14:presetBounceEnd="6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60000">
                                          <p:cBhvr additive="base">
                                            <p:cTn id="30"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1000" fill="hold"/>
                                            <p:tgtEl>
                                              <p:spTgt spid="3"/>
                                            </p:tgtEl>
                                            <p:attrNameLst>
                                              <p:attrName>ppt_x</p:attrName>
                                            </p:attrNameLst>
                                          </p:cBhvr>
                                          <p:tavLst>
                                            <p:tav tm="0">
                                              <p:val>
                                                <p:strVal val="#ppt_x"/>
                                              </p:val>
                                            </p:tav>
                                            <p:tav tm="100000">
                                              <p:val>
                                                <p:strVal val="#ppt_x"/>
                                              </p:val>
                                            </p:tav>
                                          </p:tavLst>
                                        </p:anim>
                                        <p:anim calcmode="lin" valueType="num">
                                          <p:cBhvr additive="base">
                                            <p:cTn id="3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5400"/>
            <a:ext cx="12192000" cy="6869680"/>
          </a:xfrm>
          <a:prstGeom prst="rect">
            <a:avLst/>
          </a:prstGeom>
        </p:spPr>
      </p:pic>
      <p:pic>
        <p:nvPicPr>
          <p:cNvPr id="496" name="Picture 179" descr="Fire Peashooter (Plants vs Zombies) by NinjaWoodpeckers91 on DeviantArt">
            <a:extLst>
              <a:ext uri="{FF2B5EF4-FFF2-40B4-BE49-F238E27FC236}">
                <a16:creationId xmlns:a16="http://schemas.microsoft.com/office/drawing/2014/main" xmlns="" id="{FEF8B2CE-030C-4A0D-88AE-74F16EBC7E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228600"/>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xmlns="" id="{6DFDEEE0-C4B2-4FE3-B3D2-E28504AB20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1114718"/>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xmlns="" id="{C3AC7B58-02C2-49E6-8EA3-E7B071E9B9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2313557"/>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xmlns="" id="{500859FA-A247-46DF-8A93-82C84148CA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3554809"/>
            <a:ext cx="1231091"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xmlns="" id="{BB645085-E8E1-4AF5-85F9-2DDCA8D906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2676" y="4763810"/>
            <a:ext cx="1231091"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4345089A-E08E-4340-9B5B-F049F8026C5A}"/>
              </a:ext>
            </a:extLst>
          </p:cNvPr>
          <p:cNvSpPr/>
          <p:nvPr/>
        </p:nvSpPr>
        <p:spPr>
          <a:xfrm>
            <a:off x="801131" y="1012667"/>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1" name="Oval 20">
            <a:extLst>
              <a:ext uri="{FF2B5EF4-FFF2-40B4-BE49-F238E27FC236}">
                <a16:creationId xmlns:a16="http://schemas.microsoft.com/office/drawing/2014/main" xmlns="" id="{572C1AD8-2ACB-4189-A2FC-BB973BF5051B}"/>
              </a:ext>
            </a:extLst>
          </p:cNvPr>
          <p:cNvSpPr/>
          <p:nvPr/>
        </p:nvSpPr>
        <p:spPr>
          <a:xfrm>
            <a:off x="712666" y="222930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2" name="Oval 21">
            <a:extLst>
              <a:ext uri="{FF2B5EF4-FFF2-40B4-BE49-F238E27FC236}">
                <a16:creationId xmlns:a16="http://schemas.microsoft.com/office/drawing/2014/main" xmlns="" id="{E70A2308-EB10-47ED-8F4A-97F061362FD3}"/>
              </a:ext>
            </a:extLst>
          </p:cNvPr>
          <p:cNvSpPr/>
          <p:nvPr/>
        </p:nvSpPr>
        <p:spPr>
          <a:xfrm>
            <a:off x="712666" y="33769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3" name="Oval 22">
            <a:extLst>
              <a:ext uri="{FF2B5EF4-FFF2-40B4-BE49-F238E27FC236}">
                <a16:creationId xmlns:a16="http://schemas.microsoft.com/office/drawing/2014/main" xmlns="" id="{E3954B70-308D-43AA-B4E0-02AA646670CD}"/>
              </a:ext>
            </a:extLst>
          </p:cNvPr>
          <p:cNvSpPr/>
          <p:nvPr/>
        </p:nvSpPr>
        <p:spPr>
          <a:xfrm>
            <a:off x="712666" y="46181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4" name="Oval 23">
            <a:extLst>
              <a:ext uri="{FF2B5EF4-FFF2-40B4-BE49-F238E27FC236}">
                <a16:creationId xmlns:a16="http://schemas.microsoft.com/office/drawing/2014/main" xmlns="" id="{94964C97-896D-48FE-8B86-1507D47B71E3}"/>
              </a:ext>
            </a:extLst>
          </p:cNvPr>
          <p:cNvSpPr/>
          <p:nvPr/>
        </p:nvSpPr>
        <p:spPr>
          <a:xfrm>
            <a:off x="712666" y="59141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4" name="Hoa 1" descr="Peashooter/Gallery | Plants vs. Zombies Wiki | Fandom">
            <a:extLst>
              <a:ext uri="{FF2B5EF4-FFF2-40B4-BE49-F238E27FC236}">
                <a16:creationId xmlns:a16="http://schemas.microsoft.com/office/drawing/2014/main" xmlns="" id="{4B2A375F-93D3-4216-AD06-80D999544C3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776" y="388760"/>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xmlns="" id="{8ABDF249-FABE-49E3-92E9-4C246929E43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776" y="1677553"/>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xmlns="" id="{A4435000-DBD7-4F2D-94BE-1049721AF49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776" y="2882899"/>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xmlns="" id="{B9E89CA4-420E-42E4-BE8A-DF997F4C6D6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776" y="4164444"/>
            <a:ext cx="1172443" cy="1172443"/>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xmlns="" id="{B0B21127-E0D1-4CCB-A2EB-9555A5938E0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3776" y="5328229"/>
            <a:ext cx="1172443" cy="117244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E774E798-E5CF-4D95-AD0F-2FB09AD7E72E}"/>
              </a:ext>
            </a:extLst>
          </p:cNvPr>
          <p:cNvSpPr/>
          <p:nvPr/>
        </p:nvSpPr>
        <p:spPr>
          <a:xfrm>
            <a:off x="3702175"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6" name="Oval 25">
            <a:extLst>
              <a:ext uri="{FF2B5EF4-FFF2-40B4-BE49-F238E27FC236}">
                <a16:creationId xmlns:a16="http://schemas.microsoft.com/office/drawing/2014/main" xmlns="" id="{2EB8C6C9-6AAD-4CD1-AC17-BF690C0B26AB}"/>
              </a:ext>
            </a:extLst>
          </p:cNvPr>
          <p:cNvSpPr/>
          <p:nvPr/>
        </p:nvSpPr>
        <p:spPr>
          <a:xfrm>
            <a:off x="4651356"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7" name="Oval 26">
            <a:extLst>
              <a:ext uri="{FF2B5EF4-FFF2-40B4-BE49-F238E27FC236}">
                <a16:creationId xmlns:a16="http://schemas.microsoft.com/office/drawing/2014/main" xmlns="" id="{448C1F59-7264-4BD5-9F7C-940986BDCB80}"/>
              </a:ext>
            </a:extLst>
          </p:cNvPr>
          <p:cNvSpPr/>
          <p:nvPr/>
        </p:nvSpPr>
        <p:spPr>
          <a:xfrm>
            <a:off x="6188778"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8" name="Oval 27">
            <a:extLst>
              <a:ext uri="{FF2B5EF4-FFF2-40B4-BE49-F238E27FC236}">
                <a16:creationId xmlns:a16="http://schemas.microsoft.com/office/drawing/2014/main" xmlns="" id="{033ECEDB-6FC7-440E-B826-9B94CD94AD67}"/>
              </a:ext>
            </a:extLst>
          </p:cNvPr>
          <p:cNvSpPr/>
          <p:nvPr/>
        </p:nvSpPr>
        <p:spPr>
          <a:xfrm>
            <a:off x="7681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sp>
        <p:nvSpPr>
          <p:cNvPr id="29" name="Oval 28">
            <a:extLst>
              <a:ext uri="{FF2B5EF4-FFF2-40B4-BE49-F238E27FC236}">
                <a16:creationId xmlns:a16="http://schemas.microsoft.com/office/drawing/2014/main" xmlns="" id="{0A2BE852-05CF-4508-9423-ECE975AA399F}"/>
              </a:ext>
            </a:extLst>
          </p:cNvPr>
          <p:cNvSpPr/>
          <p:nvPr/>
        </p:nvSpPr>
        <p:spPr>
          <a:xfrm>
            <a:off x="6440486"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endParaRPr>
          </a:p>
        </p:txBody>
      </p:sp>
      <p:pic>
        <p:nvPicPr>
          <p:cNvPr id="12" name="Zombies 1">
            <a:extLst>
              <a:ext uri="{FF2B5EF4-FFF2-40B4-BE49-F238E27FC236}">
                <a16:creationId xmlns:a16="http://schemas.microsoft.com/office/drawing/2014/main" xmlns="" id="{FEAC674E-600C-4274-8516-A67C483C834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4447549" y="-25400"/>
            <a:ext cx="2867652" cy="2033251"/>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a:extLst>
              <a:ext uri="{FF2B5EF4-FFF2-40B4-BE49-F238E27FC236}">
                <a16:creationId xmlns:a16="http://schemas.microsoft.com/office/drawing/2014/main" xmlns="" id="{C6CFEDB1-9B30-4B6F-B2E4-7F4E6E4C182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6188777" y="820829"/>
            <a:ext cx="3105332" cy="2201772"/>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a:extLst>
              <a:ext uri="{FF2B5EF4-FFF2-40B4-BE49-F238E27FC236}">
                <a16:creationId xmlns:a16="http://schemas.microsoft.com/office/drawing/2014/main" xmlns="" id="{AB6EF39D-2EED-4ACF-B3CD-0D5B366D1382}"/>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3017240" y="2105773"/>
            <a:ext cx="3012608" cy="2136028"/>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a:extLst>
              <a:ext uri="{FF2B5EF4-FFF2-40B4-BE49-F238E27FC236}">
                <a16:creationId xmlns:a16="http://schemas.microsoft.com/office/drawing/2014/main" xmlns="" id="{90E0010F-7B78-4161-A338-467F677415A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6004379" y="3191912"/>
            <a:ext cx="3056981" cy="2167489"/>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a:extLst>
              <a:ext uri="{FF2B5EF4-FFF2-40B4-BE49-F238E27FC236}">
                <a16:creationId xmlns:a16="http://schemas.microsoft.com/office/drawing/2014/main" xmlns="" id="{149A46D2-4D95-4A82-B329-337782C3706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flipH="1">
            <a:off x="7270579" y="4343365"/>
            <a:ext cx="3295821" cy="23368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D03A6E9A-288E-4DBA-9517-E20456CEC2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6170" y="508255"/>
            <a:ext cx="484335" cy="459991"/>
          </a:xfrm>
          <a:prstGeom prst="rect">
            <a:avLst/>
          </a:prstGeom>
        </p:spPr>
      </p:pic>
      <p:pic>
        <p:nvPicPr>
          <p:cNvPr id="31" name="Picture 30">
            <a:extLst>
              <a:ext uri="{FF2B5EF4-FFF2-40B4-BE49-F238E27FC236}">
                <a16:creationId xmlns:a16="http://schemas.microsoft.com/office/drawing/2014/main" xmlns="" id="{99095D32-B834-44BB-99D7-EFA6780E66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06169" y="1805418"/>
            <a:ext cx="457808" cy="434797"/>
          </a:xfrm>
          <a:prstGeom prst="rect">
            <a:avLst/>
          </a:prstGeom>
        </p:spPr>
      </p:pic>
      <p:pic>
        <p:nvPicPr>
          <p:cNvPr id="32" name="Picture 31">
            <a:extLst>
              <a:ext uri="{FF2B5EF4-FFF2-40B4-BE49-F238E27FC236}">
                <a16:creationId xmlns:a16="http://schemas.microsoft.com/office/drawing/2014/main" xmlns="" id="{9AF20B7C-A436-4D97-AD90-75E91ABAE1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3037965"/>
            <a:ext cx="453747" cy="430940"/>
          </a:xfrm>
          <a:prstGeom prst="rect">
            <a:avLst/>
          </a:prstGeom>
        </p:spPr>
      </p:pic>
      <p:pic>
        <p:nvPicPr>
          <p:cNvPr id="33" name="Picture 32">
            <a:extLst>
              <a:ext uri="{FF2B5EF4-FFF2-40B4-BE49-F238E27FC236}">
                <a16:creationId xmlns:a16="http://schemas.microsoft.com/office/drawing/2014/main" xmlns="" id="{99F5D1AD-6495-4117-AB1F-C9712D18EB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4334473"/>
            <a:ext cx="453747" cy="430940"/>
          </a:xfrm>
          <a:prstGeom prst="rect">
            <a:avLst/>
          </a:prstGeom>
        </p:spPr>
      </p:pic>
      <p:pic>
        <p:nvPicPr>
          <p:cNvPr id="34" name="Picture 33">
            <a:extLst>
              <a:ext uri="{FF2B5EF4-FFF2-40B4-BE49-F238E27FC236}">
                <a16:creationId xmlns:a16="http://schemas.microsoft.com/office/drawing/2014/main" xmlns="" id="{A8DFA9EC-8984-4026-B840-A342FF5870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6169" y="5486977"/>
            <a:ext cx="453747" cy="430940"/>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xmlns="" id="{6E572FBF-75B1-4121-9932-1E81946F5DD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5040457"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xmlns="" id="{59C459A0-546C-406C-9A6E-8F7C2D0FA95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6563000" y="1746163"/>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xmlns="" id="{6764F4DA-E16C-432A-AB82-F84E1CACE0D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3976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xmlns="" id="{E276529D-398C-4669-B468-1F1324B2D96B}"/>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6506069" y="4133011"/>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xmlns="" id="{EC346996-F089-4101-AC5B-8E546318DF2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562" t="3555"/>
          <a:stretch/>
        </p:blipFill>
        <p:spPr bwMode="auto">
          <a:xfrm>
            <a:off x="8089045" y="5245891"/>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465" name="Picture 177">
            <a:extLst>
              <a:ext uri="{FF2B5EF4-FFF2-40B4-BE49-F238E27FC236}">
                <a16:creationId xmlns:a16="http://schemas.microsoft.com/office/drawing/2014/main" xmlns="" id="{7022C357-09CB-45E0-8DCA-6FD401FD03A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358297" y="-4495800"/>
            <a:ext cx="4078484" cy="34958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441B7B35-B651-49A6-BB01-813A42768C2C}"/>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486399" y="1625445"/>
            <a:ext cx="3556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1819FC3-E0EA-4E1A-B133-D1307B8A12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22453" y="745331"/>
            <a:ext cx="900116" cy="854871"/>
          </a:xfrm>
          <a:prstGeom prst="rect">
            <a:avLst/>
          </a:prstGeom>
        </p:spPr>
      </p:pic>
      <p:pic>
        <p:nvPicPr>
          <p:cNvPr id="53" name="Picture 52">
            <a:extLst>
              <a:ext uri="{FF2B5EF4-FFF2-40B4-BE49-F238E27FC236}">
                <a16:creationId xmlns:a16="http://schemas.microsoft.com/office/drawing/2014/main" xmlns="" id="{8AC0E081-5262-40E1-9D14-DCD2F866B9B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32670" y="1529652"/>
            <a:ext cx="956375" cy="908301"/>
          </a:xfrm>
          <a:prstGeom prst="rect">
            <a:avLst/>
          </a:prstGeom>
        </p:spPr>
      </p:pic>
      <p:pic>
        <p:nvPicPr>
          <p:cNvPr id="54" name="Picture 53">
            <a:extLst>
              <a:ext uri="{FF2B5EF4-FFF2-40B4-BE49-F238E27FC236}">
                <a16:creationId xmlns:a16="http://schemas.microsoft.com/office/drawing/2014/main" xmlns="" id="{DBC14EFD-828A-4F77-B71E-B99908C7853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95048" y="2798555"/>
            <a:ext cx="991352" cy="941520"/>
          </a:xfrm>
          <a:prstGeom prst="rect">
            <a:avLst/>
          </a:prstGeom>
        </p:spPr>
      </p:pic>
      <p:pic>
        <p:nvPicPr>
          <p:cNvPr id="55" name="Picture 54">
            <a:extLst>
              <a:ext uri="{FF2B5EF4-FFF2-40B4-BE49-F238E27FC236}">
                <a16:creationId xmlns:a16="http://schemas.microsoft.com/office/drawing/2014/main" xmlns="" id="{9F3C8BDF-AFD4-484D-AEF9-BC3E7EC543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13905" y="3897358"/>
            <a:ext cx="930876" cy="884085"/>
          </a:xfrm>
          <a:prstGeom prst="rect">
            <a:avLst/>
          </a:prstGeom>
        </p:spPr>
      </p:pic>
      <p:pic>
        <p:nvPicPr>
          <p:cNvPr id="56" name="Picture 55">
            <a:extLst>
              <a:ext uri="{FF2B5EF4-FFF2-40B4-BE49-F238E27FC236}">
                <a16:creationId xmlns:a16="http://schemas.microsoft.com/office/drawing/2014/main" xmlns="" id="{81CD1452-8722-414D-AFB2-809CBC32AA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35647" y="4991029"/>
            <a:ext cx="996767" cy="946663"/>
          </a:xfrm>
          <a:prstGeom prst="rect">
            <a:avLst/>
          </a:prstGeom>
        </p:spPr>
      </p:pic>
      <p:pic>
        <p:nvPicPr>
          <p:cNvPr id="43" name="Picture 42">
            <a:hlinkClick r:id="" action="ppaction://noaction"/>
            <a:extLst>
              <a:ext uri="{FF2B5EF4-FFF2-40B4-BE49-F238E27FC236}">
                <a16:creationId xmlns:a16="http://schemas.microsoft.com/office/drawing/2014/main" xmlns="" id="{728C0C7F-C737-4661-AC40-60F62BAF746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96403" y="355424"/>
            <a:ext cx="989040" cy="1143177"/>
          </a:xfrm>
          <a:prstGeom prst="rect">
            <a:avLst/>
          </a:prstGeom>
        </p:spPr>
      </p:pic>
      <p:sp>
        <p:nvSpPr>
          <p:cNvPr id="2" name="TextBox 1">
            <a:hlinkClick r:id="rId24" action="ppaction://hlinksldjump"/>
          </p:cNvPr>
          <p:cNvSpPr txBox="1"/>
          <p:nvPr/>
        </p:nvSpPr>
        <p:spPr>
          <a:xfrm>
            <a:off x="10668000" y="1168145"/>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1</a:t>
            </a:r>
          </a:p>
        </p:txBody>
      </p:sp>
      <p:sp>
        <p:nvSpPr>
          <p:cNvPr id="57" name="TextBox 56">
            <a:hlinkClick r:id="rId25" action="ppaction://hlinksldjump"/>
          </p:cNvPr>
          <p:cNvSpPr txBox="1"/>
          <p:nvPr/>
        </p:nvSpPr>
        <p:spPr>
          <a:xfrm>
            <a:off x="10668000" y="2254834"/>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2</a:t>
            </a:r>
          </a:p>
        </p:txBody>
      </p:sp>
      <p:sp>
        <p:nvSpPr>
          <p:cNvPr id="58" name="TextBox 57">
            <a:hlinkClick r:id="rId26" action="ppaction://hlinksldjump"/>
          </p:cNvPr>
          <p:cNvSpPr txBox="1"/>
          <p:nvPr/>
        </p:nvSpPr>
        <p:spPr>
          <a:xfrm>
            <a:off x="10750331" y="3244671"/>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3</a:t>
            </a:r>
          </a:p>
        </p:txBody>
      </p:sp>
      <p:sp>
        <p:nvSpPr>
          <p:cNvPr id="59" name="TextBox 58">
            <a:hlinkClick r:id="rId27" action="ppaction://hlinksldjump"/>
          </p:cNvPr>
          <p:cNvSpPr txBox="1"/>
          <p:nvPr/>
        </p:nvSpPr>
        <p:spPr>
          <a:xfrm>
            <a:off x="10939517" y="4216145"/>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4</a:t>
            </a:r>
          </a:p>
        </p:txBody>
      </p:sp>
      <p:sp>
        <p:nvSpPr>
          <p:cNvPr id="60" name="TextBox 59">
            <a:hlinkClick r:id="rId28" action="ppaction://hlinksldjump"/>
          </p:cNvPr>
          <p:cNvSpPr txBox="1"/>
          <p:nvPr/>
        </p:nvSpPr>
        <p:spPr>
          <a:xfrm>
            <a:off x="10995572" y="5144294"/>
            <a:ext cx="914400" cy="1200329"/>
          </a:xfrm>
          <a:prstGeom prst="rect">
            <a:avLst/>
          </a:prstGeom>
          <a:noFill/>
        </p:spPr>
        <p:txBody>
          <a:bodyPr wrap="square" rtlCol="0">
            <a:spAutoFit/>
          </a:bodyPr>
          <a:lstStyle/>
          <a:p>
            <a:r>
              <a:rPr lang="en-US" sz="7200" b="1" dirty="0">
                <a:ln w="38100">
                  <a:solidFill>
                    <a:schemeClr val="tx1"/>
                  </a:solidFill>
                </a:ln>
                <a:solidFill>
                  <a:srgbClr val="FF6600"/>
                </a:solidFill>
                <a:latin typeface="SVN-Poky's" pitchFamily="34" charset="0"/>
              </a:rPr>
              <a:t>5</a:t>
            </a:r>
          </a:p>
        </p:txBody>
      </p:sp>
    </p:spTree>
    <p:extLst>
      <p:ext uri="{BB962C8B-B14F-4D97-AF65-F5344CB8AC3E}">
        <p14:creationId xmlns:p14="http://schemas.microsoft.com/office/powerpoint/2010/main" val="404543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42" presetClass="path" presetSubtype="0" accel="50000" decel="50000" fill="hold" nodeType="withEffect">
                                  <p:stCondLst>
                                    <p:cond delay="250"/>
                                  </p:stCondLst>
                                  <p:childTnLst>
                                    <p:animMotion origin="layout" path="M 0.00677 -0.00308 L 0.26441 0.06349 " pathEditMode="relative" rAng="0" ptsTypes="AA">
                                      <p:cBhvr>
                                        <p:cTn id="9" dur="2000" fill="hold"/>
                                        <p:tgtEl>
                                          <p:spTgt spid="11"/>
                                        </p:tgtEl>
                                        <p:attrNameLst>
                                          <p:attrName>ppt_x</p:attrName>
                                          <p:attrName>ppt_y</p:attrName>
                                        </p:attrNameLst>
                                      </p:cBhvr>
                                      <p:rCtr x="12882" y="3328"/>
                                    </p:animMotion>
                                  </p:childTnLst>
                                  <p:subTnLst>
                                    <p:audio>
                                      <p:cMediaNode>
                                        <p:cTn display="0" masterRel="sameClick">
                                          <p:stCondLst>
                                            <p:cond evt="begin" delay="0">
                                              <p:tn val="8"/>
                                            </p:cond>
                                          </p:stCondLst>
                                          <p:endCondLst>
                                            <p:cond evt="onStopAudio" delay="0">
                                              <p:tgtEl>
                                                <p:sldTgt/>
                                              </p:tgtEl>
                                            </p:cond>
                                          </p:endCondLst>
                                        </p:cTn>
                                        <p:tgtEl>
                                          <p:sndTgt r:embed="rId4"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2.5E-6 5.21122E-7 L 0.40989 0.71354 " pathEditMode="relative" rAng="0" ptsTypes="AA">
                                      <p:cBhvr>
                                        <p:cTn id="30" dur="1500" fill="hold"/>
                                        <p:tgtEl>
                                          <p:spTgt spid="5"/>
                                        </p:tgtEl>
                                        <p:attrNameLst>
                                          <p:attrName>ppt_x</p:attrName>
                                          <p:attrName>ppt_y</p:attrName>
                                        </p:attrNameLst>
                                      </p:cBhvr>
                                      <p:rCtr x="20486" y="35677"/>
                                    </p:animMotion>
                                  </p:childTnLst>
                                  <p:subTnLst>
                                    <p:audio>
                                      <p:cMediaNode vol="37000">
                                        <p:cTn display="0" masterRel="sameClick">
                                          <p:stCondLst>
                                            <p:cond evt="begin" delay="0">
                                              <p:tn val="2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4"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0.01805 -1.92604E-6 L 0.18264 0.60986 " pathEditMode="relative" rAng="0" ptsTypes="AA">
                                      <p:cBhvr>
                                        <p:cTn id="59" dur="1500" fill="hold"/>
                                        <p:tgtEl>
                                          <p:spTgt spid="53"/>
                                        </p:tgtEl>
                                        <p:attrNameLst>
                                          <p:attrName>ppt_x</p:attrName>
                                          <p:attrName>ppt_y</p:attrName>
                                        </p:attrNameLst>
                                      </p:cBhvr>
                                      <p:rCtr x="10035" y="30478"/>
                                    </p:animMotion>
                                  </p:childTnLst>
                                  <p:subTnLst>
                                    <p:audio>
                                      <p:cMediaNode>
                                        <p:cTn display="0" masterRel="sameClick">
                                          <p:stCondLst>
                                            <p:cond evt="begin" delay="0">
                                              <p:tn val="5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3" name="arrow.wav"/>
                                        </p:tgtEl>
                                      </p:cMediaNode>
                                    </p:audio>
                                  </p:subTnLst>
                                </p:cTn>
                              </p:par>
                              <p:par>
                                <p:cTn id="66" presetID="42" presetClass="path" presetSubtype="0" accel="50000" decel="50000" fill="hold" nodeType="withEffect">
                                  <p:stCondLst>
                                    <p:cond delay="250"/>
                                  </p:stCondLst>
                                  <p:childTnLst>
                                    <p:animMotion origin="layout" path="M -2.5E-6 -3.87912E-6 L 0.14219 0.0108 " pathEditMode="relative" rAng="0" ptsTypes="AA">
                                      <p:cBhvr>
                                        <p:cTn id="67" dur="2000" fill="hold"/>
                                        <p:tgtEl>
                                          <p:spTgt spid="32"/>
                                        </p:tgtEl>
                                        <p:attrNameLst>
                                          <p:attrName>ppt_x</p:attrName>
                                          <p:attrName>ppt_y</p:attrName>
                                        </p:attrNameLst>
                                      </p:cBhvr>
                                      <p:rCtr x="7101" y="524"/>
                                    </p:animMotion>
                                  </p:childTnLst>
                                  <p:subTnLst>
                                    <p:audio>
                                      <p:cMediaNode>
                                        <p:cTn display="0" masterRel="sameClick">
                                          <p:stCondLst>
                                            <p:cond evt="begin" delay="0">
                                              <p:tn val="66"/>
                                            </p:cond>
                                          </p:stCondLst>
                                          <p:endCondLst>
                                            <p:cond evt="onStopAudio" delay="0">
                                              <p:tgtEl>
                                                <p:sldTgt/>
                                              </p:tgtEl>
                                            </p:cond>
                                          </p:endCondLst>
                                        </p:cTn>
                                        <p:tgtEl>
                                          <p:sndTgt r:embed="rId4"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3.88889E-6 4.19981E-6 L 0.30799 0.42183 " pathEditMode="relative" rAng="0" ptsTypes="AA">
                                      <p:cBhvr>
                                        <p:cTn id="89" dur="1500" fill="hold"/>
                                        <p:tgtEl>
                                          <p:spTgt spid="54"/>
                                        </p:tgtEl>
                                        <p:attrNameLst>
                                          <p:attrName>ppt_x</p:attrName>
                                          <p:attrName>ppt_y</p:attrName>
                                        </p:attrNameLst>
                                      </p:cBhvr>
                                      <p:rCtr x="15399" y="21092"/>
                                    </p:animMotion>
                                  </p:childTnLst>
                                  <p:subTnLst>
                                    <p:audio>
                                      <p:cMediaNode>
                                        <p:cTn display="0" masterRel="sameClick">
                                          <p:stCondLst>
                                            <p:cond evt="begin" delay="0">
                                              <p:tn val="88"/>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3"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4"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0.0125 0.00832 L -0.00087 0.27536 " pathEditMode="relative" rAng="0" ptsTypes="AA">
                                      <p:cBhvr>
                                        <p:cTn id="118" dur="1500" fill="hold"/>
                                        <p:tgtEl>
                                          <p:spTgt spid="55"/>
                                        </p:tgtEl>
                                        <p:attrNameLst>
                                          <p:attrName>ppt_x</p:attrName>
                                          <p:attrName>ppt_y</p:attrName>
                                        </p:attrNameLst>
                                      </p:cBhvr>
                                      <p:rCtr x="573" y="13352"/>
                                    </p:animMotion>
                                  </p:childTnLst>
                                  <p:subTnLst>
                                    <p:audio>
                                      <p:cMediaNode>
                                        <p:cTn display="0" masterRel="sameClick">
                                          <p:stCondLst>
                                            <p:cond evt="begin" delay="0">
                                              <p:tn val="117"/>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3"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4"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6"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4.16667E-6 4.00616E-6 L -0.1974 0.10601 " pathEditMode="relative" rAng="0" ptsTypes="AA">
                                      <p:cBhvr>
                                        <p:cTn id="150" dur="1500" fill="hold"/>
                                        <p:tgtEl>
                                          <p:spTgt spid="56"/>
                                        </p:tgtEl>
                                        <p:attrNameLst>
                                          <p:attrName>ppt_x</p:attrName>
                                          <p:attrName>ppt_y</p:attrName>
                                        </p:attrNameLst>
                                      </p:cBhvr>
                                      <p:rCtr x="-9878" y="5300"/>
                                    </p:animMotion>
                                  </p:childTnLst>
                                  <p:subTnLst>
                                    <p:audio>
                                      <p:cMediaNode>
                                        <p:cTn display="0" masterRel="sameClick">
                                          <p:stCondLst>
                                            <p:cond evt="begin" delay="0">
                                              <p:tn val="149"/>
                                            </p:cond>
                                          </p:stCondLst>
                                          <p:endCondLst>
                                            <p:cond evt="onStopAudio" delay="0">
                                              <p:tgtEl>
                                                <p:sldTgt/>
                                              </p:tgtEl>
                                            </p:cond>
                                          </p:endCondLst>
                                        </p:cTn>
                                        <p:tgtEl>
                                          <p:sndTgt r:embed="rId5"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7"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6147" b="6357"/>
          <a:stretch/>
        </p:blipFill>
        <p:spPr>
          <a:xfrm>
            <a:off x="-10573" y="0"/>
            <a:ext cx="12202573" cy="6858000"/>
          </a:xfrm>
          <a:prstGeom prst="rect">
            <a:avLst/>
          </a:prstGeom>
        </p:spPr>
      </p:pic>
      <p:sp>
        <p:nvSpPr>
          <p:cNvPr id="5" name="Rectangle: Rounded Corners 4">
            <a:extLst>
              <a:ext uri="{FF2B5EF4-FFF2-40B4-BE49-F238E27FC236}">
                <a16:creationId xmlns:a16="http://schemas.microsoft.com/office/drawing/2014/main" xmlns="" id="{09F817C6-4AB3-4529-974D-63E69B65D6A4}"/>
              </a:ext>
            </a:extLst>
          </p:cNvPr>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42" name="Đáp án A">
            <a:extLst>
              <a:ext uri="{FF2B5EF4-FFF2-40B4-BE49-F238E27FC236}">
                <a16:creationId xmlns:a16="http://schemas.microsoft.com/office/drawing/2014/main" xmlns="" id="{CF9EA178-637F-4043-B8D2-BC95EC5261AC}"/>
              </a:ext>
            </a:extLst>
          </p:cNvPr>
          <p:cNvSpPr/>
          <p:nvPr/>
        </p:nvSpPr>
        <p:spPr>
          <a:xfrm>
            <a:off x="2437132" y="4648381"/>
            <a:ext cx="3423947"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Mũi tên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xmlns="" id="{6CE2E367-E000-402A-A46A-08AAF2FB929F}"/>
              </a:ext>
            </a:extLst>
          </p:cNvPr>
          <p:cNvSpPr/>
          <p:nvPr/>
        </p:nvSpPr>
        <p:spPr>
          <a:xfrm>
            <a:off x="6295413" y="4648381"/>
            <a:ext cx="3452883"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B. </a:t>
            </a:r>
            <a:r>
              <a:rPr lang="vi-VN" sz="4000" dirty="0">
                <a:solidFill>
                  <a:schemeClr val="bg1"/>
                </a:solidFill>
                <a:latin typeface="Times New Roman" panose="02020603050405020304" pitchFamily="18" charset="0"/>
                <a:cs typeface="Times New Roman" panose="02020603050405020304" pitchFamily="18" charset="0"/>
              </a:rPr>
              <a:t>Cánh cung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xmlns="" id="{22088E1A-F06B-4800-AF0C-20352418B69F}"/>
              </a:ext>
            </a:extLst>
          </p:cNvPr>
          <p:cNvSpPr/>
          <p:nvPr/>
        </p:nvSpPr>
        <p:spPr>
          <a:xfrm>
            <a:off x="2437132" y="5684591"/>
            <a:ext cx="3423947"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 </a:t>
            </a:r>
            <a:r>
              <a:rPr lang="vi-VN" sz="4000" dirty="0">
                <a:solidFill>
                  <a:schemeClr val="bg1"/>
                </a:solidFill>
                <a:latin typeface="Times New Roman" panose="02020603050405020304" pitchFamily="18" charset="0"/>
                <a:cs typeface="Times New Roman" panose="02020603050405020304" pitchFamily="18" charset="0"/>
              </a:rPr>
              <a:t>Gió</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xmlns="" id="{103BF668-59AA-401D-818B-4C062F6D5B11}"/>
              </a:ext>
            </a:extLst>
          </p:cNvPr>
          <p:cNvSpPr/>
          <p:nvPr/>
        </p:nvSpPr>
        <p:spPr>
          <a:xfrm>
            <a:off x="6295413" y="5684591"/>
            <a:ext cx="3452883"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D. </a:t>
            </a:r>
            <a:r>
              <a:rPr lang="vi-VN" sz="4000" dirty="0">
                <a:solidFill>
                  <a:schemeClr val="bg1"/>
                </a:solidFill>
                <a:latin typeface="Times New Roman" panose="02020603050405020304" pitchFamily="18" charset="0"/>
                <a:cs typeface="Times New Roman" panose="02020603050405020304" pitchFamily="18" charset="0"/>
              </a:rPr>
              <a:t>Cả 3 ý trên</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1EBA663B-F8CA-4203-9E5D-434C0B2E3C95}"/>
              </a:ext>
            </a:extLst>
          </p:cNvPr>
          <p:cNvGrpSpPr/>
          <p:nvPr/>
        </p:nvGrpSpPr>
        <p:grpSpPr>
          <a:xfrm>
            <a:off x="1871987" y="421636"/>
            <a:ext cx="8454652" cy="1456205"/>
            <a:chOff x="1871981" y="421635"/>
            <a:chExt cx="8454652" cy="1456205"/>
          </a:xfrm>
          <a:solidFill>
            <a:srgbClr val="FFC000"/>
          </a:solidFill>
        </p:grpSpPr>
        <p:grpSp>
          <p:nvGrpSpPr>
            <p:cNvPr id="6" name="Group 5">
              <a:extLst>
                <a:ext uri="{FF2B5EF4-FFF2-40B4-BE49-F238E27FC236}">
                  <a16:creationId xmlns:a16="http://schemas.microsoft.com/office/drawing/2014/main" xmlns=""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xmlns=""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8" name="Freeform 1126">
                <a:extLst>
                  <a:ext uri="{FF2B5EF4-FFF2-40B4-BE49-F238E27FC236}">
                    <a16:creationId xmlns:a16="http://schemas.microsoft.com/office/drawing/2014/main" xmlns=""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9" name="Freeform 1127">
                <a:extLst>
                  <a:ext uri="{FF2B5EF4-FFF2-40B4-BE49-F238E27FC236}">
                    <a16:creationId xmlns:a16="http://schemas.microsoft.com/office/drawing/2014/main" xmlns=""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0" name="Freeform 1130">
                <a:extLst>
                  <a:ext uri="{FF2B5EF4-FFF2-40B4-BE49-F238E27FC236}">
                    <a16:creationId xmlns:a16="http://schemas.microsoft.com/office/drawing/2014/main" xmlns=""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1" name="Freeform 1131">
                <a:extLst>
                  <a:ext uri="{FF2B5EF4-FFF2-40B4-BE49-F238E27FC236}">
                    <a16:creationId xmlns:a16="http://schemas.microsoft.com/office/drawing/2014/main" xmlns=""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2" name="Freeform 1132">
                <a:extLst>
                  <a:ext uri="{FF2B5EF4-FFF2-40B4-BE49-F238E27FC236}">
                    <a16:creationId xmlns:a16="http://schemas.microsoft.com/office/drawing/2014/main" xmlns=""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3" name="Freeform 1133">
                <a:extLst>
                  <a:ext uri="{FF2B5EF4-FFF2-40B4-BE49-F238E27FC236}">
                    <a16:creationId xmlns:a16="http://schemas.microsoft.com/office/drawing/2014/main" xmlns=""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4" name="Freeform 1134">
                <a:extLst>
                  <a:ext uri="{FF2B5EF4-FFF2-40B4-BE49-F238E27FC236}">
                    <a16:creationId xmlns:a16="http://schemas.microsoft.com/office/drawing/2014/main" xmlns=""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5" name="Freeform 1135">
                <a:extLst>
                  <a:ext uri="{FF2B5EF4-FFF2-40B4-BE49-F238E27FC236}">
                    <a16:creationId xmlns:a16="http://schemas.microsoft.com/office/drawing/2014/main" xmlns=""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6" name="Freeform 1137">
                <a:extLst>
                  <a:ext uri="{FF2B5EF4-FFF2-40B4-BE49-F238E27FC236}">
                    <a16:creationId xmlns:a16="http://schemas.microsoft.com/office/drawing/2014/main" xmlns=""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7" name="Freeform 1138">
                <a:extLst>
                  <a:ext uri="{FF2B5EF4-FFF2-40B4-BE49-F238E27FC236}">
                    <a16:creationId xmlns:a16="http://schemas.microsoft.com/office/drawing/2014/main" xmlns=""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8" name="Freeform 1139">
                <a:extLst>
                  <a:ext uri="{FF2B5EF4-FFF2-40B4-BE49-F238E27FC236}">
                    <a16:creationId xmlns:a16="http://schemas.microsoft.com/office/drawing/2014/main" xmlns=""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19" name="Freeform 1140">
                <a:extLst>
                  <a:ext uri="{FF2B5EF4-FFF2-40B4-BE49-F238E27FC236}">
                    <a16:creationId xmlns:a16="http://schemas.microsoft.com/office/drawing/2014/main" xmlns=""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0" name="Freeform 1141">
                <a:extLst>
                  <a:ext uri="{FF2B5EF4-FFF2-40B4-BE49-F238E27FC236}">
                    <a16:creationId xmlns:a16="http://schemas.microsoft.com/office/drawing/2014/main" xmlns=""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1" name="Freeform 1142">
                <a:extLst>
                  <a:ext uri="{FF2B5EF4-FFF2-40B4-BE49-F238E27FC236}">
                    <a16:creationId xmlns:a16="http://schemas.microsoft.com/office/drawing/2014/main" xmlns=""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2" name="Freeform 1143">
                <a:extLst>
                  <a:ext uri="{FF2B5EF4-FFF2-40B4-BE49-F238E27FC236}">
                    <a16:creationId xmlns:a16="http://schemas.microsoft.com/office/drawing/2014/main" xmlns=""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3" name="Freeform 1144">
                <a:extLst>
                  <a:ext uri="{FF2B5EF4-FFF2-40B4-BE49-F238E27FC236}">
                    <a16:creationId xmlns:a16="http://schemas.microsoft.com/office/drawing/2014/main" xmlns=""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4" name="Freeform 1145">
                <a:extLst>
                  <a:ext uri="{FF2B5EF4-FFF2-40B4-BE49-F238E27FC236}">
                    <a16:creationId xmlns:a16="http://schemas.microsoft.com/office/drawing/2014/main" xmlns=""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5" name="Freeform 1146">
                <a:extLst>
                  <a:ext uri="{FF2B5EF4-FFF2-40B4-BE49-F238E27FC236}">
                    <a16:creationId xmlns:a16="http://schemas.microsoft.com/office/drawing/2014/main" xmlns=""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6" name="Freeform 1147">
                <a:extLst>
                  <a:ext uri="{FF2B5EF4-FFF2-40B4-BE49-F238E27FC236}">
                    <a16:creationId xmlns:a16="http://schemas.microsoft.com/office/drawing/2014/main" xmlns=""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7" name="Freeform 1148">
                <a:extLst>
                  <a:ext uri="{FF2B5EF4-FFF2-40B4-BE49-F238E27FC236}">
                    <a16:creationId xmlns:a16="http://schemas.microsoft.com/office/drawing/2014/main" xmlns=""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8" name="Freeform 1149">
                <a:extLst>
                  <a:ext uri="{FF2B5EF4-FFF2-40B4-BE49-F238E27FC236}">
                    <a16:creationId xmlns:a16="http://schemas.microsoft.com/office/drawing/2014/main" xmlns=""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29" name="Freeform 1150">
                <a:extLst>
                  <a:ext uri="{FF2B5EF4-FFF2-40B4-BE49-F238E27FC236}">
                    <a16:creationId xmlns:a16="http://schemas.microsoft.com/office/drawing/2014/main" xmlns=""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0" name="Freeform 1151">
                <a:extLst>
                  <a:ext uri="{FF2B5EF4-FFF2-40B4-BE49-F238E27FC236}">
                    <a16:creationId xmlns:a16="http://schemas.microsoft.com/office/drawing/2014/main" xmlns=""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1" name="Freeform 1152">
                <a:extLst>
                  <a:ext uri="{FF2B5EF4-FFF2-40B4-BE49-F238E27FC236}">
                    <a16:creationId xmlns:a16="http://schemas.microsoft.com/office/drawing/2014/main" xmlns=""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2" name="Freeform 1153">
                <a:extLst>
                  <a:ext uri="{FF2B5EF4-FFF2-40B4-BE49-F238E27FC236}">
                    <a16:creationId xmlns:a16="http://schemas.microsoft.com/office/drawing/2014/main" xmlns=""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3" name="Freeform 1154">
                <a:extLst>
                  <a:ext uri="{FF2B5EF4-FFF2-40B4-BE49-F238E27FC236}">
                    <a16:creationId xmlns:a16="http://schemas.microsoft.com/office/drawing/2014/main" xmlns=""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4" name="Freeform 1155">
                <a:extLst>
                  <a:ext uri="{FF2B5EF4-FFF2-40B4-BE49-F238E27FC236}">
                    <a16:creationId xmlns:a16="http://schemas.microsoft.com/office/drawing/2014/main" xmlns=""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5" name="Freeform 1156">
                <a:extLst>
                  <a:ext uri="{FF2B5EF4-FFF2-40B4-BE49-F238E27FC236}">
                    <a16:creationId xmlns:a16="http://schemas.microsoft.com/office/drawing/2014/main" xmlns=""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6" name="Freeform 1157">
                <a:extLst>
                  <a:ext uri="{FF2B5EF4-FFF2-40B4-BE49-F238E27FC236}">
                    <a16:creationId xmlns:a16="http://schemas.microsoft.com/office/drawing/2014/main" xmlns=""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7" name="Freeform 1158">
                <a:extLst>
                  <a:ext uri="{FF2B5EF4-FFF2-40B4-BE49-F238E27FC236}">
                    <a16:creationId xmlns:a16="http://schemas.microsoft.com/office/drawing/2014/main" xmlns=""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8" name="Freeform 1159">
                <a:extLst>
                  <a:ext uri="{FF2B5EF4-FFF2-40B4-BE49-F238E27FC236}">
                    <a16:creationId xmlns:a16="http://schemas.microsoft.com/office/drawing/2014/main" xmlns=""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39" name="Freeform 1160">
                <a:extLst>
                  <a:ext uri="{FF2B5EF4-FFF2-40B4-BE49-F238E27FC236}">
                    <a16:creationId xmlns:a16="http://schemas.microsoft.com/office/drawing/2014/main" xmlns=""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40" name="Freeform 1161">
                <a:extLst>
                  <a:ext uri="{FF2B5EF4-FFF2-40B4-BE49-F238E27FC236}">
                    <a16:creationId xmlns:a16="http://schemas.microsoft.com/office/drawing/2014/main" xmlns=""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sp>
            <p:nvSpPr>
              <p:cNvPr id="41" name="Freeform 1162">
                <a:extLst>
                  <a:ext uri="{FF2B5EF4-FFF2-40B4-BE49-F238E27FC236}">
                    <a16:creationId xmlns:a16="http://schemas.microsoft.com/office/drawing/2014/main" xmlns=""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1351">
                  <a:solidFill>
                    <a:schemeClr val="bg1"/>
                  </a:solidFill>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75D417-1F50-43C4-90C7-4294948E37F1}"/>
                </a:ext>
              </a:extLst>
            </p:cNvPr>
            <p:cNvSpPr txBox="1"/>
            <p:nvPr/>
          </p:nvSpPr>
          <p:spPr>
            <a:xfrm>
              <a:off x="4036282" y="707642"/>
              <a:ext cx="3810520" cy="707886"/>
            </a:xfrm>
            <a:prstGeom prst="rect">
              <a:avLst/>
            </a:prstGeom>
            <a:grpFill/>
          </p:spPr>
          <p:txBody>
            <a:bodyPr wrap="square" rtlCol="0">
              <a:spAutoFit/>
            </a:bodyP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CÂU 1</a:t>
              </a:r>
            </a:p>
          </p:txBody>
        </p:sp>
      </p:grpSp>
      <p:pic>
        <p:nvPicPr>
          <p:cNvPr id="48" name="Picture 47">
            <a:hlinkClick r:id="rId7" action="ppaction://hlinksldjump"/>
            <a:extLst>
              <a:ext uri="{FF2B5EF4-FFF2-40B4-BE49-F238E27FC236}">
                <a16:creationId xmlns:a16="http://schemas.microsoft.com/office/drawing/2014/main" xmlns="" id="{F55223AB-E59F-40A8-A30C-7EB4A5405A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pic>
        <p:nvPicPr>
          <p:cNvPr id="4" name="Sai">
            <a:extLst>
              <a:ext uri="{FF2B5EF4-FFF2-40B4-BE49-F238E27FC236}">
                <a16:creationId xmlns:a16="http://schemas.microsoft.com/office/drawing/2014/main" xmlns="" id="{61C60729-608E-49A5-A22E-BCA4474C0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a:extLst>
              <a:ext uri="{FF2B5EF4-FFF2-40B4-BE49-F238E27FC236}">
                <a16:creationId xmlns:a16="http://schemas.microsoft.com/office/drawing/2014/main" xmlns="" id="{A1A17A7A-13CD-4F22-A028-CAA66AAC56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83771" y="2054009"/>
            <a:ext cx="7335579" cy="1446550"/>
          </a:xfrm>
          <a:prstGeom prst="rect">
            <a:avLst/>
          </a:prstGeom>
        </p:spPr>
        <p:txBody>
          <a:bodyPr wrap="square">
            <a:spAutoFit/>
          </a:bodyPr>
          <a:lstStyle/>
          <a:p>
            <a:r>
              <a:rPr lang="vi-VN" sz="4400" dirty="0">
                <a:solidFill>
                  <a:schemeClr val="bg1"/>
                </a:solidFill>
                <a:latin typeface="Times New Roman" panose="02020603050405020304" pitchFamily="18" charset="0"/>
                <a:cs typeface="Times New Roman" panose="02020603050405020304" pitchFamily="18" charset="0"/>
              </a:rPr>
              <a:t>Mũi tên được bắn bay đi là nhờ năng lượng từ …</a:t>
            </a:r>
          </a:p>
        </p:txBody>
      </p:sp>
    </p:spTree>
    <p:extLst>
      <p:ext uri="{BB962C8B-B14F-4D97-AF65-F5344CB8AC3E}">
        <p14:creationId xmlns:p14="http://schemas.microsoft.com/office/powerpoint/2010/main" val="108991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53" presetClass="entr" presetSubtype="16" fill="hold" nodeType="withEffect">
                                  <p:stCondLst>
                                    <p:cond delay="50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45833E-6 4.07407E-6 L 0.14336 -0.46227 " pathEditMode="relative" rAng="0" ptsTypes="AA">
                                      <p:cBhvr>
                                        <p:cTn id="41" dur="250" fill="hold"/>
                                        <p:tgtEl>
                                          <p:spTgt spid="4"/>
                                        </p:tgtEl>
                                        <p:attrNameLst>
                                          <p:attrName>ppt_x</p:attrName>
                                          <p:attrName>ppt_y</p:attrName>
                                        </p:attrNameLst>
                                      </p:cBhvr>
                                      <p:rCtr x="7161" y="-23125"/>
                                    </p:animMotion>
                                  </p:childTnLst>
                                  <p:subTnLst>
                                    <p:audio>
                                      <p:cMediaNode>
                                        <p:cTn display="0" masterRel="sameClick">
                                          <p:stCondLst>
                                            <p:cond evt="begin" delay="0">
                                              <p:tn val="4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1.11022E-16 1.85185E-6 L -0.43906 -0.3132 " pathEditMode="relative" rAng="0" ptsTypes="AA">
                                      <p:cBhvr>
                                        <p:cTn id="46" dur="250" fill="hold"/>
                                        <p:tgtEl>
                                          <p:spTgt spid="50"/>
                                        </p:tgtEl>
                                        <p:attrNameLst>
                                          <p:attrName>ppt_x</p:attrName>
                                          <p:attrName>ppt_y</p:attrName>
                                        </p:attrNameLst>
                                      </p:cBhvr>
                                      <p:rCtr x="-21953" y="-15671"/>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10573" y="0"/>
            <a:ext cx="12202573" cy="6858000"/>
          </a:xfrm>
          <a:prstGeom prst="rect">
            <a:avLst/>
          </a:prstGeom>
        </p:spPr>
      </p:pic>
      <p:sp>
        <p:nvSpPr>
          <p:cNvPr id="5" name="Rectangle: Rounded Corners 4">
            <a:extLst>
              <a:ext uri="{FF2B5EF4-FFF2-40B4-BE49-F238E27FC236}">
                <a16:creationId xmlns:a16="http://schemas.microsoft.com/office/drawing/2014/main" xmlns="" id="{09F817C6-4AB3-4529-974D-63E69B65D6A4}"/>
              </a:ext>
            </a:extLst>
          </p:cNvPr>
          <p:cNvSpPr/>
          <p:nvPr/>
        </p:nvSpPr>
        <p:spPr>
          <a:xfrm>
            <a:off x="2418061" y="1421807"/>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200">
              <a:solidFill>
                <a:schemeClr val="bg1"/>
              </a:solidFill>
              <a:latin typeface="Times New Roman" panose="02020603050405020304" pitchFamily="18" charset="0"/>
              <a:cs typeface="Times New Roman" panose="02020603050405020304" pitchFamily="18" charset="0"/>
            </a:endParaRPr>
          </a:p>
        </p:txBody>
      </p:sp>
      <p:sp>
        <p:nvSpPr>
          <p:cNvPr id="42" name="Đáp án A">
            <a:extLst>
              <a:ext uri="{FF2B5EF4-FFF2-40B4-BE49-F238E27FC236}">
                <a16:creationId xmlns:a16="http://schemas.microsoft.com/office/drawing/2014/main" xmlns="" id="{CF9EA178-637F-4043-B8D2-BC95EC5261AC}"/>
              </a:ext>
            </a:extLst>
          </p:cNvPr>
          <p:cNvSpPr/>
          <p:nvPr/>
        </p:nvSpPr>
        <p:spPr>
          <a:xfrm>
            <a:off x="2035821" y="4692810"/>
            <a:ext cx="4426502"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Năng lượng của đinh.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xmlns="" id="{6CE2E367-E000-402A-A46A-08AAF2FB929F}"/>
              </a:ext>
            </a:extLst>
          </p:cNvPr>
          <p:cNvSpPr/>
          <p:nvPr/>
        </p:nvSpPr>
        <p:spPr>
          <a:xfrm>
            <a:off x="2035822" y="5710707"/>
            <a:ext cx="4469880"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cs typeface="Times New Roman" panose="02020603050405020304" pitchFamily="18" charset="0"/>
              </a:rPr>
              <a:t>Năng lượng của gỗ.</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xmlns="" id="{22088E1A-F06B-4800-AF0C-20352418B69F}"/>
              </a:ext>
            </a:extLst>
          </p:cNvPr>
          <p:cNvSpPr/>
          <p:nvPr/>
        </p:nvSpPr>
        <p:spPr>
          <a:xfrm>
            <a:off x="6745081" y="4674885"/>
            <a:ext cx="4426502"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Năng lượng của tay người.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xmlns="" id="{103BF668-59AA-401D-818B-4C062F6D5B11}"/>
              </a:ext>
            </a:extLst>
          </p:cNvPr>
          <p:cNvSpPr/>
          <p:nvPr/>
        </p:nvSpPr>
        <p:spPr>
          <a:xfrm>
            <a:off x="6841381" y="5711095"/>
            <a:ext cx="4426502"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Năng lượng của búa.</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1EBA663B-F8CA-4203-9E5D-434C0B2E3C95}"/>
              </a:ext>
            </a:extLst>
          </p:cNvPr>
          <p:cNvGrpSpPr/>
          <p:nvPr/>
        </p:nvGrpSpPr>
        <p:grpSpPr>
          <a:xfrm>
            <a:off x="1885239" y="448140"/>
            <a:ext cx="8454652" cy="1456205"/>
            <a:chOff x="1871981" y="421635"/>
            <a:chExt cx="8454652" cy="1456205"/>
          </a:xfrm>
          <a:solidFill>
            <a:srgbClr val="FFC000"/>
          </a:solidFill>
        </p:grpSpPr>
        <p:grpSp>
          <p:nvGrpSpPr>
            <p:cNvPr id="6" name="Group 5">
              <a:extLst>
                <a:ext uri="{FF2B5EF4-FFF2-40B4-BE49-F238E27FC236}">
                  <a16:creationId xmlns:a16="http://schemas.microsoft.com/office/drawing/2014/main" xmlns=""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xmlns=""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a:extLst>
                  <a:ext uri="{FF2B5EF4-FFF2-40B4-BE49-F238E27FC236}">
                    <a16:creationId xmlns:a16="http://schemas.microsoft.com/office/drawing/2014/main" xmlns=""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a:extLst>
                  <a:ext uri="{FF2B5EF4-FFF2-40B4-BE49-F238E27FC236}">
                    <a16:creationId xmlns:a16="http://schemas.microsoft.com/office/drawing/2014/main" xmlns=""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a:extLst>
                  <a:ext uri="{FF2B5EF4-FFF2-40B4-BE49-F238E27FC236}">
                    <a16:creationId xmlns:a16="http://schemas.microsoft.com/office/drawing/2014/main" xmlns=""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a:extLst>
                  <a:ext uri="{FF2B5EF4-FFF2-40B4-BE49-F238E27FC236}">
                    <a16:creationId xmlns:a16="http://schemas.microsoft.com/office/drawing/2014/main" xmlns=""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a:extLst>
                  <a:ext uri="{FF2B5EF4-FFF2-40B4-BE49-F238E27FC236}">
                    <a16:creationId xmlns:a16="http://schemas.microsoft.com/office/drawing/2014/main" xmlns=""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a:extLst>
                  <a:ext uri="{FF2B5EF4-FFF2-40B4-BE49-F238E27FC236}">
                    <a16:creationId xmlns:a16="http://schemas.microsoft.com/office/drawing/2014/main" xmlns=""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a:extLst>
                  <a:ext uri="{FF2B5EF4-FFF2-40B4-BE49-F238E27FC236}">
                    <a16:creationId xmlns:a16="http://schemas.microsoft.com/office/drawing/2014/main" xmlns=""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a:extLst>
                  <a:ext uri="{FF2B5EF4-FFF2-40B4-BE49-F238E27FC236}">
                    <a16:creationId xmlns:a16="http://schemas.microsoft.com/office/drawing/2014/main" xmlns=""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a:extLst>
                  <a:ext uri="{FF2B5EF4-FFF2-40B4-BE49-F238E27FC236}">
                    <a16:creationId xmlns:a16="http://schemas.microsoft.com/office/drawing/2014/main" xmlns=""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a:extLst>
                  <a:ext uri="{FF2B5EF4-FFF2-40B4-BE49-F238E27FC236}">
                    <a16:creationId xmlns:a16="http://schemas.microsoft.com/office/drawing/2014/main" xmlns=""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a:extLst>
                  <a:ext uri="{FF2B5EF4-FFF2-40B4-BE49-F238E27FC236}">
                    <a16:creationId xmlns:a16="http://schemas.microsoft.com/office/drawing/2014/main" xmlns=""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a:extLst>
                  <a:ext uri="{FF2B5EF4-FFF2-40B4-BE49-F238E27FC236}">
                    <a16:creationId xmlns:a16="http://schemas.microsoft.com/office/drawing/2014/main" xmlns=""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a:extLst>
                  <a:ext uri="{FF2B5EF4-FFF2-40B4-BE49-F238E27FC236}">
                    <a16:creationId xmlns:a16="http://schemas.microsoft.com/office/drawing/2014/main" xmlns=""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a:extLst>
                  <a:ext uri="{FF2B5EF4-FFF2-40B4-BE49-F238E27FC236}">
                    <a16:creationId xmlns:a16="http://schemas.microsoft.com/office/drawing/2014/main" xmlns=""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a:extLst>
                  <a:ext uri="{FF2B5EF4-FFF2-40B4-BE49-F238E27FC236}">
                    <a16:creationId xmlns:a16="http://schemas.microsoft.com/office/drawing/2014/main" xmlns=""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a:extLst>
                  <a:ext uri="{FF2B5EF4-FFF2-40B4-BE49-F238E27FC236}">
                    <a16:creationId xmlns:a16="http://schemas.microsoft.com/office/drawing/2014/main" xmlns=""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a:extLst>
                  <a:ext uri="{FF2B5EF4-FFF2-40B4-BE49-F238E27FC236}">
                    <a16:creationId xmlns:a16="http://schemas.microsoft.com/office/drawing/2014/main" xmlns=""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a:extLst>
                  <a:ext uri="{FF2B5EF4-FFF2-40B4-BE49-F238E27FC236}">
                    <a16:creationId xmlns:a16="http://schemas.microsoft.com/office/drawing/2014/main" xmlns=""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a:extLst>
                  <a:ext uri="{FF2B5EF4-FFF2-40B4-BE49-F238E27FC236}">
                    <a16:creationId xmlns:a16="http://schemas.microsoft.com/office/drawing/2014/main" xmlns=""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a:extLst>
                  <a:ext uri="{FF2B5EF4-FFF2-40B4-BE49-F238E27FC236}">
                    <a16:creationId xmlns:a16="http://schemas.microsoft.com/office/drawing/2014/main" xmlns=""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a:extLst>
                  <a:ext uri="{FF2B5EF4-FFF2-40B4-BE49-F238E27FC236}">
                    <a16:creationId xmlns:a16="http://schemas.microsoft.com/office/drawing/2014/main" xmlns=""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a:extLst>
                  <a:ext uri="{FF2B5EF4-FFF2-40B4-BE49-F238E27FC236}">
                    <a16:creationId xmlns:a16="http://schemas.microsoft.com/office/drawing/2014/main" xmlns=""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a:extLst>
                  <a:ext uri="{FF2B5EF4-FFF2-40B4-BE49-F238E27FC236}">
                    <a16:creationId xmlns:a16="http://schemas.microsoft.com/office/drawing/2014/main" xmlns=""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a:extLst>
                  <a:ext uri="{FF2B5EF4-FFF2-40B4-BE49-F238E27FC236}">
                    <a16:creationId xmlns:a16="http://schemas.microsoft.com/office/drawing/2014/main" xmlns=""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a:extLst>
                  <a:ext uri="{FF2B5EF4-FFF2-40B4-BE49-F238E27FC236}">
                    <a16:creationId xmlns:a16="http://schemas.microsoft.com/office/drawing/2014/main" xmlns=""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a:extLst>
                  <a:ext uri="{FF2B5EF4-FFF2-40B4-BE49-F238E27FC236}">
                    <a16:creationId xmlns:a16="http://schemas.microsoft.com/office/drawing/2014/main" xmlns=""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a:extLst>
                  <a:ext uri="{FF2B5EF4-FFF2-40B4-BE49-F238E27FC236}">
                    <a16:creationId xmlns:a16="http://schemas.microsoft.com/office/drawing/2014/main" xmlns=""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a:extLst>
                  <a:ext uri="{FF2B5EF4-FFF2-40B4-BE49-F238E27FC236}">
                    <a16:creationId xmlns:a16="http://schemas.microsoft.com/office/drawing/2014/main" xmlns=""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a:extLst>
                  <a:ext uri="{FF2B5EF4-FFF2-40B4-BE49-F238E27FC236}">
                    <a16:creationId xmlns:a16="http://schemas.microsoft.com/office/drawing/2014/main" xmlns=""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a:extLst>
                  <a:ext uri="{FF2B5EF4-FFF2-40B4-BE49-F238E27FC236}">
                    <a16:creationId xmlns:a16="http://schemas.microsoft.com/office/drawing/2014/main" xmlns=""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a:extLst>
                  <a:ext uri="{FF2B5EF4-FFF2-40B4-BE49-F238E27FC236}">
                    <a16:creationId xmlns:a16="http://schemas.microsoft.com/office/drawing/2014/main" xmlns=""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a:extLst>
                  <a:ext uri="{FF2B5EF4-FFF2-40B4-BE49-F238E27FC236}">
                    <a16:creationId xmlns:a16="http://schemas.microsoft.com/office/drawing/2014/main" xmlns=""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a:extLst>
                  <a:ext uri="{FF2B5EF4-FFF2-40B4-BE49-F238E27FC236}">
                    <a16:creationId xmlns:a16="http://schemas.microsoft.com/office/drawing/2014/main" xmlns=""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a:extLst>
                  <a:ext uri="{FF2B5EF4-FFF2-40B4-BE49-F238E27FC236}">
                    <a16:creationId xmlns:a16="http://schemas.microsoft.com/office/drawing/2014/main" xmlns=""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75D417-1F50-43C4-90C7-4294948E37F1}"/>
                </a:ext>
              </a:extLst>
            </p:cNvPr>
            <p:cNvSpPr txBox="1"/>
            <p:nvPr/>
          </p:nvSpPr>
          <p:spPr>
            <a:xfrm>
              <a:off x="4036282" y="707642"/>
              <a:ext cx="3810520" cy="707886"/>
            </a:xfrm>
            <a:prstGeom prst="rect">
              <a:avLst/>
            </a:prstGeom>
            <a:grpFill/>
          </p:spPr>
          <p:txBody>
            <a:bodyPr wrap="square" rtlCol="0">
              <a:spAutoFit/>
            </a:bodyP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CÂU 2</a:t>
              </a:r>
            </a:p>
          </p:txBody>
        </p:sp>
      </p:grpSp>
      <p:pic>
        <p:nvPicPr>
          <p:cNvPr id="4" name="Sai">
            <a:extLst>
              <a:ext uri="{FF2B5EF4-FFF2-40B4-BE49-F238E27FC236}">
                <a16:creationId xmlns:a16="http://schemas.microsoft.com/office/drawing/2014/main" xmlns=""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a:extLst>
              <a:ext uri="{FF2B5EF4-FFF2-40B4-BE49-F238E27FC236}">
                <a16:creationId xmlns:a16="http://schemas.microsoft.com/office/drawing/2014/main" xmlns=""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441462" y="2017424"/>
            <a:ext cx="7335579" cy="1938992"/>
          </a:xfrm>
          <a:prstGeom prst="rect">
            <a:avLst/>
          </a:prstGeom>
        </p:spPr>
        <p:txBody>
          <a:bodyPr wrap="square">
            <a:spAutoFit/>
          </a:bodyPr>
          <a:lstStyle/>
          <a:p>
            <a:pPr algn="ctr"/>
            <a:r>
              <a:rPr lang="vi-VN" sz="4000" dirty="0">
                <a:solidFill>
                  <a:schemeClr val="bg1"/>
                </a:solidFill>
                <a:latin typeface="Times New Roman" panose="02020603050405020304" pitchFamily="18" charset="0"/>
                <a:cs typeface="Times New Roman" panose="02020603050405020304" pitchFamily="18" charset="0"/>
              </a:rPr>
              <a:t>Trong quá trình đóng đinh, đinh lún sâu vào gỗ là nhờ năng lượng nào?</a:t>
            </a:r>
          </a:p>
        </p:txBody>
      </p:sp>
      <p:pic>
        <p:nvPicPr>
          <p:cNvPr id="53" name="Picture 52">
            <a:hlinkClick r:id="rId8" action="ppaction://hlinksldjump"/>
            <a:extLst>
              <a:ext uri="{FF2B5EF4-FFF2-40B4-BE49-F238E27FC236}">
                <a16:creationId xmlns:a16="http://schemas.microsoft.com/office/drawing/2014/main" xmlns=""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957" y="2702406"/>
            <a:ext cx="2207859" cy="2096880"/>
          </a:xfrm>
          <a:prstGeom prst="rect">
            <a:avLst/>
          </a:prstGeom>
        </p:spPr>
      </p:pic>
    </p:spTree>
    <p:extLst>
      <p:ext uri="{BB962C8B-B14F-4D97-AF65-F5344CB8AC3E}">
        <p14:creationId xmlns:p14="http://schemas.microsoft.com/office/powerpoint/2010/main" val="77478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45393 " pathEditMode="relative" rAng="0" ptsTypes="AA">
                                      <p:cBhvr>
                                        <p:cTn id="46" dur="250" fill="hold"/>
                                        <p:tgtEl>
                                          <p:spTgt spid="50"/>
                                        </p:tgtEl>
                                        <p:attrNameLst>
                                          <p:attrName>ppt_x</p:attrName>
                                          <p:attrName>ppt_y</p:attrName>
                                        </p:attrNameLst>
                                      </p:cBhvr>
                                      <p:rCtr x="-4792"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21953 -0.30695 " pathEditMode="relative" rAng="0" ptsTypes="AA">
                                      <p:cBhvr>
                                        <p:cTn id="51" dur="250" fill="hold"/>
                                        <p:tgtEl>
                                          <p:spTgt spid="4"/>
                                        </p:tgtEl>
                                        <p:attrNameLst>
                                          <p:attrName>ppt_x</p:attrName>
                                          <p:attrName>ppt_y</p:attrName>
                                        </p:attrNameLst>
                                      </p:cBhvr>
                                      <p:rCtr x="10977" y="-15347"/>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10573" y="0"/>
            <a:ext cx="12202573" cy="6858000"/>
          </a:xfrm>
          <a:prstGeom prst="rect">
            <a:avLst/>
          </a:prstGeom>
        </p:spPr>
      </p:pic>
      <p:sp>
        <p:nvSpPr>
          <p:cNvPr id="5" name="Rectangle: Rounded Corners 4">
            <a:extLst>
              <a:ext uri="{FF2B5EF4-FFF2-40B4-BE49-F238E27FC236}">
                <a16:creationId xmlns:a16="http://schemas.microsoft.com/office/drawing/2014/main" xmlns="" id="{09F817C6-4AB3-4529-974D-63E69B65D6A4}"/>
              </a:ext>
            </a:extLst>
          </p:cNvPr>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a:extLst>
              <a:ext uri="{FF2B5EF4-FFF2-40B4-BE49-F238E27FC236}">
                <a16:creationId xmlns:a16="http://schemas.microsoft.com/office/drawing/2014/main" xmlns="" id="{CF9EA178-637F-4043-B8D2-BC95EC5261AC}"/>
              </a:ext>
            </a:extLst>
          </p:cNvPr>
          <p:cNvSpPr/>
          <p:nvPr/>
        </p:nvSpPr>
        <p:spPr>
          <a:xfrm>
            <a:off x="1007170" y="4648381"/>
            <a:ext cx="5352886"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dirty="0">
                <a:solidFill>
                  <a:schemeClr val="bg1"/>
                </a:solidFill>
                <a:latin typeface="Times New Roman" panose="02020603050405020304" pitchFamily="18" charset="0"/>
                <a:cs typeface="Times New Roman" panose="02020603050405020304" pitchFamily="18" charset="0"/>
              </a:rPr>
              <a:t>A. </a:t>
            </a:r>
            <a:r>
              <a:rPr lang="vi-VN" sz="4400" dirty="0">
                <a:latin typeface="Times New Roman" panose="02020603050405020304" pitchFamily="18" charset="0"/>
                <a:cs typeface="Times New Roman" panose="02020603050405020304" pitchFamily="18" charset="0"/>
              </a:rPr>
              <a:t>Niu – ton (N).</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xmlns="" id="{6CE2E367-E000-402A-A46A-08AAF2FB929F}"/>
              </a:ext>
            </a:extLst>
          </p:cNvPr>
          <p:cNvSpPr/>
          <p:nvPr/>
        </p:nvSpPr>
        <p:spPr>
          <a:xfrm>
            <a:off x="957240" y="5637607"/>
            <a:ext cx="5398124"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dirty="0">
                <a:solidFill>
                  <a:schemeClr val="bg1"/>
                </a:solidFill>
                <a:latin typeface="Times New Roman" panose="02020603050405020304" pitchFamily="18" charset="0"/>
                <a:cs typeface="Times New Roman" panose="02020603050405020304" pitchFamily="18" charset="0"/>
              </a:rPr>
              <a:t>C. </a:t>
            </a:r>
            <a:r>
              <a:rPr lang="vi-VN" sz="4400" dirty="0">
                <a:latin typeface="Times New Roman" panose="02020603050405020304" pitchFamily="18" charset="0"/>
                <a:cs typeface="Times New Roman" panose="02020603050405020304" pitchFamily="18" charset="0"/>
              </a:rPr>
              <a:t> Jun (J).</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xmlns="" id="{22088E1A-F06B-4800-AF0C-20352418B69F}"/>
              </a:ext>
            </a:extLst>
          </p:cNvPr>
          <p:cNvSpPr/>
          <p:nvPr/>
        </p:nvSpPr>
        <p:spPr>
          <a:xfrm>
            <a:off x="6719292" y="4680997"/>
            <a:ext cx="5352886"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dirty="0">
                <a:solidFill>
                  <a:schemeClr val="bg1"/>
                </a:solidFill>
                <a:latin typeface="Times New Roman" panose="02020603050405020304" pitchFamily="18" charset="0"/>
                <a:cs typeface="Times New Roman" panose="02020603050405020304" pitchFamily="18" charset="0"/>
              </a:rPr>
              <a:t>B. </a:t>
            </a:r>
            <a:r>
              <a:rPr lang="vi-VN" sz="4400" dirty="0">
                <a:latin typeface="Times New Roman" panose="02020603050405020304" pitchFamily="18" charset="0"/>
                <a:cs typeface="Times New Roman" panose="02020603050405020304" pitchFamily="18" charset="0"/>
              </a:rPr>
              <a:t>Độ C (</a:t>
            </a:r>
            <a:r>
              <a:rPr lang="vi-VN" sz="4400" baseline="30000" dirty="0">
                <a:latin typeface="Times New Roman" panose="02020603050405020304" pitchFamily="18" charset="0"/>
                <a:cs typeface="Times New Roman" panose="02020603050405020304" pitchFamily="18" charset="0"/>
              </a:rPr>
              <a:t>0</a:t>
            </a:r>
            <a:r>
              <a:rPr lang="vi-VN" sz="4400" dirty="0">
                <a:latin typeface="Times New Roman" panose="02020603050405020304" pitchFamily="18" charset="0"/>
                <a:cs typeface="Times New Roman" panose="02020603050405020304" pitchFamily="18" charset="0"/>
              </a:rPr>
              <a:t>C).</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xmlns="" id="{103BF668-59AA-401D-818B-4C062F6D5B11}"/>
              </a:ext>
            </a:extLst>
          </p:cNvPr>
          <p:cNvSpPr/>
          <p:nvPr/>
        </p:nvSpPr>
        <p:spPr>
          <a:xfrm>
            <a:off x="6723940" y="5717207"/>
            <a:ext cx="5398124"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dirty="0">
                <a:solidFill>
                  <a:schemeClr val="bg1"/>
                </a:solidFill>
                <a:latin typeface="Times New Roman" panose="02020603050405020304" pitchFamily="18" charset="0"/>
                <a:cs typeface="Times New Roman" panose="02020603050405020304" pitchFamily="18" charset="0"/>
              </a:rPr>
              <a:t>D. </a:t>
            </a:r>
            <a:r>
              <a:rPr lang="vi-VN" sz="4400" dirty="0">
                <a:latin typeface="Times New Roman" panose="02020603050405020304" pitchFamily="18" charset="0"/>
                <a:cs typeface="Times New Roman" panose="02020603050405020304" pitchFamily="18" charset="0"/>
              </a:rPr>
              <a:t>Kilogam (kg).</a:t>
            </a:r>
            <a:endParaRPr lang="en-US" sz="44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1EBA663B-F8CA-4203-9E5D-434C0B2E3C95}"/>
              </a:ext>
            </a:extLst>
          </p:cNvPr>
          <p:cNvGrpSpPr/>
          <p:nvPr/>
        </p:nvGrpSpPr>
        <p:grpSpPr>
          <a:xfrm>
            <a:off x="1871987" y="421636"/>
            <a:ext cx="8454652" cy="1456205"/>
            <a:chOff x="1871981" y="421635"/>
            <a:chExt cx="8454652" cy="1456205"/>
          </a:xfrm>
          <a:solidFill>
            <a:srgbClr val="FFC000"/>
          </a:solidFill>
        </p:grpSpPr>
        <p:grpSp>
          <p:nvGrpSpPr>
            <p:cNvPr id="6" name="Group 5">
              <a:extLst>
                <a:ext uri="{FF2B5EF4-FFF2-40B4-BE49-F238E27FC236}">
                  <a16:creationId xmlns:a16="http://schemas.microsoft.com/office/drawing/2014/main" xmlns=""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xmlns=""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a:extLst>
                  <a:ext uri="{FF2B5EF4-FFF2-40B4-BE49-F238E27FC236}">
                    <a16:creationId xmlns:a16="http://schemas.microsoft.com/office/drawing/2014/main" xmlns=""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a:extLst>
                  <a:ext uri="{FF2B5EF4-FFF2-40B4-BE49-F238E27FC236}">
                    <a16:creationId xmlns:a16="http://schemas.microsoft.com/office/drawing/2014/main" xmlns=""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a:extLst>
                  <a:ext uri="{FF2B5EF4-FFF2-40B4-BE49-F238E27FC236}">
                    <a16:creationId xmlns:a16="http://schemas.microsoft.com/office/drawing/2014/main" xmlns=""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a:extLst>
                  <a:ext uri="{FF2B5EF4-FFF2-40B4-BE49-F238E27FC236}">
                    <a16:creationId xmlns:a16="http://schemas.microsoft.com/office/drawing/2014/main" xmlns=""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a:extLst>
                  <a:ext uri="{FF2B5EF4-FFF2-40B4-BE49-F238E27FC236}">
                    <a16:creationId xmlns:a16="http://schemas.microsoft.com/office/drawing/2014/main" xmlns=""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a:extLst>
                  <a:ext uri="{FF2B5EF4-FFF2-40B4-BE49-F238E27FC236}">
                    <a16:creationId xmlns:a16="http://schemas.microsoft.com/office/drawing/2014/main" xmlns=""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a:extLst>
                  <a:ext uri="{FF2B5EF4-FFF2-40B4-BE49-F238E27FC236}">
                    <a16:creationId xmlns:a16="http://schemas.microsoft.com/office/drawing/2014/main" xmlns=""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a:extLst>
                  <a:ext uri="{FF2B5EF4-FFF2-40B4-BE49-F238E27FC236}">
                    <a16:creationId xmlns:a16="http://schemas.microsoft.com/office/drawing/2014/main" xmlns=""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a:extLst>
                  <a:ext uri="{FF2B5EF4-FFF2-40B4-BE49-F238E27FC236}">
                    <a16:creationId xmlns:a16="http://schemas.microsoft.com/office/drawing/2014/main" xmlns=""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a:extLst>
                  <a:ext uri="{FF2B5EF4-FFF2-40B4-BE49-F238E27FC236}">
                    <a16:creationId xmlns:a16="http://schemas.microsoft.com/office/drawing/2014/main" xmlns=""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a:extLst>
                  <a:ext uri="{FF2B5EF4-FFF2-40B4-BE49-F238E27FC236}">
                    <a16:creationId xmlns:a16="http://schemas.microsoft.com/office/drawing/2014/main" xmlns=""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a:extLst>
                  <a:ext uri="{FF2B5EF4-FFF2-40B4-BE49-F238E27FC236}">
                    <a16:creationId xmlns:a16="http://schemas.microsoft.com/office/drawing/2014/main" xmlns=""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a:extLst>
                  <a:ext uri="{FF2B5EF4-FFF2-40B4-BE49-F238E27FC236}">
                    <a16:creationId xmlns:a16="http://schemas.microsoft.com/office/drawing/2014/main" xmlns=""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a:extLst>
                  <a:ext uri="{FF2B5EF4-FFF2-40B4-BE49-F238E27FC236}">
                    <a16:creationId xmlns:a16="http://schemas.microsoft.com/office/drawing/2014/main" xmlns=""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a:extLst>
                  <a:ext uri="{FF2B5EF4-FFF2-40B4-BE49-F238E27FC236}">
                    <a16:creationId xmlns:a16="http://schemas.microsoft.com/office/drawing/2014/main" xmlns=""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a:extLst>
                  <a:ext uri="{FF2B5EF4-FFF2-40B4-BE49-F238E27FC236}">
                    <a16:creationId xmlns:a16="http://schemas.microsoft.com/office/drawing/2014/main" xmlns=""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a:extLst>
                  <a:ext uri="{FF2B5EF4-FFF2-40B4-BE49-F238E27FC236}">
                    <a16:creationId xmlns:a16="http://schemas.microsoft.com/office/drawing/2014/main" xmlns=""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a:extLst>
                  <a:ext uri="{FF2B5EF4-FFF2-40B4-BE49-F238E27FC236}">
                    <a16:creationId xmlns:a16="http://schemas.microsoft.com/office/drawing/2014/main" xmlns=""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a:extLst>
                  <a:ext uri="{FF2B5EF4-FFF2-40B4-BE49-F238E27FC236}">
                    <a16:creationId xmlns:a16="http://schemas.microsoft.com/office/drawing/2014/main" xmlns=""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a:extLst>
                  <a:ext uri="{FF2B5EF4-FFF2-40B4-BE49-F238E27FC236}">
                    <a16:creationId xmlns:a16="http://schemas.microsoft.com/office/drawing/2014/main" xmlns=""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a:extLst>
                  <a:ext uri="{FF2B5EF4-FFF2-40B4-BE49-F238E27FC236}">
                    <a16:creationId xmlns:a16="http://schemas.microsoft.com/office/drawing/2014/main" xmlns=""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a:extLst>
                  <a:ext uri="{FF2B5EF4-FFF2-40B4-BE49-F238E27FC236}">
                    <a16:creationId xmlns:a16="http://schemas.microsoft.com/office/drawing/2014/main" xmlns=""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a:extLst>
                  <a:ext uri="{FF2B5EF4-FFF2-40B4-BE49-F238E27FC236}">
                    <a16:creationId xmlns:a16="http://schemas.microsoft.com/office/drawing/2014/main" xmlns=""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a:extLst>
                  <a:ext uri="{FF2B5EF4-FFF2-40B4-BE49-F238E27FC236}">
                    <a16:creationId xmlns:a16="http://schemas.microsoft.com/office/drawing/2014/main" xmlns=""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a:extLst>
                  <a:ext uri="{FF2B5EF4-FFF2-40B4-BE49-F238E27FC236}">
                    <a16:creationId xmlns:a16="http://schemas.microsoft.com/office/drawing/2014/main" xmlns=""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a:extLst>
                  <a:ext uri="{FF2B5EF4-FFF2-40B4-BE49-F238E27FC236}">
                    <a16:creationId xmlns:a16="http://schemas.microsoft.com/office/drawing/2014/main" xmlns=""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a:extLst>
                  <a:ext uri="{FF2B5EF4-FFF2-40B4-BE49-F238E27FC236}">
                    <a16:creationId xmlns:a16="http://schemas.microsoft.com/office/drawing/2014/main" xmlns=""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a:extLst>
                  <a:ext uri="{FF2B5EF4-FFF2-40B4-BE49-F238E27FC236}">
                    <a16:creationId xmlns:a16="http://schemas.microsoft.com/office/drawing/2014/main" xmlns=""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a:extLst>
                  <a:ext uri="{FF2B5EF4-FFF2-40B4-BE49-F238E27FC236}">
                    <a16:creationId xmlns:a16="http://schemas.microsoft.com/office/drawing/2014/main" xmlns=""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a:extLst>
                  <a:ext uri="{FF2B5EF4-FFF2-40B4-BE49-F238E27FC236}">
                    <a16:creationId xmlns:a16="http://schemas.microsoft.com/office/drawing/2014/main" xmlns=""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a:extLst>
                  <a:ext uri="{FF2B5EF4-FFF2-40B4-BE49-F238E27FC236}">
                    <a16:creationId xmlns:a16="http://schemas.microsoft.com/office/drawing/2014/main" xmlns=""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a:extLst>
                  <a:ext uri="{FF2B5EF4-FFF2-40B4-BE49-F238E27FC236}">
                    <a16:creationId xmlns:a16="http://schemas.microsoft.com/office/drawing/2014/main" xmlns=""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a:extLst>
                  <a:ext uri="{FF2B5EF4-FFF2-40B4-BE49-F238E27FC236}">
                    <a16:creationId xmlns:a16="http://schemas.microsoft.com/office/drawing/2014/main" xmlns=""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a:extLst>
                  <a:ext uri="{FF2B5EF4-FFF2-40B4-BE49-F238E27FC236}">
                    <a16:creationId xmlns:a16="http://schemas.microsoft.com/office/drawing/2014/main" xmlns=""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75D417-1F50-43C4-90C7-4294948E37F1}"/>
                </a:ext>
              </a:extLst>
            </p:cNvPr>
            <p:cNvSpPr txBox="1"/>
            <p:nvPr/>
          </p:nvSpPr>
          <p:spPr>
            <a:xfrm>
              <a:off x="4036282" y="707642"/>
              <a:ext cx="3810520" cy="707886"/>
            </a:xfrm>
            <a:prstGeom prst="rect">
              <a:avLst/>
            </a:prstGeom>
            <a:grpFill/>
          </p:spPr>
          <p:txBody>
            <a:bodyPr wrap="square" rtlCol="0">
              <a:spAutoFit/>
            </a:bodyP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CÂU 3</a:t>
              </a:r>
            </a:p>
          </p:txBody>
        </p:sp>
      </p:grpSp>
      <p:pic>
        <p:nvPicPr>
          <p:cNvPr id="4" name="Sai">
            <a:extLst>
              <a:ext uri="{FF2B5EF4-FFF2-40B4-BE49-F238E27FC236}">
                <a16:creationId xmlns:a16="http://schemas.microsoft.com/office/drawing/2014/main" xmlns=""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a:extLst>
              <a:ext uri="{FF2B5EF4-FFF2-40B4-BE49-F238E27FC236}">
                <a16:creationId xmlns:a16="http://schemas.microsoft.com/office/drawing/2014/main" xmlns=""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58087" y="2199978"/>
            <a:ext cx="7335579" cy="769441"/>
          </a:xfrm>
          <a:prstGeom prst="rect">
            <a:avLst/>
          </a:prstGeom>
        </p:spPr>
        <p:txBody>
          <a:bodyPr wrap="square">
            <a:spAutoFit/>
          </a:bodyPr>
          <a:lstStyle/>
          <a:p>
            <a:pPr algn="ctr"/>
            <a:r>
              <a:rPr lang="vi-VN" sz="4400" dirty="0">
                <a:solidFill>
                  <a:schemeClr val="bg1"/>
                </a:solidFill>
                <a:latin typeface="Times New Roman" panose="02020603050405020304" pitchFamily="18" charset="0"/>
                <a:cs typeface="Times New Roman" panose="02020603050405020304" pitchFamily="18" charset="0"/>
              </a:rPr>
              <a:t>Đơn vị của năng lượng là</a:t>
            </a:r>
          </a:p>
        </p:txBody>
      </p:sp>
      <p:pic>
        <p:nvPicPr>
          <p:cNvPr id="53" name="Picture 52">
            <a:hlinkClick r:id="rId8" action="ppaction://hlinksldjump"/>
            <a:extLst>
              <a:ext uri="{FF2B5EF4-FFF2-40B4-BE49-F238E27FC236}">
                <a16:creationId xmlns:a16="http://schemas.microsoft.com/office/drawing/2014/main" xmlns=""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237" y="2651746"/>
            <a:ext cx="2207859" cy="2096880"/>
          </a:xfrm>
          <a:prstGeom prst="rect">
            <a:avLst/>
          </a:prstGeom>
        </p:spPr>
      </p:pic>
    </p:spTree>
    <p:extLst>
      <p:ext uri="{BB962C8B-B14F-4D97-AF65-F5344CB8AC3E}">
        <p14:creationId xmlns:p14="http://schemas.microsoft.com/office/powerpoint/2010/main" val="174208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45833E-6 4.07407E-6 L -0.17018 -0.46227 " pathEditMode="relative" rAng="0" ptsTypes="AA">
                                      <p:cBhvr>
                                        <p:cTn id="36" dur="250" fill="hold"/>
                                        <p:tgtEl>
                                          <p:spTgt spid="4"/>
                                        </p:tgtEl>
                                        <p:attrNameLst>
                                          <p:attrName>ppt_x</p:attrName>
                                          <p:attrName>ppt_y</p:attrName>
                                        </p:attrNameLst>
                                      </p:cBhvr>
                                      <p:rCtr x="-8516" y="-23125"/>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45833E-6 4.07407E-6 L 0.25182 -0.46227 " pathEditMode="relative" rAng="0" ptsTypes="AA">
                                      <p:cBhvr>
                                        <p:cTn id="41" dur="250" fill="hold"/>
                                        <p:tgtEl>
                                          <p:spTgt spid="4"/>
                                        </p:tgtEl>
                                        <p:attrNameLst>
                                          <p:attrName>ppt_x</p:attrName>
                                          <p:attrName>ppt_y</p:attrName>
                                        </p:attrNameLst>
                                      </p:cBhvr>
                                      <p:rCtr x="12591" y="-23125"/>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1.11022E-16 1.85185E-6 L -0.27279 -0.33982 " pathEditMode="relative" rAng="0" ptsTypes="AA">
                                      <p:cBhvr>
                                        <p:cTn id="46" dur="250" fill="hold"/>
                                        <p:tgtEl>
                                          <p:spTgt spid="50"/>
                                        </p:tgtEl>
                                        <p:attrNameLst>
                                          <p:attrName>ppt_x</p:attrName>
                                          <p:attrName>ppt_y</p:attrName>
                                        </p:attrNameLst>
                                      </p:cBhvr>
                                      <p:rCtr x="-13646" y="-16991"/>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32409 -0.29838 " pathEditMode="relative" rAng="0" ptsTypes="AA">
                                      <p:cBhvr>
                                        <p:cTn id="51" dur="250" fill="hold"/>
                                        <p:tgtEl>
                                          <p:spTgt spid="4"/>
                                        </p:tgtEl>
                                        <p:attrNameLst>
                                          <p:attrName>ppt_x</p:attrName>
                                          <p:attrName>ppt_y</p:attrName>
                                        </p:attrNameLst>
                                      </p:cBhvr>
                                      <p:rCtr x="16198" y="-14931"/>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10573" y="0"/>
            <a:ext cx="12202573" cy="6858000"/>
          </a:xfrm>
          <a:prstGeom prst="rect">
            <a:avLst/>
          </a:prstGeom>
        </p:spPr>
      </p:pic>
      <p:sp>
        <p:nvSpPr>
          <p:cNvPr id="5" name="Rectangle: Rounded Corners 4">
            <a:extLst>
              <a:ext uri="{FF2B5EF4-FFF2-40B4-BE49-F238E27FC236}">
                <a16:creationId xmlns:a16="http://schemas.microsoft.com/office/drawing/2014/main" xmlns="" id="{09F817C6-4AB3-4529-974D-63E69B65D6A4}"/>
              </a:ext>
            </a:extLst>
          </p:cNvPr>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a:extLst>
              <a:ext uri="{FF2B5EF4-FFF2-40B4-BE49-F238E27FC236}">
                <a16:creationId xmlns:a16="http://schemas.microsoft.com/office/drawing/2014/main" xmlns="" id="{CF9EA178-637F-4043-B8D2-BC95EC5261AC}"/>
              </a:ext>
            </a:extLst>
          </p:cNvPr>
          <p:cNvSpPr/>
          <p:nvPr/>
        </p:nvSpPr>
        <p:spPr>
          <a:xfrm>
            <a:off x="6329653" y="4696079"/>
            <a:ext cx="3423947"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B. </a:t>
            </a:r>
            <a:r>
              <a:rPr lang="en-US" sz="4000" dirty="0" err="1">
                <a:solidFill>
                  <a:schemeClr val="bg1"/>
                </a:solidFill>
                <a:latin typeface="Times New Roman" panose="02020603050405020304" pitchFamily="18" charset="0"/>
                <a:cs typeface="Times New Roman" panose="02020603050405020304" pitchFamily="18" charset="0"/>
              </a:rPr>
              <a:t>Nhiệt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năng</a:t>
            </a:r>
            <a:r>
              <a:rPr lang="en-US" sz="4000" dirty="0">
                <a:solidFill>
                  <a:schemeClr val="bg1"/>
                </a:solidFill>
                <a:latin typeface="Times New Roman" panose="02020603050405020304" pitchFamily="18" charset="0"/>
                <a:cs typeface="Times New Roman" panose="02020603050405020304" pitchFamily="18" charset="0"/>
              </a:rPr>
              <a:t>.</a:t>
            </a:r>
            <a:r>
              <a:rPr lang="vi-VN" sz="4000"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xmlns="" id="{6CE2E367-E000-402A-A46A-08AAF2FB929F}"/>
              </a:ext>
            </a:extLst>
          </p:cNvPr>
          <p:cNvSpPr/>
          <p:nvPr/>
        </p:nvSpPr>
        <p:spPr>
          <a:xfrm>
            <a:off x="2109351" y="5684591"/>
            <a:ext cx="3737764"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 </a:t>
            </a:r>
            <a:r>
              <a:rPr lang="en-US" sz="4000" dirty="0" err="1">
                <a:solidFill>
                  <a:schemeClr val="bg1"/>
                </a:solidFill>
                <a:latin typeface="Times New Roman" panose="02020603050405020304" pitchFamily="18" charset="0"/>
                <a:cs typeface="Times New Roman" panose="02020603050405020304" pitchFamily="18" charset="0"/>
              </a:rPr>
              <a:t>Hóa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năng</a:t>
            </a:r>
            <a:r>
              <a:rPr lang="en-US" sz="4000" dirty="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xmlns="" id="{22088E1A-F06B-4800-AF0C-20352418B69F}"/>
              </a:ext>
            </a:extLst>
          </p:cNvPr>
          <p:cNvSpPr/>
          <p:nvPr/>
        </p:nvSpPr>
        <p:spPr>
          <a:xfrm>
            <a:off x="2090159" y="4696079"/>
            <a:ext cx="3737763"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A. </a:t>
            </a:r>
            <a:r>
              <a:rPr lang="en-US" sz="4000" dirty="0" err="1">
                <a:solidFill>
                  <a:schemeClr val="bg1"/>
                </a:solidFill>
                <a:latin typeface="Times New Roman" panose="02020603050405020304" pitchFamily="18" charset="0"/>
                <a:cs typeface="Times New Roman" panose="02020603050405020304" pitchFamily="18" charset="0"/>
              </a:rPr>
              <a:t>Năng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lượng</a:t>
            </a:r>
            <a:r>
              <a:rPr lang="en-US" sz="4000" dirty="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xmlns="" id="{103BF668-59AA-401D-818B-4C062F6D5B11}"/>
              </a:ext>
            </a:extLst>
          </p:cNvPr>
          <p:cNvSpPr/>
          <p:nvPr/>
        </p:nvSpPr>
        <p:spPr>
          <a:xfrm>
            <a:off x="6295413" y="5684591"/>
            <a:ext cx="3846611"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D. </a:t>
            </a:r>
            <a:r>
              <a:rPr lang="en-US" sz="4000" dirty="0" err="1">
                <a:solidFill>
                  <a:schemeClr val="bg1"/>
                </a:solidFill>
                <a:latin typeface="Times New Roman" panose="02020603050405020304" pitchFamily="18" charset="0"/>
                <a:cs typeface="Times New Roman" panose="02020603050405020304" pitchFamily="18" charset="0"/>
              </a:rPr>
              <a:t>Động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năng</a:t>
            </a:r>
            <a:r>
              <a:rPr lang="en-US" sz="4000" dirty="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1EBA663B-F8CA-4203-9E5D-434C0B2E3C95}"/>
              </a:ext>
            </a:extLst>
          </p:cNvPr>
          <p:cNvGrpSpPr/>
          <p:nvPr/>
        </p:nvGrpSpPr>
        <p:grpSpPr>
          <a:xfrm>
            <a:off x="1871987" y="421636"/>
            <a:ext cx="8454652" cy="1456205"/>
            <a:chOff x="1871981" y="421635"/>
            <a:chExt cx="8454652" cy="1456205"/>
          </a:xfrm>
          <a:solidFill>
            <a:srgbClr val="FFC000"/>
          </a:solidFill>
        </p:grpSpPr>
        <p:grpSp>
          <p:nvGrpSpPr>
            <p:cNvPr id="6" name="Group 5">
              <a:extLst>
                <a:ext uri="{FF2B5EF4-FFF2-40B4-BE49-F238E27FC236}">
                  <a16:creationId xmlns:a16="http://schemas.microsoft.com/office/drawing/2014/main" xmlns=""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xmlns=""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a:extLst>
                  <a:ext uri="{FF2B5EF4-FFF2-40B4-BE49-F238E27FC236}">
                    <a16:creationId xmlns:a16="http://schemas.microsoft.com/office/drawing/2014/main" xmlns=""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a:extLst>
                  <a:ext uri="{FF2B5EF4-FFF2-40B4-BE49-F238E27FC236}">
                    <a16:creationId xmlns:a16="http://schemas.microsoft.com/office/drawing/2014/main" xmlns=""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a:extLst>
                  <a:ext uri="{FF2B5EF4-FFF2-40B4-BE49-F238E27FC236}">
                    <a16:creationId xmlns:a16="http://schemas.microsoft.com/office/drawing/2014/main" xmlns=""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a:extLst>
                  <a:ext uri="{FF2B5EF4-FFF2-40B4-BE49-F238E27FC236}">
                    <a16:creationId xmlns:a16="http://schemas.microsoft.com/office/drawing/2014/main" xmlns=""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a:extLst>
                  <a:ext uri="{FF2B5EF4-FFF2-40B4-BE49-F238E27FC236}">
                    <a16:creationId xmlns:a16="http://schemas.microsoft.com/office/drawing/2014/main" xmlns=""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a:extLst>
                  <a:ext uri="{FF2B5EF4-FFF2-40B4-BE49-F238E27FC236}">
                    <a16:creationId xmlns:a16="http://schemas.microsoft.com/office/drawing/2014/main" xmlns=""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a:extLst>
                  <a:ext uri="{FF2B5EF4-FFF2-40B4-BE49-F238E27FC236}">
                    <a16:creationId xmlns:a16="http://schemas.microsoft.com/office/drawing/2014/main" xmlns=""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a:extLst>
                  <a:ext uri="{FF2B5EF4-FFF2-40B4-BE49-F238E27FC236}">
                    <a16:creationId xmlns:a16="http://schemas.microsoft.com/office/drawing/2014/main" xmlns=""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a:extLst>
                  <a:ext uri="{FF2B5EF4-FFF2-40B4-BE49-F238E27FC236}">
                    <a16:creationId xmlns:a16="http://schemas.microsoft.com/office/drawing/2014/main" xmlns=""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a:extLst>
                  <a:ext uri="{FF2B5EF4-FFF2-40B4-BE49-F238E27FC236}">
                    <a16:creationId xmlns:a16="http://schemas.microsoft.com/office/drawing/2014/main" xmlns=""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a:extLst>
                  <a:ext uri="{FF2B5EF4-FFF2-40B4-BE49-F238E27FC236}">
                    <a16:creationId xmlns:a16="http://schemas.microsoft.com/office/drawing/2014/main" xmlns=""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a:extLst>
                  <a:ext uri="{FF2B5EF4-FFF2-40B4-BE49-F238E27FC236}">
                    <a16:creationId xmlns:a16="http://schemas.microsoft.com/office/drawing/2014/main" xmlns=""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a:extLst>
                  <a:ext uri="{FF2B5EF4-FFF2-40B4-BE49-F238E27FC236}">
                    <a16:creationId xmlns:a16="http://schemas.microsoft.com/office/drawing/2014/main" xmlns=""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a:extLst>
                  <a:ext uri="{FF2B5EF4-FFF2-40B4-BE49-F238E27FC236}">
                    <a16:creationId xmlns:a16="http://schemas.microsoft.com/office/drawing/2014/main" xmlns=""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a:extLst>
                  <a:ext uri="{FF2B5EF4-FFF2-40B4-BE49-F238E27FC236}">
                    <a16:creationId xmlns:a16="http://schemas.microsoft.com/office/drawing/2014/main" xmlns=""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a:extLst>
                  <a:ext uri="{FF2B5EF4-FFF2-40B4-BE49-F238E27FC236}">
                    <a16:creationId xmlns:a16="http://schemas.microsoft.com/office/drawing/2014/main" xmlns=""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a:extLst>
                  <a:ext uri="{FF2B5EF4-FFF2-40B4-BE49-F238E27FC236}">
                    <a16:creationId xmlns:a16="http://schemas.microsoft.com/office/drawing/2014/main" xmlns=""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a:extLst>
                  <a:ext uri="{FF2B5EF4-FFF2-40B4-BE49-F238E27FC236}">
                    <a16:creationId xmlns:a16="http://schemas.microsoft.com/office/drawing/2014/main" xmlns=""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a:extLst>
                  <a:ext uri="{FF2B5EF4-FFF2-40B4-BE49-F238E27FC236}">
                    <a16:creationId xmlns:a16="http://schemas.microsoft.com/office/drawing/2014/main" xmlns=""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a:extLst>
                  <a:ext uri="{FF2B5EF4-FFF2-40B4-BE49-F238E27FC236}">
                    <a16:creationId xmlns:a16="http://schemas.microsoft.com/office/drawing/2014/main" xmlns=""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a:extLst>
                  <a:ext uri="{FF2B5EF4-FFF2-40B4-BE49-F238E27FC236}">
                    <a16:creationId xmlns:a16="http://schemas.microsoft.com/office/drawing/2014/main" xmlns=""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a:extLst>
                  <a:ext uri="{FF2B5EF4-FFF2-40B4-BE49-F238E27FC236}">
                    <a16:creationId xmlns:a16="http://schemas.microsoft.com/office/drawing/2014/main" xmlns=""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a:extLst>
                  <a:ext uri="{FF2B5EF4-FFF2-40B4-BE49-F238E27FC236}">
                    <a16:creationId xmlns:a16="http://schemas.microsoft.com/office/drawing/2014/main" xmlns=""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a:extLst>
                  <a:ext uri="{FF2B5EF4-FFF2-40B4-BE49-F238E27FC236}">
                    <a16:creationId xmlns:a16="http://schemas.microsoft.com/office/drawing/2014/main" xmlns=""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a:extLst>
                  <a:ext uri="{FF2B5EF4-FFF2-40B4-BE49-F238E27FC236}">
                    <a16:creationId xmlns:a16="http://schemas.microsoft.com/office/drawing/2014/main" xmlns=""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a:extLst>
                  <a:ext uri="{FF2B5EF4-FFF2-40B4-BE49-F238E27FC236}">
                    <a16:creationId xmlns:a16="http://schemas.microsoft.com/office/drawing/2014/main" xmlns=""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a:extLst>
                  <a:ext uri="{FF2B5EF4-FFF2-40B4-BE49-F238E27FC236}">
                    <a16:creationId xmlns:a16="http://schemas.microsoft.com/office/drawing/2014/main" xmlns=""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a:extLst>
                  <a:ext uri="{FF2B5EF4-FFF2-40B4-BE49-F238E27FC236}">
                    <a16:creationId xmlns:a16="http://schemas.microsoft.com/office/drawing/2014/main" xmlns=""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a:extLst>
                  <a:ext uri="{FF2B5EF4-FFF2-40B4-BE49-F238E27FC236}">
                    <a16:creationId xmlns:a16="http://schemas.microsoft.com/office/drawing/2014/main" xmlns=""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a:extLst>
                  <a:ext uri="{FF2B5EF4-FFF2-40B4-BE49-F238E27FC236}">
                    <a16:creationId xmlns:a16="http://schemas.microsoft.com/office/drawing/2014/main" xmlns=""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a:extLst>
                  <a:ext uri="{FF2B5EF4-FFF2-40B4-BE49-F238E27FC236}">
                    <a16:creationId xmlns:a16="http://schemas.microsoft.com/office/drawing/2014/main" xmlns=""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a:extLst>
                  <a:ext uri="{FF2B5EF4-FFF2-40B4-BE49-F238E27FC236}">
                    <a16:creationId xmlns:a16="http://schemas.microsoft.com/office/drawing/2014/main" xmlns=""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a:extLst>
                  <a:ext uri="{FF2B5EF4-FFF2-40B4-BE49-F238E27FC236}">
                    <a16:creationId xmlns:a16="http://schemas.microsoft.com/office/drawing/2014/main" xmlns=""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a:extLst>
                  <a:ext uri="{FF2B5EF4-FFF2-40B4-BE49-F238E27FC236}">
                    <a16:creationId xmlns:a16="http://schemas.microsoft.com/office/drawing/2014/main" xmlns=""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75D417-1F50-43C4-90C7-4294948E37F1}"/>
                </a:ext>
              </a:extLst>
            </p:cNvPr>
            <p:cNvSpPr txBox="1"/>
            <p:nvPr/>
          </p:nvSpPr>
          <p:spPr>
            <a:xfrm>
              <a:off x="4036282" y="707642"/>
              <a:ext cx="3810520" cy="707886"/>
            </a:xfrm>
            <a:prstGeom prst="rect">
              <a:avLst/>
            </a:prstGeom>
            <a:grpFill/>
          </p:spPr>
          <p:txBody>
            <a:bodyPr wrap="square" rtlCol="0">
              <a:spAutoFit/>
            </a:bodyP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CÂU 4</a:t>
              </a:r>
            </a:p>
          </p:txBody>
        </p:sp>
      </p:grpSp>
      <p:pic>
        <p:nvPicPr>
          <p:cNvPr id="4" name="Sai">
            <a:extLst>
              <a:ext uri="{FF2B5EF4-FFF2-40B4-BE49-F238E27FC236}">
                <a16:creationId xmlns:a16="http://schemas.microsoft.com/office/drawing/2014/main" xmlns=""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a:extLst>
              <a:ext uri="{FF2B5EF4-FFF2-40B4-BE49-F238E27FC236}">
                <a16:creationId xmlns:a16="http://schemas.microsoft.com/office/drawing/2014/main" xmlns=""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505936" y="1947543"/>
            <a:ext cx="7335579" cy="2308324"/>
          </a:xfrm>
          <a:prstGeom prst="rect">
            <a:avLst/>
          </a:prstGeom>
        </p:spPr>
        <p:txBody>
          <a:bodyPr wrap="square">
            <a:spAutoFit/>
          </a:bodyPr>
          <a:lstStyle/>
          <a:p>
            <a:pPr algn="ctr"/>
            <a:r>
              <a:rPr lang="vi-VN" sz="3600" dirty="0">
                <a:solidFill>
                  <a:schemeClr val="bg1"/>
                </a:solidFill>
                <a:latin typeface="Times New Roman" panose="02020603050405020304" pitchFamily="18" charset="0"/>
                <a:cs typeface="Times New Roman" panose="02020603050405020304" pitchFamily="18" charset="0"/>
              </a:rPr>
              <a:t>Chọn từ thích hợp điền vào chỗ trống trong câu sau đây:</a:t>
            </a:r>
          </a:p>
          <a:p>
            <a:pPr algn="ctr"/>
            <a:r>
              <a:rPr lang="vi-VN" sz="3600" dirty="0">
                <a:solidFill>
                  <a:schemeClr val="bg1"/>
                </a:solidFill>
                <a:latin typeface="Times New Roman" panose="02020603050405020304" pitchFamily="18" charset="0"/>
                <a:cs typeface="Times New Roman" panose="02020603050405020304" pitchFamily="18" charset="0"/>
              </a:rPr>
              <a:t>“ Con người muốn hoạt động (đi lại, giữ ấm cơ thể …) cần phải có …..”.</a:t>
            </a:r>
          </a:p>
        </p:txBody>
      </p:sp>
      <p:pic>
        <p:nvPicPr>
          <p:cNvPr id="53" name="Picture 52">
            <a:hlinkClick r:id="rId8" action="ppaction://hlinksldjump"/>
            <a:extLst>
              <a:ext uri="{FF2B5EF4-FFF2-40B4-BE49-F238E27FC236}">
                <a16:creationId xmlns:a16="http://schemas.microsoft.com/office/drawing/2014/main" xmlns=""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63" y="2967931"/>
            <a:ext cx="2207859" cy="2096880"/>
          </a:xfrm>
          <a:prstGeom prst="rect">
            <a:avLst/>
          </a:prstGeom>
        </p:spPr>
      </p:pic>
    </p:spTree>
    <p:extLst>
      <p:ext uri="{BB962C8B-B14F-4D97-AF65-F5344CB8AC3E}">
        <p14:creationId xmlns:p14="http://schemas.microsoft.com/office/powerpoint/2010/main" val="352830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43733 -0.45393 " pathEditMode="relative" rAng="0" ptsTypes="AA">
                                      <p:cBhvr>
                                        <p:cTn id="46" dur="250" fill="hold"/>
                                        <p:tgtEl>
                                          <p:spTgt spid="50"/>
                                        </p:tgtEl>
                                        <p:attrNameLst>
                                          <p:attrName>ppt_x</p:attrName>
                                          <p:attrName>ppt_y</p:attrName>
                                        </p:attrNameLst>
                                      </p:cBhvr>
                                      <p:rCtr x="-21875" y="-22712"/>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45833E-6 4.07407E-6 L 0.1405 -0.30417 " pathEditMode="relative" rAng="0" ptsTypes="AA">
                                      <p:cBhvr>
                                        <p:cTn id="51" dur="250" fill="hold"/>
                                        <p:tgtEl>
                                          <p:spTgt spid="4"/>
                                        </p:tgtEl>
                                        <p:attrNameLst>
                                          <p:attrName>ppt_x</p:attrName>
                                          <p:attrName>ppt_y</p:attrName>
                                        </p:attrNameLst>
                                      </p:cBhvr>
                                      <p:rCtr x="7018" y="-15208"/>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147" b="6357"/>
          <a:stretch/>
        </p:blipFill>
        <p:spPr>
          <a:xfrm>
            <a:off x="-10573" y="0"/>
            <a:ext cx="12202573" cy="6858000"/>
          </a:xfrm>
          <a:prstGeom prst="rect">
            <a:avLst/>
          </a:prstGeom>
        </p:spPr>
      </p:pic>
      <p:sp>
        <p:nvSpPr>
          <p:cNvPr id="5" name="Rectangle: Rounded Corners 4">
            <a:extLst>
              <a:ext uri="{FF2B5EF4-FFF2-40B4-BE49-F238E27FC236}">
                <a16:creationId xmlns:a16="http://schemas.microsoft.com/office/drawing/2014/main" xmlns="" id="{09F817C6-4AB3-4529-974D-63E69B65D6A4}"/>
              </a:ext>
            </a:extLst>
          </p:cNvPr>
          <p:cNvSpPr/>
          <p:nvPr/>
        </p:nvSpPr>
        <p:spPr>
          <a:xfrm>
            <a:off x="2404809"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2" name="Đáp án A">
            <a:extLst>
              <a:ext uri="{FF2B5EF4-FFF2-40B4-BE49-F238E27FC236}">
                <a16:creationId xmlns:a16="http://schemas.microsoft.com/office/drawing/2014/main" xmlns="" id="{CF9EA178-637F-4043-B8D2-BC95EC5261AC}"/>
              </a:ext>
            </a:extLst>
          </p:cNvPr>
          <p:cNvSpPr/>
          <p:nvPr/>
        </p:nvSpPr>
        <p:spPr>
          <a:xfrm>
            <a:off x="6329652" y="4696079"/>
            <a:ext cx="5535553" cy="737464"/>
          </a:xfrm>
          <a:prstGeom prst="roundRect">
            <a:avLst>
              <a:gd name="adj" fmla="val 2411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Năng lượng của gió làm cánh cửa sổ mở tung ra.</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a16="http://schemas.microsoft.com/office/drawing/2014/main" xmlns="" id="{6CE2E367-E000-402A-A46A-08AAF2FB929F}"/>
              </a:ext>
            </a:extLst>
          </p:cNvPr>
          <p:cNvSpPr/>
          <p:nvPr/>
        </p:nvSpPr>
        <p:spPr>
          <a:xfrm>
            <a:off x="309489" y="5684591"/>
            <a:ext cx="5537625" cy="737464"/>
          </a:xfrm>
          <a:prstGeom prst="roundRect">
            <a:avLst>
              <a:gd name="adj" fmla="val 24115"/>
            </a:avLst>
          </a:prstGeom>
          <a:solidFill>
            <a:srgbClr val="00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cs typeface="Times New Roman" panose="02020603050405020304" pitchFamily="18" charset="0"/>
              </a:rPr>
              <a:t>Năng lượng của gió làm quay cánh quạt của tua - bin gió.</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a16="http://schemas.microsoft.com/office/drawing/2014/main" xmlns="" id="{22088E1A-F06B-4800-AF0C-20352418B69F}"/>
              </a:ext>
            </a:extLst>
          </p:cNvPr>
          <p:cNvSpPr/>
          <p:nvPr/>
        </p:nvSpPr>
        <p:spPr>
          <a:xfrm>
            <a:off x="6314935" y="5684591"/>
            <a:ext cx="5567576" cy="737464"/>
          </a:xfrm>
          <a:prstGeom prst="roundRect">
            <a:avLst>
              <a:gd name="adj" fmla="val 2411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Năng lượng của gió làm các công trình xây dựng bị phá hủy.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a16="http://schemas.microsoft.com/office/drawing/2014/main" xmlns="" id="{103BF668-59AA-401D-818B-4C062F6D5B11}"/>
              </a:ext>
            </a:extLst>
          </p:cNvPr>
          <p:cNvSpPr/>
          <p:nvPr/>
        </p:nvSpPr>
        <p:spPr>
          <a:xfrm>
            <a:off x="326794" y="4696079"/>
            <a:ext cx="5491006" cy="737464"/>
          </a:xfrm>
          <a:prstGeom prst="roundRect">
            <a:avLst>
              <a:gd name="adj" fmla="val 24115"/>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chemeClr val="bg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Năng lượng của gió làm quay cánh chong chóng.</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1EBA663B-F8CA-4203-9E5D-434C0B2E3C95}"/>
              </a:ext>
            </a:extLst>
          </p:cNvPr>
          <p:cNvGrpSpPr/>
          <p:nvPr/>
        </p:nvGrpSpPr>
        <p:grpSpPr>
          <a:xfrm>
            <a:off x="1871987" y="421636"/>
            <a:ext cx="8454652" cy="1456205"/>
            <a:chOff x="1871981" y="421635"/>
            <a:chExt cx="8454652" cy="1456205"/>
          </a:xfrm>
          <a:solidFill>
            <a:srgbClr val="FFC000"/>
          </a:solidFill>
        </p:grpSpPr>
        <p:grpSp>
          <p:nvGrpSpPr>
            <p:cNvPr id="6" name="Group 5">
              <a:extLst>
                <a:ext uri="{FF2B5EF4-FFF2-40B4-BE49-F238E27FC236}">
                  <a16:creationId xmlns:a16="http://schemas.microsoft.com/office/drawing/2014/main" xmlns="" id="{C28C0A49-FAEF-4900-8E2A-C8BDCC7ED91D}"/>
                </a:ext>
              </a:extLst>
            </p:cNvPr>
            <p:cNvGrpSpPr/>
            <p:nvPr/>
          </p:nvGrpSpPr>
          <p:grpSpPr>
            <a:xfrm>
              <a:off x="1871981" y="421635"/>
              <a:ext cx="8454652" cy="1456205"/>
              <a:chOff x="2677206" y="1838325"/>
              <a:chExt cx="7124700" cy="1227138"/>
            </a:xfrm>
            <a:grpFill/>
          </p:grpSpPr>
          <p:sp>
            <p:nvSpPr>
              <p:cNvPr id="7" name="Freeform 1125">
                <a:extLst>
                  <a:ext uri="{FF2B5EF4-FFF2-40B4-BE49-F238E27FC236}">
                    <a16:creationId xmlns:a16="http://schemas.microsoft.com/office/drawing/2014/main" xmlns=""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8" name="Freeform 1126">
                <a:extLst>
                  <a:ext uri="{FF2B5EF4-FFF2-40B4-BE49-F238E27FC236}">
                    <a16:creationId xmlns:a16="http://schemas.microsoft.com/office/drawing/2014/main" xmlns=""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9" name="Freeform 1127">
                <a:extLst>
                  <a:ext uri="{FF2B5EF4-FFF2-40B4-BE49-F238E27FC236}">
                    <a16:creationId xmlns:a16="http://schemas.microsoft.com/office/drawing/2014/main" xmlns=""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0" name="Freeform 1130">
                <a:extLst>
                  <a:ext uri="{FF2B5EF4-FFF2-40B4-BE49-F238E27FC236}">
                    <a16:creationId xmlns:a16="http://schemas.microsoft.com/office/drawing/2014/main" xmlns=""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1" name="Freeform 1131">
                <a:extLst>
                  <a:ext uri="{FF2B5EF4-FFF2-40B4-BE49-F238E27FC236}">
                    <a16:creationId xmlns:a16="http://schemas.microsoft.com/office/drawing/2014/main" xmlns=""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2" name="Freeform 1132">
                <a:extLst>
                  <a:ext uri="{FF2B5EF4-FFF2-40B4-BE49-F238E27FC236}">
                    <a16:creationId xmlns:a16="http://schemas.microsoft.com/office/drawing/2014/main" xmlns=""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3" name="Freeform 1133">
                <a:extLst>
                  <a:ext uri="{FF2B5EF4-FFF2-40B4-BE49-F238E27FC236}">
                    <a16:creationId xmlns:a16="http://schemas.microsoft.com/office/drawing/2014/main" xmlns=""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4" name="Freeform 1134">
                <a:extLst>
                  <a:ext uri="{FF2B5EF4-FFF2-40B4-BE49-F238E27FC236}">
                    <a16:creationId xmlns:a16="http://schemas.microsoft.com/office/drawing/2014/main" xmlns=""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5" name="Freeform 1135">
                <a:extLst>
                  <a:ext uri="{FF2B5EF4-FFF2-40B4-BE49-F238E27FC236}">
                    <a16:creationId xmlns:a16="http://schemas.microsoft.com/office/drawing/2014/main" xmlns=""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6" name="Freeform 1137">
                <a:extLst>
                  <a:ext uri="{FF2B5EF4-FFF2-40B4-BE49-F238E27FC236}">
                    <a16:creationId xmlns:a16="http://schemas.microsoft.com/office/drawing/2014/main" xmlns=""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Freeform 1138">
                <a:extLst>
                  <a:ext uri="{FF2B5EF4-FFF2-40B4-BE49-F238E27FC236}">
                    <a16:creationId xmlns:a16="http://schemas.microsoft.com/office/drawing/2014/main" xmlns=""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8" name="Freeform 1139">
                <a:extLst>
                  <a:ext uri="{FF2B5EF4-FFF2-40B4-BE49-F238E27FC236}">
                    <a16:creationId xmlns:a16="http://schemas.microsoft.com/office/drawing/2014/main" xmlns=""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19" name="Freeform 1140">
                <a:extLst>
                  <a:ext uri="{FF2B5EF4-FFF2-40B4-BE49-F238E27FC236}">
                    <a16:creationId xmlns:a16="http://schemas.microsoft.com/office/drawing/2014/main" xmlns=""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0" name="Freeform 1141">
                <a:extLst>
                  <a:ext uri="{FF2B5EF4-FFF2-40B4-BE49-F238E27FC236}">
                    <a16:creationId xmlns:a16="http://schemas.microsoft.com/office/drawing/2014/main" xmlns=""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1" name="Freeform 1142">
                <a:extLst>
                  <a:ext uri="{FF2B5EF4-FFF2-40B4-BE49-F238E27FC236}">
                    <a16:creationId xmlns:a16="http://schemas.microsoft.com/office/drawing/2014/main" xmlns=""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2" name="Freeform 1143">
                <a:extLst>
                  <a:ext uri="{FF2B5EF4-FFF2-40B4-BE49-F238E27FC236}">
                    <a16:creationId xmlns:a16="http://schemas.microsoft.com/office/drawing/2014/main" xmlns=""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3" name="Freeform 1144">
                <a:extLst>
                  <a:ext uri="{FF2B5EF4-FFF2-40B4-BE49-F238E27FC236}">
                    <a16:creationId xmlns:a16="http://schemas.microsoft.com/office/drawing/2014/main" xmlns=""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4" name="Freeform 1145">
                <a:extLst>
                  <a:ext uri="{FF2B5EF4-FFF2-40B4-BE49-F238E27FC236}">
                    <a16:creationId xmlns:a16="http://schemas.microsoft.com/office/drawing/2014/main" xmlns=""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Freeform 1146">
                <a:extLst>
                  <a:ext uri="{FF2B5EF4-FFF2-40B4-BE49-F238E27FC236}">
                    <a16:creationId xmlns:a16="http://schemas.microsoft.com/office/drawing/2014/main" xmlns=""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6" name="Freeform 1147">
                <a:extLst>
                  <a:ext uri="{FF2B5EF4-FFF2-40B4-BE49-F238E27FC236}">
                    <a16:creationId xmlns:a16="http://schemas.microsoft.com/office/drawing/2014/main" xmlns=""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7" name="Freeform 1148">
                <a:extLst>
                  <a:ext uri="{FF2B5EF4-FFF2-40B4-BE49-F238E27FC236}">
                    <a16:creationId xmlns:a16="http://schemas.microsoft.com/office/drawing/2014/main" xmlns=""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8" name="Freeform 1149">
                <a:extLst>
                  <a:ext uri="{FF2B5EF4-FFF2-40B4-BE49-F238E27FC236}">
                    <a16:creationId xmlns:a16="http://schemas.microsoft.com/office/drawing/2014/main" xmlns=""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29" name="Freeform 1150">
                <a:extLst>
                  <a:ext uri="{FF2B5EF4-FFF2-40B4-BE49-F238E27FC236}">
                    <a16:creationId xmlns:a16="http://schemas.microsoft.com/office/drawing/2014/main" xmlns=""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0" name="Freeform 1151">
                <a:extLst>
                  <a:ext uri="{FF2B5EF4-FFF2-40B4-BE49-F238E27FC236}">
                    <a16:creationId xmlns:a16="http://schemas.microsoft.com/office/drawing/2014/main" xmlns=""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1" name="Freeform 1152">
                <a:extLst>
                  <a:ext uri="{FF2B5EF4-FFF2-40B4-BE49-F238E27FC236}">
                    <a16:creationId xmlns:a16="http://schemas.microsoft.com/office/drawing/2014/main" xmlns=""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2" name="Freeform 1153">
                <a:extLst>
                  <a:ext uri="{FF2B5EF4-FFF2-40B4-BE49-F238E27FC236}">
                    <a16:creationId xmlns:a16="http://schemas.microsoft.com/office/drawing/2014/main" xmlns=""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3" name="Freeform 1154">
                <a:extLst>
                  <a:ext uri="{FF2B5EF4-FFF2-40B4-BE49-F238E27FC236}">
                    <a16:creationId xmlns:a16="http://schemas.microsoft.com/office/drawing/2014/main" xmlns=""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4" name="Freeform 1155">
                <a:extLst>
                  <a:ext uri="{FF2B5EF4-FFF2-40B4-BE49-F238E27FC236}">
                    <a16:creationId xmlns:a16="http://schemas.microsoft.com/office/drawing/2014/main" xmlns=""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5" name="Freeform 1156">
                <a:extLst>
                  <a:ext uri="{FF2B5EF4-FFF2-40B4-BE49-F238E27FC236}">
                    <a16:creationId xmlns:a16="http://schemas.microsoft.com/office/drawing/2014/main" xmlns=""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6" name="Freeform 1157">
                <a:extLst>
                  <a:ext uri="{FF2B5EF4-FFF2-40B4-BE49-F238E27FC236}">
                    <a16:creationId xmlns:a16="http://schemas.microsoft.com/office/drawing/2014/main" xmlns=""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7" name="Freeform 1158">
                <a:extLst>
                  <a:ext uri="{FF2B5EF4-FFF2-40B4-BE49-F238E27FC236}">
                    <a16:creationId xmlns:a16="http://schemas.microsoft.com/office/drawing/2014/main" xmlns=""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8" name="Freeform 1159">
                <a:extLst>
                  <a:ext uri="{FF2B5EF4-FFF2-40B4-BE49-F238E27FC236}">
                    <a16:creationId xmlns:a16="http://schemas.microsoft.com/office/drawing/2014/main" xmlns=""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39" name="Freeform 1160">
                <a:extLst>
                  <a:ext uri="{FF2B5EF4-FFF2-40B4-BE49-F238E27FC236}">
                    <a16:creationId xmlns:a16="http://schemas.microsoft.com/office/drawing/2014/main" xmlns=""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0" name="Freeform 1161">
                <a:extLst>
                  <a:ext uri="{FF2B5EF4-FFF2-40B4-BE49-F238E27FC236}">
                    <a16:creationId xmlns:a16="http://schemas.microsoft.com/office/drawing/2014/main" xmlns=""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sp>
            <p:nvSpPr>
              <p:cNvPr id="41" name="Freeform 1162">
                <a:extLst>
                  <a:ext uri="{FF2B5EF4-FFF2-40B4-BE49-F238E27FC236}">
                    <a16:creationId xmlns:a16="http://schemas.microsoft.com/office/drawing/2014/main" xmlns=""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sz="4000">
                  <a:solidFill>
                    <a:schemeClr val="bg1"/>
                  </a:solidFill>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75D417-1F50-43C4-90C7-4294948E37F1}"/>
                </a:ext>
              </a:extLst>
            </p:cNvPr>
            <p:cNvSpPr txBox="1"/>
            <p:nvPr/>
          </p:nvSpPr>
          <p:spPr>
            <a:xfrm>
              <a:off x="4036282" y="707642"/>
              <a:ext cx="3810520" cy="707886"/>
            </a:xfrm>
            <a:prstGeom prst="rect">
              <a:avLst/>
            </a:prstGeom>
            <a:grpFill/>
          </p:spPr>
          <p:txBody>
            <a:bodyPr wrap="square" rtlCol="0">
              <a:spAutoFit/>
            </a:bodyPr>
            <a:lstStyle/>
            <a:p>
              <a:pPr algn="ctr" defTabSz="914377"/>
              <a:r>
                <a:rPr lang="en-US" sz="4000" b="1" dirty="0">
                  <a:solidFill>
                    <a:schemeClr val="bg1"/>
                  </a:solidFill>
                  <a:latin typeface="Times New Roman" panose="02020603050405020304" pitchFamily="18" charset="0"/>
                  <a:cs typeface="Times New Roman" panose="02020603050405020304" pitchFamily="18" charset="0"/>
                </a:rPr>
                <a:t>CÂU 5</a:t>
              </a:r>
            </a:p>
          </p:txBody>
        </p:sp>
      </p:grpSp>
      <p:pic>
        <p:nvPicPr>
          <p:cNvPr id="4" name="Sai">
            <a:extLst>
              <a:ext uri="{FF2B5EF4-FFF2-40B4-BE49-F238E27FC236}">
                <a16:creationId xmlns:a16="http://schemas.microsoft.com/office/drawing/2014/main" xmlns="" id="{61C60729-608E-49A5-A22E-BCA4474C00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2285" y="7522716"/>
            <a:ext cx="1462280" cy="1426723"/>
          </a:xfrm>
          <a:prstGeom prst="rect">
            <a:avLst/>
          </a:prstGeom>
        </p:spPr>
      </p:pic>
      <p:pic>
        <p:nvPicPr>
          <p:cNvPr id="50" name="Đúng">
            <a:extLst>
              <a:ext uri="{FF2B5EF4-FFF2-40B4-BE49-F238E27FC236}">
                <a16:creationId xmlns:a16="http://schemas.microsoft.com/office/drawing/2014/main" xmlns="" id="{A1A17A7A-13CD-4F22-A028-CAA66AAC5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887" y="7512135"/>
            <a:ext cx="1273219" cy="1323383"/>
          </a:xfrm>
          <a:prstGeom prst="rect">
            <a:avLst/>
          </a:prstGeom>
        </p:spPr>
      </p:pic>
      <p:sp>
        <p:nvSpPr>
          <p:cNvPr id="51" name="Rectangle 50"/>
          <p:cNvSpPr/>
          <p:nvPr/>
        </p:nvSpPr>
        <p:spPr>
          <a:xfrm>
            <a:off x="2358087" y="2199978"/>
            <a:ext cx="7335579" cy="2123658"/>
          </a:xfrm>
          <a:prstGeom prst="rect">
            <a:avLst/>
          </a:prstGeom>
        </p:spPr>
        <p:txBody>
          <a:bodyPr wrap="square">
            <a:spAutoFit/>
          </a:bodyPr>
          <a:lstStyle/>
          <a:p>
            <a:pPr algn="ctr"/>
            <a:r>
              <a:rPr lang="vi-VN" sz="4400" dirty="0">
                <a:solidFill>
                  <a:schemeClr val="bg1"/>
                </a:solidFill>
                <a:latin typeface="Times New Roman" panose="02020603050405020304" pitchFamily="18" charset="0"/>
                <a:cs typeface="Times New Roman" panose="02020603050405020304" pitchFamily="18" charset="0"/>
              </a:rPr>
              <a:t>Trong các tình huống sau đây, tình huống nào có lực tác dụng mạnh nhất?</a:t>
            </a:r>
          </a:p>
        </p:txBody>
      </p:sp>
      <p:pic>
        <p:nvPicPr>
          <p:cNvPr id="53" name="Picture 52">
            <a:hlinkClick r:id="rId8" action="ppaction://hlinksldjump"/>
            <a:extLst>
              <a:ext uri="{FF2B5EF4-FFF2-40B4-BE49-F238E27FC236}">
                <a16:creationId xmlns:a16="http://schemas.microsoft.com/office/drawing/2014/main" xmlns="" id="{F55223AB-E59F-40A8-A30C-7EB4A5405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84" y="2631100"/>
            <a:ext cx="2207859" cy="2096880"/>
          </a:xfrm>
          <a:prstGeom prst="rect">
            <a:avLst/>
          </a:prstGeom>
        </p:spPr>
      </p:pic>
    </p:spTree>
    <p:extLst>
      <p:ext uri="{BB962C8B-B14F-4D97-AF65-F5344CB8AC3E}">
        <p14:creationId xmlns:p14="http://schemas.microsoft.com/office/powerpoint/2010/main" val="3204721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53" presetClass="entr" presetSubtype="16" fill="hold" nodeType="withEffect">
                                  <p:stCondLst>
                                    <p:cond delay="5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withEffect">
                                  <p:stCondLst>
                                    <p:cond delay="0"/>
                                  </p:stCondLst>
                                  <p:childTnLst>
                                    <p:animMotion origin="layout" path="M 1.94444E-6 4.49923E-6 L 0.19913 -0.46318 " pathEditMode="relative" rAng="0" ptsTypes="AA">
                                      <p:cBhvr>
                                        <p:cTn id="36" dur="250" fill="hold"/>
                                        <p:tgtEl>
                                          <p:spTgt spid="4"/>
                                        </p:tgtEl>
                                        <p:attrNameLst>
                                          <p:attrName>ppt_x</p:attrName>
                                          <p:attrName>ppt_y</p:attrName>
                                        </p:attrNameLst>
                                      </p:cBhvr>
                                      <p:rCtr x="9948" y="-23174"/>
                                    </p:animMotion>
                                  </p:childTnLst>
                                  <p:subTnLst>
                                    <p:audio>
                                      <p:cMediaNode>
                                        <p:cTn display="0" masterRel="sameClick">
                                          <p:stCondLst>
                                            <p:cond evt="begin" delay="0">
                                              <p:tn val="35"/>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fill="hold" nodeType="withEffect">
                                  <p:stCondLst>
                                    <p:cond delay="0"/>
                                  </p:stCondLst>
                                  <p:childTnLst>
                                    <p:animMotion origin="layout" path="M 1.94444E-6 4.49923E-6 L -0.1592 -0.31526 " pathEditMode="relative" rAng="0" ptsTypes="AA">
                                      <p:cBhvr>
                                        <p:cTn id="41" dur="250" fill="hold"/>
                                        <p:tgtEl>
                                          <p:spTgt spid="4"/>
                                        </p:tgtEl>
                                        <p:attrNameLst>
                                          <p:attrName>ppt_x</p:attrName>
                                          <p:attrName>ppt_y</p:attrName>
                                        </p:attrNameLst>
                                      </p:cBhvr>
                                      <p:rCtr x="-7969" y="-15778"/>
                                    </p:animMotion>
                                  </p:childTnLst>
                                  <p:subTnLst>
                                    <p:audio>
                                      <p:cMediaNode>
                                        <p:cTn display="0" masterRel="sameClick">
                                          <p:stCondLst>
                                            <p:cond evt="begin" delay="0">
                                              <p:tn val="4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withEffect">
                                  <p:stCondLst>
                                    <p:cond delay="0"/>
                                  </p:stCondLst>
                                  <p:childTnLst>
                                    <p:animMotion origin="layout" path="M 3.61111E-6 -5.08475E-7 L -0.09566 -0.3208 " pathEditMode="relative" rAng="0" ptsTypes="AA">
                                      <p:cBhvr>
                                        <p:cTn id="46" dur="250" fill="hold"/>
                                        <p:tgtEl>
                                          <p:spTgt spid="50"/>
                                        </p:tgtEl>
                                        <p:attrNameLst>
                                          <p:attrName>ppt_x</p:attrName>
                                          <p:attrName>ppt_y</p:attrName>
                                        </p:attrNameLst>
                                      </p:cBhvr>
                                      <p:rCtr x="-4792" y="-16055"/>
                                    </p:animMotion>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withEffect">
                                  <p:stCondLst>
                                    <p:cond delay="0"/>
                                  </p:stCondLst>
                                  <p:childTnLst>
                                    <p:animMotion origin="layout" path="M 1.94444E-6 4.49923E-6 L -0.14254 -0.46318 " pathEditMode="relative" rAng="0" ptsTypes="AA">
                                      <p:cBhvr>
                                        <p:cTn id="51" dur="250" fill="hold"/>
                                        <p:tgtEl>
                                          <p:spTgt spid="4"/>
                                        </p:tgtEl>
                                        <p:attrNameLst>
                                          <p:attrName>ppt_x</p:attrName>
                                          <p:attrName>ppt_y</p:attrName>
                                        </p:attrNameLst>
                                      </p:cBhvr>
                                      <p:rCtr x="-7135" y="-23174"/>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xmlns="" id="{D8CC662D-4A72-4AEC-A172-3DF8A8881D25}"/>
              </a:ext>
            </a:extLst>
          </p:cNvPr>
          <p:cNvPicPr>
            <a:picLocks noChangeAspect="1"/>
          </p:cNvPicPr>
          <p:nvPr/>
        </p:nvPicPr>
        <p:blipFill rotWithShape="1">
          <a:blip r:embed="rId2"/>
          <a:srcRect l="2839"/>
          <a:stretch/>
        </p:blipFill>
        <p:spPr>
          <a:xfrm>
            <a:off x="984656" y="1529738"/>
            <a:ext cx="6294042" cy="3519339"/>
          </a:xfrm>
          <a:prstGeom prst="rect">
            <a:avLst/>
          </a:prstGeom>
        </p:spPr>
      </p:pic>
      <p:pic>
        <p:nvPicPr>
          <p:cNvPr id="10" name="Picture 3">
            <a:extLst>
              <a:ext uri="{FF2B5EF4-FFF2-40B4-BE49-F238E27FC236}">
                <a16:creationId xmlns:a16="http://schemas.microsoft.com/office/drawing/2014/main" xmlns="" id="{5AC3430F-A53C-4C40-BDDD-180E581E9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78698" y="2193012"/>
            <a:ext cx="2057400" cy="4114800"/>
          </a:xfrm>
          <a:prstGeom prst="rect">
            <a:avLst/>
          </a:prstGeom>
        </p:spPr>
      </p:pic>
      <p:sp>
        <p:nvSpPr>
          <p:cNvPr id="2" name="Thought Bubble: Cloud 1">
            <a:extLst>
              <a:ext uri="{FF2B5EF4-FFF2-40B4-BE49-F238E27FC236}">
                <a16:creationId xmlns:a16="http://schemas.microsoft.com/office/drawing/2014/main" xmlns="" id="{23FC93EE-EEDE-4C09-A054-3DB920E39822}"/>
              </a:ext>
            </a:extLst>
          </p:cNvPr>
          <p:cNvSpPr/>
          <p:nvPr/>
        </p:nvSpPr>
        <p:spPr>
          <a:xfrm>
            <a:off x="9645825" y="1338470"/>
            <a:ext cx="2305879" cy="1632885"/>
          </a:xfrm>
          <a:prstGeom prst="cloudCallout">
            <a:avLst>
              <a:gd name="adj1" fmla="val -61638"/>
              <a:gd name="adj2" fmla="val 32471"/>
            </a:avLst>
          </a:prstGeom>
          <a:solidFill>
            <a:srgbClr val="F2789F"/>
          </a:solidFill>
          <a:ln>
            <a:solidFill>
              <a:srgbClr val="F27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Times New Roman" panose="02020603050405020304" pitchFamily="18" charset="0"/>
                <a:cs typeface="Times New Roman" panose="02020603050405020304" pitchFamily="18" charset="0"/>
              </a:rPr>
              <a:t>Quan sát hình ảnh và trả lời câu hỏi</a:t>
            </a:r>
          </a:p>
        </p:txBody>
      </p:sp>
      <p:sp>
        <p:nvSpPr>
          <p:cNvPr id="11" name="Thought Bubble: Cloud 10">
            <a:extLst>
              <a:ext uri="{FF2B5EF4-FFF2-40B4-BE49-F238E27FC236}">
                <a16:creationId xmlns:a16="http://schemas.microsoft.com/office/drawing/2014/main" xmlns="" id="{6228093A-2650-4DB2-8EF1-A5E99CF32339}"/>
              </a:ext>
            </a:extLst>
          </p:cNvPr>
          <p:cNvSpPr/>
          <p:nvPr/>
        </p:nvSpPr>
        <p:spPr>
          <a:xfrm>
            <a:off x="9645824" y="1376569"/>
            <a:ext cx="2546176" cy="1632885"/>
          </a:xfrm>
          <a:prstGeom prst="cloudCallout">
            <a:avLst>
              <a:gd name="adj1" fmla="val -61638"/>
              <a:gd name="adj2" fmla="val 32471"/>
            </a:avLst>
          </a:prstGeom>
          <a:solidFill>
            <a:srgbClr val="FFC000"/>
          </a:solidFill>
          <a:ln>
            <a:solidFill>
              <a:srgbClr val="F0BB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latin typeface="Times New Roman" panose="02020603050405020304" pitchFamily="18" charset="0"/>
                <a:cs typeface="Times New Roman" panose="02020603050405020304" pitchFamily="18" charset="0"/>
              </a:rPr>
              <a:t>Trong hình trên có những năng lượng nào mà em đã biết?</a:t>
            </a:r>
            <a:endParaRPr lang="vi-VN" dirty="0">
              <a:latin typeface="Times New Roman" panose="02020603050405020304" pitchFamily="18" charset="0"/>
              <a:cs typeface="Times New Roman" panose="02020603050405020304" pitchFamily="18" charset="0"/>
            </a:endParaRPr>
          </a:p>
        </p:txBody>
      </p:sp>
      <p:sp>
        <p:nvSpPr>
          <p:cNvPr id="13" name="Thought Bubble: Cloud 12">
            <a:extLst>
              <a:ext uri="{FF2B5EF4-FFF2-40B4-BE49-F238E27FC236}">
                <a16:creationId xmlns:a16="http://schemas.microsoft.com/office/drawing/2014/main" xmlns="" id="{3D96CAD4-1462-49B0-9CD8-F4F8D2C12E6C}"/>
              </a:ext>
            </a:extLst>
          </p:cNvPr>
          <p:cNvSpPr/>
          <p:nvPr/>
        </p:nvSpPr>
        <p:spPr>
          <a:xfrm>
            <a:off x="9645824" y="1414668"/>
            <a:ext cx="2546176" cy="1632885"/>
          </a:xfrm>
          <a:prstGeom prst="cloudCallout">
            <a:avLst>
              <a:gd name="adj1" fmla="val -61638"/>
              <a:gd name="adj2" fmla="val 32471"/>
            </a:avLst>
          </a:prstGeom>
          <a:solidFill>
            <a:srgbClr val="00B0F0"/>
          </a:solidFill>
          <a:ln>
            <a:solidFill>
              <a:srgbClr val="516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i="1" dirty="0">
                <a:latin typeface="Times New Roman" panose="02020603050405020304" pitchFamily="18" charset="0"/>
                <a:ea typeface="Times New Roman" panose="02020603050405020304" pitchFamily="18" charset="0"/>
              </a:rPr>
              <a:t>Em đã nhận ra</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các</a:t>
            </a:r>
            <a:r>
              <a:rPr lang="vi-VN" i="1" dirty="0">
                <a:latin typeface="Times New Roman" panose="02020603050405020304" pitchFamily="18" charset="0"/>
                <a:ea typeface="Times New Roman" panose="02020603050405020304" pitchFamily="18" charset="0"/>
              </a:rPr>
              <a:t> năng lượng </a:t>
            </a:r>
            <a:r>
              <a:rPr lang="en-US" i="1" dirty="0" err="1">
                <a:latin typeface="Times New Roman" panose="02020603050405020304" pitchFamily="18" charset="0"/>
                <a:ea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hình</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trên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cách</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nào</a:t>
            </a:r>
            <a:r>
              <a:rPr lang="vi-VN" i="1" dirty="0">
                <a:latin typeface="Times New Roman" panose="02020603050405020304" pitchFamily="18" charset="0"/>
                <a:ea typeface="Times New Roman" panose="02020603050405020304" pitchFamily="18" charset="0"/>
              </a:rPr>
              <a:t>?</a:t>
            </a:r>
            <a:endParaRPr lang="vi-VN" dirty="0"/>
          </a:p>
        </p:txBody>
      </p:sp>
    </p:spTree>
    <p:extLst>
      <p:ext uri="{BB962C8B-B14F-4D97-AF65-F5344CB8AC3E}">
        <p14:creationId xmlns:p14="http://schemas.microsoft.com/office/powerpoint/2010/main" val="15104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2"/>
                                        </p:tgtEl>
                                        <p:attrNameLst>
                                          <p:attrName>ppt_x</p:attrName>
                                        </p:attrNameLst>
                                      </p:cBhvr>
                                      <p:tavLst>
                                        <p:tav tm="0">
                                          <p:val>
                                            <p:strVal val="ppt_x"/>
                                          </p:val>
                                        </p:tav>
                                        <p:tav tm="100000">
                                          <p:val>
                                            <p:strVal val="ppt_x"/>
                                          </p:val>
                                        </p:tav>
                                      </p:tavLst>
                                    </p:anim>
                                    <p:anim calcmode="lin" valueType="num">
                                      <p:cBhvr additive="base">
                                        <p:cTn id="20" dur="500"/>
                                        <p:tgtEl>
                                          <p:spTgt spid="2"/>
                                        </p:tgtEl>
                                        <p:attrNameLst>
                                          <p:attrName>ppt_y</p:attrName>
                                        </p:attrNameLst>
                                      </p:cBhvr>
                                      <p:tavLst>
                                        <p:tav tm="0">
                                          <p:val>
                                            <p:strVal val="ppt_y"/>
                                          </p:val>
                                        </p:tav>
                                        <p:tav tm="100000">
                                          <p:val>
                                            <p:strVal val="1+ppt_h/2"/>
                                          </p:val>
                                        </p:tav>
                                      </p:tavLst>
                                    </p:anim>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8">
            <a:extLst>
              <a:ext uri="{FF2B5EF4-FFF2-40B4-BE49-F238E27FC236}">
                <a16:creationId xmlns:a16="http://schemas.microsoft.com/office/drawing/2014/main" xmlns="" id="{B52DDCA4-7D88-4535-B36B-6E49D5BA18AA}"/>
              </a:ext>
            </a:extLst>
          </p:cNvPr>
          <p:cNvSpPr>
            <a:spLocks/>
          </p:cNvSpPr>
          <p:nvPr/>
        </p:nvSpPr>
        <p:spPr bwMode="auto">
          <a:xfrm>
            <a:off x="6881566" y="2447110"/>
            <a:ext cx="3931754" cy="4406293"/>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1800"/>
          </a:p>
        </p:txBody>
      </p:sp>
      <p:sp>
        <p:nvSpPr>
          <p:cNvPr id="35" name="Freeform 9">
            <a:extLst>
              <a:ext uri="{FF2B5EF4-FFF2-40B4-BE49-F238E27FC236}">
                <a16:creationId xmlns:a16="http://schemas.microsoft.com/office/drawing/2014/main" xmlns="" id="{B5D09F2A-B041-4E75-BE42-1EF32A0635B3}"/>
              </a:ext>
            </a:extLst>
          </p:cNvPr>
          <p:cNvSpPr>
            <a:spLocks noEditPoints="1"/>
          </p:cNvSpPr>
          <p:nvPr/>
        </p:nvSpPr>
        <p:spPr bwMode="auto">
          <a:xfrm>
            <a:off x="0" y="5860972"/>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36" name="Freeform 9">
            <a:extLst>
              <a:ext uri="{FF2B5EF4-FFF2-40B4-BE49-F238E27FC236}">
                <a16:creationId xmlns:a16="http://schemas.microsoft.com/office/drawing/2014/main" xmlns="" id="{D1CB6BCE-3F2A-4F1C-BF62-29840358312F}"/>
              </a:ext>
            </a:extLst>
          </p:cNvPr>
          <p:cNvSpPr>
            <a:spLocks noEditPoints="1"/>
          </p:cNvSpPr>
          <p:nvPr/>
        </p:nvSpPr>
        <p:spPr bwMode="auto">
          <a:xfrm>
            <a:off x="3048000" y="5860972"/>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 name="Text Placeholder 1">
            <a:extLst>
              <a:ext uri="{FF2B5EF4-FFF2-40B4-BE49-F238E27FC236}">
                <a16:creationId xmlns:a16="http://schemas.microsoft.com/office/drawing/2014/main" xmlns="" id="{206381AD-4C2B-4745-99B1-0BBCE6131A71}"/>
              </a:ext>
            </a:extLst>
          </p:cNvPr>
          <p:cNvSpPr>
            <a:spLocks noGrp="1"/>
          </p:cNvSpPr>
          <p:nvPr>
            <p:ph type="body" sz="quarter" idx="10"/>
          </p:nvPr>
        </p:nvSpPr>
        <p:spPr>
          <a:xfrm>
            <a:off x="4572000" y="657620"/>
            <a:ext cx="3308589" cy="724247"/>
          </a:xfrm>
          <a:prstGeom prst="rect">
            <a:avLst/>
          </a:prstGeom>
          <a:ln w="19050">
            <a:solidFill>
              <a:srgbClr val="00B0F0"/>
            </a:solidFill>
            <a:prstDash val="lgDashDotDot"/>
          </a:ln>
        </p:spPr>
        <p:txBody>
          <a:bodyPr/>
          <a:lstStyle/>
          <a:p>
            <a:r>
              <a:rPr lang="en-US" b="1" dirty="0" err="1">
                <a:solidFill>
                  <a:srgbClr val="F2789F"/>
                </a:solidFill>
                <a:latin typeface="Times New Roman" panose="02020603050405020304" pitchFamily="18" charset="0"/>
                <a:cs typeface="Times New Roman" panose="02020603050405020304" pitchFamily="18" charset="0"/>
              </a:rPr>
              <a:t>Dặn</a:t>
            </a:r>
            <a:r>
              <a:rPr lang="en-US" b="1" dirty="0">
                <a:solidFill>
                  <a:srgbClr val="F2789F"/>
                </a:solidFill>
                <a:latin typeface="Times New Roman" panose="02020603050405020304" pitchFamily="18" charset="0"/>
                <a:cs typeface="Times New Roman" panose="02020603050405020304" pitchFamily="18" charset="0"/>
              </a:rPr>
              <a:t> </a:t>
            </a:r>
            <a:r>
              <a:rPr lang="en-US" b="1" dirty="0" err="1">
                <a:solidFill>
                  <a:srgbClr val="F2789F"/>
                </a:solidFill>
                <a:latin typeface="Times New Roman" panose="02020603050405020304" pitchFamily="18" charset="0"/>
                <a:cs typeface="Times New Roman" panose="02020603050405020304" pitchFamily="18" charset="0"/>
              </a:rPr>
              <a:t>dò</a:t>
            </a:r>
            <a:endParaRPr lang="en-US" b="1" dirty="0">
              <a:solidFill>
                <a:srgbClr val="F2789F"/>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0E443A2A-7A49-4514-98BA-BCA02E03DD24}"/>
              </a:ext>
            </a:extLst>
          </p:cNvPr>
          <p:cNvSpPr/>
          <p:nvPr/>
        </p:nvSpPr>
        <p:spPr>
          <a:xfrm>
            <a:off x="7866874" y="3354250"/>
            <a:ext cx="348146" cy="34814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 name="Oval 3">
            <a:extLst>
              <a:ext uri="{FF2B5EF4-FFF2-40B4-BE49-F238E27FC236}">
                <a16:creationId xmlns:a16="http://schemas.microsoft.com/office/drawing/2014/main" xmlns="" id="{1599832C-437A-4D35-A5FC-012EBEC098FF}"/>
              </a:ext>
            </a:extLst>
          </p:cNvPr>
          <p:cNvSpPr/>
          <p:nvPr/>
        </p:nvSpPr>
        <p:spPr>
          <a:xfrm>
            <a:off x="8531646" y="1761241"/>
            <a:ext cx="756085" cy="75608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 name="Oval 4">
            <a:extLst>
              <a:ext uri="{FF2B5EF4-FFF2-40B4-BE49-F238E27FC236}">
                <a16:creationId xmlns:a16="http://schemas.microsoft.com/office/drawing/2014/main" xmlns="" id="{7A1E185E-525C-4BA8-865C-B9DE200FC274}"/>
              </a:ext>
            </a:extLst>
          </p:cNvPr>
          <p:cNvSpPr/>
          <p:nvPr/>
        </p:nvSpPr>
        <p:spPr>
          <a:xfrm>
            <a:off x="6641886" y="3449358"/>
            <a:ext cx="378042" cy="37804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Oval 5">
            <a:extLst>
              <a:ext uri="{FF2B5EF4-FFF2-40B4-BE49-F238E27FC236}">
                <a16:creationId xmlns:a16="http://schemas.microsoft.com/office/drawing/2014/main" xmlns="" id="{9F48DE3C-AAEA-43D3-A654-B3167A298F64}"/>
              </a:ext>
            </a:extLst>
          </p:cNvPr>
          <p:cNvSpPr/>
          <p:nvPr/>
        </p:nvSpPr>
        <p:spPr>
          <a:xfrm>
            <a:off x="10437511" y="3332691"/>
            <a:ext cx="621680" cy="6216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Oval 6">
            <a:extLst>
              <a:ext uri="{FF2B5EF4-FFF2-40B4-BE49-F238E27FC236}">
                <a16:creationId xmlns:a16="http://schemas.microsoft.com/office/drawing/2014/main" xmlns="" id="{F78CDE65-E65F-4C95-92BF-DE284E78A00A}"/>
              </a:ext>
            </a:extLst>
          </p:cNvPr>
          <p:cNvSpPr/>
          <p:nvPr/>
        </p:nvSpPr>
        <p:spPr>
          <a:xfrm>
            <a:off x="10000406" y="4035766"/>
            <a:ext cx="952157" cy="9521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Oval 7">
            <a:extLst>
              <a:ext uri="{FF2B5EF4-FFF2-40B4-BE49-F238E27FC236}">
                <a16:creationId xmlns:a16="http://schemas.microsoft.com/office/drawing/2014/main" xmlns="" id="{4EC6CC38-D3C7-4112-A57D-140D6F3D0266}"/>
              </a:ext>
            </a:extLst>
          </p:cNvPr>
          <p:cNvSpPr/>
          <p:nvPr/>
        </p:nvSpPr>
        <p:spPr>
          <a:xfrm>
            <a:off x="9299020" y="1700475"/>
            <a:ext cx="1748880" cy="1748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9" name="Oval 8">
            <a:extLst>
              <a:ext uri="{FF2B5EF4-FFF2-40B4-BE49-F238E27FC236}">
                <a16:creationId xmlns:a16="http://schemas.microsoft.com/office/drawing/2014/main" xmlns="" id="{16E83C54-D9F2-47F2-A13F-4DBE89826660}"/>
              </a:ext>
            </a:extLst>
          </p:cNvPr>
          <p:cNvSpPr/>
          <p:nvPr/>
        </p:nvSpPr>
        <p:spPr>
          <a:xfrm>
            <a:off x="6587743" y="1861346"/>
            <a:ext cx="1268288" cy="1268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 name="Oval 9">
            <a:extLst>
              <a:ext uri="{FF2B5EF4-FFF2-40B4-BE49-F238E27FC236}">
                <a16:creationId xmlns:a16="http://schemas.microsoft.com/office/drawing/2014/main" xmlns="" id="{D4926A7B-5C1A-4A9E-AE5A-9496C534FC42}"/>
              </a:ext>
            </a:extLst>
          </p:cNvPr>
          <p:cNvSpPr/>
          <p:nvPr/>
        </p:nvSpPr>
        <p:spPr>
          <a:xfrm>
            <a:off x="6966933" y="4124350"/>
            <a:ext cx="1421600" cy="142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Oval 10">
            <a:extLst>
              <a:ext uri="{FF2B5EF4-FFF2-40B4-BE49-F238E27FC236}">
                <a16:creationId xmlns:a16="http://schemas.microsoft.com/office/drawing/2014/main" xmlns="" id="{95C7BC1D-8344-4EE3-AD6A-78B7A4E412FA}"/>
              </a:ext>
            </a:extLst>
          </p:cNvPr>
          <p:cNvSpPr/>
          <p:nvPr/>
        </p:nvSpPr>
        <p:spPr>
          <a:xfrm>
            <a:off x="8832407" y="3643531"/>
            <a:ext cx="621680" cy="62168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xmlns="" id="{859A06AD-B7D0-46D3-9296-773EA0D906FE}"/>
              </a:ext>
            </a:extLst>
          </p:cNvPr>
          <p:cNvSpPr/>
          <p:nvPr/>
        </p:nvSpPr>
        <p:spPr>
          <a:xfrm>
            <a:off x="8686664" y="2961510"/>
            <a:ext cx="265330" cy="26533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TextBox 24">
            <a:extLst>
              <a:ext uri="{FF2B5EF4-FFF2-40B4-BE49-F238E27FC236}">
                <a16:creationId xmlns:a16="http://schemas.microsoft.com/office/drawing/2014/main" xmlns="" id="{DB615395-2AFB-4FEF-A86C-ECB2E7958643}"/>
              </a:ext>
            </a:extLst>
          </p:cNvPr>
          <p:cNvSpPr txBox="1"/>
          <p:nvPr/>
        </p:nvSpPr>
        <p:spPr>
          <a:xfrm>
            <a:off x="4080398" y="2035234"/>
            <a:ext cx="2661925" cy="823752"/>
          </a:xfrm>
          <a:prstGeom prst="rect">
            <a:avLst/>
          </a:prstGeom>
          <a:noFill/>
        </p:spPr>
        <p:txBody>
          <a:bodyPr wrap="square" rtlCol="0">
            <a:spAutoFit/>
          </a:bodyPr>
          <a:lstStyle/>
          <a:p>
            <a:pPr>
              <a:lnSpc>
                <a:spcPct val="150000"/>
              </a:lnSpc>
            </a:pP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Học</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bài</a:t>
            </a:r>
            <a:r>
              <a:rPr lang="en-US" sz="3600" dirty="0">
                <a:solidFill>
                  <a:srgbClr val="9145B6"/>
                </a:solidFill>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xmlns="" id="{F1852E50-E7D1-4783-A2F6-298AF687CAE0}"/>
              </a:ext>
            </a:extLst>
          </p:cNvPr>
          <p:cNvSpPr txBox="1"/>
          <p:nvPr/>
        </p:nvSpPr>
        <p:spPr>
          <a:xfrm>
            <a:off x="250201" y="3000026"/>
            <a:ext cx="6847663" cy="1654748"/>
          </a:xfrm>
          <a:prstGeom prst="rect">
            <a:avLst/>
          </a:prstGeom>
          <a:noFill/>
        </p:spPr>
        <p:txBody>
          <a:bodyPr wrap="square" rtlCol="0">
            <a:spAutoFit/>
          </a:bodyPr>
          <a:lstStyle/>
          <a:p>
            <a:pPr>
              <a:lnSpc>
                <a:spcPct val="150000"/>
              </a:lnSpc>
            </a:pPr>
            <a:r>
              <a:rPr lang="en-US" sz="3600" dirty="0">
                <a:solidFill>
                  <a:srgbClr val="9145B6"/>
                </a:solidFill>
                <a:latin typeface="Times New Roman" panose="02020603050405020304" pitchFamily="18" charset="0"/>
                <a:cs typeface="Times New Roman" panose="02020603050405020304" pitchFamily="18" charset="0"/>
              </a:rPr>
              <a:t> - </a:t>
            </a:r>
            <a:r>
              <a:rPr lang="en-US" sz="3600" dirty="0" err="1">
                <a:solidFill>
                  <a:srgbClr val="9145B6"/>
                </a:solidFill>
                <a:latin typeface="Times New Roman" panose="02020603050405020304" pitchFamily="18" charset="0"/>
                <a:cs typeface="Times New Roman" panose="02020603050405020304" pitchFamily="18" charset="0"/>
              </a:rPr>
              <a:t>Xem</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trước</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bài</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mới</a:t>
            </a:r>
            <a:r>
              <a:rPr lang="en-US" sz="3600" dirty="0">
                <a:solidFill>
                  <a:srgbClr val="9145B6"/>
                </a:solidFill>
                <a:latin typeface="Times New Roman" panose="02020603050405020304" pitchFamily="18" charset="0"/>
                <a:cs typeface="Times New Roman" panose="02020603050405020304" pitchFamily="18" charset="0"/>
              </a:rPr>
              <a:t> : “</a:t>
            </a:r>
            <a:r>
              <a:rPr lang="en-US" sz="3600" dirty="0" err="1">
                <a:solidFill>
                  <a:srgbClr val="9145B6"/>
                </a:solidFill>
                <a:latin typeface="Times New Roman" panose="02020603050405020304" pitchFamily="18" charset="0"/>
                <a:cs typeface="Times New Roman" panose="02020603050405020304" pitchFamily="18" charset="0"/>
              </a:rPr>
              <a:t>Một</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số</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dạng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năng</a:t>
            </a:r>
            <a:r>
              <a:rPr lang="en-US" sz="3600" dirty="0">
                <a:solidFill>
                  <a:srgbClr val="9145B6"/>
                </a:solidFill>
                <a:latin typeface="Times New Roman" panose="02020603050405020304" pitchFamily="18" charset="0"/>
                <a:cs typeface="Times New Roman" panose="02020603050405020304" pitchFamily="18" charset="0"/>
              </a:rPr>
              <a:t> </a:t>
            </a:r>
            <a:r>
              <a:rPr lang="en-US" sz="3600" dirty="0" err="1">
                <a:solidFill>
                  <a:srgbClr val="9145B6"/>
                </a:solidFill>
                <a:latin typeface="Times New Roman" panose="02020603050405020304" pitchFamily="18" charset="0"/>
                <a:cs typeface="Times New Roman" panose="02020603050405020304" pitchFamily="18" charset="0"/>
              </a:rPr>
              <a:t>lượng</a:t>
            </a:r>
            <a:r>
              <a:rPr lang="en-US" sz="3600" dirty="0">
                <a:solidFill>
                  <a:srgbClr val="9145B6"/>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xmlns="" id="{04863734-E715-4AC7-852B-921E44AF5ED2}"/>
              </a:ext>
            </a:extLst>
          </p:cNvPr>
          <p:cNvSpPr/>
          <p:nvPr/>
        </p:nvSpPr>
        <p:spPr>
          <a:xfrm>
            <a:off x="7685512" y="2945596"/>
            <a:ext cx="265330" cy="26533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0" name="Oval 21">
            <a:extLst>
              <a:ext uri="{FF2B5EF4-FFF2-40B4-BE49-F238E27FC236}">
                <a16:creationId xmlns:a16="http://schemas.microsoft.com/office/drawing/2014/main" xmlns="" id="{20D7848A-87B9-43D5-91D2-833BEE4F53B0}"/>
              </a:ext>
            </a:extLst>
          </p:cNvPr>
          <p:cNvSpPr/>
          <p:nvPr/>
        </p:nvSpPr>
        <p:spPr>
          <a:xfrm rot="20700000">
            <a:off x="9689738" y="2380332"/>
            <a:ext cx="570451" cy="49996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Trapezoid 3">
            <a:extLst>
              <a:ext uri="{FF2B5EF4-FFF2-40B4-BE49-F238E27FC236}">
                <a16:creationId xmlns:a16="http://schemas.microsoft.com/office/drawing/2014/main" xmlns="" id="{3863C594-9859-430E-8707-D40A137D2174}"/>
              </a:ext>
            </a:extLst>
          </p:cNvPr>
          <p:cNvSpPr/>
          <p:nvPr/>
        </p:nvSpPr>
        <p:spPr>
          <a:xfrm>
            <a:off x="10279338" y="431572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32" name="Rectangle 15">
            <a:extLst>
              <a:ext uri="{FF2B5EF4-FFF2-40B4-BE49-F238E27FC236}">
                <a16:creationId xmlns:a16="http://schemas.microsoft.com/office/drawing/2014/main" xmlns="" id="{DDE4B579-1DBD-49E1-9F9C-84BECA59564F}"/>
              </a:ext>
            </a:extLst>
          </p:cNvPr>
          <p:cNvSpPr/>
          <p:nvPr/>
        </p:nvSpPr>
        <p:spPr>
          <a:xfrm rot="14270044">
            <a:off x="7562745" y="4519518"/>
            <a:ext cx="468254" cy="48777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Donut 15">
            <a:extLst>
              <a:ext uri="{FF2B5EF4-FFF2-40B4-BE49-F238E27FC236}">
                <a16:creationId xmlns:a16="http://schemas.microsoft.com/office/drawing/2014/main" xmlns="" id="{1A68660E-2CE9-49CE-9D7F-CEBE2ED80367}"/>
              </a:ext>
            </a:extLst>
          </p:cNvPr>
          <p:cNvSpPr/>
          <p:nvPr/>
        </p:nvSpPr>
        <p:spPr>
          <a:xfrm>
            <a:off x="6944238" y="2357633"/>
            <a:ext cx="453706" cy="45561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Tree>
    <p:extLst>
      <p:ext uri="{BB962C8B-B14F-4D97-AF65-F5344CB8AC3E}">
        <p14:creationId xmlns:p14="http://schemas.microsoft.com/office/powerpoint/2010/main" val="7709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xmlns="" id="{BEDB01E6-578A-462F-BF32-C2C3AA7DEEA1}"/>
              </a:ext>
            </a:extLst>
          </p:cNvPr>
          <p:cNvGrpSpPr/>
          <p:nvPr/>
        </p:nvGrpSpPr>
        <p:grpSpPr>
          <a:xfrm>
            <a:off x="6911026" y="1676894"/>
            <a:ext cx="1017088" cy="1215057"/>
            <a:chOff x="7981066" y="2575110"/>
            <a:chExt cx="1017088" cy="1215057"/>
          </a:xfrm>
          <a:solidFill>
            <a:schemeClr val="accent1"/>
          </a:solidFill>
        </p:grpSpPr>
        <p:sp>
          <p:nvSpPr>
            <p:cNvPr id="44" name="Freeform: Shape 43">
              <a:extLst>
                <a:ext uri="{FF2B5EF4-FFF2-40B4-BE49-F238E27FC236}">
                  <a16:creationId xmlns:a16="http://schemas.microsoft.com/office/drawing/2014/main" xmlns="" id="{C686EFE8-A78C-4299-840D-6FDC52CBF015}"/>
                </a:ext>
              </a:extLst>
            </p:cNvPr>
            <p:cNvSpPr/>
            <p:nvPr/>
          </p:nvSpPr>
          <p:spPr>
            <a:xfrm>
              <a:off x="7981066" y="2811194"/>
              <a:ext cx="1017088" cy="978973"/>
            </a:xfrm>
            <a:custGeom>
              <a:avLst/>
              <a:gdLst>
                <a:gd name="connsiteX0" fmla="*/ 1708938 w 2163080"/>
                <a:gd name="connsiteY0" fmla="*/ 2004560 h 2082019"/>
                <a:gd name="connsiteX1" fmla="*/ 1708938 w 2163080"/>
                <a:gd name="connsiteY1" fmla="*/ 2044384 h 2082019"/>
                <a:gd name="connsiteX2" fmla="*/ 2059441 w 2163080"/>
                <a:gd name="connsiteY2" fmla="*/ 2044384 h 2082019"/>
                <a:gd name="connsiteX3" fmla="*/ 2059441 w 2163080"/>
                <a:gd name="connsiteY3" fmla="*/ 2004560 h 2082019"/>
                <a:gd name="connsiteX4" fmla="*/ 1293406 w 2163080"/>
                <a:gd name="connsiteY4" fmla="*/ 2004560 h 2082019"/>
                <a:gd name="connsiteX5" fmla="*/ 1293406 w 2163080"/>
                <a:gd name="connsiteY5" fmla="*/ 2044384 h 2082019"/>
                <a:gd name="connsiteX6" fmla="*/ 1643909 w 2163080"/>
                <a:gd name="connsiteY6" fmla="*/ 2044384 h 2082019"/>
                <a:gd name="connsiteX7" fmla="*/ 1643909 w 2163080"/>
                <a:gd name="connsiteY7" fmla="*/ 2004560 h 2082019"/>
                <a:gd name="connsiteX8" fmla="*/ 1708938 w 2163080"/>
                <a:gd name="connsiteY8" fmla="*/ 1943463 h 2082019"/>
                <a:gd name="connsiteX9" fmla="*/ 1708938 w 2163080"/>
                <a:gd name="connsiteY9" fmla="*/ 1983287 h 2082019"/>
                <a:gd name="connsiteX10" fmla="*/ 2059441 w 2163080"/>
                <a:gd name="connsiteY10" fmla="*/ 1983287 h 2082019"/>
                <a:gd name="connsiteX11" fmla="*/ 2059441 w 2163080"/>
                <a:gd name="connsiteY11" fmla="*/ 1943463 h 2082019"/>
                <a:gd name="connsiteX12" fmla="*/ 1293406 w 2163080"/>
                <a:gd name="connsiteY12" fmla="*/ 1943463 h 2082019"/>
                <a:gd name="connsiteX13" fmla="*/ 1293406 w 2163080"/>
                <a:gd name="connsiteY13" fmla="*/ 1983287 h 2082019"/>
                <a:gd name="connsiteX14" fmla="*/ 1643909 w 2163080"/>
                <a:gd name="connsiteY14" fmla="*/ 1983287 h 2082019"/>
                <a:gd name="connsiteX15" fmla="*/ 1643909 w 2163080"/>
                <a:gd name="connsiteY15" fmla="*/ 1943463 h 2082019"/>
                <a:gd name="connsiteX16" fmla="*/ 1708938 w 2163080"/>
                <a:gd name="connsiteY16" fmla="*/ 1882367 h 2082019"/>
                <a:gd name="connsiteX17" fmla="*/ 1708938 w 2163080"/>
                <a:gd name="connsiteY17" fmla="*/ 1922191 h 2082019"/>
                <a:gd name="connsiteX18" fmla="*/ 2059441 w 2163080"/>
                <a:gd name="connsiteY18" fmla="*/ 1922191 h 2082019"/>
                <a:gd name="connsiteX19" fmla="*/ 2059441 w 2163080"/>
                <a:gd name="connsiteY19" fmla="*/ 1882367 h 2082019"/>
                <a:gd name="connsiteX20" fmla="*/ 1293406 w 2163080"/>
                <a:gd name="connsiteY20" fmla="*/ 1882367 h 2082019"/>
                <a:gd name="connsiteX21" fmla="*/ 1293406 w 2163080"/>
                <a:gd name="connsiteY21" fmla="*/ 1922191 h 2082019"/>
                <a:gd name="connsiteX22" fmla="*/ 1643909 w 2163080"/>
                <a:gd name="connsiteY22" fmla="*/ 1922191 h 2082019"/>
                <a:gd name="connsiteX23" fmla="*/ 1643909 w 2163080"/>
                <a:gd name="connsiteY23" fmla="*/ 1882367 h 2082019"/>
                <a:gd name="connsiteX24" fmla="*/ 1024178 w 2163080"/>
                <a:gd name="connsiteY24" fmla="*/ 1873675 h 2082019"/>
                <a:gd name="connsiteX25" fmla="*/ 1024178 w 2163080"/>
                <a:gd name="connsiteY25" fmla="*/ 1939321 h 2082019"/>
                <a:gd name="connsiteX26" fmla="*/ 1122274 w 2163080"/>
                <a:gd name="connsiteY26" fmla="*/ 1939321 h 2082019"/>
                <a:gd name="connsiteX27" fmla="*/ 1122274 w 2163080"/>
                <a:gd name="connsiteY27" fmla="*/ 1873675 h 2082019"/>
                <a:gd name="connsiteX28" fmla="*/ 840577 w 2163080"/>
                <a:gd name="connsiteY28" fmla="*/ 1873675 h 2082019"/>
                <a:gd name="connsiteX29" fmla="*/ 840577 w 2163080"/>
                <a:gd name="connsiteY29" fmla="*/ 1939321 h 2082019"/>
                <a:gd name="connsiteX30" fmla="*/ 938673 w 2163080"/>
                <a:gd name="connsiteY30" fmla="*/ 1939321 h 2082019"/>
                <a:gd name="connsiteX31" fmla="*/ 938673 w 2163080"/>
                <a:gd name="connsiteY31" fmla="*/ 1873675 h 2082019"/>
                <a:gd name="connsiteX32" fmla="*/ 656977 w 2163080"/>
                <a:gd name="connsiteY32" fmla="*/ 1873675 h 2082019"/>
                <a:gd name="connsiteX33" fmla="*/ 656977 w 2163080"/>
                <a:gd name="connsiteY33" fmla="*/ 1939321 h 2082019"/>
                <a:gd name="connsiteX34" fmla="*/ 755073 w 2163080"/>
                <a:gd name="connsiteY34" fmla="*/ 1939321 h 2082019"/>
                <a:gd name="connsiteX35" fmla="*/ 755073 w 2163080"/>
                <a:gd name="connsiteY35" fmla="*/ 1873675 h 2082019"/>
                <a:gd name="connsiteX36" fmla="*/ 1708938 w 2163080"/>
                <a:gd name="connsiteY36" fmla="*/ 1821270 h 2082019"/>
                <a:gd name="connsiteX37" fmla="*/ 1708938 w 2163080"/>
                <a:gd name="connsiteY37" fmla="*/ 1861094 h 2082019"/>
                <a:gd name="connsiteX38" fmla="*/ 2059441 w 2163080"/>
                <a:gd name="connsiteY38" fmla="*/ 1861094 h 2082019"/>
                <a:gd name="connsiteX39" fmla="*/ 2059441 w 2163080"/>
                <a:gd name="connsiteY39" fmla="*/ 1821270 h 2082019"/>
                <a:gd name="connsiteX40" fmla="*/ 1293406 w 2163080"/>
                <a:gd name="connsiteY40" fmla="*/ 1821270 h 2082019"/>
                <a:gd name="connsiteX41" fmla="*/ 1293406 w 2163080"/>
                <a:gd name="connsiteY41" fmla="*/ 1861094 h 2082019"/>
                <a:gd name="connsiteX42" fmla="*/ 1643909 w 2163080"/>
                <a:gd name="connsiteY42" fmla="*/ 1861094 h 2082019"/>
                <a:gd name="connsiteX43" fmla="*/ 1643909 w 2163080"/>
                <a:gd name="connsiteY43" fmla="*/ 1821270 h 2082019"/>
                <a:gd name="connsiteX44" fmla="*/ 1024178 w 2163080"/>
                <a:gd name="connsiteY44" fmla="*/ 1737466 h 2082019"/>
                <a:gd name="connsiteX45" fmla="*/ 1024178 w 2163080"/>
                <a:gd name="connsiteY45" fmla="*/ 1803112 h 2082019"/>
                <a:gd name="connsiteX46" fmla="*/ 1122274 w 2163080"/>
                <a:gd name="connsiteY46" fmla="*/ 1803112 h 2082019"/>
                <a:gd name="connsiteX47" fmla="*/ 1122274 w 2163080"/>
                <a:gd name="connsiteY47" fmla="*/ 1737466 h 2082019"/>
                <a:gd name="connsiteX48" fmla="*/ 840577 w 2163080"/>
                <a:gd name="connsiteY48" fmla="*/ 1737466 h 2082019"/>
                <a:gd name="connsiteX49" fmla="*/ 840577 w 2163080"/>
                <a:gd name="connsiteY49" fmla="*/ 1803112 h 2082019"/>
                <a:gd name="connsiteX50" fmla="*/ 938673 w 2163080"/>
                <a:gd name="connsiteY50" fmla="*/ 1803112 h 2082019"/>
                <a:gd name="connsiteX51" fmla="*/ 938673 w 2163080"/>
                <a:gd name="connsiteY51" fmla="*/ 1737466 h 2082019"/>
                <a:gd name="connsiteX52" fmla="*/ 656977 w 2163080"/>
                <a:gd name="connsiteY52" fmla="*/ 1737466 h 2082019"/>
                <a:gd name="connsiteX53" fmla="*/ 656977 w 2163080"/>
                <a:gd name="connsiteY53" fmla="*/ 1803112 h 2082019"/>
                <a:gd name="connsiteX54" fmla="*/ 755073 w 2163080"/>
                <a:gd name="connsiteY54" fmla="*/ 1803112 h 2082019"/>
                <a:gd name="connsiteX55" fmla="*/ 755073 w 2163080"/>
                <a:gd name="connsiteY55" fmla="*/ 1737466 h 2082019"/>
                <a:gd name="connsiteX56" fmla="*/ 1024178 w 2163080"/>
                <a:gd name="connsiteY56" fmla="*/ 1601257 h 2082019"/>
                <a:gd name="connsiteX57" fmla="*/ 1024178 w 2163080"/>
                <a:gd name="connsiteY57" fmla="*/ 1666903 h 2082019"/>
                <a:gd name="connsiteX58" fmla="*/ 1122274 w 2163080"/>
                <a:gd name="connsiteY58" fmla="*/ 1666903 h 2082019"/>
                <a:gd name="connsiteX59" fmla="*/ 1122274 w 2163080"/>
                <a:gd name="connsiteY59" fmla="*/ 1601257 h 2082019"/>
                <a:gd name="connsiteX60" fmla="*/ 840577 w 2163080"/>
                <a:gd name="connsiteY60" fmla="*/ 1601257 h 2082019"/>
                <a:gd name="connsiteX61" fmla="*/ 840577 w 2163080"/>
                <a:gd name="connsiteY61" fmla="*/ 1666903 h 2082019"/>
                <a:gd name="connsiteX62" fmla="*/ 938673 w 2163080"/>
                <a:gd name="connsiteY62" fmla="*/ 1666903 h 2082019"/>
                <a:gd name="connsiteX63" fmla="*/ 938673 w 2163080"/>
                <a:gd name="connsiteY63" fmla="*/ 1601257 h 2082019"/>
                <a:gd name="connsiteX64" fmla="*/ 656977 w 2163080"/>
                <a:gd name="connsiteY64" fmla="*/ 1601257 h 2082019"/>
                <a:gd name="connsiteX65" fmla="*/ 656977 w 2163080"/>
                <a:gd name="connsiteY65" fmla="*/ 1666903 h 2082019"/>
                <a:gd name="connsiteX66" fmla="*/ 755073 w 2163080"/>
                <a:gd name="connsiteY66" fmla="*/ 1666903 h 2082019"/>
                <a:gd name="connsiteX67" fmla="*/ 755073 w 2163080"/>
                <a:gd name="connsiteY67" fmla="*/ 1601257 h 2082019"/>
                <a:gd name="connsiteX68" fmla="*/ 1949811 w 2163080"/>
                <a:gd name="connsiteY68" fmla="*/ 1437108 h 2082019"/>
                <a:gd name="connsiteX69" fmla="*/ 1949811 w 2163080"/>
                <a:gd name="connsiteY69" fmla="*/ 1502754 h 2082019"/>
                <a:gd name="connsiteX70" fmla="*/ 2047907 w 2163080"/>
                <a:gd name="connsiteY70" fmla="*/ 1502754 h 2082019"/>
                <a:gd name="connsiteX71" fmla="*/ 2047907 w 2163080"/>
                <a:gd name="connsiteY71" fmla="*/ 1437108 h 2082019"/>
                <a:gd name="connsiteX72" fmla="*/ 1766210 w 2163080"/>
                <a:gd name="connsiteY72" fmla="*/ 1437108 h 2082019"/>
                <a:gd name="connsiteX73" fmla="*/ 1766210 w 2163080"/>
                <a:gd name="connsiteY73" fmla="*/ 1502754 h 2082019"/>
                <a:gd name="connsiteX74" fmla="*/ 1864306 w 2163080"/>
                <a:gd name="connsiteY74" fmla="*/ 1502754 h 2082019"/>
                <a:gd name="connsiteX75" fmla="*/ 1864306 w 2163080"/>
                <a:gd name="connsiteY75" fmla="*/ 1437108 h 2082019"/>
                <a:gd name="connsiteX76" fmla="*/ 1582610 w 2163080"/>
                <a:gd name="connsiteY76" fmla="*/ 1437108 h 2082019"/>
                <a:gd name="connsiteX77" fmla="*/ 1582610 w 2163080"/>
                <a:gd name="connsiteY77" fmla="*/ 1502754 h 2082019"/>
                <a:gd name="connsiteX78" fmla="*/ 1680706 w 2163080"/>
                <a:gd name="connsiteY78" fmla="*/ 1502754 h 2082019"/>
                <a:gd name="connsiteX79" fmla="*/ 1680706 w 2163080"/>
                <a:gd name="connsiteY79" fmla="*/ 1437108 h 2082019"/>
                <a:gd name="connsiteX80" fmla="*/ 1386037 w 2163080"/>
                <a:gd name="connsiteY80" fmla="*/ 1437108 h 2082019"/>
                <a:gd name="connsiteX81" fmla="*/ 1386037 w 2163080"/>
                <a:gd name="connsiteY81" fmla="*/ 1502754 h 2082019"/>
                <a:gd name="connsiteX82" fmla="*/ 1484133 w 2163080"/>
                <a:gd name="connsiteY82" fmla="*/ 1502754 h 2082019"/>
                <a:gd name="connsiteX83" fmla="*/ 1484133 w 2163080"/>
                <a:gd name="connsiteY83" fmla="*/ 1437108 h 2082019"/>
                <a:gd name="connsiteX84" fmla="*/ 1202437 w 2163080"/>
                <a:gd name="connsiteY84" fmla="*/ 1437108 h 2082019"/>
                <a:gd name="connsiteX85" fmla="*/ 1202437 w 2163080"/>
                <a:gd name="connsiteY85" fmla="*/ 1502754 h 2082019"/>
                <a:gd name="connsiteX86" fmla="*/ 1300533 w 2163080"/>
                <a:gd name="connsiteY86" fmla="*/ 1502754 h 2082019"/>
                <a:gd name="connsiteX87" fmla="*/ 1300533 w 2163080"/>
                <a:gd name="connsiteY87" fmla="*/ 1437108 h 2082019"/>
                <a:gd name="connsiteX88" fmla="*/ 1024178 w 2163080"/>
                <a:gd name="connsiteY88" fmla="*/ 1437108 h 2082019"/>
                <a:gd name="connsiteX89" fmla="*/ 1024178 w 2163080"/>
                <a:gd name="connsiteY89" fmla="*/ 1502754 h 2082019"/>
                <a:gd name="connsiteX90" fmla="*/ 1122274 w 2163080"/>
                <a:gd name="connsiteY90" fmla="*/ 1502754 h 2082019"/>
                <a:gd name="connsiteX91" fmla="*/ 1122274 w 2163080"/>
                <a:gd name="connsiteY91" fmla="*/ 1437108 h 2082019"/>
                <a:gd name="connsiteX92" fmla="*/ 840577 w 2163080"/>
                <a:gd name="connsiteY92" fmla="*/ 1437108 h 2082019"/>
                <a:gd name="connsiteX93" fmla="*/ 840577 w 2163080"/>
                <a:gd name="connsiteY93" fmla="*/ 1502754 h 2082019"/>
                <a:gd name="connsiteX94" fmla="*/ 938673 w 2163080"/>
                <a:gd name="connsiteY94" fmla="*/ 1502754 h 2082019"/>
                <a:gd name="connsiteX95" fmla="*/ 938673 w 2163080"/>
                <a:gd name="connsiteY95" fmla="*/ 1437108 h 2082019"/>
                <a:gd name="connsiteX96" fmla="*/ 656977 w 2163080"/>
                <a:gd name="connsiteY96" fmla="*/ 1437108 h 2082019"/>
                <a:gd name="connsiteX97" fmla="*/ 656977 w 2163080"/>
                <a:gd name="connsiteY97" fmla="*/ 1502754 h 2082019"/>
                <a:gd name="connsiteX98" fmla="*/ 755073 w 2163080"/>
                <a:gd name="connsiteY98" fmla="*/ 1502754 h 2082019"/>
                <a:gd name="connsiteX99" fmla="*/ 755073 w 2163080"/>
                <a:gd name="connsiteY99" fmla="*/ 1437108 h 2082019"/>
                <a:gd name="connsiteX100" fmla="*/ 1037978 w 2163080"/>
                <a:gd name="connsiteY100" fmla="*/ 331011 h 2082019"/>
                <a:gd name="connsiteX101" fmla="*/ 1037978 w 2163080"/>
                <a:gd name="connsiteY101" fmla="*/ 465308 h 2082019"/>
                <a:gd name="connsiteX102" fmla="*/ 1059098 w 2163080"/>
                <a:gd name="connsiteY102" fmla="*/ 468502 h 2082019"/>
                <a:gd name="connsiteX103" fmla="*/ 1162875 w 2163080"/>
                <a:gd name="connsiteY103" fmla="*/ 562591 h 2082019"/>
                <a:gd name="connsiteX104" fmla="*/ 1173239 w 2163080"/>
                <a:gd name="connsiteY104" fmla="*/ 613926 h 2082019"/>
                <a:gd name="connsiteX105" fmla="*/ 1175942 w 2163080"/>
                <a:gd name="connsiteY105" fmla="*/ 613926 h 2082019"/>
                <a:gd name="connsiteX106" fmla="*/ 1175942 w 2163080"/>
                <a:gd name="connsiteY106" fmla="*/ 627317 h 2082019"/>
                <a:gd name="connsiteX107" fmla="*/ 1175943 w 2163080"/>
                <a:gd name="connsiteY107" fmla="*/ 627321 h 2082019"/>
                <a:gd name="connsiteX108" fmla="*/ 1175942 w 2163080"/>
                <a:gd name="connsiteY108" fmla="*/ 1063497 h 2082019"/>
                <a:gd name="connsiteX109" fmla="*/ 1283069 w 2163080"/>
                <a:gd name="connsiteY109" fmla="*/ 1063497 h 2082019"/>
                <a:gd name="connsiteX110" fmla="*/ 1283069 w 2163080"/>
                <a:gd name="connsiteY110" fmla="*/ 627216 h 2082019"/>
                <a:gd name="connsiteX111" fmla="*/ 1384635 w 2163080"/>
                <a:gd name="connsiteY111" fmla="*/ 473988 h 2082019"/>
                <a:gd name="connsiteX112" fmla="*/ 1437863 w 2163080"/>
                <a:gd name="connsiteY112" fmla="*/ 463242 h 2082019"/>
                <a:gd name="connsiteX113" fmla="*/ 1437863 w 2163080"/>
                <a:gd name="connsiteY113" fmla="*/ 331011 h 2082019"/>
                <a:gd name="connsiteX114" fmla="*/ 785279 w 2163080"/>
                <a:gd name="connsiteY114" fmla="*/ 331011 h 2082019"/>
                <a:gd name="connsiteX115" fmla="*/ 785279 w 2163080"/>
                <a:gd name="connsiteY115" fmla="*/ 1063497 h 2082019"/>
                <a:gd name="connsiteX116" fmla="*/ 843351 w 2163080"/>
                <a:gd name="connsiteY116" fmla="*/ 1063497 h 2082019"/>
                <a:gd name="connsiteX117" fmla="*/ 843351 w 2163080"/>
                <a:gd name="connsiteY117" fmla="*/ 627321 h 2082019"/>
                <a:gd name="connsiteX118" fmla="*/ 944917 w 2163080"/>
                <a:gd name="connsiteY118" fmla="*/ 474094 h 2082019"/>
                <a:gd name="connsiteX119" fmla="*/ 996379 w 2163080"/>
                <a:gd name="connsiteY119" fmla="*/ 463704 h 2082019"/>
                <a:gd name="connsiteX120" fmla="*/ 996379 w 2163080"/>
                <a:gd name="connsiteY120" fmla="*/ 331011 h 2082019"/>
                <a:gd name="connsiteX121" fmla="*/ 683756 w 2163080"/>
                <a:gd name="connsiteY121" fmla="*/ 0 h 2082019"/>
                <a:gd name="connsiteX122" fmla="*/ 785279 w 2163080"/>
                <a:gd name="connsiteY122" fmla="*/ 0 h 2082019"/>
                <a:gd name="connsiteX123" fmla="*/ 785279 w 2163080"/>
                <a:gd name="connsiteY123" fmla="*/ 1 h 2082019"/>
                <a:gd name="connsiteX124" fmla="*/ 785279 w 2163080"/>
                <a:gd name="connsiteY124" fmla="*/ 150699 h 2082019"/>
                <a:gd name="connsiteX125" fmla="*/ 785279 w 2163080"/>
                <a:gd name="connsiteY125" fmla="*/ 150703 h 2082019"/>
                <a:gd name="connsiteX126" fmla="*/ 785279 w 2163080"/>
                <a:gd name="connsiteY126" fmla="*/ 185573 h 2082019"/>
                <a:gd name="connsiteX127" fmla="*/ 785279 w 2163080"/>
                <a:gd name="connsiteY127" fmla="*/ 268612 h 2082019"/>
                <a:gd name="connsiteX128" fmla="*/ 1437863 w 2163080"/>
                <a:gd name="connsiteY128" fmla="*/ 268612 h 2082019"/>
                <a:gd name="connsiteX129" fmla="*/ 1437863 w 2163080"/>
                <a:gd name="connsiteY129" fmla="*/ 268180 h 2082019"/>
                <a:gd name="connsiteX130" fmla="*/ 1479462 w 2163080"/>
                <a:gd name="connsiteY130" fmla="*/ 268180 h 2082019"/>
                <a:gd name="connsiteX131" fmla="*/ 1479462 w 2163080"/>
                <a:gd name="connsiteY131" fmla="*/ 466997 h 2082019"/>
                <a:gd name="connsiteX132" fmla="*/ 1514095 w 2163080"/>
                <a:gd name="connsiteY132" fmla="*/ 473988 h 2082019"/>
                <a:gd name="connsiteX133" fmla="*/ 1608185 w 2163080"/>
                <a:gd name="connsiteY133" fmla="*/ 577765 h 2082019"/>
                <a:gd name="connsiteX134" fmla="*/ 1613636 w 2163080"/>
                <a:gd name="connsiteY134" fmla="*/ 613821 h 2082019"/>
                <a:gd name="connsiteX135" fmla="*/ 1615660 w 2163080"/>
                <a:gd name="connsiteY135" fmla="*/ 613821 h 2082019"/>
                <a:gd name="connsiteX136" fmla="*/ 1615660 w 2163080"/>
                <a:gd name="connsiteY136" fmla="*/ 627210 h 2082019"/>
                <a:gd name="connsiteX137" fmla="*/ 1615661 w 2163080"/>
                <a:gd name="connsiteY137" fmla="*/ 627216 h 2082019"/>
                <a:gd name="connsiteX138" fmla="*/ 1615660 w 2163080"/>
                <a:gd name="connsiteY138" fmla="*/ 1063497 h 2082019"/>
                <a:gd name="connsiteX139" fmla="*/ 2163080 w 2163080"/>
                <a:gd name="connsiteY139" fmla="*/ 1063497 h 2082019"/>
                <a:gd name="connsiteX140" fmla="*/ 2163080 w 2163080"/>
                <a:gd name="connsiteY140" fmla="*/ 1184656 h 2082019"/>
                <a:gd name="connsiteX141" fmla="*/ 2163080 w 2163080"/>
                <a:gd name="connsiteY141" fmla="*/ 1530190 h 2082019"/>
                <a:gd name="connsiteX142" fmla="*/ 2163080 w 2163080"/>
                <a:gd name="connsiteY142" fmla="*/ 2078653 h 2082019"/>
                <a:gd name="connsiteX143" fmla="*/ 2163080 w 2163080"/>
                <a:gd name="connsiteY143" fmla="*/ 2082019 h 2082019"/>
                <a:gd name="connsiteX144" fmla="*/ 499194 w 2163080"/>
                <a:gd name="connsiteY144" fmla="*/ 2082019 h 2082019"/>
                <a:gd name="connsiteX145" fmla="*/ 499105 w 2163080"/>
                <a:gd name="connsiteY145" fmla="*/ 2082019 h 2082019"/>
                <a:gd name="connsiteX146" fmla="*/ 421721 w 2163080"/>
                <a:gd name="connsiteY146" fmla="*/ 2082019 h 2082019"/>
                <a:gd name="connsiteX147" fmla="*/ 421721 w 2163080"/>
                <a:gd name="connsiteY147" fmla="*/ 1864776 h 2082019"/>
                <a:gd name="connsiteX148" fmla="*/ 327071 w 2163080"/>
                <a:gd name="connsiteY148" fmla="*/ 1864776 h 2082019"/>
                <a:gd name="connsiteX149" fmla="*/ 327071 w 2163080"/>
                <a:gd name="connsiteY149" fmla="*/ 2082019 h 2082019"/>
                <a:gd name="connsiteX150" fmla="*/ 249597 w 2163080"/>
                <a:gd name="connsiteY150" fmla="*/ 2082019 h 2082019"/>
                <a:gd name="connsiteX151" fmla="*/ 249597 w 2163080"/>
                <a:gd name="connsiteY151" fmla="*/ 2082018 h 2082019"/>
                <a:gd name="connsiteX152" fmla="*/ 163326 w 2163080"/>
                <a:gd name="connsiteY152" fmla="*/ 2082018 h 2082019"/>
                <a:gd name="connsiteX153" fmla="*/ 163326 w 2163080"/>
                <a:gd name="connsiteY153" fmla="*/ 1864776 h 2082019"/>
                <a:gd name="connsiteX154" fmla="*/ 68676 w 2163080"/>
                <a:gd name="connsiteY154" fmla="*/ 1864776 h 2082019"/>
                <a:gd name="connsiteX155" fmla="*/ 68676 w 2163080"/>
                <a:gd name="connsiteY155" fmla="*/ 2082018 h 2082019"/>
                <a:gd name="connsiteX156" fmla="*/ 0 w 2163080"/>
                <a:gd name="connsiteY156" fmla="*/ 2082018 h 2082019"/>
                <a:gd name="connsiteX157" fmla="*/ 0 w 2163080"/>
                <a:gd name="connsiteY157" fmla="*/ 1070653 h 2082019"/>
                <a:gd name="connsiteX158" fmla="*/ 0 w 2163080"/>
                <a:gd name="connsiteY158" fmla="*/ 957871 h 2082019"/>
                <a:gd name="connsiteX159" fmla="*/ 0 w 2163080"/>
                <a:gd name="connsiteY159" fmla="*/ 957207 h 2082019"/>
                <a:gd name="connsiteX160" fmla="*/ 91842 w 2163080"/>
                <a:gd name="connsiteY160" fmla="*/ 957207 h 2082019"/>
                <a:gd name="connsiteX161" fmla="*/ 91842 w 2163080"/>
                <a:gd name="connsiteY161" fmla="*/ 351653 h 2082019"/>
                <a:gd name="connsiteX162" fmla="*/ 91841 w 2163080"/>
                <a:gd name="connsiteY162" fmla="*/ 351653 h 2082019"/>
                <a:gd name="connsiteX163" fmla="*/ 91841 w 2163080"/>
                <a:gd name="connsiteY163" fmla="*/ 185571 h 2082019"/>
                <a:gd name="connsiteX164" fmla="*/ 237438 w 2163080"/>
                <a:gd name="connsiteY164" fmla="*/ 185571 h 2082019"/>
                <a:gd name="connsiteX165" fmla="*/ 383036 w 2163080"/>
                <a:gd name="connsiteY165" fmla="*/ 185571 h 2082019"/>
                <a:gd name="connsiteX166" fmla="*/ 383037 w 2163080"/>
                <a:gd name="connsiteY166" fmla="*/ 185571 h 2082019"/>
                <a:gd name="connsiteX167" fmla="*/ 383037 w 2163080"/>
                <a:gd name="connsiteY167" fmla="*/ 337527 h 2082019"/>
                <a:gd name="connsiteX168" fmla="*/ 383038 w 2163080"/>
                <a:gd name="connsiteY168" fmla="*/ 337527 h 2082019"/>
                <a:gd name="connsiteX169" fmla="*/ 383038 w 2163080"/>
                <a:gd name="connsiteY169" fmla="*/ 337530 h 2082019"/>
                <a:gd name="connsiteX170" fmla="*/ 383038 w 2163080"/>
                <a:gd name="connsiteY170" fmla="*/ 955499 h 2082019"/>
                <a:gd name="connsiteX171" fmla="*/ 499194 w 2163080"/>
                <a:gd name="connsiteY171" fmla="*/ 955499 h 2082019"/>
                <a:gd name="connsiteX172" fmla="*/ 499194 w 2163080"/>
                <a:gd name="connsiteY172" fmla="*/ 956944 h 2082019"/>
                <a:gd name="connsiteX173" fmla="*/ 499194 w 2163080"/>
                <a:gd name="connsiteY173" fmla="*/ 1063497 h 2082019"/>
                <a:gd name="connsiteX174" fmla="*/ 591966 w 2163080"/>
                <a:gd name="connsiteY174" fmla="*/ 1063497 h 2082019"/>
                <a:gd name="connsiteX175" fmla="*/ 591966 w 2163080"/>
                <a:gd name="connsiteY175" fmla="*/ 185573 h 2082019"/>
                <a:gd name="connsiteX176" fmla="*/ 591966 w 2163080"/>
                <a:gd name="connsiteY176" fmla="*/ 150703 h 2082019"/>
                <a:gd name="connsiteX177" fmla="*/ 591966 w 2163080"/>
                <a:gd name="connsiteY177" fmla="*/ 1 h 2082019"/>
                <a:gd name="connsiteX178" fmla="*/ 683756 w 2163080"/>
                <a:gd name="connsiteY178" fmla="*/ 1 h 208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163080" h="2082019">
                  <a:moveTo>
                    <a:pt x="1708938" y="2004560"/>
                  </a:moveTo>
                  <a:lnTo>
                    <a:pt x="1708938" y="2044384"/>
                  </a:lnTo>
                  <a:lnTo>
                    <a:pt x="2059441" y="2044384"/>
                  </a:lnTo>
                  <a:lnTo>
                    <a:pt x="2059441" y="2004560"/>
                  </a:lnTo>
                  <a:close/>
                  <a:moveTo>
                    <a:pt x="1293406" y="2004560"/>
                  </a:moveTo>
                  <a:lnTo>
                    <a:pt x="1293406" y="2044384"/>
                  </a:lnTo>
                  <a:lnTo>
                    <a:pt x="1643909" y="2044384"/>
                  </a:lnTo>
                  <a:lnTo>
                    <a:pt x="1643909" y="2004560"/>
                  </a:lnTo>
                  <a:close/>
                  <a:moveTo>
                    <a:pt x="1708938" y="1943463"/>
                  </a:moveTo>
                  <a:lnTo>
                    <a:pt x="1708938" y="1983287"/>
                  </a:lnTo>
                  <a:lnTo>
                    <a:pt x="2059441" y="1983287"/>
                  </a:lnTo>
                  <a:lnTo>
                    <a:pt x="2059441" y="1943463"/>
                  </a:lnTo>
                  <a:close/>
                  <a:moveTo>
                    <a:pt x="1293406" y="1943463"/>
                  </a:moveTo>
                  <a:lnTo>
                    <a:pt x="1293406" y="1983287"/>
                  </a:lnTo>
                  <a:lnTo>
                    <a:pt x="1643909" y="1983287"/>
                  </a:lnTo>
                  <a:lnTo>
                    <a:pt x="1643909" y="1943463"/>
                  </a:lnTo>
                  <a:close/>
                  <a:moveTo>
                    <a:pt x="1708938" y="1882367"/>
                  </a:moveTo>
                  <a:lnTo>
                    <a:pt x="1708938" y="1922191"/>
                  </a:lnTo>
                  <a:lnTo>
                    <a:pt x="2059441" y="1922191"/>
                  </a:lnTo>
                  <a:lnTo>
                    <a:pt x="2059441" y="1882367"/>
                  </a:lnTo>
                  <a:close/>
                  <a:moveTo>
                    <a:pt x="1293406" y="1882367"/>
                  </a:moveTo>
                  <a:lnTo>
                    <a:pt x="1293406" y="1922191"/>
                  </a:lnTo>
                  <a:lnTo>
                    <a:pt x="1643909" y="1922191"/>
                  </a:lnTo>
                  <a:lnTo>
                    <a:pt x="1643909" y="1882367"/>
                  </a:lnTo>
                  <a:close/>
                  <a:moveTo>
                    <a:pt x="1024178" y="1873675"/>
                  </a:moveTo>
                  <a:lnTo>
                    <a:pt x="1024178" y="1939321"/>
                  </a:lnTo>
                  <a:lnTo>
                    <a:pt x="1122274" y="1939321"/>
                  </a:lnTo>
                  <a:lnTo>
                    <a:pt x="1122274" y="1873675"/>
                  </a:lnTo>
                  <a:close/>
                  <a:moveTo>
                    <a:pt x="840577" y="1873675"/>
                  </a:moveTo>
                  <a:lnTo>
                    <a:pt x="840577" y="1939321"/>
                  </a:lnTo>
                  <a:lnTo>
                    <a:pt x="938673" y="1939321"/>
                  </a:lnTo>
                  <a:lnTo>
                    <a:pt x="938673" y="1873675"/>
                  </a:lnTo>
                  <a:close/>
                  <a:moveTo>
                    <a:pt x="656977" y="1873675"/>
                  </a:moveTo>
                  <a:lnTo>
                    <a:pt x="656977" y="1939321"/>
                  </a:lnTo>
                  <a:lnTo>
                    <a:pt x="755073" y="1939321"/>
                  </a:lnTo>
                  <a:lnTo>
                    <a:pt x="755073" y="1873675"/>
                  </a:lnTo>
                  <a:close/>
                  <a:moveTo>
                    <a:pt x="1708938" y="1821270"/>
                  </a:moveTo>
                  <a:lnTo>
                    <a:pt x="1708938" y="1861094"/>
                  </a:lnTo>
                  <a:lnTo>
                    <a:pt x="2059441" y="1861094"/>
                  </a:lnTo>
                  <a:lnTo>
                    <a:pt x="2059441" y="1821270"/>
                  </a:lnTo>
                  <a:close/>
                  <a:moveTo>
                    <a:pt x="1293406" y="1821270"/>
                  </a:moveTo>
                  <a:lnTo>
                    <a:pt x="1293406" y="1861094"/>
                  </a:lnTo>
                  <a:lnTo>
                    <a:pt x="1643909" y="1861094"/>
                  </a:lnTo>
                  <a:lnTo>
                    <a:pt x="1643909" y="1821270"/>
                  </a:lnTo>
                  <a:close/>
                  <a:moveTo>
                    <a:pt x="1024178" y="1737466"/>
                  </a:moveTo>
                  <a:lnTo>
                    <a:pt x="1024178" y="1803112"/>
                  </a:lnTo>
                  <a:lnTo>
                    <a:pt x="1122274" y="1803112"/>
                  </a:lnTo>
                  <a:lnTo>
                    <a:pt x="1122274" y="1737466"/>
                  </a:lnTo>
                  <a:close/>
                  <a:moveTo>
                    <a:pt x="840577" y="1737466"/>
                  </a:moveTo>
                  <a:lnTo>
                    <a:pt x="840577" y="1803112"/>
                  </a:lnTo>
                  <a:lnTo>
                    <a:pt x="938673" y="1803112"/>
                  </a:lnTo>
                  <a:lnTo>
                    <a:pt x="938673" y="1737466"/>
                  </a:lnTo>
                  <a:close/>
                  <a:moveTo>
                    <a:pt x="656977" y="1737466"/>
                  </a:moveTo>
                  <a:lnTo>
                    <a:pt x="656977" y="1803112"/>
                  </a:lnTo>
                  <a:lnTo>
                    <a:pt x="755073" y="1803112"/>
                  </a:lnTo>
                  <a:lnTo>
                    <a:pt x="755073" y="1737466"/>
                  </a:lnTo>
                  <a:close/>
                  <a:moveTo>
                    <a:pt x="1024178" y="1601257"/>
                  </a:moveTo>
                  <a:lnTo>
                    <a:pt x="1024178" y="1666903"/>
                  </a:lnTo>
                  <a:lnTo>
                    <a:pt x="1122274" y="1666903"/>
                  </a:lnTo>
                  <a:lnTo>
                    <a:pt x="1122274" y="1601257"/>
                  </a:lnTo>
                  <a:close/>
                  <a:moveTo>
                    <a:pt x="840577" y="1601257"/>
                  </a:moveTo>
                  <a:lnTo>
                    <a:pt x="840577" y="1666903"/>
                  </a:lnTo>
                  <a:lnTo>
                    <a:pt x="938673" y="1666903"/>
                  </a:lnTo>
                  <a:lnTo>
                    <a:pt x="938673" y="1601257"/>
                  </a:lnTo>
                  <a:close/>
                  <a:moveTo>
                    <a:pt x="656977" y="1601257"/>
                  </a:moveTo>
                  <a:lnTo>
                    <a:pt x="656977" y="1666903"/>
                  </a:lnTo>
                  <a:lnTo>
                    <a:pt x="755073" y="1666903"/>
                  </a:lnTo>
                  <a:lnTo>
                    <a:pt x="755073" y="1601257"/>
                  </a:lnTo>
                  <a:close/>
                  <a:moveTo>
                    <a:pt x="1949811" y="1437108"/>
                  </a:moveTo>
                  <a:lnTo>
                    <a:pt x="1949811" y="1502754"/>
                  </a:lnTo>
                  <a:lnTo>
                    <a:pt x="2047907" y="1502754"/>
                  </a:lnTo>
                  <a:lnTo>
                    <a:pt x="2047907" y="1437108"/>
                  </a:lnTo>
                  <a:close/>
                  <a:moveTo>
                    <a:pt x="1766210" y="1437108"/>
                  </a:moveTo>
                  <a:lnTo>
                    <a:pt x="1766210" y="1502754"/>
                  </a:lnTo>
                  <a:lnTo>
                    <a:pt x="1864306" y="1502754"/>
                  </a:lnTo>
                  <a:lnTo>
                    <a:pt x="1864306" y="1437108"/>
                  </a:lnTo>
                  <a:close/>
                  <a:moveTo>
                    <a:pt x="1582610" y="1437108"/>
                  </a:moveTo>
                  <a:lnTo>
                    <a:pt x="1582610" y="1502754"/>
                  </a:lnTo>
                  <a:lnTo>
                    <a:pt x="1680706" y="1502754"/>
                  </a:lnTo>
                  <a:lnTo>
                    <a:pt x="1680706" y="1437108"/>
                  </a:lnTo>
                  <a:close/>
                  <a:moveTo>
                    <a:pt x="1386037" y="1437108"/>
                  </a:moveTo>
                  <a:lnTo>
                    <a:pt x="1386037" y="1502754"/>
                  </a:lnTo>
                  <a:lnTo>
                    <a:pt x="1484133" y="1502754"/>
                  </a:lnTo>
                  <a:lnTo>
                    <a:pt x="1484133" y="1437108"/>
                  </a:lnTo>
                  <a:close/>
                  <a:moveTo>
                    <a:pt x="1202437" y="1437108"/>
                  </a:moveTo>
                  <a:lnTo>
                    <a:pt x="1202437" y="1502754"/>
                  </a:lnTo>
                  <a:lnTo>
                    <a:pt x="1300533" y="1502754"/>
                  </a:lnTo>
                  <a:lnTo>
                    <a:pt x="1300533" y="1437108"/>
                  </a:lnTo>
                  <a:close/>
                  <a:moveTo>
                    <a:pt x="1024178" y="1437108"/>
                  </a:moveTo>
                  <a:lnTo>
                    <a:pt x="1024178" y="1502754"/>
                  </a:lnTo>
                  <a:lnTo>
                    <a:pt x="1122274" y="1502754"/>
                  </a:lnTo>
                  <a:lnTo>
                    <a:pt x="1122274" y="1437108"/>
                  </a:lnTo>
                  <a:close/>
                  <a:moveTo>
                    <a:pt x="840577" y="1437108"/>
                  </a:moveTo>
                  <a:lnTo>
                    <a:pt x="840577" y="1502754"/>
                  </a:lnTo>
                  <a:lnTo>
                    <a:pt x="938673" y="1502754"/>
                  </a:lnTo>
                  <a:lnTo>
                    <a:pt x="938673" y="1437108"/>
                  </a:lnTo>
                  <a:close/>
                  <a:moveTo>
                    <a:pt x="656977" y="1437108"/>
                  </a:moveTo>
                  <a:lnTo>
                    <a:pt x="656977" y="1502754"/>
                  </a:lnTo>
                  <a:lnTo>
                    <a:pt x="755073" y="1502754"/>
                  </a:lnTo>
                  <a:lnTo>
                    <a:pt x="755073" y="1437108"/>
                  </a:lnTo>
                  <a:close/>
                  <a:moveTo>
                    <a:pt x="1037978" y="331011"/>
                  </a:moveTo>
                  <a:lnTo>
                    <a:pt x="1037978" y="465308"/>
                  </a:lnTo>
                  <a:lnTo>
                    <a:pt x="1059098" y="468502"/>
                  </a:lnTo>
                  <a:cubicBezTo>
                    <a:pt x="1105963" y="483078"/>
                    <a:pt x="1143941" y="517827"/>
                    <a:pt x="1162875" y="562591"/>
                  </a:cubicBezTo>
                  <a:lnTo>
                    <a:pt x="1173239" y="613926"/>
                  </a:lnTo>
                  <a:lnTo>
                    <a:pt x="1175942" y="613926"/>
                  </a:lnTo>
                  <a:lnTo>
                    <a:pt x="1175942" y="627317"/>
                  </a:lnTo>
                  <a:lnTo>
                    <a:pt x="1175943" y="627321"/>
                  </a:lnTo>
                  <a:lnTo>
                    <a:pt x="1175942" y="1063497"/>
                  </a:lnTo>
                  <a:lnTo>
                    <a:pt x="1283069" y="1063497"/>
                  </a:lnTo>
                  <a:lnTo>
                    <a:pt x="1283069" y="627216"/>
                  </a:lnTo>
                  <a:cubicBezTo>
                    <a:pt x="1283069" y="558334"/>
                    <a:pt x="1324949" y="499233"/>
                    <a:pt x="1384635" y="473988"/>
                  </a:cubicBezTo>
                  <a:lnTo>
                    <a:pt x="1437863" y="463242"/>
                  </a:lnTo>
                  <a:lnTo>
                    <a:pt x="1437863" y="331011"/>
                  </a:lnTo>
                  <a:close/>
                  <a:moveTo>
                    <a:pt x="785279" y="331011"/>
                  </a:moveTo>
                  <a:lnTo>
                    <a:pt x="785279" y="1063497"/>
                  </a:lnTo>
                  <a:lnTo>
                    <a:pt x="843351" y="1063497"/>
                  </a:lnTo>
                  <a:lnTo>
                    <a:pt x="843351" y="627321"/>
                  </a:lnTo>
                  <a:cubicBezTo>
                    <a:pt x="843351" y="558439"/>
                    <a:pt x="885231" y="499339"/>
                    <a:pt x="944917" y="474094"/>
                  </a:cubicBezTo>
                  <a:lnTo>
                    <a:pt x="996379" y="463704"/>
                  </a:lnTo>
                  <a:lnTo>
                    <a:pt x="996379" y="331011"/>
                  </a:lnTo>
                  <a:close/>
                  <a:moveTo>
                    <a:pt x="683756" y="0"/>
                  </a:moveTo>
                  <a:lnTo>
                    <a:pt x="785279" y="0"/>
                  </a:lnTo>
                  <a:lnTo>
                    <a:pt x="785279" y="1"/>
                  </a:lnTo>
                  <a:lnTo>
                    <a:pt x="785279" y="150699"/>
                  </a:lnTo>
                  <a:lnTo>
                    <a:pt x="785279" y="150703"/>
                  </a:lnTo>
                  <a:lnTo>
                    <a:pt x="785279" y="185573"/>
                  </a:lnTo>
                  <a:lnTo>
                    <a:pt x="785279" y="268612"/>
                  </a:lnTo>
                  <a:lnTo>
                    <a:pt x="1437863" y="268612"/>
                  </a:lnTo>
                  <a:lnTo>
                    <a:pt x="1437863" y="268180"/>
                  </a:lnTo>
                  <a:lnTo>
                    <a:pt x="1479462" y="268180"/>
                  </a:lnTo>
                  <a:lnTo>
                    <a:pt x="1479462" y="466997"/>
                  </a:lnTo>
                  <a:lnTo>
                    <a:pt x="1514095" y="473988"/>
                  </a:lnTo>
                  <a:cubicBezTo>
                    <a:pt x="1558860" y="492922"/>
                    <a:pt x="1593608" y="530900"/>
                    <a:pt x="1608185" y="577765"/>
                  </a:cubicBezTo>
                  <a:lnTo>
                    <a:pt x="1613636" y="613821"/>
                  </a:lnTo>
                  <a:lnTo>
                    <a:pt x="1615660" y="613821"/>
                  </a:lnTo>
                  <a:lnTo>
                    <a:pt x="1615660" y="627210"/>
                  </a:lnTo>
                  <a:lnTo>
                    <a:pt x="1615661" y="627216"/>
                  </a:lnTo>
                  <a:lnTo>
                    <a:pt x="1615660" y="1063497"/>
                  </a:lnTo>
                  <a:lnTo>
                    <a:pt x="2163080" y="1063497"/>
                  </a:lnTo>
                  <a:lnTo>
                    <a:pt x="2163080" y="1184656"/>
                  </a:lnTo>
                  <a:lnTo>
                    <a:pt x="2163080" y="1530190"/>
                  </a:lnTo>
                  <a:lnTo>
                    <a:pt x="2163080" y="2078653"/>
                  </a:lnTo>
                  <a:lnTo>
                    <a:pt x="2163080" y="2082019"/>
                  </a:lnTo>
                  <a:lnTo>
                    <a:pt x="499194" y="2082019"/>
                  </a:lnTo>
                  <a:lnTo>
                    <a:pt x="499105" y="2082019"/>
                  </a:lnTo>
                  <a:lnTo>
                    <a:pt x="421721" y="2082019"/>
                  </a:lnTo>
                  <a:lnTo>
                    <a:pt x="421721" y="1864776"/>
                  </a:lnTo>
                  <a:lnTo>
                    <a:pt x="327071" y="1864776"/>
                  </a:lnTo>
                  <a:lnTo>
                    <a:pt x="327071" y="2082019"/>
                  </a:lnTo>
                  <a:lnTo>
                    <a:pt x="249597" y="2082019"/>
                  </a:lnTo>
                  <a:lnTo>
                    <a:pt x="249597" y="2082018"/>
                  </a:lnTo>
                  <a:lnTo>
                    <a:pt x="163326" y="2082018"/>
                  </a:lnTo>
                  <a:lnTo>
                    <a:pt x="163326" y="1864776"/>
                  </a:lnTo>
                  <a:lnTo>
                    <a:pt x="68676" y="1864776"/>
                  </a:lnTo>
                  <a:lnTo>
                    <a:pt x="68676" y="2082018"/>
                  </a:lnTo>
                  <a:lnTo>
                    <a:pt x="0" y="2082018"/>
                  </a:lnTo>
                  <a:lnTo>
                    <a:pt x="0" y="1070653"/>
                  </a:lnTo>
                  <a:lnTo>
                    <a:pt x="0" y="957871"/>
                  </a:lnTo>
                  <a:lnTo>
                    <a:pt x="0" y="957207"/>
                  </a:lnTo>
                  <a:lnTo>
                    <a:pt x="91842" y="957207"/>
                  </a:lnTo>
                  <a:lnTo>
                    <a:pt x="91842" y="351653"/>
                  </a:lnTo>
                  <a:lnTo>
                    <a:pt x="91841" y="351653"/>
                  </a:lnTo>
                  <a:lnTo>
                    <a:pt x="91841" y="185571"/>
                  </a:lnTo>
                  <a:lnTo>
                    <a:pt x="237438" y="185571"/>
                  </a:lnTo>
                  <a:lnTo>
                    <a:pt x="383036" y="185571"/>
                  </a:lnTo>
                  <a:lnTo>
                    <a:pt x="383037" y="185571"/>
                  </a:lnTo>
                  <a:lnTo>
                    <a:pt x="383037" y="337527"/>
                  </a:lnTo>
                  <a:lnTo>
                    <a:pt x="383038" y="337527"/>
                  </a:lnTo>
                  <a:lnTo>
                    <a:pt x="383038" y="337530"/>
                  </a:lnTo>
                  <a:lnTo>
                    <a:pt x="383038" y="955499"/>
                  </a:lnTo>
                  <a:lnTo>
                    <a:pt x="499194" y="955499"/>
                  </a:lnTo>
                  <a:lnTo>
                    <a:pt x="499194" y="956944"/>
                  </a:lnTo>
                  <a:lnTo>
                    <a:pt x="499194" y="1063497"/>
                  </a:lnTo>
                  <a:lnTo>
                    <a:pt x="591966" y="1063497"/>
                  </a:lnTo>
                  <a:lnTo>
                    <a:pt x="591966" y="185573"/>
                  </a:lnTo>
                  <a:lnTo>
                    <a:pt x="591966" y="150703"/>
                  </a:lnTo>
                  <a:lnTo>
                    <a:pt x="591966" y="1"/>
                  </a:lnTo>
                  <a:lnTo>
                    <a:pt x="683756"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Graphic 12">
              <a:extLst>
                <a:ext uri="{FF2B5EF4-FFF2-40B4-BE49-F238E27FC236}">
                  <a16:creationId xmlns:a16="http://schemas.microsoft.com/office/drawing/2014/main" xmlns="" id="{521DE834-C4EC-4D1D-B2BE-B86330067E3B}"/>
                </a:ext>
              </a:extLst>
            </p:cNvPr>
            <p:cNvSpPr/>
            <p:nvPr/>
          </p:nvSpPr>
          <p:spPr>
            <a:xfrm>
              <a:off x="8006387" y="2575110"/>
              <a:ext cx="629297" cy="357806"/>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grp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DCBF4C2A-841A-41B9-98BA-B1B6BCBD9E47}"/>
              </a:ext>
            </a:extLst>
          </p:cNvPr>
          <p:cNvGrpSpPr/>
          <p:nvPr/>
        </p:nvGrpSpPr>
        <p:grpSpPr>
          <a:xfrm>
            <a:off x="5896004" y="897971"/>
            <a:ext cx="1040343" cy="2681980"/>
            <a:chOff x="5896004" y="897971"/>
            <a:chExt cx="1040343" cy="2681980"/>
          </a:xfrm>
          <a:solidFill>
            <a:schemeClr val="accent2"/>
          </a:solidFill>
        </p:grpSpPr>
        <p:sp>
          <p:nvSpPr>
            <p:cNvPr id="42" name="Freeform: Shape 41">
              <a:extLst>
                <a:ext uri="{FF2B5EF4-FFF2-40B4-BE49-F238E27FC236}">
                  <a16:creationId xmlns:a16="http://schemas.microsoft.com/office/drawing/2014/main" xmlns="" id="{0B672E30-0915-4756-8DA9-EC7826FEA941}"/>
                </a:ext>
              </a:extLst>
            </p:cNvPr>
            <p:cNvSpPr/>
            <p:nvPr/>
          </p:nvSpPr>
          <p:spPr>
            <a:xfrm flipH="1">
              <a:off x="5896004" y="897971"/>
              <a:ext cx="1040343" cy="268198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xmlns="" id="{3C215486-5581-41DA-BB13-EC2929BFDFF6}"/>
                </a:ext>
              </a:extLst>
            </p:cNvPr>
            <p:cNvSpPr/>
            <p:nvPr/>
          </p:nvSpPr>
          <p:spPr>
            <a:xfrm flipH="1">
              <a:off x="6332703" y="1594640"/>
              <a:ext cx="603644" cy="155618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grpSp>
      <p:grpSp>
        <p:nvGrpSpPr>
          <p:cNvPr id="33" name="Group 32">
            <a:extLst>
              <a:ext uri="{FF2B5EF4-FFF2-40B4-BE49-F238E27FC236}">
                <a16:creationId xmlns:a16="http://schemas.microsoft.com/office/drawing/2014/main" xmlns="" id="{1A54AB28-9F5A-48C0-A57A-AE3E743FFDE1}"/>
              </a:ext>
            </a:extLst>
          </p:cNvPr>
          <p:cNvGrpSpPr/>
          <p:nvPr/>
        </p:nvGrpSpPr>
        <p:grpSpPr>
          <a:xfrm>
            <a:off x="3609104" y="2369880"/>
            <a:ext cx="4336199" cy="1622461"/>
            <a:chOff x="5615841" y="4238904"/>
            <a:chExt cx="1552845" cy="581023"/>
          </a:xfrm>
          <a:solidFill>
            <a:schemeClr val="accent3"/>
          </a:solidFill>
        </p:grpSpPr>
        <p:sp>
          <p:nvSpPr>
            <p:cNvPr id="31" name="Freeform: Shape 30">
              <a:extLst>
                <a:ext uri="{FF2B5EF4-FFF2-40B4-BE49-F238E27FC236}">
                  <a16:creationId xmlns:a16="http://schemas.microsoft.com/office/drawing/2014/main" xmlns="" id="{7F06776A-A1FE-49DF-9DF8-D21E35001880}"/>
                </a:ext>
              </a:extLst>
            </p:cNvPr>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 fmla="*/ 891999 w 906893"/>
                <a:gd name="connsiteY0" fmla="*/ 534735 h 577971"/>
                <a:gd name="connsiteX1" fmla="*/ 789633 w 906893"/>
                <a:gd name="connsiteY1" fmla="*/ 575295 h 577971"/>
                <a:gd name="connsiteX2" fmla="*/ 691774 w 906893"/>
                <a:gd name="connsiteY2" fmla="*/ 575295 h 577971"/>
                <a:gd name="connsiteX3" fmla="*/ 618379 w 906893"/>
                <a:gd name="connsiteY3" fmla="*/ 559521 h 577971"/>
                <a:gd name="connsiteX4" fmla="*/ 453242 w 906893"/>
                <a:gd name="connsiteY4" fmla="*/ 479045 h 577971"/>
                <a:gd name="connsiteX5" fmla="*/ 366006 w 906893"/>
                <a:gd name="connsiteY5" fmla="*/ 381186 h 577971"/>
                <a:gd name="connsiteX6" fmla="*/ 297762 w 906893"/>
                <a:gd name="connsiteY6" fmla="*/ 286224 h 577971"/>
                <a:gd name="connsiteX7" fmla="*/ 206985 w 906893"/>
                <a:gd name="connsiteY7" fmla="*/ 196091 h 577971"/>
                <a:gd name="connsiteX8" fmla="*/ 135844 w 906893"/>
                <a:gd name="connsiteY8" fmla="*/ 135250 h 577971"/>
                <a:gd name="connsiteX9" fmla="*/ 37663 w 906893"/>
                <a:gd name="connsiteY9" fmla="*/ 58959 h 577971"/>
                <a:gd name="connsiteX10" fmla="*/ 0 w 906893"/>
                <a:gd name="connsiteY10" fmla="*/ 31919 h 577971"/>
                <a:gd name="connsiteX11" fmla="*/ 351198 w 906893"/>
                <a:gd name="connsiteY11" fmla="*/ 7776 h 577971"/>
                <a:gd name="connsiteX12" fmla="*/ 639625 w 906893"/>
                <a:gd name="connsiteY12" fmla="*/ 45761 h 577971"/>
                <a:gd name="connsiteX13" fmla="*/ 823111 w 906893"/>
                <a:gd name="connsiteY13" fmla="*/ 233110 h 577971"/>
                <a:gd name="connsiteX14" fmla="*/ 906806 w 906893"/>
                <a:gd name="connsiteY14" fmla="*/ 491921 h 577971"/>
                <a:gd name="connsiteX15" fmla="*/ 906163 w 906893"/>
                <a:gd name="connsiteY15" fmla="*/ 499325 h 577971"/>
                <a:gd name="connsiteX16" fmla="*/ 833734 w 906893"/>
                <a:gd name="connsiteY16" fmla="*/ 455868 h 577971"/>
                <a:gd name="connsiteX17" fmla="*/ 717526 w 906893"/>
                <a:gd name="connsiteY17" fmla="*/ 356077 h 577971"/>
                <a:gd name="connsiteX18" fmla="*/ 642844 w 906893"/>
                <a:gd name="connsiteY18" fmla="*/ 254677 h 577971"/>
                <a:gd name="connsiteX19" fmla="*/ 559471 w 906893"/>
                <a:gd name="connsiteY19" fmla="*/ 178708 h 577971"/>
                <a:gd name="connsiteX20" fmla="*/ 481248 w 906893"/>
                <a:gd name="connsiteY20" fmla="*/ 168407 h 577971"/>
                <a:gd name="connsiteX21" fmla="*/ 502172 w 906893"/>
                <a:gd name="connsiteY21" fmla="*/ 175167 h 577971"/>
                <a:gd name="connsiteX22" fmla="*/ 607435 w 906893"/>
                <a:gd name="connsiteY22" fmla="*/ 247595 h 577971"/>
                <a:gd name="connsiteX23" fmla="*/ 673747 w 906893"/>
                <a:gd name="connsiteY23" fmla="*/ 347386 h 577971"/>
                <a:gd name="connsiteX24" fmla="*/ 769031 w 906893"/>
                <a:gd name="connsiteY24" fmla="*/ 441704 h 577971"/>
                <a:gd name="connsiteX25" fmla="*/ 891999 w 906893"/>
                <a:gd name="connsiteY25" fmla="*/ 534735 h 5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xmlns="" id="{0723D289-969B-426B-B8FA-FC6EE52575F3}"/>
                </a:ext>
              </a:extLst>
            </p:cNvPr>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sp>
        <p:nvSpPr>
          <p:cNvPr id="58" name="Rectangle 57">
            <a:extLst>
              <a:ext uri="{FF2B5EF4-FFF2-40B4-BE49-F238E27FC236}">
                <a16:creationId xmlns:a16="http://schemas.microsoft.com/office/drawing/2014/main" xmlns="" id="{F8DB6FFD-AFE5-43BD-ABD6-00113C4BD74C}"/>
              </a:ext>
            </a:extLst>
          </p:cNvPr>
          <p:cNvSpPr/>
          <p:nvPr/>
        </p:nvSpPr>
        <p:spPr>
          <a:xfrm>
            <a:off x="0" y="4153709"/>
            <a:ext cx="12192000" cy="1381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xmlns="" id="{3FBB36C2-2713-4D8A-BA46-DEEB982E310F}"/>
              </a:ext>
            </a:extLst>
          </p:cNvPr>
          <p:cNvGrpSpPr/>
          <p:nvPr/>
        </p:nvGrpSpPr>
        <p:grpSpPr>
          <a:xfrm>
            <a:off x="3653397" y="1887066"/>
            <a:ext cx="1546155" cy="505120"/>
            <a:chOff x="4723437" y="2782010"/>
            <a:chExt cx="1546155" cy="505120"/>
          </a:xfrm>
        </p:grpSpPr>
        <p:sp>
          <p:nvSpPr>
            <p:cNvPr id="38" name="Freeform: Shape 37">
              <a:extLst>
                <a:ext uri="{FF2B5EF4-FFF2-40B4-BE49-F238E27FC236}">
                  <a16:creationId xmlns:a16="http://schemas.microsoft.com/office/drawing/2014/main" xmlns="" id="{49AEBCB8-9322-4067-B666-83F9AF540BF1}"/>
                </a:ext>
              </a:extLst>
            </p:cNvPr>
            <p:cNvSpPr/>
            <p:nvPr/>
          </p:nvSpPr>
          <p:spPr>
            <a:xfrm>
              <a:off x="4723437"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761E601-E025-48CD-9F5D-301F067DA4FE}"/>
                </a:ext>
              </a:extLst>
            </p:cNvPr>
            <p:cNvSpPr/>
            <p:nvPr/>
          </p:nvSpPr>
          <p:spPr>
            <a:xfrm>
              <a:off x="4990334" y="2782010"/>
              <a:ext cx="609135" cy="505120"/>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C7E79BEC-BD2C-4EA9-AA15-040318662F43}"/>
                </a:ext>
              </a:extLst>
            </p:cNvPr>
            <p:cNvSpPr/>
            <p:nvPr/>
          </p:nvSpPr>
          <p:spPr>
            <a:xfrm>
              <a:off x="5589947" y="2972095"/>
              <a:ext cx="379909" cy="315035"/>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A86273BA-E6AD-48DB-8FB4-3FC95F003612}"/>
                </a:ext>
              </a:extLst>
            </p:cNvPr>
            <p:cNvSpPr/>
            <p:nvPr/>
          </p:nvSpPr>
          <p:spPr>
            <a:xfrm>
              <a:off x="5965674"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grpSp>
      <p:sp>
        <p:nvSpPr>
          <p:cNvPr id="60" name="TextBox 59">
            <a:extLst>
              <a:ext uri="{FF2B5EF4-FFF2-40B4-BE49-F238E27FC236}">
                <a16:creationId xmlns:a16="http://schemas.microsoft.com/office/drawing/2014/main" xmlns="" id="{6F542FDA-6944-41BC-817D-DE672C425147}"/>
              </a:ext>
            </a:extLst>
          </p:cNvPr>
          <p:cNvSpPr txBox="1"/>
          <p:nvPr/>
        </p:nvSpPr>
        <p:spPr>
          <a:xfrm>
            <a:off x="3680299" y="3937340"/>
            <a:ext cx="5799036" cy="1446550"/>
          </a:xfrm>
          <a:prstGeom prst="rect">
            <a:avLst/>
          </a:prstGeom>
          <a:noFill/>
        </p:spPr>
        <p:txBody>
          <a:bodyPr wrap="square" rtlCol="0" anchor="ctr">
            <a:spAutoFit/>
          </a:bodyPr>
          <a:lstStyle/>
          <a:p>
            <a:pPr algn="ctr"/>
            <a:r>
              <a:rPr lang="en-US" altLang="ko-KR" sz="8800" dirty="0">
                <a:solidFill>
                  <a:schemeClr val="bg1"/>
                </a:solidFill>
                <a:latin typeface="Times New Roman" panose="02020603050405020304" pitchFamily="18" charset="0"/>
                <a:cs typeface="Times New Roman" panose="02020603050405020304" pitchFamily="18" charset="0"/>
              </a:rPr>
              <a:t>Thank You !!</a:t>
            </a:r>
            <a:endParaRPr lang="ko-KR" altLang="en-US" sz="8800" dirty="0">
              <a:solidFill>
                <a:schemeClr val="bg1"/>
              </a:solidFill>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xmlns="" id="{E61A478B-62D4-4072-997E-3837B16B99F0}"/>
              </a:ext>
            </a:extLst>
          </p:cNvPr>
          <p:cNvSpPr/>
          <p:nvPr/>
        </p:nvSpPr>
        <p:spPr>
          <a:xfrm>
            <a:off x="8211992" y="2232636"/>
            <a:ext cx="773271" cy="77327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xmlns="" id="{E0A05C90-FC07-4A23-B3F3-F2271CDD452A}"/>
              </a:ext>
            </a:extLst>
          </p:cNvPr>
          <p:cNvSpPr/>
          <p:nvPr/>
        </p:nvSpPr>
        <p:spPr>
          <a:xfrm>
            <a:off x="10896490" y="3035713"/>
            <a:ext cx="506393" cy="506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xmlns="" id="{4654E7D2-C455-48AD-9072-7C9F160565B1}"/>
              </a:ext>
            </a:extLst>
          </p:cNvPr>
          <p:cNvSpPr/>
          <p:nvPr/>
        </p:nvSpPr>
        <p:spPr>
          <a:xfrm>
            <a:off x="9761427" y="781194"/>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C3AEA43F-7102-4622-863C-29B6D6394F72}"/>
              </a:ext>
            </a:extLst>
          </p:cNvPr>
          <p:cNvSpPr/>
          <p:nvPr/>
        </p:nvSpPr>
        <p:spPr>
          <a:xfrm>
            <a:off x="10197311" y="2949370"/>
            <a:ext cx="901558" cy="90155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xmlns="" id="{447E0538-A412-4387-94A5-2B342C0A2E77}"/>
              </a:ext>
            </a:extLst>
          </p:cNvPr>
          <p:cNvSpPr/>
          <p:nvPr/>
        </p:nvSpPr>
        <p:spPr>
          <a:xfrm>
            <a:off x="2432698" y="1815596"/>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xmlns="" id="{43425CA9-3BFA-4533-A436-6EF7335C439C}"/>
              </a:ext>
            </a:extLst>
          </p:cNvPr>
          <p:cNvSpPr/>
          <p:nvPr/>
        </p:nvSpPr>
        <p:spPr>
          <a:xfrm>
            <a:off x="2668257" y="844212"/>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xmlns="" id="{16E02D60-ECA5-447C-A132-55E2E0516A52}"/>
              </a:ext>
            </a:extLst>
          </p:cNvPr>
          <p:cNvSpPr/>
          <p:nvPr/>
        </p:nvSpPr>
        <p:spPr>
          <a:xfrm>
            <a:off x="6808066" y="619083"/>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DA4C073D-E698-4E29-BC83-EF46F8AA0768}"/>
              </a:ext>
            </a:extLst>
          </p:cNvPr>
          <p:cNvSpPr/>
          <p:nvPr/>
        </p:nvSpPr>
        <p:spPr>
          <a:xfrm>
            <a:off x="5103454" y="1046165"/>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D816EC0B-289D-45DB-BA2A-2D5774E94545}"/>
              </a:ext>
            </a:extLst>
          </p:cNvPr>
          <p:cNvSpPr/>
          <p:nvPr/>
        </p:nvSpPr>
        <p:spPr>
          <a:xfrm>
            <a:off x="2348624" y="2503039"/>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B3E9C167-3E74-444B-BBF1-A9F4B19A0035}"/>
              </a:ext>
            </a:extLst>
          </p:cNvPr>
          <p:cNvSpPr/>
          <p:nvPr/>
        </p:nvSpPr>
        <p:spPr>
          <a:xfrm>
            <a:off x="1357837" y="2406633"/>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9F287556-555D-45F7-91BA-127AA0690FDF}"/>
              </a:ext>
            </a:extLst>
          </p:cNvPr>
          <p:cNvSpPr/>
          <p:nvPr/>
        </p:nvSpPr>
        <p:spPr>
          <a:xfrm>
            <a:off x="37811" y="2276039"/>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83C54042-12EC-4257-9472-65969213694F}"/>
              </a:ext>
            </a:extLst>
          </p:cNvPr>
          <p:cNvSpPr/>
          <p:nvPr/>
        </p:nvSpPr>
        <p:spPr>
          <a:xfrm>
            <a:off x="10938453" y="708766"/>
            <a:ext cx="1106829" cy="110682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3C1D6E05-CC0A-452F-A74B-FE5A4584A4DF}"/>
              </a:ext>
            </a:extLst>
          </p:cNvPr>
          <p:cNvSpPr/>
          <p:nvPr/>
        </p:nvSpPr>
        <p:spPr>
          <a:xfrm>
            <a:off x="2454804" y="880520"/>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914D98F1-76F8-41BF-A12D-78A5C07503ED}"/>
              </a:ext>
            </a:extLst>
          </p:cNvPr>
          <p:cNvSpPr/>
          <p:nvPr/>
        </p:nvSpPr>
        <p:spPr>
          <a:xfrm>
            <a:off x="145136" y="277276"/>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xmlns="" id="{9EAC5C74-3392-4FBA-8A2D-E2B9483F00A2}"/>
              </a:ext>
            </a:extLst>
          </p:cNvPr>
          <p:cNvSpPr/>
          <p:nvPr/>
        </p:nvSpPr>
        <p:spPr>
          <a:xfrm>
            <a:off x="481123" y="4439471"/>
            <a:ext cx="762187" cy="76218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0952C6B5-0003-48C7-9E41-46727D58D262}"/>
              </a:ext>
            </a:extLst>
          </p:cNvPr>
          <p:cNvSpPr/>
          <p:nvPr/>
        </p:nvSpPr>
        <p:spPr>
          <a:xfrm>
            <a:off x="10520003" y="5103756"/>
            <a:ext cx="464131" cy="464131"/>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AACC6F48-963A-4D2D-891F-B11C324665FB}"/>
              </a:ext>
            </a:extLst>
          </p:cNvPr>
          <p:cNvSpPr/>
          <p:nvPr/>
        </p:nvSpPr>
        <p:spPr>
          <a:xfrm>
            <a:off x="9256939" y="6160415"/>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2209FB43-BBDD-41E0-8C0A-051FAD8F47E4}"/>
              </a:ext>
            </a:extLst>
          </p:cNvPr>
          <p:cNvSpPr/>
          <p:nvPr/>
        </p:nvSpPr>
        <p:spPr>
          <a:xfrm>
            <a:off x="10858712" y="5119682"/>
            <a:ext cx="826317" cy="82631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67878697-B718-4D49-B8FC-454C280C8238}"/>
              </a:ext>
            </a:extLst>
          </p:cNvPr>
          <p:cNvSpPr/>
          <p:nvPr/>
        </p:nvSpPr>
        <p:spPr>
          <a:xfrm>
            <a:off x="8257517" y="5000138"/>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C37F3F48-FCE9-4756-8242-6F96B485530D}"/>
              </a:ext>
            </a:extLst>
          </p:cNvPr>
          <p:cNvSpPr/>
          <p:nvPr/>
        </p:nvSpPr>
        <p:spPr>
          <a:xfrm>
            <a:off x="3227515" y="5371302"/>
            <a:ext cx="286720" cy="28672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EBC5EA47-AF78-4443-A1B8-3559FF601647}"/>
              </a:ext>
            </a:extLst>
          </p:cNvPr>
          <p:cNvSpPr/>
          <p:nvPr/>
        </p:nvSpPr>
        <p:spPr>
          <a:xfrm>
            <a:off x="2712665" y="5604458"/>
            <a:ext cx="656604" cy="65660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xmlns="" id="{8C34BC9F-65C8-4978-80DA-4ECADB737858}"/>
              </a:ext>
            </a:extLst>
          </p:cNvPr>
          <p:cNvSpPr/>
          <p:nvPr/>
        </p:nvSpPr>
        <p:spPr>
          <a:xfrm>
            <a:off x="1751580" y="4816286"/>
            <a:ext cx="682849" cy="68284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xmlns="" id="{B02291E0-B99B-4495-92DE-EB42A6C69230}"/>
              </a:ext>
            </a:extLst>
          </p:cNvPr>
          <p:cNvSpPr/>
          <p:nvPr/>
        </p:nvSpPr>
        <p:spPr>
          <a:xfrm>
            <a:off x="4783042" y="6104314"/>
            <a:ext cx="776344" cy="77634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A36D0159-0FBC-4B08-91FD-B5D892CA7BA3}"/>
              </a:ext>
            </a:extLst>
          </p:cNvPr>
          <p:cNvSpPr/>
          <p:nvPr/>
        </p:nvSpPr>
        <p:spPr>
          <a:xfrm>
            <a:off x="6852474" y="5379329"/>
            <a:ext cx="242979" cy="24297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7FBC0625-FE03-4E22-B678-3B0096C355B8}"/>
              </a:ext>
            </a:extLst>
          </p:cNvPr>
          <p:cNvSpPr/>
          <p:nvPr/>
        </p:nvSpPr>
        <p:spPr>
          <a:xfrm>
            <a:off x="5928058" y="5854759"/>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xmlns="" id="{15E7D22D-22B1-48B6-93B4-4286CC271BFD}"/>
              </a:ext>
            </a:extLst>
          </p:cNvPr>
          <p:cNvSpPr/>
          <p:nvPr/>
        </p:nvSpPr>
        <p:spPr>
          <a:xfrm>
            <a:off x="1171043" y="6561831"/>
            <a:ext cx="219607" cy="219607"/>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xmlns="" id="{D33C6072-A605-45F7-93C8-93173206E614}"/>
              </a:ext>
            </a:extLst>
          </p:cNvPr>
          <p:cNvSpPr/>
          <p:nvPr/>
        </p:nvSpPr>
        <p:spPr>
          <a:xfrm>
            <a:off x="3255709" y="3422681"/>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380D9025-E8B8-4F96-843E-FFA4DFCBA173}"/>
              </a:ext>
            </a:extLst>
          </p:cNvPr>
          <p:cNvSpPr/>
          <p:nvPr/>
        </p:nvSpPr>
        <p:spPr>
          <a:xfrm>
            <a:off x="8406878" y="3990900"/>
            <a:ext cx="476336" cy="47633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0"/>
                                        </p:tgtEl>
                                        <p:attrNameLst>
                                          <p:attrName>ppt_x</p:attrName>
                                          <p:attrName>ppt_y</p:attrName>
                                        </p:attrNameLst>
                                      </p:cBhvr>
                                    </p:animMotion>
                                    <p:animRot by="1500000">
                                      <p:cBhvr>
                                        <p:cTn id="7" dur="125" fill="hold">
                                          <p:stCondLst>
                                            <p:cond delay="0"/>
                                          </p:stCondLst>
                                        </p:cTn>
                                        <p:tgtEl>
                                          <p:spTgt spid="60"/>
                                        </p:tgtEl>
                                        <p:attrNameLst>
                                          <p:attrName>r</p:attrName>
                                        </p:attrNameLst>
                                      </p:cBhvr>
                                    </p:animRot>
                                    <p:animRot by="-1500000">
                                      <p:cBhvr>
                                        <p:cTn id="8" dur="125" fill="hold">
                                          <p:stCondLst>
                                            <p:cond delay="125"/>
                                          </p:stCondLst>
                                        </p:cTn>
                                        <p:tgtEl>
                                          <p:spTgt spid="60"/>
                                        </p:tgtEl>
                                        <p:attrNameLst>
                                          <p:attrName>r</p:attrName>
                                        </p:attrNameLst>
                                      </p:cBhvr>
                                    </p:animRot>
                                    <p:animRot by="-1500000">
                                      <p:cBhvr>
                                        <p:cTn id="9" dur="125" fill="hold">
                                          <p:stCondLst>
                                            <p:cond delay="250"/>
                                          </p:stCondLst>
                                        </p:cTn>
                                        <p:tgtEl>
                                          <p:spTgt spid="60"/>
                                        </p:tgtEl>
                                        <p:attrNameLst>
                                          <p:attrName>r</p:attrName>
                                        </p:attrNameLst>
                                      </p:cBhvr>
                                    </p:animRot>
                                    <p:animRot by="1500000">
                                      <p:cBhvr>
                                        <p:cTn id="10" dur="125" fill="hold">
                                          <p:stCondLst>
                                            <p:cond delay="375"/>
                                          </p:stCondLst>
                                        </p:cTn>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3129E5C8-9E14-4347-8D8E-D1D015E58356}"/>
              </a:ext>
            </a:extLst>
          </p:cNvPr>
          <p:cNvGrpSpPr/>
          <p:nvPr/>
        </p:nvGrpSpPr>
        <p:grpSpPr>
          <a:xfrm>
            <a:off x="6481752" y="-31322"/>
            <a:ext cx="6275662" cy="3159774"/>
            <a:chOff x="6653461" y="-31322"/>
            <a:chExt cx="5905169" cy="2973232"/>
          </a:xfrm>
        </p:grpSpPr>
        <p:pic>
          <p:nvPicPr>
            <p:cNvPr id="3" name="图片 2">
              <a:extLst>
                <a:ext uri="{FF2B5EF4-FFF2-40B4-BE49-F238E27FC236}">
                  <a16:creationId xmlns:a16="http://schemas.microsoft.com/office/drawing/2014/main" xmlns="" id="{2BA86F6E-81C3-4FB6-9654-528709028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p:blipFill>
          <p:spPr>
            <a:xfrm>
              <a:off x="6817014" y="-31322"/>
              <a:ext cx="5741616" cy="2908511"/>
            </a:xfrm>
            <a:prstGeom prst="rect">
              <a:avLst/>
            </a:prstGeom>
          </p:spPr>
        </p:pic>
        <p:pic>
          <p:nvPicPr>
            <p:cNvPr id="4" name="图片 3">
              <a:extLst>
                <a:ext uri="{FF2B5EF4-FFF2-40B4-BE49-F238E27FC236}">
                  <a16:creationId xmlns:a16="http://schemas.microsoft.com/office/drawing/2014/main" xmlns="" id="{58B0B205-F52D-4896-B103-82099B367F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p:blipFill>
          <p:spPr>
            <a:xfrm>
              <a:off x="6653461" y="-31322"/>
              <a:ext cx="5538539" cy="2973232"/>
            </a:xfrm>
            <a:prstGeom prst="rect">
              <a:avLst/>
            </a:prstGeom>
          </p:spPr>
        </p:pic>
      </p:grpSp>
      <p:grpSp>
        <p:nvGrpSpPr>
          <p:cNvPr id="7" name="组合 6">
            <a:extLst>
              <a:ext uri="{FF2B5EF4-FFF2-40B4-BE49-F238E27FC236}">
                <a16:creationId xmlns:a16="http://schemas.microsoft.com/office/drawing/2014/main" xmlns="" id="{49854E90-283D-4A5C-9A85-BE6FA7117D80}"/>
              </a:ext>
            </a:extLst>
          </p:cNvPr>
          <p:cNvGrpSpPr/>
          <p:nvPr/>
        </p:nvGrpSpPr>
        <p:grpSpPr>
          <a:xfrm flipV="1">
            <a:off x="0" y="3104017"/>
            <a:ext cx="6957392" cy="3826468"/>
            <a:chOff x="-1" y="-15246"/>
            <a:chExt cx="5406014" cy="2973232"/>
          </a:xfrm>
        </p:grpSpPr>
        <p:pic>
          <p:nvPicPr>
            <p:cNvPr id="5" name="图片 4">
              <a:extLst>
                <a:ext uri="{FF2B5EF4-FFF2-40B4-BE49-F238E27FC236}">
                  <a16:creationId xmlns:a16="http://schemas.microsoft.com/office/drawing/2014/main" xmlns="" id="{88C8EBB0-8045-444B-8C9A-B026BFE3C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p:blipFill>
          <p:spPr>
            <a:xfrm>
              <a:off x="210084" y="-15246"/>
              <a:ext cx="4173536" cy="2973232"/>
            </a:xfrm>
            <a:prstGeom prst="rect">
              <a:avLst/>
            </a:prstGeom>
          </p:spPr>
        </p:pic>
        <p:pic>
          <p:nvPicPr>
            <p:cNvPr id="6" name="图片 5">
              <a:extLst>
                <a:ext uri="{FF2B5EF4-FFF2-40B4-BE49-F238E27FC236}">
                  <a16:creationId xmlns:a16="http://schemas.microsoft.com/office/drawing/2014/main" xmlns="" id="{5B80B69C-2ECC-4B6D-BBF9-B679320FF9A9}"/>
                </a:ext>
              </a:extLst>
            </p:cNvPr>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p:blipFill>
          <p:spPr>
            <a:xfrm>
              <a:off x="-1" y="683"/>
              <a:ext cx="5406014" cy="2905899"/>
            </a:xfrm>
            <a:prstGeom prst="rect">
              <a:avLst/>
            </a:prstGeom>
          </p:spPr>
        </p:pic>
      </p:grpSp>
      <p:grpSp>
        <p:nvGrpSpPr>
          <p:cNvPr id="19" name="组合 18">
            <a:extLst>
              <a:ext uri="{FF2B5EF4-FFF2-40B4-BE49-F238E27FC236}">
                <a16:creationId xmlns:a16="http://schemas.microsoft.com/office/drawing/2014/main" xmlns="" id="{1AE41A49-30EE-499A-B79B-E2CE8C176B66}"/>
              </a:ext>
            </a:extLst>
          </p:cNvPr>
          <p:cNvGrpSpPr/>
          <p:nvPr/>
        </p:nvGrpSpPr>
        <p:grpSpPr>
          <a:xfrm>
            <a:off x="3311643" y="2313893"/>
            <a:ext cx="6244633" cy="2223394"/>
            <a:chOff x="3311643" y="2313893"/>
            <a:chExt cx="5633297" cy="2223394"/>
          </a:xfrm>
          <a:solidFill>
            <a:srgbClr val="FFFFCC"/>
          </a:solidFill>
        </p:grpSpPr>
        <p:sp>
          <p:nvSpPr>
            <p:cNvPr id="12" name="矩形: 圆角 11">
              <a:extLst>
                <a:ext uri="{FF2B5EF4-FFF2-40B4-BE49-F238E27FC236}">
                  <a16:creationId xmlns:a16="http://schemas.microsoft.com/office/drawing/2014/main" xmlns="" id="{88BE5DC6-9329-484F-A779-BF49B9369414}"/>
                </a:ext>
              </a:extLst>
            </p:cNvPr>
            <p:cNvSpPr/>
            <p:nvPr/>
          </p:nvSpPr>
          <p:spPr>
            <a:xfrm>
              <a:off x="3311643" y="2313893"/>
              <a:ext cx="5625855" cy="2223394"/>
            </a:xfrm>
            <a:prstGeom prst="roundRect">
              <a:avLst>
                <a:gd name="adj" fmla="val 50000"/>
              </a:avLst>
            </a:prstGeom>
            <a:grp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54674433-9AC2-404C-A18A-4595CD3C8188}"/>
                </a:ext>
              </a:extLst>
            </p:cNvPr>
            <p:cNvSpPr txBox="1"/>
            <p:nvPr/>
          </p:nvSpPr>
          <p:spPr>
            <a:xfrm>
              <a:off x="3411269" y="3080353"/>
              <a:ext cx="5533671" cy="923330"/>
            </a:xfrm>
            <a:prstGeom prst="rect">
              <a:avLst/>
            </a:prstGeom>
            <a:noFill/>
          </p:spPr>
          <p:txBody>
            <a:bodyPr vert="horz" wrap="square" rtlCol="0">
              <a:spAutoFit/>
            </a:bodyPr>
            <a:lstStyle/>
            <a:p>
              <a:pPr lvl="0" algn="ctr" eaLnBrk="0" hangingPunct="0"/>
              <a:r>
                <a:rPr lang="en-US" altLang="zh-CN" sz="5400" b="1" dirty="0" err="1">
                  <a:solidFill>
                    <a:srgbClr val="9145B6"/>
                  </a:solidFill>
                  <a:latin typeface="Times New Roman" panose="02020603050405020304" pitchFamily="18" charset="0"/>
                  <a:cs typeface="Times New Roman" panose="02020603050405020304" pitchFamily="18" charset="0"/>
                </a:rPr>
                <a:t>Năng</a:t>
              </a:r>
              <a:r>
                <a:rPr lang="en-US" altLang="zh-CN" sz="5400" b="1" dirty="0">
                  <a:solidFill>
                    <a:srgbClr val="9145B6"/>
                  </a:solidFill>
                  <a:latin typeface="Times New Roman" panose="02020603050405020304" pitchFamily="18" charset="0"/>
                  <a:cs typeface="Times New Roman" panose="02020603050405020304" pitchFamily="18" charset="0"/>
                </a:rPr>
                <a:t> </a:t>
              </a:r>
              <a:r>
                <a:rPr lang="en-US" altLang="zh-CN" sz="5400" b="1" dirty="0" err="1">
                  <a:solidFill>
                    <a:srgbClr val="9145B6"/>
                  </a:solidFill>
                  <a:latin typeface="Times New Roman" panose="02020603050405020304" pitchFamily="18" charset="0"/>
                  <a:cs typeface="Times New Roman" panose="02020603050405020304" pitchFamily="18" charset="0"/>
                </a:rPr>
                <a:t>lượng</a:t>
              </a:r>
              <a:endParaRPr lang="zh-CN" altLang="en-US" sz="5400" b="1" dirty="0">
                <a:solidFill>
                  <a:srgbClr val="9145B6"/>
                </a:solidFill>
                <a:latin typeface="Times New Roman" panose="02020603050405020304" pitchFamily="18" charset="0"/>
                <a:cs typeface="Times New Roman" panose="02020603050405020304" pitchFamily="18" charset="0"/>
              </a:endParaRPr>
            </a:p>
          </p:txBody>
        </p:sp>
      </p:grpSp>
      <p:pic>
        <p:nvPicPr>
          <p:cNvPr id="21" name="图片 20">
            <a:extLst>
              <a:ext uri="{FF2B5EF4-FFF2-40B4-BE49-F238E27FC236}">
                <a16:creationId xmlns:a16="http://schemas.microsoft.com/office/drawing/2014/main" xmlns="" id="{262005E3-3860-4CF9-BE9D-EA3A03DF7C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p:blipFill>
        <p:spPr>
          <a:xfrm>
            <a:off x="9556276" y="3607855"/>
            <a:ext cx="2117858" cy="2305813"/>
          </a:xfrm>
          <a:prstGeom prst="rect">
            <a:avLst/>
          </a:prstGeom>
        </p:spPr>
      </p:pic>
      <p:pic>
        <p:nvPicPr>
          <p:cNvPr id="22" name="图片 21">
            <a:extLst>
              <a:ext uri="{FF2B5EF4-FFF2-40B4-BE49-F238E27FC236}">
                <a16:creationId xmlns:a16="http://schemas.microsoft.com/office/drawing/2014/main" xmlns="" id="{55D635A2-952D-40D4-8AE9-DD5D423041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p:blipFill>
        <p:spPr>
          <a:xfrm>
            <a:off x="984722" y="111569"/>
            <a:ext cx="3461527" cy="5194772"/>
          </a:xfrm>
          <a:prstGeom prst="rect">
            <a:avLst/>
          </a:prstGeom>
        </p:spPr>
      </p:pic>
      <p:sp>
        <p:nvSpPr>
          <p:cNvPr id="17" name="TextBox 16">
            <a:extLst>
              <a:ext uri="{FF2B5EF4-FFF2-40B4-BE49-F238E27FC236}">
                <a16:creationId xmlns:a16="http://schemas.microsoft.com/office/drawing/2014/main" xmlns="" id="{D835F041-2E88-4660-8848-FD13BCA4F3D0}"/>
              </a:ext>
            </a:extLst>
          </p:cNvPr>
          <p:cNvSpPr txBox="1"/>
          <p:nvPr/>
        </p:nvSpPr>
        <p:spPr>
          <a:xfrm>
            <a:off x="5939281" y="1914377"/>
            <a:ext cx="981106" cy="923330"/>
          </a:xfrm>
          <a:prstGeom prst="rect">
            <a:avLst/>
          </a:prstGeom>
        </p:spPr>
        <p:style>
          <a:lnRef idx="2">
            <a:schemeClr val="accent5"/>
          </a:lnRef>
          <a:fillRef idx="1">
            <a:schemeClr val="lt1"/>
          </a:fillRef>
          <a:effectRef idx="0">
            <a:schemeClr val="accent5"/>
          </a:effectRef>
          <a:fontRef idx="minor">
            <a:schemeClr val="dk1"/>
          </a:fontRef>
        </p:style>
        <p:txBody>
          <a:bodyPr wrap="square" lIns="108000" rIns="108000" rtlCol="0">
            <a:spAutoFit/>
          </a:bodyPr>
          <a:lstStyle/>
          <a:p>
            <a:pPr algn="ctr"/>
            <a:r>
              <a:rPr lang="en-US" altLang="ko-KR" sz="5400" b="1" dirty="0">
                <a:solidFill>
                  <a:srgbClr val="9145B6"/>
                </a:solidFill>
                <a:latin typeface="Times New Roman" panose="02020603050405020304" pitchFamily="18" charset="0"/>
                <a:cs typeface="Times New Roman" panose="02020603050405020304" pitchFamily="18" charset="0"/>
              </a:rPr>
              <a:t>I.</a:t>
            </a:r>
            <a:endParaRPr lang="ko-KR" altLang="en-US" sz="5400" b="1" dirty="0">
              <a:solidFill>
                <a:srgbClr val="9145B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8542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Hộp Văn bản 8">
            <a:extLst>
              <a:ext uri="{FF2B5EF4-FFF2-40B4-BE49-F238E27FC236}">
                <a16:creationId xmlns:a16="http://schemas.microsoft.com/office/drawing/2014/main" xmlns="" id="{BD7A4205-E221-4677-BF99-C6958436F427}"/>
              </a:ext>
            </a:extLst>
          </p:cNvPr>
          <p:cNvSpPr txBox="1"/>
          <p:nvPr/>
        </p:nvSpPr>
        <p:spPr>
          <a:xfrm>
            <a:off x="2095842" y="975834"/>
            <a:ext cx="8166881" cy="521810"/>
          </a:xfrm>
          <a:prstGeom prst="rect">
            <a:avLst/>
          </a:prstGeom>
          <a:noFill/>
          <a:ln w="28575">
            <a:solidFill>
              <a:srgbClr val="00B0F0"/>
            </a:solidFill>
            <a:prstDash val="lgDashDot"/>
          </a:ln>
        </p:spPr>
        <p:txBody>
          <a:bodyPr wrap="square">
            <a:spAutoFit/>
          </a:bodyPr>
          <a:lstStyle/>
          <a:p>
            <a:pPr>
              <a:lnSpc>
                <a:spcPct val="107000"/>
              </a:lnSpc>
            </a:pPr>
            <a:r>
              <a:rPr lang="vi-VN" sz="2800" i="1" dirty="0">
                <a:solidFill>
                  <a:srgbClr val="C00000"/>
                </a:solidFill>
                <a:effectLst/>
                <a:latin typeface="Times New Roman" panose="02020603050405020304" pitchFamily="18" charset="0"/>
                <a:ea typeface="Times New Roman" panose="02020603050405020304" pitchFamily="18" charset="0"/>
              </a:rPr>
              <a:t>Em hãy nêu một số tác dụng của các năng lượng sau?</a:t>
            </a:r>
            <a:endParaRPr lang="vi-VN" sz="4000" dirty="0">
              <a:solidFill>
                <a:srgbClr val="C00000"/>
              </a:solidFill>
              <a:effectLst/>
              <a:latin typeface="Arial" panose="020B0604020202020204" pitchFamily="34" charset="0"/>
              <a:cs typeface="Times New Roman" panose="02020603050405020304" pitchFamily="18" charset="0"/>
            </a:endParaRPr>
          </a:p>
        </p:txBody>
      </p:sp>
      <p:pic>
        <p:nvPicPr>
          <p:cNvPr id="24" name="Picture 23" descr="A picture containing text, gear, metalware&#10;&#10;Description automatically generated">
            <a:extLst>
              <a:ext uri="{FF2B5EF4-FFF2-40B4-BE49-F238E27FC236}">
                <a16:creationId xmlns:a16="http://schemas.microsoft.com/office/drawing/2014/main" xmlns="" id="{E01DEC6A-E49D-43CB-83EB-0C0AAEBAFFB7}"/>
              </a:ext>
            </a:extLst>
          </p:cNvPr>
          <p:cNvPicPr>
            <a:picLocks noChangeAspect="1"/>
          </p:cNvPicPr>
          <p:nvPr/>
        </p:nvPicPr>
        <p:blipFill>
          <a:blip r:embed="rId2"/>
          <a:stretch>
            <a:fillRect/>
          </a:stretch>
        </p:blipFill>
        <p:spPr>
          <a:xfrm>
            <a:off x="1341204" y="2188654"/>
            <a:ext cx="2012259" cy="1824677"/>
          </a:xfrm>
          <a:prstGeom prst="rect">
            <a:avLst/>
          </a:prstGeom>
        </p:spPr>
      </p:pic>
      <p:sp>
        <p:nvSpPr>
          <p:cNvPr id="39" name="TextBox 38">
            <a:extLst>
              <a:ext uri="{FF2B5EF4-FFF2-40B4-BE49-F238E27FC236}">
                <a16:creationId xmlns:a16="http://schemas.microsoft.com/office/drawing/2014/main" xmlns="" id="{41774332-6545-4890-95CA-F7DEFDFDE742}"/>
              </a:ext>
            </a:extLst>
          </p:cNvPr>
          <p:cNvSpPr txBox="1"/>
          <p:nvPr/>
        </p:nvSpPr>
        <p:spPr>
          <a:xfrm>
            <a:off x="597787" y="4071533"/>
            <a:ext cx="3513090"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Năng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endParaRPr lang="en-US" sz="24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D7B31232-D2C2-4D04-B7FA-533BDF5DB1C5}"/>
              </a:ext>
            </a:extLst>
          </p:cNvPr>
          <p:cNvSpPr txBox="1"/>
          <p:nvPr/>
        </p:nvSpPr>
        <p:spPr>
          <a:xfrm>
            <a:off x="4173235" y="4071533"/>
            <a:ext cx="325269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Năng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pin</a:t>
            </a:r>
          </a:p>
        </p:txBody>
      </p:sp>
      <p:sp>
        <p:nvSpPr>
          <p:cNvPr id="46" name="TextBox 45">
            <a:extLst>
              <a:ext uri="{FF2B5EF4-FFF2-40B4-BE49-F238E27FC236}">
                <a16:creationId xmlns:a16="http://schemas.microsoft.com/office/drawing/2014/main" xmlns="" id="{4869CB26-9E26-418F-BDE4-6946CB91CC26}"/>
              </a:ext>
            </a:extLst>
          </p:cNvPr>
          <p:cNvSpPr txBox="1"/>
          <p:nvPr/>
        </p:nvSpPr>
        <p:spPr>
          <a:xfrm>
            <a:off x="7686325" y="4071533"/>
            <a:ext cx="3757684"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Năng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endParaRPr lang="en-US" sz="2400" b="1" dirty="0">
              <a:latin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xmlns="" id="{1EE6F913-8661-46B1-B5F8-E723630DAA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a:stretch/>
        </p:blipFill>
        <p:spPr bwMode="auto">
          <a:xfrm>
            <a:off x="4854411" y="2222973"/>
            <a:ext cx="2301346" cy="1568728"/>
          </a:xfrm>
          <a:prstGeom prst="rect">
            <a:avLst/>
          </a:prstGeom>
          <a:ln>
            <a:noFill/>
          </a:ln>
          <a:extLst>
            <a:ext uri="{53640926-AAD7-44D8-BBD7-CCE9431645EC}">
              <a14:shadowObscured xmlns:a14="http://schemas.microsoft.com/office/drawing/2010/main"/>
            </a:ext>
          </a:extLst>
        </p:spPr>
      </p:pic>
      <p:pic>
        <p:nvPicPr>
          <p:cNvPr id="53" name="Picture 52">
            <a:extLst>
              <a:ext uri="{FF2B5EF4-FFF2-40B4-BE49-F238E27FC236}">
                <a16:creationId xmlns:a16="http://schemas.microsoft.com/office/drawing/2014/main" xmlns="" id="{388BBE95-6BD7-446A-83F3-6358192170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1" t="-13347" r="-3807" b="-5980"/>
          <a:stretch/>
        </p:blipFill>
        <p:spPr bwMode="auto">
          <a:xfrm>
            <a:off x="8353739" y="2440673"/>
            <a:ext cx="2301346" cy="1438497"/>
          </a:xfrm>
          <a:prstGeom prst="rect">
            <a:avLst/>
          </a:prstGeom>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xmlns="" id="{C5AE67CE-2C4D-4F5C-B912-D9DA6FA23714}"/>
              </a:ext>
            </a:extLst>
          </p:cNvPr>
          <p:cNvGraphicFramePr>
            <a:graphicFrameLocks noGrp="1"/>
          </p:cNvGraphicFramePr>
          <p:nvPr>
            <p:extLst>
              <p:ext uri="{D42A27DB-BD31-4B8C-83A1-F6EECF244321}">
                <p14:modId xmlns:p14="http://schemas.microsoft.com/office/powerpoint/2010/main" val="3109852112"/>
              </p:ext>
            </p:extLst>
          </p:nvPr>
        </p:nvGraphicFramePr>
        <p:xfrm>
          <a:off x="597787" y="4591400"/>
          <a:ext cx="3513090" cy="1556185"/>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556185">
                <a:tc>
                  <a:txBody>
                    <a:bodyPr/>
                    <a:lstStyle/>
                    <a:p>
                      <a:pPr marL="342900" lvl="0" indent="-342900" algn="just">
                        <a:lnSpc>
                          <a:spcPct val="150000"/>
                        </a:lnSpc>
                        <a:spcAft>
                          <a:spcPts val="800"/>
                        </a:spcAft>
                        <a:buFont typeface="Wingdings" panose="05000000000000000000" pitchFamily="2" charset="2"/>
                        <a:buChar char=""/>
                      </a:pPr>
                      <a:r>
                        <a:rPr lang="en-US" sz="1400" dirty="0">
                          <a:solidFill>
                            <a:schemeClr val="tx1"/>
                          </a:solidFill>
                          <a:effectLst/>
                        </a:rPr>
                        <a:t>…………………………………………………………………………………………</a:t>
                      </a:r>
                      <a:endParaRPr lang="vi-VN" sz="1100" dirty="0">
                        <a:solidFill>
                          <a:schemeClr val="tx1"/>
                        </a:solidFill>
                        <a:effectLst/>
                      </a:endParaRPr>
                    </a:p>
                    <a:p>
                      <a:pPr marL="342900" lvl="0" indent="-342900" algn="just">
                        <a:lnSpc>
                          <a:spcPct val="150000"/>
                        </a:lnSpc>
                        <a:spcAft>
                          <a:spcPts val="800"/>
                        </a:spcAft>
                        <a:buFont typeface="Wingdings" panose="05000000000000000000" pitchFamily="2" charset="2"/>
                        <a:buChar char=""/>
                      </a:pPr>
                      <a:r>
                        <a:rPr lang="en-US" sz="1400" dirty="0">
                          <a:solidFill>
                            <a:schemeClr val="tx1"/>
                          </a:solidFill>
                          <a:effectLst/>
                        </a:rPr>
                        <a:t>…………………………………………………………………………………………</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graphicFrame>
        <p:nvGraphicFramePr>
          <p:cNvPr id="54" name="Table 53">
            <a:extLst>
              <a:ext uri="{FF2B5EF4-FFF2-40B4-BE49-F238E27FC236}">
                <a16:creationId xmlns:a16="http://schemas.microsoft.com/office/drawing/2014/main" xmlns="" id="{8BEDCA43-6904-4240-B1C5-7F33AE8A0986}"/>
              </a:ext>
            </a:extLst>
          </p:cNvPr>
          <p:cNvGraphicFramePr>
            <a:graphicFrameLocks noGrp="1"/>
          </p:cNvGraphicFramePr>
          <p:nvPr>
            <p:extLst>
              <p:ext uri="{D42A27DB-BD31-4B8C-83A1-F6EECF244321}">
                <p14:modId xmlns:p14="http://schemas.microsoft.com/office/powerpoint/2010/main" val="2239262169"/>
              </p:ext>
            </p:extLst>
          </p:nvPr>
        </p:nvGraphicFramePr>
        <p:xfrm>
          <a:off x="4346404" y="4591400"/>
          <a:ext cx="3513090" cy="1556185"/>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556185">
                <a:tc>
                  <a:txBody>
                    <a:bodyPr/>
                    <a:lstStyle/>
                    <a:p>
                      <a:pPr marL="342900" lvl="0" indent="-342900" algn="just">
                        <a:lnSpc>
                          <a:spcPct val="150000"/>
                        </a:lnSpc>
                        <a:spcAft>
                          <a:spcPts val="800"/>
                        </a:spcAft>
                        <a:buFont typeface="Wingdings" panose="05000000000000000000" pitchFamily="2" charset="2"/>
                        <a:buChar char=""/>
                      </a:pPr>
                      <a:r>
                        <a:rPr lang="en-US" sz="1400" dirty="0">
                          <a:solidFill>
                            <a:schemeClr val="tx1"/>
                          </a:solidFill>
                          <a:effectLst/>
                        </a:rPr>
                        <a:t>……………………………………………………………………………………………………………………………………………………………………………………</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graphicFrame>
        <p:nvGraphicFramePr>
          <p:cNvPr id="55" name="Table 54">
            <a:extLst>
              <a:ext uri="{FF2B5EF4-FFF2-40B4-BE49-F238E27FC236}">
                <a16:creationId xmlns:a16="http://schemas.microsoft.com/office/drawing/2014/main" xmlns="" id="{ED23643C-648F-4FAC-87A4-F8C1EDD1B559}"/>
              </a:ext>
            </a:extLst>
          </p:cNvPr>
          <p:cNvGraphicFramePr>
            <a:graphicFrameLocks noGrp="1"/>
          </p:cNvGraphicFramePr>
          <p:nvPr>
            <p:extLst>
              <p:ext uri="{D42A27DB-BD31-4B8C-83A1-F6EECF244321}">
                <p14:modId xmlns:p14="http://schemas.microsoft.com/office/powerpoint/2010/main" val="4145212643"/>
              </p:ext>
            </p:extLst>
          </p:nvPr>
        </p:nvGraphicFramePr>
        <p:xfrm>
          <a:off x="8095021" y="4588281"/>
          <a:ext cx="3513090" cy="1556185"/>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556185">
                <a:tc>
                  <a:txBody>
                    <a:bodyPr/>
                    <a:lstStyle/>
                    <a:p>
                      <a:pPr marL="342900" lvl="0" indent="-342900" algn="just">
                        <a:lnSpc>
                          <a:spcPct val="150000"/>
                        </a:lnSpc>
                        <a:spcAft>
                          <a:spcPts val="800"/>
                        </a:spcAft>
                        <a:buFont typeface="Wingdings" panose="05000000000000000000" pitchFamily="2" charset="2"/>
                        <a:buChar char=""/>
                      </a:pPr>
                      <a:r>
                        <a:rPr lang="en-US" sz="1400" dirty="0">
                          <a:solidFill>
                            <a:schemeClr val="tx1"/>
                          </a:solidFill>
                          <a:effectLst/>
                        </a:rPr>
                        <a:t>……………………………………………………………………………………………………………………………………………………………………………………</a:t>
                      </a:r>
                      <a:endParaRPr lang="vi-VN"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spTree>
    <p:extLst>
      <p:ext uri="{BB962C8B-B14F-4D97-AF65-F5344CB8AC3E}">
        <p14:creationId xmlns:p14="http://schemas.microsoft.com/office/powerpoint/2010/main" val="5098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arn(inVertical)">
                                      <p:cBhvr>
                                        <p:cTn id="23" dur="500"/>
                                        <p:tgtEl>
                                          <p:spTgt spid="5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par>
                                <p:cTn id="27" presetID="16" presetClass="entr" presetSubtype="21"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Hộp Văn bản 8">
            <a:extLst>
              <a:ext uri="{FF2B5EF4-FFF2-40B4-BE49-F238E27FC236}">
                <a16:creationId xmlns:a16="http://schemas.microsoft.com/office/drawing/2014/main" xmlns="" id="{BD7A4205-E221-4677-BF99-C6958436F427}"/>
              </a:ext>
            </a:extLst>
          </p:cNvPr>
          <p:cNvSpPr txBox="1"/>
          <p:nvPr/>
        </p:nvSpPr>
        <p:spPr>
          <a:xfrm>
            <a:off x="2095842" y="975834"/>
            <a:ext cx="8166881" cy="521810"/>
          </a:xfrm>
          <a:prstGeom prst="rect">
            <a:avLst/>
          </a:prstGeom>
          <a:noFill/>
          <a:ln w="28575">
            <a:solidFill>
              <a:srgbClr val="00B0F0"/>
            </a:solidFill>
            <a:prstDash val="lgDashDot"/>
          </a:ln>
        </p:spPr>
        <p:txBody>
          <a:bodyPr wrap="square">
            <a:spAutoFit/>
          </a:bodyPr>
          <a:lstStyle/>
          <a:p>
            <a:pPr>
              <a:lnSpc>
                <a:spcPct val="107000"/>
              </a:lnSpc>
            </a:pPr>
            <a:r>
              <a:rPr lang="vi-VN" sz="2800" i="1" dirty="0">
                <a:solidFill>
                  <a:srgbClr val="C00000"/>
                </a:solidFill>
                <a:effectLst/>
                <a:latin typeface="Times New Roman" panose="02020603050405020304" pitchFamily="18" charset="0"/>
                <a:ea typeface="Times New Roman" panose="02020603050405020304" pitchFamily="18" charset="0"/>
              </a:rPr>
              <a:t>Em hãy nêu một số tác dụng của các năng lượng sau?</a:t>
            </a:r>
            <a:endParaRPr lang="vi-VN" sz="4000" dirty="0">
              <a:solidFill>
                <a:srgbClr val="C00000"/>
              </a:solidFill>
              <a:effectLst/>
              <a:latin typeface="Arial" panose="020B0604020202020204" pitchFamily="34" charset="0"/>
              <a:cs typeface="Times New Roman" panose="02020603050405020304" pitchFamily="18" charset="0"/>
            </a:endParaRPr>
          </a:p>
        </p:txBody>
      </p:sp>
      <p:pic>
        <p:nvPicPr>
          <p:cNvPr id="24" name="Picture 23" descr="A picture containing text, gear, metalware&#10;&#10;Description automatically generated">
            <a:extLst>
              <a:ext uri="{FF2B5EF4-FFF2-40B4-BE49-F238E27FC236}">
                <a16:creationId xmlns:a16="http://schemas.microsoft.com/office/drawing/2014/main" xmlns="" id="{E01DEC6A-E49D-43CB-83EB-0C0AAEBAFFB7}"/>
              </a:ext>
            </a:extLst>
          </p:cNvPr>
          <p:cNvPicPr>
            <a:picLocks noChangeAspect="1"/>
          </p:cNvPicPr>
          <p:nvPr/>
        </p:nvPicPr>
        <p:blipFill>
          <a:blip r:embed="rId2"/>
          <a:stretch>
            <a:fillRect/>
          </a:stretch>
        </p:blipFill>
        <p:spPr>
          <a:xfrm>
            <a:off x="1341204" y="2188654"/>
            <a:ext cx="2012259" cy="1824677"/>
          </a:xfrm>
          <a:prstGeom prst="rect">
            <a:avLst/>
          </a:prstGeom>
        </p:spPr>
      </p:pic>
      <p:sp>
        <p:nvSpPr>
          <p:cNvPr id="39" name="TextBox 38">
            <a:extLst>
              <a:ext uri="{FF2B5EF4-FFF2-40B4-BE49-F238E27FC236}">
                <a16:creationId xmlns:a16="http://schemas.microsoft.com/office/drawing/2014/main" xmlns="" id="{41774332-6545-4890-95CA-F7DEFDFDE742}"/>
              </a:ext>
            </a:extLst>
          </p:cNvPr>
          <p:cNvSpPr txBox="1"/>
          <p:nvPr/>
        </p:nvSpPr>
        <p:spPr>
          <a:xfrm>
            <a:off x="597787" y="4071533"/>
            <a:ext cx="3513090" cy="461665"/>
          </a:xfrm>
          <a:prstGeom prst="rect">
            <a:avLst/>
          </a:prstGeom>
          <a:noFill/>
        </p:spPr>
        <p:txBody>
          <a:bodyPr wrap="square">
            <a:spAutoFit/>
          </a:bodyPr>
          <a:lstStyle/>
          <a:p>
            <a:pPr algn="ctr"/>
            <a:r>
              <a:rPr lang="en-US" sz="2400" b="1" dirty="0">
                <a:latin typeface="#9Slide03 Arima Madurai ExtraBo" panose="00000900000000000000" pitchFamily="2" charset="0"/>
                <a:cs typeface="#9Slide03 Arima Madurai ExtraBo" panose="00000900000000000000" pitchFamily="2" charset="0"/>
              </a:rPr>
              <a:t>Năng </a:t>
            </a:r>
            <a:r>
              <a:rPr lang="en-US" sz="2400" b="1" dirty="0" err="1">
                <a:latin typeface="#9Slide03 Arima Madurai ExtraBo" panose="00000900000000000000" pitchFamily="2" charset="0"/>
                <a:cs typeface="#9Slide03 Arima Madurai ExtraBo" panose="00000900000000000000" pitchFamily="2" charset="0"/>
              </a:rPr>
              <a:t>lượng</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từ</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Mặt</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Trời</a:t>
            </a:r>
            <a:endParaRPr lang="en-US" sz="2400" b="1" dirty="0">
              <a:latin typeface="#9Slide03 Arima Madurai ExtraBo" panose="00000900000000000000" pitchFamily="2" charset="0"/>
              <a:cs typeface="#9Slide03 Arima Madurai ExtraBo" panose="00000900000000000000" pitchFamily="2" charset="0"/>
            </a:endParaRPr>
          </a:p>
        </p:txBody>
      </p:sp>
      <p:sp>
        <p:nvSpPr>
          <p:cNvPr id="44" name="TextBox 43">
            <a:extLst>
              <a:ext uri="{FF2B5EF4-FFF2-40B4-BE49-F238E27FC236}">
                <a16:creationId xmlns:a16="http://schemas.microsoft.com/office/drawing/2014/main" xmlns="" id="{D7B31232-D2C2-4D04-B7FA-533BDF5DB1C5}"/>
              </a:ext>
            </a:extLst>
          </p:cNvPr>
          <p:cNvSpPr txBox="1"/>
          <p:nvPr/>
        </p:nvSpPr>
        <p:spPr>
          <a:xfrm>
            <a:off x="4173235" y="4071533"/>
            <a:ext cx="3252698" cy="461665"/>
          </a:xfrm>
          <a:prstGeom prst="rect">
            <a:avLst/>
          </a:prstGeom>
          <a:noFill/>
        </p:spPr>
        <p:txBody>
          <a:bodyPr wrap="square">
            <a:spAutoFit/>
          </a:bodyPr>
          <a:lstStyle/>
          <a:p>
            <a:pPr algn="ctr"/>
            <a:r>
              <a:rPr lang="en-US" sz="2400" b="1" dirty="0">
                <a:latin typeface="#9Slide03 Arima Madurai ExtraBo" panose="00000900000000000000" pitchFamily="2" charset="0"/>
                <a:cs typeface="#9Slide03 Arima Madurai ExtraBo" panose="00000900000000000000" pitchFamily="2" charset="0"/>
              </a:rPr>
              <a:t>Năng </a:t>
            </a:r>
            <a:r>
              <a:rPr lang="en-US" sz="2400" b="1" dirty="0" err="1">
                <a:latin typeface="#9Slide03 Arima Madurai ExtraBo" panose="00000900000000000000" pitchFamily="2" charset="0"/>
                <a:cs typeface="#9Slide03 Arima Madurai ExtraBo" panose="00000900000000000000" pitchFamily="2" charset="0"/>
              </a:rPr>
              <a:t>lượng</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từ</a:t>
            </a:r>
            <a:r>
              <a:rPr lang="en-US" sz="2400" b="1" dirty="0">
                <a:latin typeface="#9Slide03 Arima Madurai ExtraBo" panose="00000900000000000000" pitchFamily="2" charset="0"/>
                <a:cs typeface="#9Slide03 Arima Madurai ExtraBo" panose="00000900000000000000" pitchFamily="2" charset="0"/>
              </a:rPr>
              <a:t> pin</a:t>
            </a:r>
          </a:p>
        </p:txBody>
      </p:sp>
      <p:sp>
        <p:nvSpPr>
          <p:cNvPr id="46" name="TextBox 45">
            <a:extLst>
              <a:ext uri="{FF2B5EF4-FFF2-40B4-BE49-F238E27FC236}">
                <a16:creationId xmlns:a16="http://schemas.microsoft.com/office/drawing/2014/main" xmlns="" id="{4869CB26-9E26-418F-BDE4-6946CB91CC26}"/>
              </a:ext>
            </a:extLst>
          </p:cNvPr>
          <p:cNvSpPr txBox="1"/>
          <p:nvPr/>
        </p:nvSpPr>
        <p:spPr>
          <a:xfrm>
            <a:off x="7686325" y="4071533"/>
            <a:ext cx="3757684" cy="461665"/>
          </a:xfrm>
          <a:prstGeom prst="rect">
            <a:avLst/>
          </a:prstGeom>
          <a:noFill/>
        </p:spPr>
        <p:txBody>
          <a:bodyPr wrap="square">
            <a:spAutoFit/>
          </a:bodyPr>
          <a:lstStyle/>
          <a:p>
            <a:pPr algn="ctr"/>
            <a:r>
              <a:rPr lang="en-US" sz="2400" b="1" dirty="0">
                <a:latin typeface="#9Slide03 Arima Madurai ExtraBo" panose="00000900000000000000" pitchFamily="2" charset="0"/>
                <a:cs typeface="#9Slide03 Arima Madurai ExtraBo" panose="00000900000000000000" pitchFamily="2" charset="0"/>
              </a:rPr>
              <a:t>Năng </a:t>
            </a:r>
            <a:r>
              <a:rPr lang="en-US" sz="2400" b="1" dirty="0" err="1">
                <a:latin typeface="#9Slide03 Arima Madurai ExtraBo" panose="00000900000000000000" pitchFamily="2" charset="0"/>
                <a:cs typeface="#9Slide03 Arima Madurai ExtraBo" panose="00000900000000000000" pitchFamily="2" charset="0"/>
              </a:rPr>
              <a:t>lượng</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từ</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thức</a:t>
            </a:r>
            <a:r>
              <a:rPr lang="en-US" sz="2400" b="1" dirty="0">
                <a:latin typeface="#9Slide03 Arima Madurai ExtraBo" panose="00000900000000000000" pitchFamily="2" charset="0"/>
                <a:cs typeface="#9Slide03 Arima Madurai ExtraBo" panose="00000900000000000000" pitchFamily="2" charset="0"/>
              </a:rPr>
              <a:t> </a:t>
            </a:r>
            <a:r>
              <a:rPr lang="en-US" sz="2400" b="1" dirty="0" err="1">
                <a:latin typeface="#9Slide03 Arima Madurai ExtraBo" panose="00000900000000000000" pitchFamily="2" charset="0"/>
                <a:cs typeface="#9Slide03 Arima Madurai ExtraBo" panose="00000900000000000000" pitchFamily="2" charset="0"/>
              </a:rPr>
              <a:t>ăn</a:t>
            </a:r>
            <a:endParaRPr lang="en-US" sz="2400" b="1" dirty="0">
              <a:latin typeface="#9Slide03 Arima Madurai ExtraBo" panose="00000900000000000000" pitchFamily="2" charset="0"/>
              <a:cs typeface="#9Slide03 Arima Madurai ExtraBo" panose="00000900000000000000" pitchFamily="2" charset="0"/>
            </a:endParaRPr>
          </a:p>
        </p:txBody>
      </p:sp>
      <p:pic>
        <p:nvPicPr>
          <p:cNvPr id="52" name="Picture 51">
            <a:extLst>
              <a:ext uri="{FF2B5EF4-FFF2-40B4-BE49-F238E27FC236}">
                <a16:creationId xmlns:a16="http://schemas.microsoft.com/office/drawing/2014/main" xmlns="" id="{1EE6F913-8661-46B1-B5F8-E723630DAA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67"/>
          <a:stretch/>
        </p:blipFill>
        <p:spPr bwMode="auto">
          <a:xfrm>
            <a:off x="4854411" y="2222973"/>
            <a:ext cx="2301346" cy="1568728"/>
          </a:xfrm>
          <a:prstGeom prst="rect">
            <a:avLst/>
          </a:prstGeom>
          <a:ln>
            <a:noFill/>
          </a:ln>
          <a:extLst>
            <a:ext uri="{53640926-AAD7-44D8-BBD7-CCE9431645EC}">
              <a14:shadowObscured xmlns:a14="http://schemas.microsoft.com/office/drawing/2010/main"/>
            </a:ext>
          </a:extLst>
        </p:spPr>
      </p:pic>
      <p:pic>
        <p:nvPicPr>
          <p:cNvPr id="53" name="Picture 52">
            <a:extLst>
              <a:ext uri="{FF2B5EF4-FFF2-40B4-BE49-F238E27FC236}">
                <a16:creationId xmlns:a16="http://schemas.microsoft.com/office/drawing/2014/main" xmlns="" id="{388BBE95-6BD7-446A-83F3-6358192170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1" t="-13347" r="-3807" b="-5980"/>
          <a:stretch/>
        </p:blipFill>
        <p:spPr bwMode="auto">
          <a:xfrm>
            <a:off x="8353739" y="2440673"/>
            <a:ext cx="2301346" cy="1438497"/>
          </a:xfrm>
          <a:prstGeom prst="rect">
            <a:avLst/>
          </a:prstGeom>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xmlns="" id="{C5AE67CE-2C4D-4F5C-B912-D9DA6FA23714}"/>
              </a:ext>
            </a:extLst>
          </p:cNvPr>
          <p:cNvGraphicFramePr>
            <a:graphicFrameLocks noGrp="1"/>
          </p:cNvGraphicFramePr>
          <p:nvPr>
            <p:extLst>
              <p:ext uri="{D42A27DB-BD31-4B8C-83A1-F6EECF244321}">
                <p14:modId xmlns:p14="http://schemas.microsoft.com/office/powerpoint/2010/main" val="1129669035"/>
              </p:ext>
            </p:extLst>
          </p:nvPr>
        </p:nvGraphicFramePr>
        <p:xfrm>
          <a:off x="597787" y="4591400"/>
          <a:ext cx="3513090" cy="1556185"/>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556185">
                <a:tc>
                  <a:txBody>
                    <a:bodyPr/>
                    <a:lstStyle/>
                    <a:p>
                      <a:pPr marL="457200" lvl="0" indent="-457200">
                        <a:buFont typeface="Wingdings" panose="05000000000000000000" pitchFamily="2" charset="2"/>
                        <a:buChar char="ü"/>
                      </a:pP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Ánh</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sáng</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giúp</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thực</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vật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sinh</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sôi</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phát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triển</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endParaRPr lang="vi-VN" sz="2400" b="0" kern="1200" dirty="0">
                        <a:solidFill>
                          <a:srgbClr val="FF0000"/>
                        </a:solidFill>
                        <a:effectLst/>
                        <a:latin typeface="Times New Roman" panose="02020603050405020304" pitchFamily="18" charset="0"/>
                        <a:ea typeface="+mn-ea"/>
                        <a:cs typeface="Times New Roman" panose="02020603050405020304" pitchFamily="18" charset="0"/>
                      </a:endParaRPr>
                    </a:p>
                    <a:p>
                      <a:pPr marL="457200" indent="-457200">
                        <a:buFont typeface="Wingdings" panose="05000000000000000000" pitchFamily="2" charset="2"/>
                        <a:buChar char="ü"/>
                      </a:pP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Nhiệt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độ</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giúp</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làm</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khô</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đồ</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làm</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ấm</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cơ</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thể</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a:t>
                      </a:r>
                      <a:endParaRPr lang="vi-VN" sz="14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graphicFrame>
        <p:nvGraphicFramePr>
          <p:cNvPr id="54" name="Table 53">
            <a:extLst>
              <a:ext uri="{FF2B5EF4-FFF2-40B4-BE49-F238E27FC236}">
                <a16:creationId xmlns:a16="http://schemas.microsoft.com/office/drawing/2014/main" xmlns="" id="{8BEDCA43-6904-4240-B1C5-7F33AE8A0986}"/>
              </a:ext>
            </a:extLst>
          </p:cNvPr>
          <p:cNvGraphicFramePr>
            <a:graphicFrameLocks noGrp="1"/>
          </p:cNvGraphicFramePr>
          <p:nvPr>
            <p:extLst>
              <p:ext uri="{D42A27DB-BD31-4B8C-83A1-F6EECF244321}">
                <p14:modId xmlns:p14="http://schemas.microsoft.com/office/powerpoint/2010/main" val="120542705"/>
              </p:ext>
            </p:extLst>
          </p:nvPr>
        </p:nvGraphicFramePr>
        <p:xfrm>
          <a:off x="4346404" y="4591401"/>
          <a:ext cx="3513090" cy="1086070"/>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086070">
                <a:tc>
                  <a:txBody>
                    <a:bodyPr/>
                    <a:lstStyle/>
                    <a:p>
                      <a:pPr marL="342900" lvl="0" indent="-342900" algn="l">
                        <a:lnSpc>
                          <a:spcPct val="150000"/>
                        </a:lnSpc>
                        <a:spcAft>
                          <a:spcPts val="800"/>
                        </a:spcAft>
                        <a:buFont typeface="Wingdings" panose="05000000000000000000" pitchFamily="2" charset="2"/>
                        <a:buChar char=""/>
                      </a:pP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thiết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bị</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điện</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hoạt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động</a:t>
                      </a:r>
                      <a:endParaRPr lang="vi-VN" sz="14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graphicFrame>
        <p:nvGraphicFramePr>
          <p:cNvPr id="55" name="Table 54">
            <a:extLst>
              <a:ext uri="{FF2B5EF4-FFF2-40B4-BE49-F238E27FC236}">
                <a16:creationId xmlns:a16="http://schemas.microsoft.com/office/drawing/2014/main" xmlns="" id="{ED23643C-648F-4FAC-87A4-F8C1EDD1B559}"/>
              </a:ext>
            </a:extLst>
          </p:cNvPr>
          <p:cNvGraphicFramePr>
            <a:graphicFrameLocks noGrp="1"/>
          </p:cNvGraphicFramePr>
          <p:nvPr>
            <p:extLst>
              <p:ext uri="{D42A27DB-BD31-4B8C-83A1-F6EECF244321}">
                <p14:modId xmlns:p14="http://schemas.microsoft.com/office/powerpoint/2010/main" val="977199098"/>
              </p:ext>
            </p:extLst>
          </p:nvPr>
        </p:nvGraphicFramePr>
        <p:xfrm>
          <a:off x="8095021" y="4588282"/>
          <a:ext cx="3513090" cy="1089188"/>
        </p:xfrm>
        <a:graphic>
          <a:graphicData uri="http://schemas.openxmlformats.org/drawingml/2006/table">
            <a:tbl>
              <a:tblPr firstRow="1" firstCol="1" bandRow="1">
                <a:tableStyleId>{5C22544A-7EE6-4342-B048-85BDC9FD1C3A}</a:tableStyleId>
              </a:tblPr>
              <a:tblGrid>
                <a:gridCol w="3513090">
                  <a:extLst>
                    <a:ext uri="{9D8B030D-6E8A-4147-A177-3AD203B41FA5}">
                      <a16:colId xmlns:a16="http://schemas.microsoft.com/office/drawing/2014/main" xmlns="" val="3041159446"/>
                    </a:ext>
                  </a:extLst>
                </a:gridCol>
              </a:tblGrid>
              <a:tr h="1089188">
                <a:tc>
                  <a:txBody>
                    <a:bodyPr/>
                    <a:lstStyle/>
                    <a:p>
                      <a:pPr marL="342900" lvl="0" indent="-342900" algn="just">
                        <a:lnSpc>
                          <a:spcPct val="150000"/>
                        </a:lnSpc>
                        <a:spcAft>
                          <a:spcPts val="800"/>
                        </a:spcAft>
                        <a:buFont typeface="Wingdings" panose="05000000000000000000" pitchFamily="2" charset="2"/>
                        <a:buChar char=""/>
                      </a:pP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Con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người</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động</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vật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hoạt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động</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phát</a:t>
                      </a:r>
                      <a:r>
                        <a:rPr lang="en-US" sz="24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kern="1200" dirty="0" err="1">
                          <a:solidFill>
                            <a:srgbClr val="FF0000"/>
                          </a:solidFill>
                          <a:effectLst/>
                          <a:latin typeface="Times New Roman" panose="02020603050405020304" pitchFamily="18" charset="0"/>
                          <a:ea typeface="+mn-ea"/>
                          <a:cs typeface="Times New Roman" panose="02020603050405020304" pitchFamily="18" charset="0"/>
                        </a:rPr>
                        <a:t>triển</a:t>
                      </a:r>
                      <a:endParaRPr lang="vi-VN" sz="14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rgbClr val="FFFFCC"/>
                    </a:solidFill>
                  </a:tcPr>
                </a:tc>
                <a:extLst>
                  <a:ext uri="{0D108BD9-81ED-4DB2-BD59-A6C34878D82A}">
                    <a16:rowId xmlns:a16="http://schemas.microsoft.com/office/drawing/2014/main" xmlns="" val="3443300994"/>
                  </a:ext>
                </a:extLst>
              </a:tr>
            </a:tbl>
          </a:graphicData>
        </a:graphic>
      </p:graphicFrame>
    </p:spTree>
    <p:extLst>
      <p:ext uri="{BB962C8B-B14F-4D97-AF65-F5344CB8AC3E}">
        <p14:creationId xmlns:p14="http://schemas.microsoft.com/office/powerpoint/2010/main" val="13560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65997F3-6637-44B3-B3A3-12BB92930E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65108" y="2177839"/>
            <a:ext cx="2201418" cy="4114800"/>
          </a:xfrm>
          <a:prstGeom prst="rect">
            <a:avLst/>
          </a:prstGeom>
        </p:spPr>
      </p:pic>
      <p:grpSp>
        <p:nvGrpSpPr>
          <p:cNvPr id="3" name="Group 2">
            <a:extLst>
              <a:ext uri="{FF2B5EF4-FFF2-40B4-BE49-F238E27FC236}">
                <a16:creationId xmlns:a16="http://schemas.microsoft.com/office/drawing/2014/main" xmlns="" id="{2B89D587-278B-4354-B813-8E2E72ED7D74}"/>
              </a:ext>
            </a:extLst>
          </p:cNvPr>
          <p:cNvGrpSpPr/>
          <p:nvPr/>
        </p:nvGrpSpPr>
        <p:grpSpPr>
          <a:xfrm>
            <a:off x="1961322" y="605307"/>
            <a:ext cx="8110330" cy="5384676"/>
            <a:chOff x="616749" y="1480268"/>
            <a:chExt cx="2823693" cy="2823693"/>
          </a:xfrm>
        </p:grpSpPr>
        <p:pic>
          <p:nvPicPr>
            <p:cNvPr id="4" name="Picture 3" descr="Shape, circle&#10;&#10;Description automatically generated">
              <a:extLst>
                <a:ext uri="{FF2B5EF4-FFF2-40B4-BE49-F238E27FC236}">
                  <a16:creationId xmlns:a16="http://schemas.microsoft.com/office/drawing/2014/main" xmlns="" id="{326371BC-2BE1-4EBB-932D-1521ADF5E5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616749" y="1480268"/>
              <a:ext cx="2823693" cy="2823693"/>
            </a:xfrm>
            <a:prstGeom prst="rect">
              <a:avLst/>
            </a:prstGeom>
          </p:spPr>
        </p:pic>
        <p:sp>
          <p:nvSpPr>
            <p:cNvPr id="5" name="TextBox 4">
              <a:extLst>
                <a:ext uri="{FF2B5EF4-FFF2-40B4-BE49-F238E27FC236}">
                  <a16:creationId xmlns:a16="http://schemas.microsoft.com/office/drawing/2014/main" xmlns="" id="{89C60613-C0CB-40C1-AF13-282D51A8A5F1}"/>
                </a:ext>
              </a:extLst>
            </p:cNvPr>
            <p:cNvSpPr txBox="1"/>
            <p:nvPr/>
          </p:nvSpPr>
          <p:spPr>
            <a:xfrm>
              <a:off x="1217669" y="2361307"/>
              <a:ext cx="1846521" cy="952238"/>
            </a:xfrm>
            <a:prstGeom prst="rect">
              <a:avLst/>
            </a:prstGeom>
            <a:noFill/>
          </p:spPr>
          <p:txBody>
            <a:bodyPr wrap="square" rtlCol="0">
              <a:spAutoFit/>
            </a:bodyPr>
            <a:lstStyle/>
            <a:p>
              <a:r>
                <a:rPr lang="vi-VN" sz="2800" dirty="0">
                  <a:solidFill>
                    <a:srgbClr val="7030A0"/>
                  </a:solidFill>
                  <a:latin typeface="Times New Roman" panose="02020603050405020304" pitchFamily="18" charset="0"/>
                  <a:cs typeface="Times New Roman" panose="02020603050405020304" pitchFamily="18" charset="0"/>
                </a:rPr>
                <a:t>Nếu không có năng lượng của thức ăn, của pin, năng lượng của ánh sáng mặt trời thì những hiện tượng nêu trên diễn ra được hay không?</a:t>
              </a:r>
              <a:endParaRPr lang="en-US" sz="2800"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614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0" y="-180560"/>
            <a:ext cx="12192000" cy="7038560"/>
          </a:xfrm>
          <a:prstGeom prst="rect">
            <a:avLst/>
          </a:prstGeom>
          <a:noFill/>
          <a:ln w="9525">
            <a:noFill/>
          </a:ln>
        </p:spPr>
      </p:pic>
      <p:sp>
        <p:nvSpPr>
          <p:cNvPr id="5128" name="文本框 5127"/>
          <p:cNvSpPr txBox="1"/>
          <p:nvPr/>
        </p:nvSpPr>
        <p:spPr>
          <a:xfrm>
            <a:off x="1457763" y="1634826"/>
            <a:ext cx="9117472" cy="584775"/>
          </a:xfrm>
          <a:prstGeom prst="rect">
            <a:avLst/>
          </a:prstGeom>
          <a:solidFill>
            <a:srgbClr val="FFFFCC"/>
          </a:solidFill>
          <a:ln w="9525">
            <a:noFill/>
          </a:ln>
        </p:spPr>
        <p:txBody>
          <a:bodyPr wrap="square">
            <a:spAutoFit/>
          </a:bodyPr>
          <a:lstStyle/>
          <a:p>
            <a:pPr defTabSz="1085915">
              <a:spcBef>
                <a:spcPct val="50000"/>
              </a:spcBef>
            </a:pP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Mọi biến đổi trong tự nhiên đều cần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129" name="文本框 5128"/>
          <p:cNvSpPr txBox="1"/>
          <p:nvPr/>
        </p:nvSpPr>
        <p:spPr>
          <a:xfrm>
            <a:off x="2119550" y="975407"/>
            <a:ext cx="7139489" cy="584775"/>
          </a:xfrm>
          <a:prstGeom prst="rect">
            <a:avLst/>
          </a:prstGeom>
          <a:noFill/>
          <a:ln w="9525">
            <a:noFill/>
          </a:ln>
        </p:spPr>
        <p:txBody>
          <a:bodyPr>
            <a:spAutoFit/>
          </a:bodyPr>
          <a:lstStyle/>
          <a:p>
            <a:pPr defTabSz="1085915">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3" name="Graphic 2" descr="Teacher">
            <a:extLst>
              <a:ext uri="{FF2B5EF4-FFF2-40B4-BE49-F238E27FC236}">
                <a16:creationId xmlns:a16="http://schemas.microsoft.com/office/drawing/2014/main" xmlns="" id="{F4A161AA-D4AB-4F18-92AF-3F93F33566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57763" y="973039"/>
            <a:ext cx="661787" cy="661787"/>
          </a:xfrm>
          <a:prstGeom prst="rect">
            <a:avLst/>
          </a:prstGeom>
        </p:spPr>
      </p:pic>
      <p:sp>
        <p:nvSpPr>
          <p:cNvPr id="9" name="文本框 5127">
            <a:extLst>
              <a:ext uri="{FF2B5EF4-FFF2-40B4-BE49-F238E27FC236}">
                <a16:creationId xmlns:a16="http://schemas.microsoft.com/office/drawing/2014/main" xmlns="" id="{0D4D1BEB-32D0-4267-930A-3BB0B20FE5E7}"/>
              </a:ext>
            </a:extLst>
          </p:cNvPr>
          <p:cNvSpPr txBox="1"/>
          <p:nvPr/>
        </p:nvSpPr>
        <p:spPr>
          <a:xfrm>
            <a:off x="1457763" y="3314961"/>
            <a:ext cx="9117472" cy="1323439"/>
          </a:xfrm>
          <a:prstGeom prst="rect">
            <a:avLst/>
          </a:prstGeom>
          <a:solidFill>
            <a:srgbClr val="FFFFCC"/>
          </a:solidFill>
          <a:ln w="9525">
            <a:noFill/>
          </a:ln>
        </p:spPr>
        <p:txBody>
          <a:bodyPr wrap="square">
            <a:spAutoFit/>
          </a:bodyPr>
          <a:lstStyle/>
          <a:p>
            <a:pPr defTabSz="1085915">
              <a:spcBef>
                <a:spcPct val="50000"/>
              </a:spcBef>
            </a:pP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Nếu không có năng lượng của thức ăn, của pin, năng lượng của ánh sáng mặt trời thì con người không có sức khoẻ để hoạt động, đèn không sáng được, cây cối không sinh trưởng và phát triển được. </a:t>
            </a:r>
          </a:p>
        </p:txBody>
      </p:sp>
      <p:sp>
        <p:nvSpPr>
          <p:cNvPr id="10" name="文本框 5127">
            <a:extLst>
              <a:ext uri="{FF2B5EF4-FFF2-40B4-BE49-F238E27FC236}">
                <a16:creationId xmlns:a16="http://schemas.microsoft.com/office/drawing/2014/main" xmlns="" id="{1CA83493-D5BC-4630-95A5-E0900A2BCAB7}"/>
              </a:ext>
            </a:extLst>
          </p:cNvPr>
          <p:cNvSpPr txBox="1"/>
          <p:nvPr/>
        </p:nvSpPr>
        <p:spPr>
          <a:xfrm>
            <a:off x="1457763" y="2277058"/>
            <a:ext cx="9117472" cy="954107"/>
          </a:xfrm>
          <a:prstGeom prst="rect">
            <a:avLst/>
          </a:prstGeom>
          <a:solidFill>
            <a:srgbClr val="FFFFCC"/>
          </a:solidFill>
          <a:ln w="9525">
            <a:noFill/>
          </a:ln>
        </p:spPr>
        <p:txBody>
          <a:bodyPr wrap="square">
            <a:spAutoFit/>
          </a:bodyPr>
          <a:lstStyle/>
          <a:p>
            <a:pPr defTabSz="1085915">
              <a:spcBef>
                <a:spcPct val="50000"/>
              </a:spcBef>
            </a:pP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7"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4"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128">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21"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8"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P spid="9" grpId="0" build="allAtOnce"/>
      <p:bldP spid="1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3129E5C8-9E14-4347-8D8E-D1D015E58356}"/>
              </a:ext>
            </a:extLst>
          </p:cNvPr>
          <p:cNvGrpSpPr/>
          <p:nvPr/>
        </p:nvGrpSpPr>
        <p:grpSpPr>
          <a:xfrm>
            <a:off x="6481752" y="-31322"/>
            <a:ext cx="6275662" cy="3159774"/>
            <a:chOff x="6653461" y="-31322"/>
            <a:chExt cx="5905169" cy="2973232"/>
          </a:xfrm>
        </p:grpSpPr>
        <p:pic>
          <p:nvPicPr>
            <p:cNvPr id="3" name="图片 2">
              <a:extLst>
                <a:ext uri="{FF2B5EF4-FFF2-40B4-BE49-F238E27FC236}">
                  <a16:creationId xmlns:a16="http://schemas.microsoft.com/office/drawing/2014/main" xmlns="" id="{2BA86F6E-81C3-4FB6-9654-528709028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011" t="20789" r="-328" b="59856"/>
            <a:stretch/>
          </p:blipFill>
          <p:spPr>
            <a:xfrm>
              <a:off x="6817014" y="-31322"/>
              <a:ext cx="5741616" cy="2908511"/>
            </a:xfrm>
            <a:prstGeom prst="rect">
              <a:avLst/>
            </a:prstGeom>
          </p:spPr>
        </p:pic>
        <p:pic>
          <p:nvPicPr>
            <p:cNvPr id="4" name="图片 3">
              <a:extLst>
                <a:ext uri="{FF2B5EF4-FFF2-40B4-BE49-F238E27FC236}">
                  <a16:creationId xmlns:a16="http://schemas.microsoft.com/office/drawing/2014/main" xmlns="" id="{58B0B205-F52D-4896-B103-82099B367F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14" b="80645"/>
            <a:stretch/>
          </p:blipFill>
          <p:spPr>
            <a:xfrm>
              <a:off x="6653461" y="-31322"/>
              <a:ext cx="5538539" cy="2973232"/>
            </a:xfrm>
            <a:prstGeom prst="rect">
              <a:avLst/>
            </a:prstGeom>
          </p:spPr>
        </p:pic>
      </p:grpSp>
      <p:grpSp>
        <p:nvGrpSpPr>
          <p:cNvPr id="7" name="组合 6">
            <a:extLst>
              <a:ext uri="{FF2B5EF4-FFF2-40B4-BE49-F238E27FC236}">
                <a16:creationId xmlns:a16="http://schemas.microsoft.com/office/drawing/2014/main" xmlns="" id="{49854E90-283D-4A5C-9A85-BE6FA7117D80}"/>
              </a:ext>
            </a:extLst>
          </p:cNvPr>
          <p:cNvGrpSpPr/>
          <p:nvPr/>
        </p:nvGrpSpPr>
        <p:grpSpPr>
          <a:xfrm flipV="1">
            <a:off x="0" y="3104017"/>
            <a:ext cx="6957392" cy="3826468"/>
            <a:chOff x="-1" y="-15246"/>
            <a:chExt cx="5406014" cy="2973232"/>
          </a:xfrm>
        </p:grpSpPr>
        <p:pic>
          <p:nvPicPr>
            <p:cNvPr id="5" name="图片 4">
              <a:extLst>
                <a:ext uri="{FF2B5EF4-FFF2-40B4-BE49-F238E27FC236}">
                  <a16:creationId xmlns:a16="http://schemas.microsoft.com/office/drawing/2014/main" xmlns="" id="{88C8EBB0-8045-444B-8C9A-B026BFE3C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 t="18854" r="59568" b="61792"/>
            <a:stretch/>
          </p:blipFill>
          <p:spPr>
            <a:xfrm>
              <a:off x="210084" y="-15246"/>
              <a:ext cx="4173536" cy="2973232"/>
            </a:xfrm>
            <a:prstGeom prst="rect">
              <a:avLst/>
            </a:prstGeom>
          </p:spPr>
        </p:pic>
        <p:pic>
          <p:nvPicPr>
            <p:cNvPr id="6" name="图片 5">
              <a:extLst>
                <a:ext uri="{FF2B5EF4-FFF2-40B4-BE49-F238E27FC236}">
                  <a16:creationId xmlns:a16="http://schemas.microsoft.com/office/drawing/2014/main" xmlns="" id="{5B80B69C-2ECC-4B6D-BBF9-B679320FF9A9}"/>
                </a:ext>
              </a:extLst>
            </p:cNvPr>
            <p:cNvPicPr>
              <a:picLocks noChangeAspect="1"/>
            </p:cNvPicPr>
            <p:nvPr/>
          </p:nvPicPr>
          <p:blipFill rotWithShape="1">
            <a:blip r:embed="rId5">
              <a:extLst>
                <a:ext uri="{28A0092B-C50C-407E-A947-70E740481C1C}">
                  <a14:useLocalDpi xmlns:a14="http://schemas.microsoft.com/office/drawing/2010/main" val="0"/>
                </a:ext>
              </a:extLst>
            </a:blip>
            <a:srcRect l="107" r="55481" b="84087"/>
            <a:stretch/>
          </p:blipFill>
          <p:spPr>
            <a:xfrm>
              <a:off x="-1" y="683"/>
              <a:ext cx="5406014" cy="2905899"/>
            </a:xfrm>
            <a:prstGeom prst="rect">
              <a:avLst/>
            </a:prstGeom>
          </p:spPr>
        </p:pic>
      </p:grpSp>
      <p:grpSp>
        <p:nvGrpSpPr>
          <p:cNvPr id="19" name="组合 18">
            <a:extLst>
              <a:ext uri="{FF2B5EF4-FFF2-40B4-BE49-F238E27FC236}">
                <a16:creationId xmlns:a16="http://schemas.microsoft.com/office/drawing/2014/main" xmlns="" id="{1AE41A49-30EE-499A-B79B-E2CE8C176B66}"/>
              </a:ext>
            </a:extLst>
          </p:cNvPr>
          <p:cNvGrpSpPr/>
          <p:nvPr/>
        </p:nvGrpSpPr>
        <p:grpSpPr>
          <a:xfrm>
            <a:off x="2955987" y="2427376"/>
            <a:ext cx="7688453" cy="1713503"/>
            <a:chOff x="3311643" y="2313893"/>
            <a:chExt cx="5625855" cy="2223394"/>
          </a:xfrm>
          <a:solidFill>
            <a:srgbClr val="FFFFCC"/>
          </a:solidFill>
        </p:grpSpPr>
        <p:sp>
          <p:nvSpPr>
            <p:cNvPr id="12" name="矩形: 圆角 11">
              <a:extLst>
                <a:ext uri="{FF2B5EF4-FFF2-40B4-BE49-F238E27FC236}">
                  <a16:creationId xmlns:a16="http://schemas.microsoft.com/office/drawing/2014/main" xmlns="" id="{88BE5DC6-9329-484F-A779-BF49B9369414}"/>
                </a:ext>
              </a:extLst>
            </p:cNvPr>
            <p:cNvSpPr/>
            <p:nvPr/>
          </p:nvSpPr>
          <p:spPr>
            <a:xfrm>
              <a:off x="3311643" y="2313893"/>
              <a:ext cx="5625855" cy="2223394"/>
            </a:xfrm>
            <a:prstGeom prst="roundRect">
              <a:avLst>
                <a:gd name="adj" fmla="val 50000"/>
              </a:avLst>
            </a:prstGeom>
            <a:grpFill/>
            <a:ln w="762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13" name="文本框 12">
              <a:extLst>
                <a:ext uri="{FF2B5EF4-FFF2-40B4-BE49-F238E27FC236}">
                  <a16:creationId xmlns:a16="http://schemas.microsoft.com/office/drawing/2014/main" xmlns="" id="{54674433-9AC2-404C-A18A-4595CD3C8188}"/>
                </a:ext>
              </a:extLst>
            </p:cNvPr>
            <p:cNvSpPr txBox="1"/>
            <p:nvPr/>
          </p:nvSpPr>
          <p:spPr>
            <a:xfrm>
              <a:off x="3403827" y="2717122"/>
              <a:ext cx="5533671" cy="1569660"/>
            </a:xfrm>
            <a:prstGeom prst="rect">
              <a:avLst/>
            </a:prstGeom>
            <a:noFill/>
          </p:spPr>
          <p:txBody>
            <a:bodyPr vert="horz" wrap="square" rtlCol="0">
              <a:spAutoFit/>
            </a:bodyPr>
            <a:lstStyle/>
            <a:p>
              <a:pPr lvl="0" algn="ctr" eaLnBrk="0" hangingPunct="0"/>
              <a:r>
                <a:rPr lang="en-US" altLang="zh-CN" sz="4800" b="1" dirty="0" err="1">
                  <a:solidFill>
                    <a:schemeClr val="accent3"/>
                  </a:solidFill>
                  <a:latin typeface="Times New Roman" panose="02020603050405020304" pitchFamily="18" charset="0"/>
                  <a:cs typeface="Times New Roman" panose="02020603050405020304" pitchFamily="18" charset="0"/>
                </a:rPr>
                <a:t>Năng</a:t>
              </a:r>
              <a:r>
                <a:rPr lang="en-US" altLang="zh-CN" sz="4800" b="1" dirty="0">
                  <a:solidFill>
                    <a:schemeClr val="accent3"/>
                  </a:solidFill>
                  <a:latin typeface="Times New Roman" panose="02020603050405020304" pitchFamily="18" charset="0"/>
                  <a:cs typeface="Times New Roman" panose="02020603050405020304" pitchFamily="18" charset="0"/>
                </a:rPr>
                <a:t> </a:t>
              </a:r>
              <a:r>
                <a:rPr lang="en-US" altLang="zh-CN" sz="4800" b="1" dirty="0" err="1">
                  <a:solidFill>
                    <a:schemeClr val="accent3"/>
                  </a:solidFill>
                  <a:latin typeface="Times New Roman" panose="02020603050405020304" pitchFamily="18" charset="0"/>
                  <a:cs typeface="Times New Roman" panose="02020603050405020304" pitchFamily="18" charset="0"/>
                </a:rPr>
                <a:t>lượng</a:t>
              </a:r>
              <a:r>
                <a:rPr lang="en-US" altLang="zh-CN" sz="4800" b="1" dirty="0">
                  <a:solidFill>
                    <a:schemeClr val="accent3"/>
                  </a:solidFill>
                  <a:latin typeface="Times New Roman" panose="02020603050405020304" pitchFamily="18" charset="0"/>
                  <a:cs typeface="Times New Roman" panose="02020603050405020304" pitchFamily="18" charset="0"/>
                </a:rPr>
                <a:t> </a:t>
              </a:r>
              <a:r>
                <a:rPr lang="en-US" altLang="zh-CN" sz="4800" b="1" dirty="0" err="1">
                  <a:solidFill>
                    <a:schemeClr val="accent3"/>
                  </a:solidFill>
                  <a:latin typeface="Times New Roman" panose="02020603050405020304" pitchFamily="18" charset="0"/>
                  <a:cs typeface="Times New Roman" panose="02020603050405020304" pitchFamily="18" charset="0"/>
                </a:rPr>
                <a:t>và</a:t>
              </a:r>
              <a:r>
                <a:rPr lang="en-US" altLang="zh-CN" sz="4800" b="1" dirty="0">
                  <a:solidFill>
                    <a:schemeClr val="accent3"/>
                  </a:solidFill>
                  <a:latin typeface="Times New Roman" panose="02020603050405020304" pitchFamily="18" charset="0"/>
                  <a:cs typeface="Times New Roman" panose="02020603050405020304" pitchFamily="18" charset="0"/>
                </a:rPr>
                <a:t> </a:t>
              </a:r>
              <a:r>
                <a:rPr lang="en-US" altLang="zh-CN" sz="4800" b="1" dirty="0" err="1">
                  <a:solidFill>
                    <a:schemeClr val="accent3"/>
                  </a:solidFill>
                  <a:latin typeface="Times New Roman" panose="02020603050405020304" pitchFamily="18" charset="0"/>
                  <a:cs typeface="Times New Roman" panose="02020603050405020304" pitchFamily="18" charset="0"/>
                </a:rPr>
                <a:t>tác</a:t>
              </a:r>
              <a:r>
                <a:rPr lang="en-US" altLang="zh-CN" sz="4800" b="1" dirty="0">
                  <a:solidFill>
                    <a:schemeClr val="accent3"/>
                  </a:solidFill>
                  <a:latin typeface="Times New Roman" panose="02020603050405020304" pitchFamily="18" charset="0"/>
                  <a:cs typeface="Times New Roman" panose="02020603050405020304" pitchFamily="18" charset="0"/>
                </a:rPr>
                <a:t> </a:t>
              </a:r>
              <a:r>
                <a:rPr lang="en-US" altLang="zh-CN" sz="4800" b="1" dirty="0" err="1">
                  <a:solidFill>
                    <a:schemeClr val="accent3"/>
                  </a:solidFill>
                  <a:latin typeface="Times New Roman" panose="02020603050405020304" pitchFamily="18" charset="0"/>
                  <a:cs typeface="Times New Roman" panose="02020603050405020304" pitchFamily="18" charset="0"/>
                </a:rPr>
                <a:t>dụng</a:t>
              </a:r>
              <a:r>
                <a:rPr lang="en-US" altLang="zh-CN" sz="4800" b="1" dirty="0">
                  <a:solidFill>
                    <a:schemeClr val="accent3"/>
                  </a:solidFill>
                  <a:latin typeface="Times New Roman" panose="02020603050405020304" pitchFamily="18" charset="0"/>
                  <a:cs typeface="Times New Roman" panose="02020603050405020304" pitchFamily="18" charset="0"/>
                </a:rPr>
                <a:t> </a:t>
              </a:r>
              <a:r>
                <a:rPr lang="en-US" altLang="zh-CN" sz="4800" b="1" dirty="0" err="1">
                  <a:solidFill>
                    <a:schemeClr val="accent3"/>
                  </a:solidFill>
                  <a:latin typeface="Times New Roman" panose="02020603050405020304" pitchFamily="18" charset="0"/>
                  <a:cs typeface="Times New Roman" panose="02020603050405020304" pitchFamily="18" charset="0"/>
                </a:rPr>
                <a:t>lực</a:t>
              </a:r>
              <a:endParaRPr lang="zh-CN" altLang="en-US" sz="4800" b="1" dirty="0">
                <a:solidFill>
                  <a:schemeClr val="accent3"/>
                </a:solidFill>
                <a:latin typeface="Times New Roman" panose="02020603050405020304" pitchFamily="18" charset="0"/>
                <a:cs typeface="Times New Roman" panose="02020603050405020304" pitchFamily="18" charset="0"/>
              </a:endParaRPr>
            </a:p>
          </p:txBody>
        </p:sp>
      </p:grpSp>
      <p:pic>
        <p:nvPicPr>
          <p:cNvPr id="21" name="图片 20">
            <a:extLst>
              <a:ext uri="{FF2B5EF4-FFF2-40B4-BE49-F238E27FC236}">
                <a16:creationId xmlns:a16="http://schemas.microsoft.com/office/drawing/2014/main" xmlns="" id="{262005E3-3860-4CF9-BE9D-EA3A03DF7C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79" t="48073" r="43625" b="40899"/>
          <a:stretch/>
        </p:blipFill>
        <p:spPr>
          <a:xfrm>
            <a:off x="9556276" y="3607855"/>
            <a:ext cx="2117858" cy="2305813"/>
          </a:xfrm>
          <a:prstGeom prst="rect">
            <a:avLst/>
          </a:prstGeom>
        </p:spPr>
      </p:pic>
      <p:pic>
        <p:nvPicPr>
          <p:cNvPr id="22" name="图片 21">
            <a:extLst>
              <a:ext uri="{FF2B5EF4-FFF2-40B4-BE49-F238E27FC236}">
                <a16:creationId xmlns:a16="http://schemas.microsoft.com/office/drawing/2014/main" xmlns="" id="{55D635A2-952D-40D4-8AE9-DD5D423041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802" t="52378" r="18096" b="20509"/>
          <a:stretch/>
        </p:blipFill>
        <p:spPr>
          <a:xfrm>
            <a:off x="984722" y="111569"/>
            <a:ext cx="3461527" cy="5194772"/>
          </a:xfrm>
          <a:prstGeom prst="rect">
            <a:avLst/>
          </a:prstGeom>
        </p:spPr>
      </p:pic>
      <p:sp>
        <p:nvSpPr>
          <p:cNvPr id="17" name="TextBox 16">
            <a:extLst>
              <a:ext uri="{FF2B5EF4-FFF2-40B4-BE49-F238E27FC236}">
                <a16:creationId xmlns:a16="http://schemas.microsoft.com/office/drawing/2014/main" xmlns="" id="{D835F041-2E88-4660-8848-FD13BCA4F3D0}"/>
              </a:ext>
            </a:extLst>
          </p:cNvPr>
          <p:cNvSpPr txBox="1"/>
          <p:nvPr/>
        </p:nvSpPr>
        <p:spPr>
          <a:xfrm>
            <a:off x="6282617" y="1793792"/>
            <a:ext cx="981106" cy="923330"/>
          </a:xfrm>
          <a:prstGeom prst="rect">
            <a:avLst/>
          </a:prstGeom>
        </p:spPr>
        <p:style>
          <a:lnRef idx="2">
            <a:schemeClr val="accent5"/>
          </a:lnRef>
          <a:fillRef idx="1">
            <a:schemeClr val="lt1"/>
          </a:fillRef>
          <a:effectRef idx="0">
            <a:schemeClr val="accent5"/>
          </a:effectRef>
          <a:fontRef idx="minor">
            <a:schemeClr val="dk1"/>
          </a:fontRef>
        </p:style>
        <p:txBody>
          <a:bodyPr wrap="square" lIns="108000" rIns="108000" rtlCol="0">
            <a:spAutoFit/>
          </a:bodyPr>
          <a:lstStyle/>
          <a:p>
            <a:pPr algn="ctr"/>
            <a:r>
              <a:rPr lang="en-US" altLang="ko-KR" sz="5400" b="1" dirty="0">
                <a:solidFill>
                  <a:schemeClr val="accent3"/>
                </a:solidFill>
                <a:latin typeface="Times New Roman" panose="02020603050405020304" pitchFamily="18" charset="0"/>
                <a:cs typeface="Times New Roman" panose="02020603050405020304" pitchFamily="18" charset="0"/>
              </a:rPr>
              <a:t>II.</a:t>
            </a:r>
            <a:endParaRPr lang="ko-KR" altLang="en-US" sz="5400" b="1"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8000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theme/theme1.xml><?xml version="1.0" encoding="utf-8"?>
<a:theme xmlns:a="http://schemas.openxmlformats.org/drawingml/2006/main" name="Cover and End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1458</Words>
  <Application>Microsoft Office PowerPoint</Application>
  <PresentationFormat>Widescreen</PresentationFormat>
  <Paragraphs>155</Paragraphs>
  <Slides>31</Slides>
  <Notes>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31</vt:i4>
      </vt:variant>
    </vt:vector>
  </HeadingPairs>
  <TitlesOfParts>
    <vt:vector size="48" baseType="lpstr">
      <vt:lpstr>#9Slide03 Arima Madurai ExtraBo</vt:lpstr>
      <vt:lpstr>#9Slide04 Maitree SemiBold</vt:lpstr>
      <vt:lpstr>#9Slide07 IcielBaliho Script</vt:lpstr>
      <vt:lpstr>Arial</vt:lpstr>
      <vt:lpstr>Arial Unicode MS</vt:lpstr>
      <vt:lpstr>Calibri</vt:lpstr>
      <vt:lpstr>Segoe UI</vt:lpstr>
      <vt:lpstr>Slogan</vt:lpstr>
      <vt:lpstr>SVN-Poky's</vt:lpstr>
      <vt:lpstr>Times New Roman</vt:lpstr>
      <vt:lpstr>Wingdings</vt:lpstr>
      <vt:lpstr>ZapfChancery-Medium</vt:lpstr>
      <vt:lpstr>印品黑体</vt:lpstr>
      <vt:lpstr>等线</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Admin</cp:lastModifiedBy>
  <cp:revision>142</cp:revision>
  <dcterms:created xsi:type="dcterms:W3CDTF">2019-01-14T06:35:35Z</dcterms:created>
  <dcterms:modified xsi:type="dcterms:W3CDTF">2024-06-28T13:16:41Z</dcterms:modified>
</cp:coreProperties>
</file>