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4"/>
  </p:notesMasterIdLst>
  <p:sldIdLst>
    <p:sldId id="256" r:id="rId2"/>
    <p:sldId id="337" r:id="rId3"/>
    <p:sldId id="332" r:id="rId4"/>
    <p:sldId id="336" r:id="rId5"/>
    <p:sldId id="338" r:id="rId6"/>
    <p:sldId id="335" r:id="rId7"/>
    <p:sldId id="333" r:id="rId8"/>
    <p:sldId id="339" r:id="rId9"/>
    <p:sldId id="334" r:id="rId10"/>
    <p:sldId id="341" r:id="rId11"/>
    <p:sldId id="340" r:id="rId12"/>
    <p:sldId id="258" r:id="rId13"/>
  </p:sldIdLst>
  <p:sldSz cx="9144000" cy="5143500" type="screen16x9"/>
  <p:notesSz cx="6858000" cy="9144000"/>
  <p:embeddedFontLst>
    <p:embeddedFont>
      <p:font typeface="#9Slide03 Arima Madurai Black" panose="020B0604020202020204" charset="0"/>
      <p:bold r:id="rId15"/>
    </p:embeddedFont>
    <p:embeddedFont>
      <p:font typeface="#9Slide05 SVNKitten" panose="020B0604020202020204" charset="0"/>
      <p:regular r:id="rId16"/>
    </p:embeddedFont>
    <p:embeddedFont>
      <p:font typeface="#9Slide05 Lobster" panose="020B0604020202020204" charset="0"/>
      <p:regular r:id="rId17"/>
    </p:embeddedFont>
    <p:embeddedFont>
      <p:font typeface="#9Slide03 AllRoundGothic" panose="020B0604020202020204" charset="0"/>
      <p:regular r:id="rId18"/>
    </p:embeddedFont>
    <p:embeddedFont>
      <p:font typeface="Mulish" panose="020B0604020202020204" charset="0"/>
      <p:regular r:id="rId19"/>
      <p:bold r:id="rId20"/>
      <p:italic r:id="rId21"/>
      <p:boldItalic r:id="rId22"/>
    </p:embeddedFont>
    <p:embeddedFont>
      <p:font typeface="#9Slide05 FS Blonde Script" panose="020B0604020202020204" charset="0"/>
      <p:italic r:id="rId23"/>
    </p:embeddedFont>
    <p:embeddedFont>
      <p:font typeface="Patrick Hand"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DD6514-B72B-48FE-9560-0BAF434CEDE4}">
  <a:tblStyle styleId="{47DD6514-B72B-48FE-9560-0BAF434CED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2" d="100"/>
          <a:sy n="102" d="100"/>
        </p:scale>
        <p:origin x="260" y="72"/>
      </p:cViewPr>
      <p:guideLst>
        <p:guide orient="horz" pos="16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418711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5572939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5572939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57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e484aabe0c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0" name="Google Shape;3050;ge484aabe0c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91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51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25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12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05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e791a7b5ff_0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e791a7b5ff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0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e76662047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e76662047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0534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86225" y="405100"/>
            <a:ext cx="8895807" cy="4502175"/>
            <a:chOff x="86225" y="353996"/>
            <a:chExt cx="8895807" cy="4502175"/>
          </a:xfrm>
        </p:grpSpPr>
        <p:grpSp>
          <p:nvGrpSpPr>
            <p:cNvPr id="11" name="Google Shape;11;p2"/>
            <p:cNvGrpSpPr/>
            <p:nvPr/>
          </p:nvGrpSpPr>
          <p:grpSpPr>
            <a:xfrm>
              <a:off x="837025" y="353996"/>
              <a:ext cx="8145007" cy="4502175"/>
              <a:chOff x="365514" y="392094"/>
              <a:chExt cx="8467623" cy="4502175"/>
            </a:xfrm>
          </p:grpSpPr>
          <p:sp>
            <p:nvSpPr>
              <p:cNvPr id="12" name="Google Shape;12;p2"/>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6225" y="384725"/>
              <a:ext cx="751875" cy="4434900"/>
              <a:chOff x="114825" y="381000"/>
              <a:chExt cx="751875" cy="4434900"/>
            </a:xfrm>
          </p:grpSpPr>
          <p:sp>
            <p:nvSpPr>
              <p:cNvPr id="15" name="Google Shape;15;p2"/>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114825" y="553463"/>
                <a:ext cx="492600" cy="4054950"/>
                <a:chOff x="114825" y="553463"/>
                <a:chExt cx="492600" cy="4054950"/>
              </a:xfrm>
            </p:grpSpPr>
            <p:sp>
              <p:nvSpPr>
                <p:cNvPr id="17" name="Google Shape;17;p2"/>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 name="Google Shape;23;p2"/>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4" name="Google Shape;24;p2"/>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5" name="Google Shape;25;p2"/>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 name="Google Shape;26;p2"/>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7" name="Google Shape;27;p2"/>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8" name="Google Shape;28;p2"/>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9" name="Google Shape;29;p2"/>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30" name="Google Shape;30;p2"/>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31" name="Google Shape;31;p2"/>
          <p:cNvSpPr txBox="1">
            <a:spLocks noGrp="1"/>
          </p:cNvSpPr>
          <p:nvPr>
            <p:ph type="ctrTitle"/>
          </p:nvPr>
        </p:nvSpPr>
        <p:spPr>
          <a:xfrm>
            <a:off x="2292425" y="1344600"/>
            <a:ext cx="4864200" cy="2038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000" b="1">
                <a:latin typeface="Patrick Hand"/>
                <a:ea typeface="Patrick Hand"/>
                <a:cs typeface="Patrick Hand"/>
                <a:sym typeface="Patrick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 name="Google Shape;32;p2"/>
          <p:cNvSpPr txBox="1">
            <a:spLocks noGrp="1"/>
          </p:cNvSpPr>
          <p:nvPr>
            <p:ph type="subTitle" idx="1"/>
          </p:nvPr>
        </p:nvSpPr>
        <p:spPr>
          <a:xfrm>
            <a:off x="2535150" y="3855804"/>
            <a:ext cx="4378500" cy="45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A17A74"/>
                </a:solidFill>
                <a:latin typeface="Mulish"/>
                <a:ea typeface="Mulish"/>
                <a:cs typeface="Mulish"/>
                <a:sym typeface="Mulish"/>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33" name="Google Shape;33;p2"/>
          <p:cNvPicPr preferRelativeResize="0"/>
          <p:nvPr/>
        </p:nvPicPr>
        <p:blipFill rotWithShape="1">
          <a:blip r:embed="rId4">
            <a:alphaModFix amt="90000"/>
          </a:blip>
          <a:srcRect l="14783" t="26207" r="9676" b="12472"/>
          <a:stretch/>
        </p:blipFill>
        <p:spPr>
          <a:xfrm rot="-1220646">
            <a:off x="957204" y="847139"/>
            <a:ext cx="343594" cy="398077"/>
          </a:xfrm>
          <a:prstGeom prst="rect">
            <a:avLst/>
          </a:prstGeom>
          <a:noFill/>
          <a:ln>
            <a:noFill/>
          </a:ln>
        </p:spPr>
      </p:pic>
      <p:pic>
        <p:nvPicPr>
          <p:cNvPr id="34" name="Google Shape;34;p2"/>
          <p:cNvPicPr preferRelativeResize="0"/>
          <p:nvPr/>
        </p:nvPicPr>
        <p:blipFill rotWithShape="1">
          <a:blip r:embed="rId5">
            <a:alphaModFix amt="90000"/>
          </a:blip>
          <a:srcRect l="17866" t="19811" r="12095" b="21433"/>
          <a:stretch/>
        </p:blipFill>
        <p:spPr>
          <a:xfrm>
            <a:off x="6933900" y="757425"/>
            <a:ext cx="281751" cy="337327"/>
          </a:xfrm>
          <a:prstGeom prst="rect">
            <a:avLst/>
          </a:prstGeom>
          <a:noFill/>
          <a:ln>
            <a:noFill/>
          </a:ln>
        </p:spPr>
      </p:pic>
      <p:pic>
        <p:nvPicPr>
          <p:cNvPr id="35" name="Google Shape;35;p2"/>
          <p:cNvPicPr preferRelativeResize="0"/>
          <p:nvPr/>
        </p:nvPicPr>
        <p:blipFill rotWithShape="1">
          <a:blip r:embed="rId6">
            <a:alphaModFix amt="90000"/>
          </a:blip>
          <a:srcRect l="16404" t="19815" r="13488" b="20554"/>
          <a:stretch/>
        </p:blipFill>
        <p:spPr>
          <a:xfrm rot="1593194">
            <a:off x="8468264" y="828802"/>
            <a:ext cx="267565" cy="325127"/>
          </a:xfrm>
          <a:prstGeom prst="rect">
            <a:avLst/>
          </a:prstGeom>
          <a:noFill/>
          <a:ln>
            <a:noFill/>
          </a:ln>
        </p:spPr>
      </p:pic>
      <p:pic>
        <p:nvPicPr>
          <p:cNvPr id="36" name="Google Shape;36;p2"/>
          <p:cNvPicPr preferRelativeResize="0"/>
          <p:nvPr/>
        </p:nvPicPr>
        <p:blipFill rotWithShape="1">
          <a:blip r:embed="rId7">
            <a:alphaModFix amt="90000"/>
          </a:blip>
          <a:srcRect l="16945" t="23685" r="10977" b="22040"/>
          <a:stretch/>
        </p:blipFill>
        <p:spPr>
          <a:xfrm rot="-1850224">
            <a:off x="1218899" y="4046604"/>
            <a:ext cx="281737" cy="302773"/>
          </a:xfrm>
          <a:prstGeom prst="rect">
            <a:avLst/>
          </a:prstGeom>
          <a:noFill/>
          <a:ln>
            <a:noFill/>
          </a:ln>
        </p:spPr>
      </p:pic>
      <p:pic>
        <p:nvPicPr>
          <p:cNvPr id="37" name="Google Shape;37;p2"/>
          <p:cNvPicPr preferRelativeResize="0"/>
          <p:nvPr/>
        </p:nvPicPr>
        <p:blipFill rotWithShape="1">
          <a:blip r:embed="rId8">
            <a:alphaModFix amt="90000"/>
          </a:blip>
          <a:srcRect l="16404" t="19815" r="13488" b="20554"/>
          <a:stretch/>
        </p:blipFill>
        <p:spPr>
          <a:xfrm rot="895601">
            <a:off x="1617857" y="3927330"/>
            <a:ext cx="227637" cy="276621"/>
          </a:xfrm>
          <a:prstGeom prst="rect">
            <a:avLst/>
          </a:prstGeom>
          <a:noFill/>
          <a:ln>
            <a:noFill/>
          </a:ln>
        </p:spPr>
      </p:pic>
      <p:pic>
        <p:nvPicPr>
          <p:cNvPr id="38" name="Google Shape;38;p2"/>
          <p:cNvPicPr preferRelativeResize="0"/>
          <p:nvPr/>
        </p:nvPicPr>
        <p:blipFill rotWithShape="1">
          <a:blip r:embed="rId5">
            <a:alphaModFix amt="90000"/>
          </a:blip>
          <a:srcRect l="17866" t="19811" r="12095" b="21433"/>
          <a:stretch/>
        </p:blipFill>
        <p:spPr>
          <a:xfrm rot="1505967">
            <a:off x="8194800" y="4369025"/>
            <a:ext cx="281751" cy="3373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0">
    <p:spTree>
      <p:nvGrpSpPr>
        <p:cNvPr id="1" name="Shape 764"/>
        <p:cNvGrpSpPr/>
        <p:nvPr/>
      </p:nvGrpSpPr>
      <p:grpSpPr>
        <a:xfrm>
          <a:off x="0" y="0"/>
          <a:ext cx="0" cy="0"/>
          <a:chOff x="0" y="0"/>
          <a:chExt cx="0" cy="0"/>
        </a:xfrm>
      </p:grpSpPr>
      <p:grpSp>
        <p:nvGrpSpPr>
          <p:cNvPr id="765" name="Google Shape;765;p29"/>
          <p:cNvGrpSpPr/>
          <p:nvPr/>
        </p:nvGrpSpPr>
        <p:grpSpPr>
          <a:xfrm>
            <a:off x="86225" y="405100"/>
            <a:ext cx="8895807" cy="4502175"/>
            <a:chOff x="86225" y="353996"/>
            <a:chExt cx="8895807" cy="4502175"/>
          </a:xfrm>
        </p:grpSpPr>
        <p:grpSp>
          <p:nvGrpSpPr>
            <p:cNvPr id="766" name="Google Shape;766;p29"/>
            <p:cNvGrpSpPr/>
            <p:nvPr/>
          </p:nvGrpSpPr>
          <p:grpSpPr>
            <a:xfrm>
              <a:off x="837025" y="353996"/>
              <a:ext cx="8145007" cy="4502175"/>
              <a:chOff x="365514" y="392094"/>
              <a:chExt cx="8467623" cy="4502175"/>
            </a:xfrm>
          </p:grpSpPr>
          <p:sp>
            <p:nvSpPr>
              <p:cNvPr id="767" name="Google Shape;767;p2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9"/>
            <p:cNvGrpSpPr/>
            <p:nvPr/>
          </p:nvGrpSpPr>
          <p:grpSpPr>
            <a:xfrm>
              <a:off x="86225" y="384725"/>
              <a:ext cx="751875" cy="4434900"/>
              <a:chOff x="114825" y="381000"/>
              <a:chExt cx="751875" cy="4434900"/>
            </a:xfrm>
          </p:grpSpPr>
          <p:sp>
            <p:nvSpPr>
              <p:cNvPr id="770" name="Google Shape;770;p2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29"/>
              <p:cNvGrpSpPr/>
              <p:nvPr/>
            </p:nvGrpSpPr>
            <p:grpSpPr>
              <a:xfrm>
                <a:off x="114825" y="553463"/>
                <a:ext cx="492600" cy="4054950"/>
                <a:chOff x="114825" y="553463"/>
                <a:chExt cx="492600" cy="4054950"/>
              </a:xfrm>
            </p:grpSpPr>
            <p:sp>
              <p:nvSpPr>
                <p:cNvPr id="772" name="Google Shape;772;p2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78" name="Google Shape;778;p2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79" name="Google Shape;779;p2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80" name="Google Shape;780;p2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81" name="Google Shape;781;p2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82" name="Google Shape;782;p2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83" name="Google Shape;783;p2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84" name="Google Shape;784;p2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85" name="Google Shape;785;p2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86" name="Google Shape;786;p29"/>
          <p:cNvPicPr preferRelativeResize="0"/>
          <p:nvPr/>
        </p:nvPicPr>
        <p:blipFill rotWithShape="1">
          <a:blip r:embed="rId4">
            <a:alphaModFix amt="90000"/>
          </a:blip>
          <a:srcRect l="14783" t="26207" r="9676" b="12472"/>
          <a:stretch/>
        </p:blipFill>
        <p:spPr>
          <a:xfrm rot="-1220646">
            <a:off x="957204" y="847139"/>
            <a:ext cx="343594" cy="398077"/>
          </a:xfrm>
          <a:prstGeom prst="rect">
            <a:avLst/>
          </a:prstGeom>
          <a:noFill/>
          <a:ln>
            <a:noFill/>
          </a:ln>
        </p:spPr>
      </p:pic>
      <p:pic>
        <p:nvPicPr>
          <p:cNvPr id="787" name="Google Shape;787;p29"/>
          <p:cNvPicPr preferRelativeResize="0"/>
          <p:nvPr/>
        </p:nvPicPr>
        <p:blipFill rotWithShape="1">
          <a:blip r:embed="rId5">
            <a:alphaModFix amt="90000"/>
          </a:blip>
          <a:srcRect l="16404" t="19815" r="13488" b="20554"/>
          <a:stretch/>
        </p:blipFill>
        <p:spPr>
          <a:xfrm rot="1593194">
            <a:off x="1498314" y="883614"/>
            <a:ext cx="267565" cy="325127"/>
          </a:xfrm>
          <a:prstGeom prst="rect">
            <a:avLst/>
          </a:prstGeom>
          <a:noFill/>
          <a:ln>
            <a:noFill/>
          </a:ln>
        </p:spPr>
      </p:pic>
      <p:pic>
        <p:nvPicPr>
          <p:cNvPr id="788" name="Google Shape;788;p29"/>
          <p:cNvPicPr preferRelativeResize="0"/>
          <p:nvPr/>
        </p:nvPicPr>
        <p:blipFill rotWithShape="1">
          <a:blip r:embed="rId6">
            <a:alphaModFix amt="90000"/>
          </a:blip>
          <a:srcRect l="17866" t="19811" r="12095" b="21433"/>
          <a:stretch/>
        </p:blipFill>
        <p:spPr>
          <a:xfrm rot="1505967">
            <a:off x="8385300" y="780012"/>
            <a:ext cx="281751" cy="337328"/>
          </a:xfrm>
          <a:prstGeom prst="rect">
            <a:avLst/>
          </a:prstGeom>
          <a:noFill/>
          <a:ln>
            <a:noFill/>
          </a:ln>
        </p:spPr>
      </p:pic>
      <p:grpSp>
        <p:nvGrpSpPr>
          <p:cNvPr id="789" name="Google Shape;789;p29"/>
          <p:cNvGrpSpPr/>
          <p:nvPr/>
        </p:nvGrpSpPr>
        <p:grpSpPr>
          <a:xfrm>
            <a:off x="8076997" y="3947007"/>
            <a:ext cx="707793" cy="707793"/>
            <a:chOff x="7784722" y="622782"/>
            <a:chExt cx="707793" cy="707793"/>
          </a:xfrm>
        </p:grpSpPr>
        <p:grpSp>
          <p:nvGrpSpPr>
            <p:cNvPr id="790" name="Google Shape;790;p29"/>
            <p:cNvGrpSpPr/>
            <p:nvPr/>
          </p:nvGrpSpPr>
          <p:grpSpPr>
            <a:xfrm>
              <a:off x="7784722" y="622782"/>
              <a:ext cx="707793" cy="707793"/>
              <a:chOff x="1287475" y="2754649"/>
              <a:chExt cx="716100" cy="716100"/>
            </a:xfrm>
          </p:grpSpPr>
          <p:sp>
            <p:nvSpPr>
              <p:cNvPr id="791" name="Google Shape;791;p29"/>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2" name="Google Shape;792;p29"/>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793" name="Google Shape;793;p29"/>
            <p:cNvPicPr preferRelativeResize="0"/>
            <p:nvPr/>
          </p:nvPicPr>
          <p:blipFill rotWithShape="1">
            <a:blip r:embed="rId8">
              <a:alphaModFix/>
            </a:blip>
            <a:srcRect l="9593" t="18457" r="10661" b="7298"/>
            <a:stretch/>
          </p:blipFill>
          <p:spPr>
            <a:xfrm>
              <a:off x="7912900" y="756475"/>
              <a:ext cx="426250" cy="41045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grpSp>
        <p:nvGrpSpPr>
          <p:cNvPr id="40" name="Google Shape;40;p3"/>
          <p:cNvGrpSpPr/>
          <p:nvPr/>
        </p:nvGrpSpPr>
        <p:grpSpPr>
          <a:xfrm>
            <a:off x="86225" y="405100"/>
            <a:ext cx="8895807" cy="4502175"/>
            <a:chOff x="86225" y="353996"/>
            <a:chExt cx="8895807" cy="4502175"/>
          </a:xfrm>
        </p:grpSpPr>
        <p:grpSp>
          <p:nvGrpSpPr>
            <p:cNvPr id="41" name="Google Shape;41;p3"/>
            <p:cNvGrpSpPr/>
            <p:nvPr/>
          </p:nvGrpSpPr>
          <p:grpSpPr>
            <a:xfrm>
              <a:off x="837025" y="353996"/>
              <a:ext cx="8145007" cy="4502175"/>
              <a:chOff x="365514" y="392094"/>
              <a:chExt cx="8467623" cy="4502175"/>
            </a:xfrm>
          </p:grpSpPr>
          <p:sp>
            <p:nvSpPr>
              <p:cNvPr id="42" name="Google Shape;42;p3"/>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3"/>
            <p:cNvGrpSpPr/>
            <p:nvPr/>
          </p:nvGrpSpPr>
          <p:grpSpPr>
            <a:xfrm>
              <a:off x="86225" y="384725"/>
              <a:ext cx="751875" cy="4434900"/>
              <a:chOff x="114825" y="381000"/>
              <a:chExt cx="751875" cy="4434900"/>
            </a:xfrm>
          </p:grpSpPr>
          <p:sp>
            <p:nvSpPr>
              <p:cNvPr id="45" name="Google Shape;45;p3"/>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3"/>
              <p:cNvGrpSpPr/>
              <p:nvPr/>
            </p:nvGrpSpPr>
            <p:grpSpPr>
              <a:xfrm>
                <a:off x="114825" y="553463"/>
                <a:ext cx="492600" cy="4054950"/>
                <a:chOff x="114825" y="553463"/>
                <a:chExt cx="492600" cy="4054950"/>
              </a:xfrm>
            </p:grpSpPr>
            <p:sp>
              <p:nvSpPr>
                <p:cNvPr id="47" name="Google Shape;47;p3"/>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 name="Google Shape;53;p3"/>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4" name="Google Shape;54;p3"/>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5" name="Google Shape;55;p3"/>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6" name="Google Shape;56;p3"/>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7" name="Google Shape;57;p3"/>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8" name="Google Shape;58;p3"/>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9" name="Google Shape;59;p3"/>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60" name="Google Shape;60;p3"/>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61" name="Google Shape;61;p3"/>
          <p:cNvSpPr txBox="1">
            <a:spLocks noGrp="1"/>
          </p:cNvSpPr>
          <p:nvPr>
            <p:ph type="title"/>
          </p:nvPr>
        </p:nvSpPr>
        <p:spPr>
          <a:xfrm>
            <a:off x="2205900" y="2331825"/>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2205900" y="1518800"/>
            <a:ext cx="506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3"/>
          <p:cNvSpPr txBox="1">
            <a:spLocks noGrp="1"/>
          </p:cNvSpPr>
          <p:nvPr>
            <p:ph type="subTitle" idx="1"/>
          </p:nvPr>
        </p:nvSpPr>
        <p:spPr>
          <a:xfrm>
            <a:off x="2205900" y="3084550"/>
            <a:ext cx="506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4" name="Google Shape;64;p3"/>
          <p:cNvPicPr preferRelativeResize="0"/>
          <p:nvPr/>
        </p:nvPicPr>
        <p:blipFill rotWithShape="1">
          <a:blip r:embed="rId4">
            <a:alphaModFix amt="90000"/>
          </a:blip>
          <a:srcRect l="14783" t="26207" r="9676" b="12472"/>
          <a:stretch/>
        </p:blipFill>
        <p:spPr>
          <a:xfrm rot="1220646" flipH="1">
            <a:off x="8392316" y="847139"/>
            <a:ext cx="343594" cy="398077"/>
          </a:xfrm>
          <a:prstGeom prst="rect">
            <a:avLst/>
          </a:prstGeom>
          <a:noFill/>
          <a:ln>
            <a:noFill/>
          </a:ln>
        </p:spPr>
      </p:pic>
      <p:pic>
        <p:nvPicPr>
          <p:cNvPr id="65" name="Google Shape;65;p3"/>
          <p:cNvPicPr preferRelativeResize="0"/>
          <p:nvPr/>
        </p:nvPicPr>
        <p:blipFill rotWithShape="1">
          <a:blip r:embed="rId5">
            <a:alphaModFix amt="90000"/>
          </a:blip>
          <a:srcRect l="17866" t="19811" r="12095" b="21433"/>
          <a:stretch/>
        </p:blipFill>
        <p:spPr>
          <a:xfrm flipH="1">
            <a:off x="2477463" y="757425"/>
            <a:ext cx="281751" cy="337327"/>
          </a:xfrm>
          <a:prstGeom prst="rect">
            <a:avLst/>
          </a:prstGeom>
          <a:noFill/>
          <a:ln>
            <a:noFill/>
          </a:ln>
        </p:spPr>
      </p:pic>
      <p:pic>
        <p:nvPicPr>
          <p:cNvPr id="66" name="Google Shape;66;p3"/>
          <p:cNvPicPr preferRelativeResize="0"/>
          <p:nvPr/>
        </p:nvPicPr>
        <p:blipFill rotWithShape="1">
          <a:blip r:embed="rId6">
            <a:alphaModFix amt="90000"/>
          </a:blip>
          <a:srcRect l="16404" t="19815" r="13488" b="20554"/>
          <a:stretch/>
        </p:blipFill>
        <p:spPr>
          <a:xfrm rot="-1593194" flipH="1">
            <a:off x="957285" y="828802"/>
            <a:ext cx="267565" cy="325127"/>
          </a:xfrm>
          <a:prstGeom prst="rect">
            <a:avLst/>
          </a:prstGeom>
          <a:noFill/>
          <a:ln>
            <a:noFill/>
          </a:ln>
        </p:spPr>
      </p:pic>
      <p:pic>
        <p:nvPicPr>
          <p:cNvPr id="67" name="Google Shape;67;p3"/>
          <p:cNvPicPr preferRelativeResize="0"/>
          <p:nvPr/>
        </p:nvPicPr>
        <p:blipFill rotWithShape="1">
          <a:blip r:embed="rId7">
            <a:alphaModFix amt="90000"/>
          </a:blip>
          <a:srcRect l="16945" t="23685" r="10977" b="22040"/>
          <a:stretch/>
        </p:blipFill>
        <p:spPr>
          <a:xfrm rot="1850224" flipH="1">
            <a:off x="8192477" y="4046604"/>
            <a:ext cx="281737" cy="302773"/>
          </a:xfrm>
          <a:prstGeom prst="rect">
            <a:avLst/>
          </a:prstGeom>
          <a:noFill/>
          <a:ln>
            <a:noFill/>
          </a:ln>
        </p:spPr>
      </p:pic>
      <p:pic>
        <p:nvPicPr>
          <p:cNvPr id="68" name="Google Shape;68;p3"/>
          <p:cNvPicPr preferRelativeResize="0"/>
          <p:nvPr/>
        </p:nvPicPr>
        <p:blipFill rotWithShape="1">
          <a:blip r:embed="rId8">
            <a:alphaModFix amt="90000"/>
          </a:blip>
          <a:srcRect l="16404" t="19815" r="13488" b="20554"/>
          <a:stretch/>
        </p:blipFill>
        <p:spPr>
          <a:xfrm rot="-895601" flipH="1">
            <a:off x="7847620" y="3927330"/>
            <a:ext cx="227637" cy="276621"/>
          </a:xfrm>
          <a:prstGeom prst="rect">
            <a:avLst/>
          </a:prstGeom>
          <a:noFill/>
          <a:ln>
            <a:noFill/>
          </a:ln>
        </p:spPr>
      </p:pic>
      <p:pic>
        <p:nvPicPr>
          <p:cNvPr id="69" name="Google Shape;69;p3"/>
          <p:cNvPicPr preferRelativeResize="0"/>
          <p:nvPr/>
        </p:nvPicPr>
        <p:blipFill rotWithShape="1">
          <a:blip r:embed="rId5">
            <a:alphaModFix amt="90000"/>
          </a:blip>
          <a:srcRect l="17866" t="19811" r="12095" b="21433"/>
          <a:stretch/>
        </p:blipFill>
        <p:spPr>
          <a:xfrm rot="-1505967" flipH="1">
            <a:off x="1216563" y="4369025"/>
            <a:ext cx="281751" cy="33732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grpSp>
        <p:nvGrpSpPr>
          <p:cNvPr id="71" name="Google Shape;71;p4"/>
          <p:cNvGrpSpPr/>
          <p:nvPr/>
        </p:nvGrpSpPr>
        <p:grpSpPr>
          <a:xfrm>
            <a:off x="86225" y="405100"/>
            <a:ext cx="8895807" cy="4502175"/>
            <a:chOff x="86225" y="353996"/>
            <a:chExt cx="8895807" cy="4502175"/>
          </a:xfrm>
        </p:grpSpPr>
        <p:grpSp>
          <p:nvGrpSpPr>
            <p:cNvPr id="72" name="Google Shape;72;p4"/>
            <p:cNvGrpSpPr/>
            <p:nvPr/>
          </p:nvGrpSpPr>
          <p:grpSpPr>
            <a:xfrm>
              <a:off x="837025" y="353996"/>
              <a:ext cx="8145007" cy="4502175"/>
              <a:chOff x="365514" y="392094"/>
              <a:chExt cx="8467623" cy="4502175"/>
            </a:xfrm>
          </p:grpSpPr>
          <p:sp>
            <p:nvSpPr>
              <p:cNvPr id="73" name="Google Shape;73;p4"/>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4"/>
            <p:cNvGrpSpPr/>
            <p:nvPr/>
          </p:nvGrpSpPr>
          <p:grpSpPr>
            <a:xfrm>
              <a:off x="86225" y="384725"/>
              <a:ext cx="751875" cy="4434900"/>
              <a:chOff x="114825" y="381000"/>
              <a:chExt cx="751875" cy="4434900"/>
            </a:xfrm>
          </p:grpSpPr>
          <p:sp>
            <p:nvSpPr>
              <p:cNvPr id="76" name="Google Shape;76;p4"/>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a:off x="114825" y="553463"/>
                <a:ext cx="492600" cy="4054950"/>
                <a:chOff x="114825" y="553463"/>
                <a:chExt cx="492600" cy="4054950"/>
              </a:xfrm>
            </p:grpSpPr>
            <p:sp>
              <p:nvSpPr>
                <p:cNvPr id="78" name="Google Shape;78;p4"/>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4" name="Google Shape;84;p4"/>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85" name="Google Shape;85;p4"/>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86" name="Google Shape;86;p4"/>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87" name="Google Shape;87;p4"/>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88" name="Google Shape;88;p4"/>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89" name="Google Shape;89;p4"/>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90" name="Google Shape;90;p4"/>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91" name="Google Shape;91;p4"/>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92" name="Google Shape;92;p4"/>
          <p:cNvSpPr txBox="1">
            <a:spLocks noGrp="1"/>
          </p:cNvSpPr>
          <p:nvPr>
            <p:ph type="body" idx="1"/>
          </p:nvPr>
        </p:nvSpPr>
        <p:spPr>
          <a:xfrm>
            <a:off x="1043750" y="1371875"/>
            <a:ext cx="7387800" cy="3386100"/>
          </a:xfrm>
          <a:prstGeom prst="rect">
            <a:avLst/>
          </a:prstGeom>
          <a:solidFill>
            <a:srgbClr val="FEFEFE">
              <a:alpha val="79330"/>
            </a:srgbClr>
          </a:solidFill>
        </p:spPr>
        <p:txBody>
          <a:bodyPr spcFirstLastPara="1" wrap="square" lIns="91425" tIns="91425" rIns="91425" bIns="91425" anchor="t" anchorCtr="0">
            <a:noAutofit/>
          </a:bodyPr>
          <a:lstStyle>
            <a:lvl1pPr marL="457200" lvl="0" indent="-298450">
              <a:spcBef>
                <a:spcPts val="0"/>
              </a:spcBef>
              <a:spcAft>
                <a:spcPts val="0"/>
              </a:spcAft>
              <a:buSzPts val="1100"/>
              <a:buAutoNum type="arabicPeriod"/>
              <a:defRPr sz="11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93" name="Google Shape;93;p4"/>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94" name="Google Shape;94;p4"/>
          <p:cNvPicPr preferRelativeResize="0"/>
          <p:nvPr/>
        </p:nvPicPr>
        <p:blipFill rotWithShape="1">
          <a:blip r:embed="rId4">
            <a:alphaModFix amt="90000"/>
          </a:blip>
          <a:srcRect l="14783" t="26207" r="9676" b="12472"/>
          <a:stretch/>
        </p:blipFill>
        <p:spPr>
          <a:xfrm rot="-1220646">
            <a:off x="780529" y="777789"/>
            <a:ext cx="343594" cy="398077"/>
          </a:xfrm>
          <a:prstGeom prst="rect">
            <a:avLst/>
          </a:prstGeom>
          <a:noFill/>
          <a:ln>
            <a:noFill/>
          </a:ln>
        </p:spPr>
      </p:pic>
      <p:pic>
        <p:nvPicPr>
          <p:cNvPr id="95" name="Google Shape;95;p4"/>
          <p:cNvPicPr preferRelativeResize="0"/>
          <p:nvPr/>
        </p:nvPicPr>
        <p:blipFill rotWithShape="1">
          <a:blip r:embed="rId5">
            <a:alphaModFix amt="90000"/>
          </a:blip>
          <a:srcRect l="16404" t="19815" r="13488" b="20554"/>
          <a:stretch/>
        </p:blipFill>
        <p:spPr>
          <a:xfrm rot="895601">
            <a:off x="8522607" y="4293230"/>
            <a:ext cx="227637" cy="276621"/>
          </a:xfrm>
          <a:prstGeom prst="rect">
            <a:avLst/>
          </a:prstGeom>
          <a:noFill/>
          <a:ln>
            <a:noFill/>
          </a:ln>
        </p:spPr>
      </p:pic>
      <p:pic>
        <p:nvPicPr>
          <p:cNvPr id="96" name="Google Shape;96;p4"/>
          <p:cNvPicPr preferRelativeResize="0"/>
          <p:nvPr/>
        </p:nvPicPr>
        <p:blipFill rotWithShape="1">
          <a:blip r:embed="rId5">
            <a:alphaModFix amt="90000"/>
          </a:blip>
          <a:srcRect l="16404" t="19815" r="13488" b="20554"/>
          <a:stretch/>
        </p:blipFill>
        <p:spPr>
          <a:xfrm rot="-656741">
            <a:off x="8562545" y="3888639"/>
            <a:ext cx="172585" cy="20971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grpSp>
        <p:nvGrpSpPr>
          <p:cNvPr id="216" name="Google Shape;216;p9"/>
          <p:cNvGrpSpPr/>
          <p:nvPr/>
        </p:nvGrpSpPr>
        <p:grpSpPr>
          <a:xfrm>
            <a:off x="86225" y="405100"/>
            <a:ext cx="8895807" cy="4502175"/>
            <a:chOff x="86225" y="353996"/>
            <a:chExt cx="8895807" cy="4502175"/>
          </a:xfrm>
        </p:grpSpPr>
        <p:grpSp>
          <p:nvGrpSpPr>
            <p:cNvPr id="217" name="Google Shape;217;p9"/>
            <p:cNvGrpSpPr/>
            <p:nvPr/>
          </p:nvGrpSpPr>
          <p:grpSpPr>
            <a:xfrm>
              <a:off x="837025" y="353996"/>
              <a:ext cx="8145007" cy="4502175"/>
              <a:chOff x="365514" y="392094"/>
              <a:chExt cx="8467623" cy="4502175"/>
            </a:xfrm>
          </p:grpSpPr>
          <p:sp>
            <p:nvSpPr>
              <p:cNvPr id="218" name="Google Shape;218;p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9"/>
            <p:cNvGrpSpPr/>
            <p:nvPr/>
          </p:nvGrpSpPr>
          <p:grpSpPr>
            <a:xfrm>
              <a:off x="86225" y="384725"/>
              <a:ext cx="751875" cy="4434900"/>
              <a:chOff x="114825" y="381000"/>
              <a:chExt cx="751875" cy="4434900"/>
            </a:xfrm>
          </p:grpSpPr>
          <p:sp>
            <p:nvSpPr>
              <p:cNvPr id="221" name="Google Shape;221;p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9"/>
              <p:cNvGrpSpPr/>
              <p:nvPr/>
            </p:nvGrpSpPr>
            <p:grpSpPr>
              <a:xfrm>
                <a:off x="114825" y="553463"/>
                <a:ext cx="492600" cy="4054950"/>
                <a:chOff x="114825" y="553463"/>
                <a:chExt cx="492600" cy="4054950"/>
              </a:xfrm>
            </p:grpSpPr>
            <p:sp>
              <p:nvSpPr>
                <p:cNvPr id="223" name="Google Shape;223;p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9" name="Google Shape;229;p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30" name="Google Shape;230;p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31" name="Google Shape;231;p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32" name="Google Shape;232;p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33" name="Google Shape;233;p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34" name="Google Shape;234;p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35" name="Google Shape;235;p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36" name="Google Shape;236;p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37" name="Google Shape;237;p9"/>
          <p:cNvSpPr txBox="1">
            <a:spLocks noGrp="1"/>
          </p:cNvSpPr>
          <p:nvPr>
            <p:ph type="title"/>
          </p:nvPr>
        </p:nvSpPr>
        <p:spPr>
          <a:xfrm>
            <a:off x="1542075" y="1107731"/>
            <a:ext cx="3315600" cy="127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 name="Google Shape;238;p9"/>
          <p:cNvSpPr txBox="1">
            <a:spLocks noGrp="1"/>
          </p:cNvSpPr>
          <p:nvPr>
            <p:ph type="subTitle" idx="1"/>
          </p:nvPr>
        </p:nvSpPr>
        <p:spPr>
          <a:xfrm>
            <a:off x="1855875" y="2522519"/>
            <a:ext cx="2688000" cy="5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pic>
        <p:nvPicPr>
          <p:cNvPr id="239" name="Google Shape;239;p9"/>
          <p:cNvPicPr preferRelativeResize="0"/>
          <p:nvPr/>
        </p:nvPicPr>
        <p:blipFill rotWithShape="1">
          <a:blip r:embed="rId4">
            <a:alphaModFix amt="90000"/>
          </a:blip>
          <a:srcRect l="17866" t="19811" r="12095" b="21433"/>
          <a:stretch/>
        </p:blipFill>
        <p:spPr>
          <a:xfrm>
            <a:off x="6105225" y="822700"/>
            <a:ext cx="281751" cy="337327"/>
          </a:xfrm>
          <a:prstGeom prst="rect">
            <a:avLst/>
          </a:prstGeom>
          <a:noFill/>
          <a:ln>
            <a:noFill/>
          </a:ln>
        </p:spPr>
      </p:pic>
      <p:pic>
        <p:nvPicPr>
          <p:cNvPr id="240" name="Google Shape;240;p9"/>
          <p:cNvPicPr preferRelativeResize="0"/>
          <p:nvPr/>
        </p:nvPicPr>
        <p:blipFill rotWithShape="1">
          <a:blip r:embed="rId5">
            <a:alphaModFix amt="90000"/>
          </a:blip>
          <a:srcRect l="16404" t="19815" r="13488" b="20554"/>
          <a:stretch/>
        </p:blipFill>
        <p:spPr>
          <a:xfrm rot="1593194">
            <a:off x="8201889" y="1276477"/>
            <a:ext cx="267565" cy="325127"/>
          </a:xfrm>
          <a:prstGeom prst="rect">
            <a:avLst/>
          </a:prstGeom>
          <a:noFill/>
          <a:ln>
            <a:noFill/>
          </a:ln>
        </p:spPr>
      </p:pic>
      <p:pic>
        <p:nvPicPr>
          <p:cNvPr id="241" name="Google Shape;241;p9"/>
          <p:cNvPicPr preferRelativeResize="0"/>
          <p:nvPr/>
        </p:nvPicPr>
        <p:blipFill rotWithShape="1">
          <a:blip r:embed="rId6">
            <a:alphaModFix amt="90000"/>
          </a:blip>
          <a:srcRect l="16945" t="23685" r="10977" b="22040"/>
          <a:stretch/>
        </p:blipFill>
        <p:spPr>
          <a:xfrm rot="-1850224">
            <a:off x="1045749" y="4443117"/>
            <a:ext cx="281737" cy="302773"/>
          </a:xfrm>
          <a:prstGeom prst="rect">
            <a:avLst/>
          </a:prstGeom>
          <a:noFill/>
          <a:ln>
            <a:noFill/>
          </a:ln>
        </p:spPr>
      </p:pic>
      <p:pic>
        <p:nvPicPr>
          <p:cNvPr id="242" name="Google Shape;242;p9"/>
          <p:cNvPicPr preferRelativeResize="0"/>
          <p:nvPr/>
        </p:nvPicPr>
        <p:blipFill rotWithShape="1">
          <a:blip r:embed="rId5">
            <a:alphaModFix amt="90000"/>
          </a:blip>
          <a:srcRect l="16404" t="19815" r="13488" b="20554"/>
          <a:stretch/>
        </p:blipFill>
        <p:spPr>
          <a:xfrm rot="-947167">
            <a:off x="7503783" y="772960"/>
            <a:ext cx="179435" cy="2180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grpSp>
        <p:nvGrpSpPr>
          <p:cNvPr id="246" name="Google Shape;246;p11"/>
          <p:cNvGrpSpPr/>
          <p:nvPr/>
        </p:nvGrpSpPr>
        <p:grpSpPr>
          <a:xfrm>
            <a:off x="86225" y="405100"/>
            <a:ext cx="8895807" cy="4502175"/>
            <a:chOff x="86225" y="353996"/>
            <a:chExt cx="8895807" cy="4502175"/>
          </a:xfrm>
        </p:grpSpPr>
        <p:grpSp>
          <p:nvGrpSpPr>
            <p:cNvPr id="247" name="Google Shape;247;p11"/>
            <p:cNvGrpSpPr/>
            <p:nvPr/>
          </p:nvGrpSpPr>
          <p:grpSpPr>
            <a:xfrm>
              <a:off x="837025" y="353996"/>
              <a:ext cx="8145007" cy="4502175"/>
              <a:chOff x="365514" y="392094"/>
              <a:chExt cx="8467623" cy="4502175"/>
            </a:xfrm>
          </p:grpSpPr>
          <p:sp>
            <p:nvSpPr>
              <p:cNvPr id="248" name="Google Shape;248;p11"/>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86225" y="384725"/>
              <a:ext cx="751875" cy="4434900"/>
              <a:chOff x="114825" y="381000"/>
              <a:chExt cx="751875" cy="4434900"/>
            </a:xfrm>
          </p:grpSpPr>
          <p:sp>
            <p:nvSpPr>
              <p:cNvPr id="251" name="Google Shape;251;p11"/>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1"/>
              <p:cNvGrpSpPr/>
              <p:nvPr/>
            </p:nvGrpSpPr>
            <p:grpSpPr>
              <a:xfrm>
                <a:off x="114825" y="553463"/>
                <a:ext cx="492600" cy="4054950"/>
                <a:chOff x="114825" y="553463"/>
                <a:chExt cx="492600" cy="4054950"/>
              </a:xfrm>
            </p:grpSpPr>
            <p:sp>
              <p:nvSpPr>
                <p:cNvPr id="253" name="Google Shape;253;p11"/>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59" name="Google Shape;259;p11"/>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60" name="Google Shape;260;p11"/>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61" name="Google Shape;261;p11"/>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2" name="Google Shape;262;p11"/>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63" name="Google Shape;263;p11"/>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64" name="Google Shape;264;p11"/>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65" name="Google Shape;265;p11"/>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66" name="Google Shape;266;p11"/>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67" name="Google Shape;267;p11"/>
          <p:cNvSpPr txBox="1">
            <a:spLocks noGrp="1"/>
          </p:cNvSpPr>
          <p:nvPr>
            <p:ph type="title" hasCustomPrompt="1"/>
          </p:nvPr>
        </p:nvSpPr>
        <p:spPr>
          <a:xfrm>
            <a:off x="2162175" y="1258525"/>
            <a:ext cx="510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8" name="Google Shape;268;p11"/>
          <p:cNvSpPr txBox="1">
            <a:spLocks noGrp="1"/>
          </p:cNvSpPr>
          <p:nvPr>
            <p:ph type="subTitle" idx="1"/>
          </p:nvPr>
        </p:nvSpPr>
        <p:spPr>
          <a:xfrm>
            <a:off x="2162175" y="3170225"/>
            <a:ext cx="5105400" cy="5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pic>
        <p:nvPicPr>
          <p:cNvPr id="269" name="Google Shape;269;p11"/>
          <p:cNvPicPr preferRelativeResize="0"/>
          <p:nvPr/>
        </p:nvPicPr>
        <p:blipFill rotWithShape="1">
          <a:blip r:embed="rId4">
            <a:alphaModFix amt="90000"/>
          </a:blip>
          <a:srcRect l="14783" t="26207" r="9676" b="12472"/>
          <a:stretch/>
        </p:blipFill>
        <p:spPr>
          <a:xfrm rot="1220646" flipH="1">
            <a:off x="7839979" y="792326"/>
            <a:ext cx="343594" cy="398077"/>
          </a:xfrm>
          <a:prstGeom prst="rect">
            <a:avLst/>
          </a:prstGeom>
          <a:noFill/>
          <a:ln>
            <a:noFill/>
          </a:ln>
        </p:spPr>
      </p:pic>
      <p:pic>
        <p:nvPicPr>
          <p:cNvPr id="270" name="Google Shape;270;p11"/>
          <p:cNvPicPr preferRelativeResize="0"/>
          <p:nvPr/>
        </p:nvPicPr>
        <p:blipFill rotWithShape="1">
          <a:blip r:embed="rId5">
            <a:alphaModFix amt="90000"/>
          </a:blip>
          <a:srcRect l="17866" t="19811" r="12095" b="21433"/>
          <a:stretch/>
        </p:blipFill>
        <p:spPr>
          <a:xfrm flipH="1">
            <a:off x="8471401" y="4062850"/>
            <a:ext cx="281751" cy="337327"/>
          </a:xfrm>
          <a:prstGeom prst="rect">
            <a:avLst/>
          </a:prstGeom>
          <a:noFill/>
          <a:ln>
            <a:noFill/>
          </a:ln>
        </p:spPr>
      </p:pic>
      <p:pic>
        <p:nvPicPr>
          <p:cNvPr id="271" name="Google Shape;271;p11"/>
          <p:cNvPicPr preferRelativeResize="0"/>
          <p:nvPr/>
        </p:nvPicPr>
        <p:blipFill rotWithShape="1">
          <a:blip r:embed="rId6">
            <a:alphaModFix amt="90000"/>
          </a:blip>
          <a:srcRect l="16404" t="19815" r="13488" b="20554"/>
          <a:stretch/>
        </p:blipFill>
        <p:spPr>
          <a:xfrm rot="-1593194" flipH="1">
            <a:off x="7877997" y="4375127"/>
            <a:ext cx="267565" cy="325127"/>
          </a:xfrm>
          <a:prstGeom prst="rect">
            <a:avLst/>
          </a:prstGeom>
          <a:noFill/>
          <a:ln>
            <a:noFill/>
          </a:ln>
        </p:spPr>
      </p:pic>
      <p:pic>
        <p:nvPicPr>
          <p:cNvPr id="272" name="Google Shape;272;p11"/>
          <p:cNvPicPr preferRelativeResize="0"/>
          <p:nvPr/>
        </p:nvPicPr>
        <p:blipFill rotWithShape="1">
          <a:blip r:embed="rId7">
            <a:alphaModFix amt="90000"/>
          </a:blip>
          <a:srcRect l="16404" t="19815" r="13488" b="20554"/>
          <a:stretch/>
        </p:blipFill>
        <p:spPr>
          <a:xfrm rot="-2461708" flipH="1">
            <a:off x="1053133" y="1416642"/>
            <a:ext cx="227637" cy="276622"/>
          </a:xfrm>
          <a:prstGeom prst="rect">
            <a:avLst/>
          </a:prstGeom>
          <a:noFill/>
          <a:ln>
            <a:noFill/>
          </a:ln>
        </p:spPr>
      </p:pic>
      <p:pic>
        <p:nvPicPr>
          <p:cNvPr id="273" name="Google Shape;273;p11"/>
          <p:cNvPicPr preferRelativeResize="0"/>
          <p:nvPr/>
        </p:nvPicPr>
        <p:blipFill rotWithShape="1">
          <a:blip r:embed="rId5">
            <a:alphaModFix amt="90000"/>
          </a:blip>
          <a:srcRect l="17866" t="19811" r="12095" b="21433"/>
          <a:stretch/>
        </p:blipFill>
        <p:spPr>
          <a:xfrm rot="-1505967" flipH="1">
            <a:off x="1266901" y="4369025"/>
            <a:ext cx="281751" cy="3373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573"/>
        <p:cNvGrpSpPr/>
        <p:nvPr/>
      </p:nvGrpSpPr>
      <p:grpSpPr>
        <a:xfrm>
          <a:off x="0" y="0"/>
          <a:ext cx="0" cy="0"/>
          <a:chOff x="0" y="0"/>
          <a:chExt cx="0" cy="0"/>
        </a:xfrm>
      </p:grpSpPr>
      <p:grpSp>
        <p:nvGrpSpPr>
          <p:cNvPr id="574" name="Google Shape;574;p23"/>
          <p:cNvGrpSpPr/>
          <p:nvPr/>
        </p:nvGrpSpPr>
        <p:grpSpPr>
          <a:xfrm>
            <a:off x="86225" y="405100"/>
            <a:ext cx="8895807" cy="4502175"/>
            <a:chOff x="86225" y="353996"/>
            <a:chExt cx="8895807" cy="4502175"/>
          </a:xfrm>
        </p:grpSpPr>
        <p:grpSp>
          <p:nvGrpSpPr>
            <p:cNvPr id="575" name="Google Shape;575;p23"/>
            <p:cNvGrpSpPr/>
            <p:nvPr/>
          </p:nvGrpSpPr>
          <p:grpSpPr>
            <a:xfrm>
              <a:off x="837025" y="353996"/>
              <a:ext cx="8145007" cy="4502175"/>
              <a:chOff x="365514" y="392094"/>
              <a:chExt cx="8467623" cy="4502175"/>
            </a:xfrm>
          </p:grpSpPr>
          <p:sp>
            <p:nvSpPr>
              <p:cNvPr id="576" name="Google Shape;576;p23"/>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23"/>
            <p:cNvGrpSpPr/>
            <p:nvPr/>
          </p:nvGrpSpPr>
          <p:grpSpPr>
            <a:xfrm>
              <a:off x="86225" y="384725"/>
              <a:ext cx="751875" cy="4434900"/>
              <a:chOff x="114825" y="381000"/>
              <a:chExt cx="751875" cy="4434900"/>
            </a:xfrm>
          </p:grpSpPr>
          <p:sp>
            <p:nvSpPr>
              <p:cNvPr id="579" name="Google Shape;579;p23"/>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23"/>
              <p:cNvGrpSpPr/>
              <p:nvPr/>
            </p:nvGrpSpPr>
            <p:grpSpPr>
              <a:xfrm>
                <a:off x="114825" y="553463"/>
                <a:ext cx="492600" cy="4054950"/>
                <a:chOff x="114825" y="553463"/>
                <a:chExt cx="492600" cy="4054950"/>
              </a:xfrm>
            </p:grpSpPr>
            <p:sp>
              <p:nvSpPr>
                <p:cNvPr id="581" name="Google Shape;581;p23"/>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87" name="Google Shape;587;p23"/>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88" name="Google Shape;588;p23"/>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89" name="Google Shape;589;p23"/>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90" name="Google Shape;590;p23"/>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91" name="Google Shape;591;p23"/>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92" name="Google Shape;592;p23"/>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93" name="Google Shape;593;p23"/>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594" name="Google Shape;594;p23"/>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595" name="Google Shape;595;p23"/>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596" name="Google Shape;596;p23"/>
          <p:cNvSpPr txBox="1">
            <a:spLocks noGrp="1"/>
          </p:cNvSpPr>
          <p:nvPr>
            <p:ph type="subTitle" idx="1"/>
          </p:nvPr>
        </p:nvSpPr>
        <p:spPr>
          <a:xfrm>
            <a:off x="1231794" y="3062554"/>
            <a:ext cx="2077800" cy="34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latin typeface="Patrick Hand"/>
                <a:ea typeface="Patrick Hand"/>
                <a:cs typeface="Patrick Hand"/>
                <a:sym typeface="Patrick Hand"/>
              </a:defRPr>
            </a:lvl1pPr>
            <a:lvl2pPr lvl="1" algn="ctr" rtl="0">
              <a:lnSpc>
                <a:spcPct val="100000"/>
              </a:lnSpc>
              <a:spcBef>
                <a:spcPts val="0"/>
              </a:spcBef>
              <a:spcAft>
                <a:spcPts val="0"/>
              </a:spcAft>
              <a:buNone/>
              <a:defRPr sz="2400" b="1">
                <a:latin typeface="Patrick Hand"/>
                <a:ea typeface="Patrick Hand"/>
                <a:cs typeface="Patrick Hand"/>
                <a:sym typeface="Patrick Hand"/>
              </a:defRPr>
            </a:lvl2pPr>
            <a:lvl3pPr lvl="2" algn="ctr" rtl="0">
              <a:lnSpc>
                <a:spcPct val="100000"/>
              </a:lnSpc>
              <a:spcBef>
                <a:spcPts val="0"/>
              </a:spcBef>
              <a:spcAft>
                <a:spcPts val="0"/>
              </a:spcAft>
              <a:buNone/>
              <a:defRPr sz="2400" b="1">
                <a:latin typeface="Patrick Hand"/>
                <a:ea typeface="Patrick Hand"/>
                <a:cs typeface="Patrick Hand"/>
                <a:sym typeface="Patrick Hand"/>
              </a:defRPr>
            </a:lvl3pPr>
            <a:lvl4pPr lvl="3" algn="ctr" rtl="0">
              <a:lnSpc>
                <a:spcPct val="100000"/>
              </a:lnSpc>
              <a:spcBef>
                <a:spcPts val="0"/>
              </a:spcBef>
              <a:spcAft>
                <a:spcPts val="0"/>
              </a:spcAft>
              <a:buNone/>
              <a:defRPr sz="2400" b="1">
                <a:latin typeface="Patrick Hand"/>
                <a:ea typeface="Patrick Hand"/>
                <a:cs typeface="Patrick Hand"/>
                <a:sym typeface="Patrick Hand"/>
              </a:defRPr>
            </a:lvl4pPr>
            <a:lvl5pPr lvl="4" algn="ctr" rtl="0">
              <a:lnSpc>
                <a:spcPct val="100000"/>
              </a:lnSpc>
              <a:spcBef>
                <a:spcPts val="0"/>
              </a:spcBef>
              <a:spcAft>
                <a:spcPts val="0"/>
              </a:spcAft>
              <a:buNone/>
              <a:defRPr sz="2400" b="1">
                <a:latin typeface="Patrick Hand"/>
                <a:ea typeface="Patrick Hand"/>
                <a:cs typeface="Patrick Hand"/>
                <a:sym typeface="Patrick Hand"/>
              </a:defRPr>
            </a:lvl5pPr>
            <a:lvl6pPr lvl="5" algn="ctr" rtl="0">
              <a:lnSpc>
                <a:spcPct val="100000"/>
              </a:lnSpc>
              <a:spcBef>
                <a:spcPts val="0"/>
              </a:spcBef>
              <a:spcAft>
                <a:spcPts val="0"/>
              </a:spcAft>
              <a:buNone/>
              <a:defRPr sz="2400" b="1">
                <a:latin typeface="Patrick Hand"/>
                <a:ea typeface="Patrick Hand"/>
                <a:cs typeface="Patrick Hand"/>
                <a:sym typeface="Patrick Hand"/>
              </a:defRPr>
            </a:lvl6pPr>
            <a:lvl7pPr lvl="6" algn="ctr" rtl="0">
              <a:lnSpc>
                <a:spcPct val="100000"/>
              </a:lnSpc>
              <a:spcBef>
                <a:spcPts val="0"/>
              </a:spcBef>
              <a:spcAft>
                <a:spcPts val="0"/>
              </a:spcAft>
              <a:buNone/>
              <a:defRPr sz="2400" b="1">
                <a:latin typeface="Patrick Hand"/>
                <a:ea typeface="Patrick Hand"/>
                <a:cs typeface="Patrick Hand"/>
                <a:sym typeface="Patrick Hand"/>
              </a:defRPr>
            </a:lvl7pPr>
            <a:lvl8pPr lvl="7" algn="ctr" rtl="0">
              <a:lnSpc>
                <a:spcPct val="100000"/>
              </a:lnSpc>
              <a:spcBef>
                <a:spcPts val="0"/>
              </a:spcBef>
              <a:spcAft>
                <a:spcPts val="0"/>
              </a:spcAft>
              <a:buNone/>
              <a:defRPr sz="2400" b="1">
                <a:latin typeface="Patrick Hand"/>
                <a:ea typeface="Patrick Hand"/>
                <a:cs typeface="Patrick Hand"/>
                <a:sym typeface="Patrick Hand"/>
              </a:defRPr>
            </a:lvl8pPr>
            <a:lvl9pPr lvl="8" algn="ctr" rtl="0">
              <a:lnSpc>
                <a:spcPct val="100000"/>
              </a:lnSpc>
              <a:spcBef>
                <a:spcPts val="0"/>
              </a:spcBef>
              <a:spcAft>
                <a:spcPts val="0"/>
              </a:spcAft>
              <a:buNone/>
              <a:defRPr sz="2400" b="1">
                <a:latin typeface="Patrick Hand"/>
                <a:ea typeface="Patrick Hand"/>
                <a:cs typeface="Patrick Hand"/>
                <a:sym typeface="Patrick Hand"/>
              </a:defRPr>
            </a:lvl9pPr>
          </a:lstStyle>
          <a:p>
            <a:endParaRPr/>
          </a:p>
        </p:txBody>
      </p:sp>
      <p:sp>
        <p:nvSpPr>
          <p:cNvPr id="597" name="Google Shape;597;p23"/>
          <p:cNvSpPr txBox="1">
            <a:spLocks noGrp="1"/>
          </p:cNvSpPr>
          <p:nvPr>
            <p:ph type="subTitle" idx="2"/>
          </p:nvPr>
        </p:nvSpPr>
        <p:spPr>
          <a:xfrm>
            <a:off x="1231794" y="3562350"/>
            <a:ext cx="2077800" cy="81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rtl="0">
              <a:lnSpc>
                <a:spcPct val="100000"/>
              </a:lnSpc>
              <a:spcBef>
                <a:spcPts val="1200"/>
              </a:spcBef>
              <a:spcAft>
                <a:spcPts val="0"/>
              </a:spcAft>
              <a:buNone/>
              <a:defRPr sz="1400"/>
            </a:lvl2pPr>
            <a:lvl3pPr lvl="2" rtl="0">
              <a:lnSpc>
                <a:spcPct val="100000"/>
              </a:lnSpc>
              <a:spcBef>
                <a:spcPts val="1200"/>
              </a:spcBef>
              <a:spcAft>
                <a:spcPts val="0"/>
              </a:spcAft>
              <a:buNone/>
              <a:defRPr sz="1400"/>
            </a:lvl3pPr>
            <a:lvl4pPr lvl="3" rtl="0">
              <a:lnSpc>
                <a:spcPct val="100000"/>
              </a:lnSpc>
              <a:spcBef>
                <a:spcPts val="1200"/>
              </a:spcBef>
              <a:spcAft>
                <a:spcPts val="0"/>
              </a:spcAft>
              <a:buNone/>
              <a:defRPr sz="1400"/>
            </a:lvl4pPr>
            <a:lvl5pPr lvl="4" rtl="0">
              <a:lnSpc>
                <a:spcPct val="100000"/>
              </a:lnSpc>
              <a:spcBef>
                <a:spcPts val="1200"/>
              </a:spcBef>
              <a:spcAft>
                <a:spcPts val="0"/>
              </a:spcAft>
              <a:buNone/>
              <a:defRPr sz="1400"/>
            </a:lvl5pPr>
            <a:lvl6pPr lvl="5" rtl="0">
              <a:lnSpc>
                <a:spcPct val="100000"/>
              </a:lnSpc>
              <a:spcBef>
                <a:spcPts val="1200"/>
              </a:spcBef>
              <a:spcAft>
                <a:spcPts val="0"/>
              </a:spcAft>
              <a:buNone/>
              <a:defRPr sz="1400"/>
            </a:lvl6pPr>
            <a:lvl7pPr lvl="6" rtl="0">
              <a:lnSpc>
                <a:spcPct val="100000"/>
              </a:lnSpc>
              <a:spcBef>
                <a:spcPts val="1200"/>
              </a:spcBef>
              <a:spcAft>
                <a:spcPts val="0"/>
              </a:spcAft>
              <a:buNone/>
              <a:defRPr sz="1400"/>
            </a:lvl7pPr>
            <a:lvl8pPr lvl="7" rtl="0">
              <a:lnSpc>
                <a:spcPct val="100000"/>
              </a:lnSpc>
              <a:spcBef>
                <a:spcPts val="1200"/>
              </a:spcBef>
              <a:spcAft>
                <a:spcPts val="0"/>
              </a:spcAft>
              <a:buNone/>
              <a:defRPr sz="1400"/>
            </a:lvl8pPr>
            <a:lvl9pPr lvl="8" rtl="0">
              <a:lnSpc>
                <a:spcPct val="100000"/>
              </a:lnSpc>
              <a:spcBef>
                <a:spcPts val="1200"/>
              </a:spcBef>
              <a:spcAft>
                <a:spcPts val="1200"/>
              </a:spcAft>
              <a:buNone/>
              <a:defRPr sz="1400"/>
            </a:lvl9pPr>
          </a:lstStyle>
          <a:p>
            <a:endParaRPr/>
          </a:p>
        </p:txBody>
      </p:sp>
      <p:sp>
        <p:nvSpPr>
          <p:cNvPr id="598" name="Google Shape;598;p23"/>
          <p:cNvSpPr txBox="1">
            <a:spLocks noGrp="1"/>
          </p:cNvSpPr>
          <p:nvPr>
            <p:ph type="subTitle" idx="3"/>
          </p:nvPr>
        </p:nvSpPr>
        <p:spPr>
          <a:xfrm>
            <a:off x="3701598" y="3062554"/>
            <a:ext cx="20778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latin typeface="Patrick Hand"/>
                <a:ea typeface="Patrick Hand"/>
                <a:cs typeface="Patrick Hand"/>
                <a:sym typeface="Patrick Hand"/>
              </a:defRPr>
            </a:lvl1pPr>
            <a:lvl2pPr lvl="1" algn="ctr" rtl="0">
              <a:lnSpc>
                <a:spcPct val="100000"/>
              </a:lnSpc>
              <a:spcBef>
                <a:spcPts val="0"/>
              </a:spcBef>
              <a:spcAft>
                <a:spcPts val="0"/>
              </a:spcAft>
              <a:buNone/>
              <a:defRPr sz="2400" b="1">
                <a:latin typeface="Patrick Hand"/>
                <a:ea typeface="Patrick Hand"/>
                <a:cs typeface="Patrick Hand"/>
                <a:sym typeface="Patrick Hand"/>
              </a:defRPr>
            </a:lvl2pPr>
            <a:lvl3pPr lvl="2" algn="ctr" rtl="0">
              <a:lnSpc>
                <a:spcPct val="100000"/>
              </a:lnSpc>
              <a:spcBef>
                <a:spcPts val="0"/>
              </a:spcBef>
              <a:spcAft>
                <a:spcPts val="0"/>
              </a:spcAft>
              <a:buNone/>
              <a:defRPr sz="2400" b="1">
                <a:latin typeface="Patrick Hand"/>
                <a:ea typeface="Patrick Hand"/>
                <a:cs typeface="Patrick Hand"/>
                <a:sym typeface="Patrick Hand"/>
              </a:defRPr>
            </a:lvl3pPr>
            <a:lvl4pPr lvl="3" algn="ctr" rtl="0">
              <a:lnSpc>
                <a:spcPct val="100000"/>
              </a:lnSpc>
              <a:spcBef>
                <a:spcPts val="0"/>
              </a:spcBef>
              <a:spcAft>
                <a:spcPts val="0"/>
              </a:spcAft>
              <a:buNone/>
              <a:defRPr sz="2400" b="1">
                <a:latin typeface="Patrick Hand"/>
                <a:ea typeface="Patrick Hand"/>
                <a:cs typeface="Patrick Hand"/>
                <a:sym typeface="Patrick Hand"/>
              </a:defRPr>
            </a:lvl4pPr>
            <a:lvl5pPr lvl="4" algn="ctr" rtl="0">
              <a:lnSpc>
                <a:spcPct val="100000"/>
              </a:lnSpc>
              <a:spcBef>
                <a:spcPts val="0"/>
              </a:spcBef>
              <a:spcAft>
                <a:spcPts val="0"/>
              </a:spcAft>
              <a:buNone/>
              <a:defRPr sz="2400" b="1">
                <a:latin typeface="Patrick Hand"/>
                <a:ea typeface="Patrick Hand"/>
                <a:cs typeface="Patrick Hand"/>
                <a:sym typeface="Patrick Hand"/>
              </a:defRPr>
            </a:lvl5pPr>
            <a:lvl6pPr lvl="5" algn="ctr" rtl="0">
              <a:lnSpc>
                <a:spcPct val="100000"/>
              </a:lnSpc>
              <a:spcBef>
                <a:spcPts val="0"/>
              </a:spcBef>
              <a:spcAft>
                <a:spcPts val="0"/>
              </a:spcAft>
              <a:buNone/>
              <a:defRPr sz="2400" b="1">
                <a:latin typeface="Patrick Hand"/>
                <a:ea typeface="Patrick Hand"/>
                <a:cs typeface="Patrick Hand"/>
                <a:sym typeface="Patrick Hand"/>
              </a:defRPr>
            </a:lvl6pPr>
            <a:lvl7pPr lvl="6" algn="ctr" rtl="0">
              <a:lnSpc>
                <a:spcPct val="100000"/>
              </a:lnSpc>
              <a:spcBef>
                <a:spcPts val="0"/>
              </a:spcBef>
              <a:spcAft>
                <a:spcPts val="0"/>
              </a:spcAft>
              <a:buNone/>
              <a:defRPr sz="2400" b="1">
                <a:latin typeface="Patrick Hand"/>
                <a:ea typeface="Patrick Hand"/>
                <a:cs typeface="Patrick Hand"/>
                <a:sym typeface="Patrick Hand"/>
              </a:defRPr>
            </a:lvl7pPr>
            <a:lvl8pPr lvl="7" algn="ctr" rtl="0">
              <a:lnSpc>
                <a:spcPct val="100000"/>
              </a:lnSpc>
              <a:spcBef>
                <a:spcPts val="0"/>
              </a:spcBef>
              <a:spcAft>
                <a:spcPts val="0"/>
              </a:spcAft>
              <a:buNone/>
              <a:defRPr sz="2400" b="1">
                <a:latin typeface="Patrick Hand"/>
                <a:ea typeface="Patrick Hand"/>
                <a:cs typeface="Patrick Hand"/>
                <a:sym typeface="Patrick Hand"/>
              </a:defRPr>
            </a:lvl8pPr>
            <a:lvl9pPr lvl="8" algn="ctr" rtl="0">
              <a:lnSpc>
                <a:spcPct val="100000"/>
              </a:lnSpc>
              <a:spcBef>
                <a:spcPts val="0"/>
              </a:spcBef>
              <a:spcAft>
                <a:spcPts val="0"/>
              </a:spcAft>
              <a:buNone/>
              <a:defRPr sz="2400" b="1">
                <a:latin typeface="Patrick Hand"/>
                <a:ea typeface="Patrick Hand"/>
                <a:cs typeface="Patrick Hand"/>
                <a:sym typeface="Patrick Hand"/>
              </a:defRPr>
            </a:lvl9pPr>
          </a:lstStyle>
          <a:p>
            <a:endParaRPr/>
          </a:p>
        </p:txBody>
      </p:sp>
      <p:sp>
        <p:nvSpPr>
          <p:cNvPr id="599" name="Google Shape;599;p23"/>
          <p:cNvSpPr txBox="1">
            <a:spLocks noGrp="1"/>
          </p:cNvSpPr>
          <p:nvPr>
            <p:ph type="subTitle" idx="4"/>
          </p:nvPr>
        </p:nvSpPr>
        <p:spPr>
          <a:xfrm>
            <a:off x="3701598" y="3562350"/>
            <a:ext cx="2077800" cy="81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rtl="0">
              <a:lnSpc>
                <a:spcPct val="100000"/>
              </a:lnSpc>
              <a:spcBef>
                <a:spcPts val="1200"/>
              </a:spcBef>
              <a:spcAft>
                <a:spcPts val="0"/>
              </a:spcAft>
              <a:buNone/>
              <a:defRPr sz="1400"/>
            </a:lvl2pPr>
            <a:lvl3pPr lvl="2" rtl="0">
              <a:lnSpc>
                <a:spcPct val="100000"/>
              </a:lnSpc>
              <a:spcBef>
                <a:spcPts val="1200"/>
              </a:spcBef>
              <a:spcAft>
                <a:spcPts val="0"/>
              </a:spcAft>
              <a:buNone/>
              <a:defRPr sz="1400"/>
            </a:lvl3pPr>
            <a:lvl4pPr lvl="3" rtl="0">
              <a:lnSpc>
                <a:spcPct val="100000"/>
              </a:lnSpc>
              <a:spcBef>
                <a:spcPts val="1200"/>
              </a:spcBef>
              <a:spcAft>
                <a:spcPts val="0"/>
              </a:spcAft>
              <a:buNone/>
              <a:defRPr sz="1400"/>
            </a:lvl4pPr>
            <a:lvl5pPr lvl="4" rtl="0">
              <a:lnSpc>
                <a:spcPct val="100000"/>
              </a:lnSpc>
              <a:spcBef>
                <a:spcPts val="1200"/>
              </a:spcBef>
              <a:spcAft>
                <a:spcPts val="0"/>
              </a:spcAft>
              <a:buNone/>
              <a:defRPr sz="1400"/>
            </a:lvl5pPr>
            <a:lvl6pPr lvl="5" rtl="0">
              <a:lnSpc>
                <a:spcPct val="100000"/>
              </a:lnSpc>
              <a:spcBef>
                <a:spcPts val="1200"/>
              </a:spcBef>
              <a:spcAft>
                <a:spcPts val="0"/>
              </a:spcAft>
              <a:buNone/>
              <a:defRPr sz="1400"/>
            </a:lvl6pPr>
            <a:lvl7pPr lvl="6" rtl="0">
              <a:lnSpc>
                <a:spcPct val="100000"/>
              </a:lnSpc>
              <a:spcBef>
                <a:spcPts val="1200"/>
              </a:spcBef>
              <a:spcAft>
                <a:spcPts val="0"/>
              </a:spcAft>
              <a:buNone/>
              <a:defRPr sz="1400"/>
            </a:lvl7pPr>
            <a:lvl8pPr lvl="7" rtl="0">
              <a:lnSpc>
                <a:spcPct val="100000"/>
              </a:lnSpc>
              <a:spcBef>
                <a:spcPts val="1200"/>
              </a:spcBef>
              <a:spcAft>
                <a:spcPts val="0"/>
              </a:spcAft>
              <a:buNone/>
              <a:defRPr sz="1400"/>
            </a:lvl8pPr>
            <a:lvl9pPr lvl="8" rtl="0">
              <a:lnSpc>
                <a:spcPct val="100000"/>
              </a:lnSpc>
              <a:spcBef>
                <a:spcPts val="1200"/>
              </a:spcBef>
              <a:spcAft>
                <a:spcPts val="1200"/>
              </a:spcAft>
              <a:buNone/>
              <a:defRPr sz="1400"/>
            </a:lvl9pPr>
          </a:lstStyle>
          <a:p>
            <a:endParaRPr/>
          </a:p>
        </p:txBody>
      </p:sp>
      <p:sp>
        <p:nvSpPr>
          <p:cNvPr id="600" name="Google Shape;600;p23"/>
          <p:cNvSpPr txBox="1">
            <a:spLocks noGrp="1"/>
          </p:cNvSpPr>
          <p:nvPr>
            <p:ph type="subTitle" idx="5"/>
          </p:nvPr>
        </p:nvSpPr>
        <p:spPr>
          <a:xfrm>
            <a:off x="6171402" y="3062554"/>
            <a:ext cx="20778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latin typeface="Patrick Hand"/>
                <a:ea typeface="Patrick Hand"/>
                <a:cs typeface="Patrick Hand"/>
                <a:sym typeface="Patrick Hand"/>
              </a:defRPr>
            </a:lvl1pPr>
            <a:lvl2pPr lvl="1" algn="ctr" rtl="0">
              <a:lnSpc>
                <a:spcPct val="100000"/>
              </a:lnSpc>
              <a:spcBef>
                <a:spcPts val="0"/>
              </a:spcBef>
              <a:spcAft>
                <a:spcPts val="0"/>
              </a:spcAft>
              <a:buNone/>
              <a:defRPr sz="2400" b="1">
                <a:latin typeface="Patrick Hand"/>
                <a:ea typeface="Patrick Hand"/>
                <a:cs typeface="Patrick Hand"/>
                <a:sym typeface="Patrick Hand"/>
              </a:defRPr>
            </a:lvl2pPr>
            <a:lvl3pPr lvl="2" algn="ctr" rtl="0">
              <a:lnSpc>
                <a:spcPct val="100000"/>
              </a:lnSpc>
              <a:spcBef>
                <a:spcPts val="0"/>
              </a:spcBef>
              <a:spcAft>
                <a:spcPts val="0"/>
              </a:spcAft>
              <a:buNone/>
              <a:defRPr sz="2400" b="1">
                <a:latin typeface="Patrick Hand"/>
                <a:ea typeface="Patrick Hand"/>
                <a:cs typeface="Patrick Hand"/>
                <a:sym typeface="Patrick Hand"/>
              </a:defRPr>
            </a:lvl3pPr>
            <a:lvl4pPr lvl="3" algn="ctr" rtl="0">
              <a:lnSpc>
                <a:spcPct val="100000"/>
              </a:lnSpc>
              <a:spcBef>
                <a:spcPts val="0"/>
              </a:spcBef>
              <a:spcAft>
                <a:spcPts val="0"/>
              </a:spcAft>
              <a:buNone/>
              <a:defRPr sz="2400" b="1">
                <a:latin typeface="Patrick Hand"/>
                <a:ea typeface="Patrick Hand"/>
                <a:cs typeface="Patrick Hand"/>
                <a:sym typeface="Patrick Hand"/>
              </a:defRPr>
            </a:lvl4pPr>
            <a:lvl5pPr lvl="4" algn="ctr" rtl="0">
              <a:lnSpc>
                <a:spcPct val="100000"/>
              </a:lnSpc>
              <a:spcBef>
                <a:spcPts val="0"/>
              </a:spcBef>
              <a:spcAft>
                <a:spcPts val="0"/>
              </a:spcAft>
              <a:buNone/>
              <a:defRPr sz="2400" b="1">
                <a:latin typeface="Patrick Hand"/>
                <a:ea typeface="Patrick Hand"/>
                <a:cs typeface="Patrick Hand"/>
                <a:sym typeface="Patrick Hand"/>
              </a:defRPr>
            </a:lvl5pPr>
            <a:lvl6pPr lvl="5" algn="ctr" rtl="0">
              <a:lnSpc>
                <a:spcPct val="100000"/>
              </a:lnSpc>
              <a:spcBef>
                <a:spcPts val="0"/>
              </a:spcBef>
              <a:spcAft>
                <a:spcPts val="0"/>
              </a:spcAft>
              <a:buNone/>
              <a:defRPr sz="2400" b="1">
                <a:latin typeface="Patrick Hand"/>
                <a:ea typeface="Patrick Hand"/>
                <a:cs typeface="Patrick Hand"/>
                <a:sym typeface="Patrick Hand"/>
              </a:defRPr>
            </a:lvl6pPr>
            <a:lvl7pPr lvl="6" algn="ctr" rtl="0">
              <a:lnSpc>
                <a:spcPct val="100000"/>
              </a:lnSpc>
              <a:spcBef>
                <a:spcPts val="0"/>
              </a:spcBef>
              <a:spcAft>
                <a:spcPts val="0"/>
              </a:spcAft>
              <a:buNone/>
              <a:defRPr sz="2400" b="1">
                <a:latin typeface="Patrick Hand"/>
                <a:ea typeface="Patrick Hand"/>
                <a:cs typeface="Patrick Hand"/>
                <a:sym typeface="Patrick Hand"/>
              </a:defRPr>
            </a:lvl7pPr>
            <a:lvl8pPr lvl="7" algn="ctr" rtl="0">
              <a:lnSpc>
                <a:spcPct val="100000"/>
              </a:lnSpc>
              <a:spcBef>
                <a:spcPts val="0"/>
              </a:spcBef>
              <a:spcAft>
                <a:spcPts val="0"/>
              </a:spcAft>
              <a:buNone/>
              <a:defRPr sz="2400" b="1">
                <a:latin typeface="Patrick Hand"/>
                <a:ea typeface="Patrick Hand"/>
                <a:cs typeface="Patrick Hand"/>
                <a:sym typeface="Patrick Hand"/>
              </a:defRPr>
            </a:lvl8pPr>
            <a:lvl9pPr lvl="8" algn="ctr" rtl="0">
              <a:lnSpc>
                <a:spcPct val="100000"/>
              </a:lnSpc>
              <a:spcBef>
                <a:spcPts val="0"/>
              </a:spcBef>
              <a:spcAft>
                <a:spcPts val="0"/>
              </a:spcAft>
              <a:buNone/>
              <a:defRPr sz="2400" b="1">
                <a:latin typeface="Patrick Hand"/>
                <a:ea typeface="Patrick Hand"/>
                <a:cs typeface="Patrick Hand"/>
                <a:sym typeface="Patrick Hand"/>
              </a:defRPr>
            </a:lvl9pPr>
          </a:lstStyle>
          <a:p>
            <a:endParaRPr/>
          </a:p>
        </p:txBody>
      </p:sp>
      <p:sp>
        <p:nvSpPr>
          <p:cNvPr id="601" name="Google Shape;601;p23"/>
          <p:cNvSpPr txBox="1">
            <a:spLocks noGrp="1"/>
          </p:cNvSpPr>
          <p:nvPr>
            <p:ph type="subTitle" idx="6"/>
          </p:nvPr>
        </p:nvSpPr>
        <p:spPr>
          <a:xfrm>
            <a:off x="6171402" y="3562350"/>
            <a:ext cx="2077800" cy="81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rtl="0">
              <a:lnSpc>
                <a:spcPct val="100000"/>
              </a:lnSpc>
              <a:spcBef>
                <a:spcPts val="1200"/>
              </a:spcBef>
              <a:spcAft>
                <a:spcPts val="0"/>
              </a:spcAft>
              <a:buNone/>
              <a:defRPr sz="1400"/>
            </a:lvl2pPr>
            <a:lvl3pPr lvl="2" rtl="0">
              <a:lnSpc>
                <a:spcPct val="100000"/>
              </a:lnSpc>
              <a:spcBef>
                <a:spcPts val="1200"/>
              </a:spcBef>
              <a:spcAft>
                <a:spcPts val="0"/>
              </a:spcAft>
              <a:buNone/>
              <a:defRPr sz="1400"/>
            </a:lvl3pPr>
            <a:lvl4pPr lvl="3" rtl="0">
              <a:lnSpc>
                <a:spcPct val="100000"/>
              </a:lnSpc>
              <a:spcBef>
                <a:spcPts val="1200"/>
              </a:spcBef>
              <a:spcAft>
                <a:spcPts val="0"/>
              </a:spcAft>
              <a:buNone/>
              <a:defRPr sz="1400"/>
            </a:lvl4pPr>
            <a:lvl5pPr lvl="4" rtl="0">
              <a:lnSpc>
                <a:spcPct val="100000"/>
              </a:lnSpc>
              <a:spcBef>
                <a:spcPts val="1200"/>
              </a:spcBef>
              <a:spcAft>
                <a:spcPts val="0"/>
              </a:spcAft>
              <a:buNone/>
              <a:defRPr sz="1400"/>
            </a:lvl5pPr>
            <a:lvl6pPr lvl="5" rtl="0">
              <a:lnSpc>
                <a:spcPct val="100000"/>
              </a:lnSpc>
              <a:spcBef>
                <a:spcPts val="1200"/>
              </a:spcBef>
              <a:spcAft>
                <a:spcPts val="0"/>
              </a:spcAft>
              <a:buNone/>
              <a:defRPr sz="1400"/>
            </a:lvl6pPr>
            <a:lvl7pPr lvl="6" rtl="0">
              <a:lnSpc>
                <a:spcPct val="100000"/>
              </a:lnSpc>
              <a:spcBef>
                <a:spcPts val="1200"/>
              </a:spcBef>
              <a:spcAft>
                <a:spcPts val="0"/>
              </a:spcAft>
              <a:buNone/>
              <a:defRPr sz="1400"/>
            </a:lvl7pPr>
            <a:lvl8pPr lvl="7" rtl="0">
              <a:lnSpc>
                <a:spcPct val="100000"/>
              </a:lnSpc>
              <a:spcBef>
                <a:spcPts val="1200"/>
              </a:spcBef>
              <a:spcAft>
                <a:spcPts val="0"/>
              </a:spcAft>
              <a:buNone/>
              <a:defRPr sz="1400"/>
            </a:lvl8pPr>
            <a:lvl9pPr lvl="8" rtl="0">
              <a:lnSpc>
                <a:spcPct val="100000"/>
              </a:lnSpc>
              <a:spcBef>
                <a:spcPts val="1200"/>
              </a:spcBef>
              <a:spcAft>
                <a:spcPts val="1200"/>
              </a:spcAft>
              <a:buNone/>
              <a:defRPr sz="1400"/>
            </a:lvl9pPr>
          </a:lstStyle>
          <a:p>
            <a:endParaRPr/>
          </a:p>
        </p:txBody>
      </p:sp>
      <p:pic>
        <p:nvPicPr>
          <p:cNvPr id="602" name="Google Shape;602;p23"/>
          <p:cNvPicPr preferRelativeResize="0"/>
          <p:nvPr/>
        </p:nvPicPr>
        <p:blipFill rotWithShape="1">
          <a:blip r:embed="rId4">
            <a:alphaModFix amt="90000"/>
          </a:blip>
          <a:srcRect l="14783" t="26207" r="9676" b="12472"/>
          <a:stretch/>
        </p:blipFill>
        <p:spPr>
          <a:xfrm rot="-1220646">
            <a:off x="8362904" y="654251"/>
            <a:ext cx="343594" cy="398077"/>
          </a:xfrm>
          <a:prstGeom prst="rect">
            <a:avLst/>
          </a:prstGeom>
          <a:noFill/>
          <a:ln>
            <a:noFill/>
          </a:ln>
        </p:spPr>
      </p:pic>
      <p:pic>
        <p:nvPicPr>
          <p:cNvPr id="603" name="Google Shape;603;p23"/>
          <p:cNvPicPr preferRelativeResize="0"/>
          <p:nvPr/>
        </p:nvPicPr>
        <p:blipFill rotWithShape="1">
          <a:blip r:embed="rId5">
            <a:alphaModFix amt="90000"/>
          </a:blip>
          <a:srcRect l="17866" t="19811" r="12095" b="21433"/>
          <a:stretch/>
        </p:blipFill>
        <p:spPr>
          <a:xfrm>
            <a:off x="8304425" y="4034275"/>
            <a:ext cx="281751" cy="337327"/>
          </a:xfrm>
          <a:prstGeom prst="rect">
            <a:avLst/>
          </a:prstGeom>
          <a:noFill/>
          <a:ln>
            <a:noFill/>
          </a:ln>
        </p:spPr>
      </p:pic>
      <p:pic>
        <p:nvPicPr>
          <p:cNvPr id="604" name="Google Shape;604;p23"/>
          <p:cNvPicPr preferRelativeResize="0"/>
          <p:nvPr/>
        </p:nvPicPr>
        <p:blipFill rotWithShape="1">
          <a:blip r:embed="rId6">
            <a:alphaModFix amt="90000"/>
          </a:blip>
          <a:srcRect l="16404" t="19815" r="13488" b="20554"/>
          <a:stretch/>
        </p:blipFill>
        <p:spPr>
          <a:xfrm rot="1593194">
            <a:off x="8576814" y="4355739"/>
            <a:ext cx="267565" cy="325127"/>
          </a:xfrm>
          <a:prstGeom prst="rect">
            <a:avLst/>
          </a:prstGeom>
          <a:noFill/>
          <a:ln>
            <a:noFill/>
          </a:ln>
        </p:spPr>
      </p:pic>
      <p:pic>
        <p:nvPicPr>
          <p:cNvPr id="605" name="Google Shape;605;p23"/>
          <p:cNvPicPr preferRelativeResize="0"/>
          <p:nvPr/>
        </p:nvPicPr>
        <p:blipFill rotWithShape="1">
          <a:blip r:embed="rId7">
            <a:alphaModFix amt="90000"/>
          </a:blip>
          <a:srcRect l="16945" t="23685" r="10977" b="22040"/>
          <a:stretch/>
        </p:blipFill>
        <p:spPr>
          <a:xfrm rot="-1850224">
            <a:off x="1050874" y="657767"/>
            <a:ext cx="281737" cy="302773"/>
          </a:xfrm>
          <a:prstGeom prst="rect">
            <a:avLst/>
          </a:prstGeom>
          <a:noFill/>
          <a:ln>
            <a:noFill/>
          </a:ln>
        </p:spPr>
      </p:pic>
      <p:pic>
        <p:nvPicPr>
          <p:cNvPr id="606" name="Google Shape;606;p23"/>
          <p:cNvPicPr preferRelativeResize="0"/>
          <p:nvPr/>
        </p:nvPicPr>
        <p:blipFill rotWithShape="1">
          <a:blip r:embed="rId8">
            <a:alphaModFix amt="90000"/>
          </a:blip>
          <a:srcRect l="16404" t="19815" r="13488" b="20554"/>
          <a:stretch/>
        </p:blipFill>
        <p:spPr>
          <a:xfrm rot="2461708">
            <a:off x="1541432" y="580242"/>
            <a:ext cx="227637" cy="276622"/>
          </a:xfrm>
          <a:prstGeom prst="rect">
            <a:avLst/>
          </a:prstGeom>
          <a:noFill/>
          <a:ln>
            <a:noFill/>
          </a:ln>
        </p:spPr>
      </p:pic>
      <p:pic>
        <p:nvPicPr>
          <p:cNvPr id="607" name="Google Shape;607;p23"/>
          <p:cNvPicPr preferRelativeResize="0"/>
          <p:nvPr/>
        </p:nvPicPr>
        <p:blipFill rotWithShape="1">
          <a:blip r:embed="rId4">
            <a:alphaModFix amt="90000"/>
          </a:blip>
          <a:srcRect l="14783" t="26207" r="9676" b="12472"/>
          <a:stretch/>
        </p:blipFill>
        <p:spPr>
          <a:xfrm rot="1097948">
            <a:off x="901333" y="4382046"/>
            <a:ext cx="235212" cy="2725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710"/>
        <p:cNvGrpSpPr/>
        <p:nvPr/>
      </p:nvGrpSpPr>
      <p:grpSpPr>
        <a:xfrm>
          <a:off x="0" y="0"/>
          <a:ext cx="0" cy="0"/>
          <a:chOff x="0" y="0"/>
          <a:chExt cx="0" cy="0"/>
        </a:xfrm>
      </p:grpSpPr>
      <p:grpSp>
        <p:nvGrpSpPr>
          <p:cNvPr id="711" name="Google Shape;711;p27"/>
          <p:cNvGrpSpPr/>
          <p:nvPr/>
        </p:nvGrpSpPr>
        <p:grpSpPr>
          <a:xfrm>
            <a:off x="86225" y="405100"/>
            <a:ext cx="8895807" cy="4502175"/>
            <a:chOff x="86225" y="353996"/>
            <a:chExt cx="8895807" cy="4502175"/>
          </a:xfrm>
        </p:grpSpPr>
        <p:grpSp>
          <p:nvGrpSpPr>
            <p:cNvPr id="712" name="Google Shape;712;p27"/>
            <p:cNvGrpSpPr/>
            <p:nvPr/>
          </p:nvGrpSpPr>
          <p:grpSpPr>
            <a:xfrm>
              <a:off x="837025" y="353996"/>
              <a:ext cx="8145007" cy="4502175"/>
              <a:chOff x="365514" y="392094"/>
              <a:chExt cx="8467623" cy="4502175"/>
            </a:xfrm>
          </p:grpSpPr>
          <p:sp>
            <p:nvSpPr>
              <p:cNvPr id="713" name="Google Shape;713;p27"/>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27"/>
            <p:cNvGrpSpPr/>
            <p:nvPr/>
          </p:nvGrpSpPr>
          <p:grpSpPr>
            <a:xfrm>
              <a:off x="86225" y="384725"/>
              <a:ext cx="751875" cy="4434900"/>
              <a:chOff x="114825" y="381000"/>
              <a:chExt cx="751875" cy="4434900"/>
            </a:xfrm>
          </p:grpSpPr>
          <p:sp>
            <p:nvSpPr>
              <p:cNvPr id="716" name="Google Shape;716;p27"/>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27"/>
              <p:cNvGrpSpPr/>
              <p:nvPr/>
            </p:nvGrpSpPr>
            <p:grpSpPr>
              <a:xfrm>
                <a:off x="114825" y="553463"/>
                <a:ext cx="492600" cy="4054950"/>
                <a:chOff x="114825" y="553463"/>
                <a:chExt cx="492600" cy="4054950"/>
              </a:xfrm>
            </p:grpSpPr>
            <p:sp>
              <p:nvSpPr>
                <p:cNvPr id="718" name="Google Shape;718;p27"/>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24" name="Google Shape;724;p27"/>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25" name="Google Shape;725;p27"/>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26" name="Google Shape;726;p27"/>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27" name="Google Shape;727;p27"/>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28" name="Google Shape;728;p27"/>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29" name="Google Shape;729;p27"/>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30" name="Google Shape;730;p27"/>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31" name="Google Shape;731;p27"/>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32" name="Google Shape;732;p27"/>
          <p:cNvPicPr preferRelativeResize="0"/>
          <p:nvPr/>
        </p:nvPicPr>
        <p:blipFill>
          <a:blip r:embed="rId4">
            <a:alphaModFix amt="89000"/>
          </a:blip>
          <a:stretch>
            <a:fillRect/>
          </a:stretch>
        </p:blipFill>
        <p:spPr>
          <a:xfrm>
            <a:off x="831171" y="4005826"/>
            <a:ext cx="663161" cy="666752"/>
          </a:xfrm>
          <a:prstGeom prst="rect">
            <a:avLst/>
          </a:prstGeom>
          <a:noFill/>
          <a:ln>
            <a:noFill/>
          </a:ln>
        </p:spPr>
      </p:pic>
      <p:pic>
        <p:nvPicPr>
          <p:cNvPr id="733" name="Google Shape;733;p27"/>
          <p:cNvPicPr preferRelativeResize="0"/>
          <p:nvPr/>
        </p:nvPicPr>
        <p:blipFill>
          <a:blip r:embed="rId5">
            <a:alphaModFix amt="85000"/>
          </a:blip>
          <a:stretch>
            <a:fillRect/>
          </a:stretch>
        </p:blipFill>
        <p:spPr>
          <a:xfrm>
            <a:off x="8021284" y="661588"/>
            <a:ext cx="724644" cy="630498"/>
          </a:xfrm>
          <a:prstGeom prst="rect">
            <a:avLst/>
          </a:prstGeom>
          <a:noFill/>
          <a:ln>
            <a:noFill/>
          </a:ln>
        </p:spPr>
      </p:pic>
      <p:pic>
        <p:nvPicPr>
          <p:cNvPr id="734" name="Google Shape;734;p27"/>
          <p:cNvPicPr preferRelativeResize="0"/>
          <p:nvPr/>
        </p:nvPicPr>
        <p:blipFill rotWithShape="1">
          <a:blip r:embed="rId6">
            <a:alphaModFix amt="90000"/>
          </a:blip>
          <a:srcRect l="17866" t="19811" r="12095" b="21433"/>
          <a:stretch/>
        </p:blipFill>
        <p:spPr>
          <a:xfrm>
            <a:off x="1649834" y="606951"/>
            <a:ext cx="225413" cy="269874"/>
          </a:xfrm>
          <a:prstGeom prst="rect">
            <a:avLst/>
          </a:prstGeom>
          <a:noFill/>
          <a:ln>
            <a:noFill/>
          </a:ln>
        </p:spPr>
      </p:pic>
      <p:pic>
        <p:nvPicPr>
          <p:cNvPr id="735" name="Google Shape;735;p27"/>
          <p:cNvPicPr preferRelativeResize="0"/>
          <p:nvPr/>
        </p:nvPicPr>
        <p:blipFill rotWithShape="1">
          <a:blip r:embed="rId7">
            <a:alphaModFix amt="90000"/>
          </a:blip>
          <a:srcRect l="16404" t="19815" r="13488" b="20554"/>
          <a:stretch/>
        </p:blipFill>
        <p:spPr>
          <a:xfrm rot="-1892008">
            <a:off x="784085" y="1432153"/>
            <a:ext cx="210024" cy="255214"/>
          </a:xfrm>
          <a:prstGeom prst="rect">
            <a:avLst/>
          </a:prstGeom>
          <a:noFill/>
          <a:ln>
            <a:noFill/>
          </a:ln>
        </p:spPr>
      </p:pic>
      <p:pic>
        <p:nvPicPr>
          <p:cNvPr id="736" name="Google Shape;736;p27"/>
          <p:cNvPicPr preferRelativeResize="0"/>
          <p:nvPr/>
        </p:nvPicPr>
        <p:blipFill rotWithShape="1">
          <a:blip r:embed="rId8">
            <a:alphaModFix amt="90000"/>
          </a:blip>
          <a:srcRect l="16945" t="23685" r="10977" b="22040"/>
          <a:stretch/>
        </p:blipFill>
        <p:spPr>
          <a:xfrm rot="1477677">
            <a:off x="8528783" y="4324879"/>
            <a:ext cx="281738" cy="302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737"/>
        <p:cNvGrpSpPr/>
        <p:nvPr/>
      </p:nvGrpSpPr>
      <p:grpSpPr>
        <a:xfrm>
          <a:off x="0" y="0"/>
          <a:ext cx="0" cy="0"/>
          <a:chOff x="0" y="0"/>
          <a:chExt cx="0" cy="0"/>
        </a:xfrm>
      </p:grpSpPr>
      <p:grpSp>
        <p:nvGrpSpPr>
          <p:cNvPr id="738" name="Google Shape;738;p28"/>
          <p:cNvGrpSpPr/>
          <p:nvPr/>
        </p:nvGrpSpPr>
        <p:grpSpPr>
          <a:xfrm>
            <a:off x="86225" y="405100"/>
            <a:ext cx="8895807" cy="4502175"/>
            <a:chOff x="86225" y="353996"/>
            <a:chExt cx="8895807" cy="4502175"/>
          </a:xfrm>
        </p:grpSpPr>
        <p:grpSp>
          <p:nvGrpSpPr>
            <p:cNvPr id="739" name="Google Shape;739;p28"/>
            <p:cNvGrpSpPr/>
            <p:nvPr/>
          </p:nvGrpSpPr>
          <p:grpSpPr>
            <a:xfrm>
              <a:off x="837025" y="353996"/>
              <a:ext cx="8145007" cy="4502175"/>
              <a:chOff x="365514" y="392094"/>
              <a:chExt cx="8467623" cy="4502175"/>
            </a:xfrm>
          </p:grpSpPr>
          <p:sp>
            <p:nvSpPr>
              <p:cNvPr id="740" name="Google Shape;740;p2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28"/>
            <p:cNvGrpSpPr/>
            <p:nvPr/>
          </p:nvGrpSpPr>
          <p:grpSpPr>
            <a:xfrm>
              <a:off x="86225" y="384725"/>
              <a:ext cx="751875" cy="4434900"/>
              <a:chOff x="114825" y="381000"/>
              <a:chExt cx="751875" cy="4434900"/>
            </a:xfrm>
          </p:grpSpPr>
          <p:sp>
            <p:nvSpPr>
              <p:cNvPr id="743" name="Google Shape;743;p2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28"/>
              <p:cNvGrpSpPr/>
              <p:nvPr/>
            </p:nvGrpSpPr>
            <p:grpSpPr>
              <a:xfrm>
                <a:off x="114825" y="553463"/>
                <a:ext cx="492600" cy="4054950"/>
                <a:chOff x="114825" y="553463"/>
                <a:chExt cx="492600" cy="4054950"/>
              </a:xfrm>
            </p:grpSpPr>
            <p:sp>
              <p:nvSpPr>
                <p:cNvPr id="745" name="Google Shape;745;p2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51" name="Google Shape;751;p2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52" name="Google Shape;752;p2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53" name="Google Shape;753;p2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54" name="Google Shape;754;p2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55" name="Google Shape;755;p2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56" name="Google Shape;756;p2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57" name="Google Shape;757;p2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58" name="Google Shape;758;p2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59" name="Google Shape;759;p28"/>
          <p:cNvPicPr preferRelativeResize="0"/>
          <p:nvPr/>
        </p:nvPicPr>
        <p:blipFill rotWithShape="1">
          <a:blip r:embed="rId4">
            <a:alphaModFix amt="90000"/>
          </a:blip>
          <a:srcRect l="17866" t="19811" r="12095" b="21433"/>
          <a:stretch/>
        </p:blipFill>
        <p:spPr>
          <a:xfrm rot="-850647">
            <a:off x="8494850" y="4398476"/>
            <a:ext cx="281751" cy="337327"/>
          </a:xfrm>
          <a:prstGeom prst="rect">
            <a:avLst/>
          </a:prstGeom>
          <a:noFill/>
          <a:ln>
            <a:noFill/>
          </a:ln>
        </p:spPr>
      </p:pic>
      <p:pic>
        <p:nvPicPr>
          <p:cNvPr id="760" name="Google Shape;760;p28"/>
          <p:cNvPicPr preferRelativeResize="0"/>
          <p:nvPr/>
        </p:nvPicPr>
        <p:blipFill rotWithShape="1">
          <a:blip r:embed="rId5">
            <a:alphaModFix amt="90000"/>
          </a:blip>
          <a:srcRect l="16404" t="19815" r="13488" b="20554"/>
          <a:stretch/>
        </p:blipFill>
        <p:spPr>
          <a:xfrm rot="1593194">
            <a:off x="8387039" y="3890852"/>
            <a:ext cx="267565" cy="325127"/>
          </a:xfrm>
          <a:prstGeom prst="rect">
            <a:avLst/>
          </a:prstGeom>
          <a:noFill/>
          <a:ln>
            <a:noFill/>
          </a:ln>
        </p:spPr>
      </p:pic>
      <p:pic>
        <p:nvPicPr>
          <p:cNvPr id="761" name="Google Shape;761;p28"/>
          <p:cNvPicPr preferRelativeResize="0"/>
          <p:nvPr/>
        </p:nvPicPr>
        <p:blipFill>
          <a:blip r:embed="rId6">
            <a:alphaModFix amt="85000"/>
          </a:blip>
          <a:stretch>
            <a:fillRect/>
          </a:stretch>
        </p:blipFill>
        <p:spPr>
          <a:xfrm>
            <a:off x="866775" y="3962500"/>
            <a:ext cx="780273" cy="675123"/>
          </a:xfrm>
          <a:prstGeom prst="rect">
            <a:avLst/>
          </a:prstGeom>
          <a:noFill/>
          <a:ln>
            <a:noFill/>
          </a:ln>
        </p:spPr>
      </p:pic>
      <p:pic>
        <p:nvPicPr>
          <p:cNvPr id="762" name="Google Shape;762;p28"/>
          <p:cNvPicPr preferRelativeResize="0"/>
          <p:nvPr/>
        </p:nvPicPr>
        <p:blipFill rotWithShape="1">
          <a:blip r:embed="rId5">
            <a:alphaModFix amt="90000"/>
          </a:blip>
          <a:srcRect l="16404" t="19815" r="13488" b="20554"/>
          <a:stretch/>
        </p:blipFill>
        <p:spPr>
          <a:xfrm rot="1593217">
            <a:off x="1515457" y="3860943"/>
            <a:ext cx="174966" cy="212609"/>
          </a:xfrm>
          <a:prstGeom prst="rect">
            <a:avLst/>
          </a:prstGeom>
          <a:noFill/>
          <a:ln>
            <a:noFill/>
          </a:ln>
        </p:spPr>
      </p:pic>
      <p:pic>
        <p:nvPicPr>
          <p:cNvPr id="763" name="Google Shape;763;p28"/>
          <p:cNvPicPr preferRelativeResize="0"/>
          <p:nvPr/>
        </p:nvPicPr>
        <p:blipFill rotWithShape="1">
          <a:blip r:embed="rId5">
            <a:alphaModFix amt="90000"/>
          </a:blip>
          <a:srcRect l="16404" t="19815" r="13488" b="20554"/>
          <a:stretch/>
        </p:blipFill>
        <p:spPr>
          <a:xfrm rot="153">
            <a:off x="1199056" y="3663354"/>
            <a:ext cx="226770" cy="27556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Patrick Hand"/>
              <a:buNone/>
              <a:defRPr sz="34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ulish"/>
              <a:buChar char="●"/>
              <a:defRPr sz="1800">
                <a:solidFill>
                  <a:schemeClr val="dk2"/>
                </a:solidFill>
                <a:latin typeface="Mulish"/>
                <a:ea typeface="Mulish"/>
                <a:cs typeface="Mulish"/>
                <a:sym typeface="Mulish"/>
              </a:defRPr>
            </a:lvl1pPr>
            <a:lvl2pPr marL="914400" lvl="1"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2pPr>
            <a:lvl3pPr marL="1371600" lvl="2"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3pPr>
            <a:lvl4pPr marL="1828800" lvl="3"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4pPr>
            <a:lvl5pPr marL="2286000" lvl="4"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5pPr>
            <a:lvl6pPr marL="2743200" lvl="5"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6pPr>
            <a:lvl7pPr marL="3200400" lvl="6"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7pPr>
            <a:lvl8pPr marL="3657600" lvl="7"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8pPr>
            <a:lvl9pPr marL="4114800" lvl="8"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7" r:id="rId5"/>
    <p:sldLayoutId id="2147483658" r:id="rId6"/>
    <p:sldLayoutId id="2147483669"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12.xml"/><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png"/><Relationship Id="rId7" Type="http://schemas.openxmlformats.org/officeDocument/2006/relationships/slide" Target="slide1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35.jpeg"/><Relationship Id="rId4" Type="http://schemas.openxmlformats.org/officeDocument/2006/relationships/image" Target="../media/image11.png"/><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slide" Target="slide8.xml"/><Relationship Id="rId4" Type="http://schemas.openxmlformats.org/officeDocument/2006/relationships/image" Target="../media/image21.png"/><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10" Type="http://schemas.openxmlformats.org/officeDocument/2006/relationships/image" Target="../media/image26.png"/><Relationship Id="rId4" Type="http://schemas.openxmlformats.org/officeDocument/2006/relationships/slide" Target="slide1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10" Type="http://schemas.openxmlformats.org/officeDocument/2006/relationships/image" Target="../media/image9.png"/><Relationship Id="rId4" Type="http://schemas.openxmlformats.org/officeDocument/2006/relationships/slide" Target="slide12.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8.xml"/><Relationship Id="rId11" Type="http://schemas.microsoft.com/office/2007/relationships/hdphoto" Target="../media/hdphoto2.wdp"/><Relationship Id="rId5" Type="http://schemas.openxmlformats.org/officeDocument/2006/relationships/slide" Target="slide4.xml"/><Relationship Id="rId10" Type="http://schemas.openxmlformats.org/officeDocument/2006/relationships/image" Target="../media/image27.png"/><Relationship Id="rId4" Type="http://schemas.openxmlformats.org/officeDocument/2006/relationships/slide" Target="slide12.xml"/><Relationship Id="rId9" Type="http://schemas.openxmlformats.org/officeDocument/2006/relationships/image" Target="../media/image9.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8.xml"/><Relationship Id="rId11" Type="http://schemas.microsoft.com/office/2007/relationships/hdphoto" Target="../media/hdphoto3.wdp"/><Relationship Id="rId5" Type="http://schemas.openxmlformats.org/officeDocument/2006/relationships/slide" Target="slide4.xml"/><Relationship Id="rId10" Type="http://schemas.openxmlformats.org/officeDocument/2006/relationships/image" Target="../media/image29.png"/><Relationship Id="rId4" Type="http://schemas.openxmlformats.org/officeDocument/2006/relationships/slide" Target="slide12.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12.xml"/><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AE9"/>
        </a:solidFill>
        <a:effectLst/>
      </p:bgPr>
    </p:bg>
    <p:spTree>
      <p:nvGrpSpPr>
        <p:cNvPr id="1" name="Shape 801"/>
        <p:cNvGrpSpPr/>
        <p:nvPr/>
      </p:nvGrpSpPr>
      <p:grpSpPr>
        <a:xfrm>
          <a:off x="0" y="0"/>
          <a:ext cx="0" cy="0"/>
          <a:chOff x="0" y="0"/>
          <a:chExt cx="0" cy="0"/>
        </a:xfrm>
      </p:grpSpPr>
      <p:pic>
        <p:nvPicPr>
          <p:cNvPr id="802" name="Google Shape;802;p32"/>
          <p:cNvPicPr preferRelativeResize="0"/>
          <p:nvPr/>
        </p:nvPicPr>
        <p:blipFill rotWithShape="1">
          <a:blip r:embed="rId3">
            <a:alphaModFix amt="90000"/>
          </a:blip>
          <a:srcRect l="852" t="3632" b="4876"/>
          <a:stretch/>
        </p:blipFill>
        <p:spPr>
          <a:xfrm>
            <a:off x="898725" y="997875"/>
            <a:ext cx="7718026" cy="2810375"/>
          </a:xfrm>
          <a:prstGeom prst="rect">
            <a:avLst/>
          </a:prstGeom>
          <a:noFill/>
          <a:ln>
            <a:noFill/>
          </a:ln>
        </p:spPr>
      </p:pic>
      <p:sp>
        <p:nvSpPr>
          <p:cNvPr id="803" name="Google Shape;803;p32"/>
          <p:cNvSpPr txBox="1">
            <a:spLocks noGrp="1"/>
          </p:cNvSpPr>
          <p:nvPr>
            <p:ph type="ctrTitle"/>
          </p:nvPr>
        </p:nvSpPr>
        <p:spPr>
          <a:xfrm>
            <a:off x="1942469" y="1852600"/>
            <a:ext cx="6004908" cy="203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2">
                    <a:lumMod val="50000"/>
                  </a:schemeClr>
                </a:solidFill>
              </a:rPr>
              <a:t>LỰC CẢN CỦA N</a:t>
            </a:r>
            <a:r>
              <a:rPr lang="vi-VN" dirty="0">
                <a:solidFill>
                  <a:schemeClr val="bg2">
                    <a:lumMod val="50000"/>
                  </a:schemeClr>
                </a:solidFill>
              </a:rPr>
              <a:t>Ư</a:t>
            </a:r>
            <a:r>
              <a:rPr lang="en-US" dirty="0">
                <a:solidFill>
                  <a:schemeClr val="bg2">
                    <a:lumMod val="50000"/>
                  </a:schemeClr>
                </a:solidFill>
              </a:rPr>
              <a:t>ỚC</a:t>
            </a:r>
            <a:endParaRPr dirty="0">
              <a:solidFill>
                <a:schemeClr val="bg2">
                  <a:lumMod val="50000"/>
                </a:schemeClr>
              </a:solidFill>
            </a:endParaRPr>
          </a:p>
        </p:txBody>
      </p:sp>
      <p:sp>
        <p:nvSpPr>
          <p:cNvPr id="805" name="Google Shape;805;p32">
            <a:hlinkClick r:id="rId4"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806" name="Google Shape;806;p32">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807" name="Google Shape;807;p32">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808" name="Google Shape;808;p32">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809" name="Google Shape;809;p32">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810" name="Google Shape;810;p32">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811" name="Google Shape;811;p32">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812" name="Google Shape;812;p32">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813" name="Google Shape;813;p32">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814" name="Google Shape;814;p32">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815" name="Google Shape;815;p32">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pic>
        <p:nvPicPr>
          <p:cNvPr id="816" name="Google Shape;816;p32"/>
          <p:cNvPicPr preferRelativeResize="0"/>
          <p:nvPr/>
        </p:nvPicPr>
        <p:blipFill rotWithShape="1">
          <a:blip r:embed="rId7">
            <a:alphaModFix/>
          </a:blip>
          <a:srcRect l="6356" t="2983" r="2842" b="1687"/>
          <a:stretch/>
        </p:blipFill>
        <p:spPr>
          <a:xfrm>
            <a:off x="973925" y="2745704"/>
            <a:ext cx="988800" cy="998100"/>
          </a:xfrm>
          <a:prstGeom prst="ellipse">
            <a:avLst/>
          </a:prstGeom>
          <a:noFill/>
          <a:ln>
            <a:noFill/>
          </a:ln>
          <a:effectLst>
            <a:outerShdw blurRad="28575" dist="19050" dir="3960000" algn="bl" rotWithShape="0">
              <a:schemeClr val="dk2">
                <a:alpha val="50000"/>
              </a:schemeClr>
            </a:outerShdw>
          </a:effectLst>
        </p:spPr>
      </p:pic>
      <p:pic>
        <p:nvPicPr>
          <p:cNvPr id="817" name="Google Shape;817;p32"/>
          <p:cNvPicPr preferRelativeResize="0"/>
          <p:nvPr/>
        </p:nvPicPr>
        <p:blipFill rotWithShape="1">
          <a:blip r:embed="rId8">
            <a:alphaModFix/>
          </a:blip>
          <a:srcRect l="11379" t="6738" r="7220" b="9340"/>
          <a:stretch/>
        </p:blipFill>
        <p:spPr>
          <a:xfrm>
            <a:off x="7419975" y="997879"/>
            <a:ext cx="928800" cy="920400"/>
          </a:xfrm>
          <a:prstGeom prst="ellipse">
            <a:avLst/>
          </a:prstGeom>
          <a:noFill/>
          <a:ln>
            <a:noFill/>
          </a:ln>
          <a:effectLst>
            <a:outerShdw blurRad="57150" dist="19050" dir="3960000" algn="bl" rotWithShape="0">
              <a:schemeClr val="dk2">
                <a:alpha val="50000"/>
              </a:schemeClr>
            </a:outerShdw>
          </a:effectLst>
        </p:spPr>
      </p:pic>
      <p:pic>
        <p:nvPicPr>
          <p:cNvPr id="818" name="Google Shape;818;p32"/>
          <p:cNvPicPr preferRelativeResize="0"/>
          <p:nvPr/>
        </p:nvPicPr>
        <p:blipFill>
          <a:blip r:embed="rId9">
            <a:alphaModFix/>
          </a:blip>
          <a:stretch>
            <a:fillRect/>
          </a:stretch>
        </p:blipFill>
        <p:spPr>
          <a:xfrm>
            <a:off x="7215650" y="3675154"/>
            <a:ext cx="1087626" cy="1045677"/>
          </a:xfrm>
          <a:prstGeom prst="rect">
            <a:avLst/>
          </a:prstGeom>
          <a:noFill/>
          <a:ln>
            <a:noFill/>
          </a:ln>
        </p:spPr>
      </p:pic>
      <p:sp>
        <p:nvSpPr>
          <p:cNvPr id="819" name="Google Shape;819;p32">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820" name="Google Shape;820;p32">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21" name="Google Shape;821;p32"/>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
        <p:nvSpPr>
          <p:cNvPr id="22" name="Google Shape;803;p32">
            <a:extLst>
              <a:ext uri="{FF2B5EF4-FFF2-40B4-BE49-F238E27FC236}">
                <a16:creationId xmlns:a16="http://schemas.microsoft.com/office/drawing/2014/main" xmlns="" id="{8BD44480-422D-47D6-8CAD-F119CEC76DEE}"/>
              </a:ext>
            </a:extLst>
          </p:cNvPr>
          <p:cNvSpPr txBox="1">
            <a:spLocks/>
          </p:cNvSpPr>
          <p:nvPr/>
        </p:nvSpPr>
        <p:spPr>
          <a:xfrm>
            <a:off x="1569546" y="1508817"/>
            <a:ext cx="6004908" cy="10629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5200"/>
              <a:buFont typeface="Patrick Hand"/>
              <a:buNone/>
              <a:defRPr sz="6000" b="1" i="0" u="none" strike="noStrike" cap="none">
                <a:solidFill>
                  <a:schemeClr val="dk2"/>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dirty="0" err="1">
                <a:solidFill>
                  <a:schemeClr val="bg2">
                    <a:lumMod val="50000"/>
                  </a:schemeClr>
                </a:solidFill>
              </a:rPr>
              <a:t>Bài</a:t>
            </a:r>
            <a:r>
              <a:rPr lang="en-US" dirty="0">
                <a:solidFill>
                  <a:schemeClr val="bg2">
                    <a:lumMod val="50000"/>
                  </a:schemeClr>
                </a:solidFill>
              </a:rPr>
              <a:t> 45</a:t>
            </a:r>
            <a:endParaRPr lang="vi-VN" dirty="0">
              <a:solidFill>
                <a:schemeClr val="bg2">
                  <a:lumMod val="50000"/>
                </a:schemeClr>
              </a:solidFill>
            </a:endParaRPr>
          </a:p>
        </p:txBody>
      </p:sp>
      <p:sp>
        <p:nvSpPr>
          <p:cNvPr id="2" name="Subtitle 1"/>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27D7AFF-49AD-44FA-BB5E-99504C91535F}"/>
              </a:ext>
            </a:extLst>
          </p:cNvPr>
          <p:cNvSpPr/>
          <p:nvPr/>
        </p:nvSpPr>
        <p:spPr>
          <a:xfrm>
            <a:off x="972989" y="738354"/>
            <a:ext cx="7741353" cy="90315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Tàu</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ngầm</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và</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máy</a:t>
            </a:r>
            <a:r>
              <a:rPr lang="en-US" sz="2400" dirty="0">
                <a:solidFill>
                  <a:srgbClr val="002060"/>
                </a:solidFill>
                <a:latin typeface="#9Slide05 FS Blonde Script" panose="03000503000000000000" pitchFamily="65" charset="0"/>
                <a:cs typeface="#9Slide03 Arima Madurai Black" panose="00000A00000000000000" pitchFamily="2" charset="0"/>
              </a:rPr>
              <a:t> bay </a:t>
            </a:r>
            <a:r>
              <a:rPr lang="en-US" sz="2400" dirty="0" err="1">
                <a:solidFill>
                  <a:srgbClr val="002060"/>
                </a:solidFill>
                <a:latin typeface="#9Slide05 FS Blonde Script" panose="03000503000000000000" pitchFamily="65" charset="0"/>
                <a:cs typeface="#9Slide03 Arima Madurai Black" panose="00000A00000000000000" pitchFamily="2" charset="0"/>
              </a:rPr>
              <a:t>đều</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là</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các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ph</a:t>
            </a:r>
            <a:r>
              <a:rPr lang="vi-VN" sz="2400" dirty="0">
                <a:solidFill>
                  <a:srgbClr val="002060"/>
                </a:solidFill>
                <a:latin typeface="#9Slide05 FS Blonde Script" panose="03000503000000000000" pitchFamily="65" charset="0"/>
                <a:cs typeface="#9Slide03 Arima Madurai Black" panose="00000A00000000000000" pitchFamily="2" charset="0"/>
              </a:rPr>
              <a:t>ư</a:t>
            </a:r>
            <a:r>
              <a:rPr lang="en-US" sz="2400" dirty="0" err="1">
                <a:solidFill>
                  <a:srgbClr val="002060"/>
                </a:solidFill>
                <a:latin typeface="#9Slide05 FS Blonde Script" panose="03000503000000000000" pitchFamily="65" charset="0"/>
                <a:cs typeface="#9Slide03 Arima Madurai Black" panose="00000A00000000000000" pitchFamily="2" charset="0"/>
              </a:rPr>
              <a:t>ơng</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tiện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giao</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thông</a:t>
            </a:r>
            <a:r>
              <a:rPr lang="en-US" sz="2400" dirty="0">
                <a:solidFill>
                  <a:srgbClr val="002060"/>
                </a:solidFill>
                <a:latin typeface="#9Slide05 FS Blonde Script" panose="03000503000000000000" pitchFamily="65" charset="0"/>
                <a:cs typeface="#9Slide03 Arima Madurai Black" panose="00000A00000000000000" pitchFamily="2" charset="0"/>
              </a:rPr>
              <a:t> đ</a:t>
            </a:r>
            <a:r>
              <a:rPr lang="vi-VN" sz="2400" dirty="0">
                <a:solidFill>
                  <a:srgbClr val="002060"/>
                </a:solidFill>
                <a:latin typeface="#9Slide05 FS Blonde Script" panose="03000503000000000000" pitchFamily="65" charset="0"/>
                <a:cs typeface="#9Slide03 Arima Madurai Black" panose="00000A00000000000000" pitchFamily="2" charset="0"/>
              </a:rPr>
              <a:t>ư</a:t>
            </a:r>
            <a:r>
              <a:rPr lang="en-US" sz="2400" dirty="0" err="1">
                <a:solidFill>
                  <a:srgbClr val="002060"/>
                </a:solidFill>
                <a:latin typeface="#9Slide05 FS Blonde Script" panose="03000503000000000000" pitchFamily="65" charset="0"/>
                <a:cs typeface="#9Slide03 Arima Madurai Black" panose="00000A00000000000000" pitchFamily="2" charset="0"/>
              </a:rPr>
              <a:t>ợc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làm</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bằng</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nhôm</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và</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có</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kích</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th</a:t>
            </a:r>
            <a:r>
              <a:rPr lang="vi-VN" sz="2400" dirty="0">
                <a:solidFill>
                  <a:srgbClr val="002060"/>
                </a:solidFill>
                <a:latin typeface="#9Slide05 FS Blonde Script" panose="03000503000000000000" pitchFamily="65" charset="0"/>
                <a:cs typeface="#9Slide03 Arima Madurai Black" panose="00000A00000000000000" pitchFamily="2" charset="0"/>
              </a:rPr>
              <a:t>ư</a:t>
            </a:r>
            <a:r>
              <a:rPr lang="en-US" sz="2400" dirty="0" err="1">
                <a:solidFill>
                  <a:srgbClr val="002060"/>
                </a:solidFill>
                <a:latin typeface="#9Slide05 FS Blonde Script" panose="03000503000000000000" pitchFamily="65" charset="0"/>
                <a:cs typeface="#9Slide03 Arima Madurai Black" panose="00000A00000000000000" pitchFamily="2" charset="0"/>
              </a:rPr>
              <a:t>ớc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lớn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Vì</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sao</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máy</a:t>
            </a:r>
            <a:r>
              <a:rPr lang="en-US" sz="2400" dirty="0">
                <a:solidFill>
                  <a:srgbClr val="002060"/>
                </a:solidFill>
                <a:latin typeface="#9Slide05 FS Blonde Script" panose="03000503000000000000" pitchFamily="65" charset="0"/>
                <a:cs typeface="#9Slide03 Arima Madurai Black" panose="00000A00000000000000" pitchFamily="2" charset="0"/>
              </a:rPr>
              <a:t> bay </a:t>
            </a:r>
            <a:r>
              <a:rPr lang="en-US" sz="2400" dirty="0" err="1">
                <a:solidFill>
                  <a:srgbClr val="002060"/>
                </a:solidFill>
                <a:latin typeface="#9Slide05 FS Blonde Script" panose="03000503000000000000" pitchFamily="65" charset="0"/>
                <a:cs typeface="#9Slide03 Arima Madurai Black" panose="00000A00000000000000" pitchFamily="2" charset="0"/>
              </a:rPr>
              <a:t>có</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tốc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lớn</a:t>
            </a:r>
            <a:r>
              <a:rPr lang="en-US" sz="2400" dirty="0">
                <a:solidFill>
                  <a:srgbClr val="002060"/>
                </a:solidFill>
                <a:latin typeface="#9Slide05 FS Blonde Script" panose="03000503000000000000" pitchFamily="65" charset="0"/>
                <a:cs typeface="#9Slide03 Arima Madurai Black" panose="00000A00000000000000" pitchFamily="2" charset="0"/>
              </a:rPr>
              <a:t> h</a:t>
            </a:r>
            <a:r>
              <a:rPr lang="vi-VN" sz="2400" dirty="0">
                <a:solidFill>
                  <a:srgbClr val="002060"/>
                </a:solidFill>
                <a:latin typeface="#9Slide05 FS Blonde Script" panose="03000503000000000000" pitchFamily="65" charset="0"/>
                <a:cs typeface="#9Slide03 Arima Madurai Black" panose="00000A00000000000000" pitchFamily="2" charset="0"/>
              </a:rPr>
              <a:t>ơ</a:t>
            </a:r>
            <a:r>
              <a:rPr lang="en-US" sz="2400" dirty="0">
                <a:solidFill>
                  <a:srgbClr val="002060"/>
                </a:solidFill>
                <a:latin typeface="#9Slide05 FS Blonde Script" panose="03000503000000000000" pitchFamily="65" charset="0"/>
                <a:cs typeface="#9Slide03 Arima Madurai Black" panose="00000A00000000000000" pitchFamily="2" charset="0"/>
              </a:rPr>
              <a:t>n </a:t>
            </a:r>
            <a:r>
              <a:rPr lang="en-US" sz="2400" dirty="0" err="1">
                <a:solidFill>
                  <a:srgbClr val="002060"/>
                </a:solidFill>
                <a:latin typeface="#9Slide05 FS Blonde Script" panose="03000503000000000000" pitchFamily="65" charset="0"/>
                <a:cs typeface="#9Slide03 Arima Madurai Black" panose="00000A00000000000000" pitchFamily="2" charset="0"/>
              </a:rPr>
              <a:t>tàu</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ngầm</a:t>
            </a:r>
            <a:r>
              <a:rPr lang="en-US" sz="2400" dirty="0">
                <a:solidFill>
                  <a:srgbClr val="002060"/>
                </a:solidFill>
                <a:latin typeface="#9Slide05 FS Blonde Script" panose="03000503000000000000" pitchFamily="65" charset="0"/>
                <a:cs typeface="#9Slide03 Arima Madurai Black" panose="00000A00000000000000" pitchFamily="2" charset="0"/>
              </a:rPr>
              <a:t>? </a:t>
            </a:r>
          </a:p>
        </p:txBody>
      </p:sp>
      <p:pic>
        <p:nvPicPr>
          <p:cNvPr id="5" name="Picture 6" descr="Vẽ Tay Phim Hoạt Hình Dễ Thương Mèo Xám Mèo Biểu Hiện Gói Câu Hỏ Hình ảnh |  Định dạng hình ảnh PSD 610937462| vn.lovepik.com">
            <a:extLst>
              <a:ext uri="{FF2B5EF4-FFF2-40B4-BE49-F238E27FC236}">
                <a16:creationId xmlns:a16="http://schemas.microsoft.com/office/drawing/2014/main" xmlns="" id="{0F332B1B-5AA1-4A6B-830A-9A0777CF9A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8837" r="90000">
                        <a14:foregroundMark x1="12326" y1="75698" x2="18256" y2="81047"/>
                        <a14:foregroundMark x1="8837" y1="73023" x2="9070" y2="74884"/>
                        <a14:foregroundMark x1="36744" y1="58023" x2="38953" y2="67093"/>
                        <a14:foregroundMark x1="38953" y1="67093" x2="41395" y2="56395"/>
                        <a14:foregroundMark x1="41395" y1="56395" x2="31977" y2="58605"/>
                        <a14:foregroundMark x1="31977" y1="58605" x2="29419" y2="67442"/>
                        <a14:foregroundMark x1="29419" y1="67442" x2="38256" y2="71628"/>
                        <a14:foregroundMark x1="38256" y1="71628" x2="45814" y2="63372"/>
                        <a14:foregroundMark x1="45814" y1="63372" x2="45814" y2="62791"/>
                        <a14:foregroundMark x1="9535" y1="16512" x2="16279" y2="22907"/>
                        <a14:foregroundMark x1="16279" y1="22907" x2="16279" y2="24070"/>
                        <a14:foregroundMark x1="12209" y1="15930" x2="14302" y2="13953"/>
                        <a14:foregroundMark x1="10233" y1="16047" x2="14651" y2="13023"/>
                        <a14:foregroundMark x1="22442" y1="16977" x2="26163" y2="22093"/>
                        <a14:foregroundMark x1="74186" y1="68256" x2="72558" y2="72442"/>
                        <a14:foregroundMark x1="69070" y1="74535" x2="69070" y2="74535"/>
                        <a14:foregroundMark x1="15581" y1="80930" x2="17093" y2="82674"/>
                        <a14:backgroundMark x1="80233" y1="15349" x2="74302" y2="24070"/>
                        <a14:backgroundMark x1="81977" y1="31744" x2="72209" y2="35000"/>
                        <a14:backgroundMark x1="81628" y1="15000" x2="68023" y2="26047"/>
                        <a14:backgroundMark x1="76163" y1="18953" x2="66744" y2="29767"/>
                        <a14:backgroundMark x1="78837" y1="21977" x2="66512" y2="33605"/>
                        <a14:backgroundMark x1="81744" y1="35581" x2="65698" y2="38837"/>
                        <a14:backgroundMark x1="76512" y1="86047" x2="64535" y2="92907"/>
                        <a14:backgroundMark x1="75930" y1="87442" x2="63837" y2="88140"/>
                      </a14:backgroundRemoval>
                    </a14:imgEffect>
                  </a14:imgLayer>
                </a14:imgProps>
              </a:ext>
              <a:ext uri="{28A0092B-C50C-407E-A947-70E740481C1C}">
                <a14:useLocalDpi xmlns:a14="http://schemas.microsoft.com/office/drawing/2010/main" val="0"/>
              </a:ext>
            </a:extLst>
          </a:blip>
          <a:srcRect/>
          <a:stretch>
            <a:fillRect/>
          </a:stretch>
        </p:blipFill>
        <p:spPr bwMode="auto">
          <a:xfrm rot="18672641">
            <a:off x="-53989" y="175281"/>
            <a:ext cx="1549428" cy="1549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àu ngầm và những sự thật chưa biết - kỳ 1">
            <a:extLst>
              <a:ext uri="{FF2B5EF4-FFF2-40B4-BE49-F238E27FC236}">
                <a16:creationId xmlns:a16="http://schemas.microsoft.com/office/drawing/2014/main" xmlns="" id="{F5A041BD-2C86-4B36-8F46-B60BC9442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353" y="1734467"/>
            <a:ext cx="3619921" cy="2352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áy bay phương tiện di chuyển tiện lợi và an toàn nhất">
            <a:extLst>
              <a:ext uri="{FF2B5EF4-FFF2-40B4-BE49-F238E27FC236}">
                <a16:creationId xmlns:a16="http://schemas.microsoft.com/office/drawing/2014/main" xmlns="" id="{1F2213D4-FBB8-41AE-B6EF-5516E00F9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619" y="1730957"/>
            <a:ext cx="3613532" cy="2323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FA2A600D-F5FB-4CCB-B622-9EF78E457487}"/>
              </a:ext>
            </a:extLst>
          </p:cNvPr>
          <p:cNvSpPr/>
          <p:nvPr/>
        </p:nvSpPr>
        <p:spPr>
          <a:xfrm>
            <a:off x="595743" y="4175702"/>
            <a:ext cx="8243455" cy="856095"/>
          </a:xfrm>
          <a:prstGeom prst="roundRect">
            <a:avLst/>
          </a:prstGeom>
          <a:solidFill>
            <a:srgbClr val="FFD85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3 Arima Madurai Black" panose="00000A00000000000000" pitchFamily="2" charset="0"/>
                <a:cs typeface="#9Slide03 Arima Madurai Black" panose="00000A00000000000000" pitchFamily="2" charset="0"/>
              </a:rPr>
              <a:t>Tàu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ngầm</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có</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tốc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độ</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nhỏ</a:t>
            </a:r>
            <a:r>
              <a:rPr lang="en-US" sz="2400" dirty="0">
                <a:solidFill>
                  <a:srgbClr val="002060"/>
                </a:solidFill>
                <a:latin typeface="#9Slide03 Arima Madurai Black" panose="00000A00000000000000" pitchFamily="2" charset="0"/>
                <a:cs typeface="#9Slide03 Arima Madurai Black" panose="00000A00000000000000" pitchFamily="2" charset="0"/>
              </a:rPr>
              <a:t> h</a:t>
            </a:r>
            <a:r>
              <a:rPr lang="vi-VN" sz="2400" dirty="0">
                <a:solidFill>
                  <a:srgbClr val="002060"/>
                </a:solidFill>
                <a:latin typeface="#9Slide03 Arima Madurai Black" panose="00000A00000000000000" pitchFamily="2" charset="0"/>
                <a:cs typeface="#9Slide03 Arima Madurai Black" panose="00000A00000000000000" pitchFamily="2" charset="0"/>
              </a:rPr>
              <a:t>ơ</a:t>
            </a:r>
            <a:r>
              <a:rPr lang="en-US" sz="2400" dirty="0">
                <a:solidFill>
                  <a:srgbClr val="002060"/>
                </a:solidFill>
                <a:latin typeface="#9Slide03 Arima Madurai Black" panose="00000A00000000000000" pitchFamily="2" charset="0"/>
                <a:cs typeface="#9Slide03 Arima Madurai Black" panose="00000A00000000000000" pitchFamily="2" charset="0"/>
              </a:rPr>
              <a:t>n </a:t>
            </a:r>
            <a:r>
              <a:rPr lang="en-US" sz="2400" dirty="0" err="1">
                <a:solidFill>
                  <a:srgbClr val="002060"/>
                </a:solidFill>
                <a:latin typeface="#9Slide03 Arima Madurai Black" panose="00000A00000000000000" pitchFamily="2" charset="0"/>
                <a:cs typeface="#9Slide03 Arima Madurai Black" panose="00000A00000000000000" pitchFamily="2" charset="0"/>
              </a:rPr>
              <a:t>máy</a:t>
            </a:r>
            <a:r>
              <a:rPr lang="en-US" sz="2400" dirty="0">
                <a:solidFill>
                  <a:srgbClr val="002060"/>
                </a:solidFill>
                <a:latin typeface="#9Slide03 Arima Madurai Black" panose="00000A00000000000000" pitchFamily="2" charset="0"/>
                <a:cs typeface="#9Slide03 Arima Madurai Black" panose="00000A00000000000000" pitchFamily="2" charset="0"/>
              </a:rPr>
              <a:t> bay </a:t>
            </a:r>
            <a:r>
              <a:rPr lang="en-US" sz="2400" dirty="0" err="1">
                <a:solidFill>
                  <a:srgbClr val="002060"/>
                </a:solidFill>
                <a:latin typeface="#9Slide03 Arima Madurai Black" panose="00000A00000000000000" pitchFamily="2" charset="0"/>
                <a:cs typeface="#9Slide03 Arima Madurai Black" panose="00000A00000000000000" pitchFamily="2" charset="0"/>
              </a:rPr>
              <a:t>vì</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tàu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ngầm</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chịu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tác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dụng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của</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lực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cản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của</a:t>
            </a:r>
            <a:r>
              <a:rPr lang="en-US" sz="2400" dirty="0">
                <a:solidFill>
                  <a:srgbClr val="002060"/>
                </a:solidFill>
                <a:latin typeface="#9Slide03 Arima Madurai Black" panose="00000A00000000000000" pitchFamily="2" charset="0"/>
                <a:cs typeface="#9Slide03 Arima Madurai Black" panose="00000A00000000000000" pitchFamily="2" charset="0"/>
              </a:rPr>
              <a:t> n</a:t>
            </a:r>
            <a:r>
              <a:rPr lang="vi-VN" sz="2400" dirty="0">
                <a:solidFill>
                  <a:srgbClr val="002060"/>
                </a:solidFill>
                <a:latin typeface="#9Slide03 Arima Madurai Black" panose="00000A00000000000000" pitchFamily="2" charset="0"/>
                <a:cs typeface="#9Slide03 Arima Madurai Black" panose="00000A00000000000000" pitchFamily="2" charset="0"/>
              </a:rPr>
              <a:t>ư</a:t>
            </a:r>
            <a:r>
              <a:rPr lang="en-US" sz="2400" dirty="0" err="1">
                <a:solidFill>
                  <a:srgbClr val="002060"/>
                </a:solidFill>
                <a:latin typeface="#9Slide03 Arima Madurai Black" panose="00000A00000000000000" pitchFamily="2" charset="0"/>
                <a:cs typeface="#9Slide03 Arima Madurai Black" panose="00000A00000000000000" pitchFamily="2" charset="0"/>
              </a:rPr>
              <a:t>ớc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và</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làm</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nó</a:t>
            </a:r>
            <a:r>
              <a:rPr lang="en-US" sz="2400" dirty="0">
                <a:solidFill>
                  <a:srgbClr val="002060"/>
                </a:solidFill>
                <a:latin typeface="#9Slide03 Arima Madurai Black" panose="00000A00000000000000" pitchFamily="2" charset="0"/>
                <a:cs typeface="#9Slide03 Arima Madurai Black" panose="00000A00000000000000" pitchFamily="2" charset="0"/>
              </a:rPr>
              <a:t> di </a:t>
            </a:r>
            <a:r>
              <a:rPr lang="en-US" sz="2400" dirty="0" err="1">
                <a:solidFill>
                  <a:srgbClr val="002060"/>
                </a:solidFill>
                <a:latin typeface="#9Slide03 Arima Madurai Black" panose="00000A00000000000000" pitchFamily="2" charset="0"/>
                <a:cs typeface="#9Slide03 Arima Madurai Black" panose="00000A00000000000000" pitchFamily="2" charset="0"/>
              </a:rPr>
              <a:t>chuyển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chậm</a:t>
            </a:r>
            <a:r>
              <a:rPr lang="en-US" sz="2400" dirty="0">
                <a:solidFill>
                  <a:srgbClr val="002060"/>
                </a:solidFill>
                <a:latin typeface="#9Slide03 Arima Madurai Black" panose="00000A00000000000000" pitchFamily="2" charset="0"/>
                <a:cs typeface="#9Slide03 Arima Madurai Black" panose="00000A00000000000000" pitchFamily="2" charset="0"/>
              </a:rPr>
              <a:t> h</a:t>
            </a:r>
            <a:r>
              <a:rPr lang="vi-VN" sz="2400" dirty="0">
                <a:solidFill>
                  <a:srgbClr val="002060"/>
                </a:solidFill>
                <a:latin typeface="#9Slide03 Arima Madurai Black" panose="00000A00000000000000" pitchFamily="2" charset="0"/>
                <a:cs typeface="#9Slide03 Arima Madurai Black" panose="00000A00000000000000" pitchFamily="2" charset="0"/>
              </a:rPr>
              <a:t>ơ</a:t>
            </a:r>
            <a:r>
              <a:rPr lang="en-US" sz="2400" dirty="0">
                <a:solidFill>
                  <a:srgbClr val="002060"/>
                </a:solidFill>
                <a:latin typeface="#9Slide03 Arima Madurai Black" panose="00000A00000000000000" pitchFamily="2" charset="0"/>
                <a:cs typeface="#9Slide03 Arima Madurai Black" panose="00000A00000000000000" pitchFamily="2" charset="0"/>
              </a:rPr>
              <a:t>n</a:t>
            </a:r>
          </a:p>
        </p:txBody>
      </p:sp>
    </p:spTree>
    <p:extLst>
      <p:ext uri="{BB962C8B-B14F-4D97-AF65-F5344CB8AC3E}">
        <p14:creationId xmlns:p14="http://schemas.microsoft.com/office/powerpoint/2010/main" val="262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90;p29">
            <a:extLst>
              <a:ext uri="{FF2B5EF4-FFF2-40B4-BE49-F238E27FC236}">
                <a16:creationId xmlns:a16="http://schemas.microsoft.com/office/drawing/2014/main" xmlns="" id="{C938127C-FDB2-462C-B419-84E69A0C5CE5}"/>
              </a:ext>
            </a:extLst>
          </p:cNvPr>
          <p:cNvSpPr txBox="1"/>
          <p:nvPr/>
        </p:nvSpPr>
        <p:spPr>
          <a:xfrm flipH="1">
            <a:off x="406400" y="431345"/>
            <a:ext cx="5087206" cy="58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4800" b="1" dirty="0" err="1">
                <a:solidFill>
                  <a:srgbClr val="002060"/>
                </a:solidFill>
                <a:latin typeface="#9Slide05 FS Blonde Script" panose="03000503000000000000" pitchFamily="65" charset="0"/>
                <a:ea typeface="Didact Gothic"/>
                <a:cs typeface="Didact Gothic"/>
                <a:sym typeface="Didact Gothic"/>
              </a:rPr>
              <a:t>Lực</a:t>
            </a:r>
            <a:r>
              <a:rPr lang="en-US" sz="4800" b="1" dirty="0">
                <a:solidFill>
                  <a:srgbClr val="002060"/>
                </a:solidFill>
                <a:latin typeface="#9Slide05 FS Blonde Script" panose="03000503000000000000" pitchFamily="65" charset="0"/>
                <a:ea typeface="Didact Gothic"/>
                <a:cs typeface="Didact Gothic"/>
                <a:sym typeface="Didact Gothic"/>
              </a:rPr>
              <a:t> </a:t>
            </a:r>
            <a:r>
              <a:rPr lang="en-US" sz="4800" b="1" dirty="0" err="1">
                <a:solidFill>
                  <a:srgbClr val="002060"/>
                </a:solidFill>
                <a:latin typeface="#9Slide05 FS Blonde Script" panose="03000503000000000000" pitchFamily="65" charset="0"/>
                <a:ea typeface="Didact Gothic"/>
                <a:cs typeface="Didact Gothic"/>
                <a:sym typeface="Didact Gothic"/>
              </a:rPr>
              <a:t>cản</a:t>
            </a:r>
            <a:r>
              <a:rPr lang="en-US" sz="4800" b="1" dirty="0">
                <a:solidFill>
                  <a:srgbClr val="002060"/>
                </a:solidFill>
                <a:latin typeface="#9Slide05 FS Blonde Script" panose="03000503000000000000" pitchFamily="65" charset="0"/>
                <a:ea typeface="Didact Gothic"/>
                <a:cs typeface="Didact Gothic"/>
                <a:sym typeface="Didact Gothic"/>
              </a:rPr>
              <a:t> </a:t>
            </a:r>
            <a:r>
              <a:rPr lang="en-US" sz="4800" b="1" dirty="0" err="1">
                <a:solidFill>
                  <a:srgbClr val="002060"/>
                </a:solidFill>
                <a:latin typeface="#9Slide05 FS Blonde Script" panose="03000503000000000000" pitchFamily="65" charset="0"/>
                <a:ea typeface="Didact Gothic"/>
                <a:cs typeface="Didact Gothic"/>
                <a:sym typeface="Didact Gothic"/>
              </a:rPr>
              <a:t>của</a:t>
            </a:r>
            <a:r>
              <a:rPr lang="en-US" sz="4800" b="1" dirty="0">
                <a:solidFill>
                  <a:srgbClr val="002060"/>
                </a:solidFill>
                <a:latin typeface="#9Slide05 FS Blonde Script" panose="03000503000000000000" pitchFamily="65" charset="0"/>
                <a:ea typeface="Didact Gothic"/>
                <a:cs typeface="Didact Gothic"/>
                <a:sym typeface="Didact Gothic"/>
              </a:rPr>
              <a:t> </a:t>
            </a:r>
            <a:r>
              <a:rPr lang="en-US" sz="4800" b="1" dirty="0" err="1">
                <a:solidFill>
                  <a:srgbClr val="002060"/>
                </a:solidFill>
                <a:latin typeface="#9Slide05 FS Blonde Script" panose="03000503000000000000" pitchFamily="65" charset="0"/>
                <a:ea typeface="Didact Gothic"/>
                <a:cs typeface="Didact Gothic"/>
                <a:sym typeface="Didact Gothic"/>
              </a:rPr>
              <a:t>không</a:t>
            </a:r>
            <a:r>
              <a:rPr lang="en-US" sz="4800" b="1" dirty="0">
                <a:solidFill>
                  <a:srgbClr val="002060"/>
                </a:solidFill>
                <a:latin typeface="#9Slide05 FS Blonde Script" panose="03000503000000000000" pitchFamily="65" charset="0"/>
                <a:ea typeface="Didact Gothic"/>
                <a:cs typeface="Didact Gothic"/>
                <a:sym typeface="Didact Gothic"/>
              </a:rPr>
              <a:t> </a:t>
            </a:r>
            <a:r>
              <a:rPr lang="en-US" sz="4800" b="1" dirty="0" err="1">
                <a:solidFill>
                  <a:srgbClr val="002060"/>
                </a:solidFill>
                <a:latin typeface="#9Slide05 FS Blonde Script" panose="03000503000000000000" pitchFamily="65" charset="0"/>
                <a:ea typeface="Didact Gothic"/>
                <a:cs typeface="Didact Gothic"/>
                <a:sym typeface="Didact Gothic"/>
              </a:rPr>
              <a:t>khí</a:t>
            </a:r>
            <a:endParaRPr sz="4800" b="1" dirty="0">
              <a:solidFill>
                <a:srgbClr val="002060"/>
              </a:solidFill>
              <a:latin typeface="#9Slide05 FS Blonde Script" panose="03000503000000000000" pitchFamily="65" charset="0"/>
              <a:ea typeface="Didact Gothic"/>
              <a:cs typeface="Didact Gothic"/>
              <a:sym typeface="Didact Gothic"/>
            </a:endParaRPr>
          </a:p>
        </p:txBody>
      </p:sp>
      <p:pic>
        <p:nvPicPr>
          <p:cNvPr id="5" name="Picture 2" descr="Nhảy dù đã giúp tôi thành công hơn trong kinh doanh">
            <a:extLst>
              <a:ext uri="{FF2B5EF4-FFF2-40B4-BE49-F238E27FC236}">
                <a16:creationId xmlns:a16="http://schemas.microsoft.com/office/drawing/2014/main" xmlns="" id="{A5DC5D46-84AA-4ECE-BF61-B1B15C07A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49" y="1284705"/>
            <a:ext cx="4239351" cy="3110164"/>
          </a:xfrm>
          <a:prstGeom prst="round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78951012-4BB0-452C-9DC8-2478AFB95E80}"/>
              </a:ext>
            </a:extLst>
          </p:cNvPr>
          <p:cNvSpPr/>
          <p:nvPr/>
        </p:nvSpPr>
        <p:spPr>
          <a:xfrm>
            <a:off x="4792408" y="1217083"/>
            <a:ext cx="4058079" cy="143086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9Slide05 SVNKitten" pitchFamily="2" charset="0"/>
                <a:cs typeface="#9Slide03 Arima Madurai Medium" panose="00000600000000000000" pitchFamily="2" charset="0"/>
              </a:rPr>
              <a:t>Không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chỉ</a:t>
            </a:r>
            <a:r>
              <a:rPr lang="en-US" sz="1800" dirty="0">
                <a:solidFill>
                  <a:srgbClr val="002060"/>
                </a:solidFill>
                <a:latin typeface="#9Slide05 SVNKitten" pitchFamily="2" charset="0"/>
                <a:cs typeface="#9Slide03 Arima Madurai Medium" panose="00000600000000000000" pitchFamily="2" charset="0"/>
              </a:rPr>
              <a:t> n</a:t>
            </a:r>
            <a:r>
              <a:rPr lang="vi-VN" sz="1800" dirty="0">
                <a:solidFill>
                  <a:srgbClr val="002060"/>
                </a:solidFill>
                <a:latin typeface="#9Slide05 SVNKitten" pitchFamily="2" charset="0"/>
                <a:cs typeface="#9Slide03 Arima Madurai Medium" panose="00000600000000000000" pitchFamily="2" charset="0"/>
              </a:rPr>
              <a:t>ư</a:t>
            </a:r>
            <a:r>
              <a:rPr lang="en-US" sz="1800" dirty="0" err="1">
                <a:solidFill>
                  <a:srgbClr val="002060"/>
                </a:solidFill>
                <a:latin typeface="#9Slide05 SVNKitten" pitchFamily="2" charset="0"/>
                <a:cs typeface="#9Slide03 Arima Madurai Medium" panose="00000600000000000000" pitchFamily="2" charset="0"/>
              </a:rPr>
              <a:t>ớc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mà</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cả</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không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khí</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cũng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tác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dụng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lực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cản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lên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vật</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chuyển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động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trong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nó</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Độ</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lớn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của</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lực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cản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của</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không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khí</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càng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mạnh</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diện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tích</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càng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lớn</a:t>
            </a:r>
            <a:r>
              <a:rPr lang="en-US" sz="1800" dirty="0">
                <a:solidFill>
                  <a:srgbClr val="002060"/>
                </a:solidFill>
                <a:latin typeface="#9Slide05 SVNKitten" pitchFamily="2" charset="0"/>
                <a:cs typeface="#9Slide03 Arima Madurai Medium" panose="00000600000000000000" pitchFamily="2" charset="0"/>
              </a:rPr>
              <a:t>.</a:t>
            </a:r>
          </a:p>
        </p:txBody>
      </p:sp>
      <p:sp>
        <p:nvSpPr>
          <p:cNvPr id="7" name="Rectangle: Rounded Corners 6">
            <a:extLst>
              <a:ext uri="{FF2B5EF4-FFF2-40B4-BE49-F238E27FC236}">
                <a16:creationId xmlns:a16="http://schemas.microsoft.com/office/drawing/2014/main" xmlns="" id="{66097514-7AC6-4C54-A35C-094BD61ABB16}"/>
              </a:ext>
            </a:extLst>
          </p:cNvPr>
          <p:cNvSpPr/>
          <p:nvPr/>
        </p:nvSpPr>
        <p:spPr>
          <a:xfrm>
            <a:off x="4880343" y="2763661"/>
            <a:ext cx="3981435" cy="1543050"/>
          </a:xfrm>
          <a:prstGeom prst="roundRect">
            <a:avLst/>
          </a:prstGeom>
          <a:solidFill>
            <a:schemeClr val="accent4">
              <a:lumMod val="60000"/>
              <a:lumOff val="40000"/>
            </a:schemeClr>
          </a:solidFill>
          <a:ln w="19050">
            <a:solidFill>
              <a:schemeClr val="tx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latin typeface="#9Slide05 SVNKitten" pitchFamily="2" charset="0"/>
                <a:cs typeface="#9Slide03 Arima Madurai Medium" panose="00000600000000000000" pitchFamily="2" charset="0"/>
              </a:rPr>
              <a:t>Khi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nhảy</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dù</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người</a:t>
            </a:r>
            <a:r>
              <a:rPr lang="en-US" sz="1800" dirty="0">
                <a:solidFill>
                  <a:srgbClr val="002060"/>
                </a:solidFill>
                <a:latin typeface="#9Slide05 SVNKitten" pitchFamily="2" charset="0"/>
                <a:cs typeface="#9Slide03 Arima Madurai Medium" panose="00000600000000000000" pitchFamily="2" charset="0"/>
              </a:rPr>
              <a:t> ta </a:t>
            </a:r>
            <a:r>
              <a:rPr lang="en-US" sz="1800" dirty="0" err="1">
                <a:solidFill>
                  <a:srgbClr val="002060"/>
                </a:solidFill>
                <a:latin typeface="#9Slide05 SVNKitten" pitchFamily="2" charset="0"/>
                <a:cs typeface="#9Slide03 Arima Madurai Medium" panose="00000600000000000000" pitchFamily="2" charset="0"/>
              </a:rPr>
              <a:t>sử</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dụng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dù</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lúc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gần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tiếp</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đất</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Lúc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này</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lực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cản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không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khí</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lên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dù</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lớn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làm</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tốc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độ</a:t>
            </a:r>
            <a:r>
              <a:rPr lang="en-US" sz="1800" dirty="0">
                <a:solidFill>
                  <a:srgbClr val="002060"/>
                </a:solidFill>
                <a:latin typeface="#9Slide05 SVNKitten" pitchFamily="2" charset="0"/>
                <a:cs typeface="#9Slide03 Arima Madurai Medium" panose="00000600000000000000" pitchFamily="2" charset="0"/>
              </a:rPr>
              <a:t> di </a:t>
            </a:r>
            <a:r>
              <a:rPr lang="en-US" sz="1800" dirty="0" err="1">
                <a:solidFill>
                  <a:srgbClr val="002060"/>
                </a:solidFill>
                <a:latin typeface="#9Slide05 SVNKitten" pitchFamily="2" charset="0"/>
                <a:cs typeface="#9Slide03 Arima Madurai Medium" panose="00000600000000000000" pitchFamily="2" charset="0"/>
              </a:rPr>
              <a:t>chuyển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của</a:t>
            </a:r>
            <a:r>
              <a:rPr lang="en-US" sz="1800" dirty="0">
                <a:solidFill>
                  <a:srgbClr val="002060"/>
                </a:solidFill>
                <a:latin typeface="#9Slide05 SVNKitten" pitchFamily="2" charset="0"/>
                <a:cs typeface="#9Slide03 Arima Madurai Medium" panose="00000600000000000000" pitchFamily="2" charset="0"/>
              </a:rPr>
              <a:t> ng</a:t>
            </a:r>
            <a:r>
              <a:rPr lang="vi-VN" sz="1800" dirty="0">
                <a:solidFill>
                  <a:srgbClr val="002060"/>
                </a:solidFill>
                <a:latin typeface="#9Slide05 SVNKitten" pitchFamily="2" charset="0"/>
                <a:cs typeface="#9Slide03 Arima Madurai Medium" panose="00000600000000000000" pitchFamily="2" charset="0"/>
              </a:rPr>
              <a:t>ư</a:t>
            </a:r>
            <a:r>
              <a:rPr lang="en-US" sz="1800" dirty="0" err="1">
                <a:solidFill>
                  <a:srgbClr val="002060"/>
                </a:solidFill>
                <a:latin typeface="#9Slide05 SVNKitten" pitchFamily="2" charset="0"/>
                <a:cs typeface="#9Slide03 Arima Madurai Medium" panose="00000600000000000000" pitchFamily="2" charset="0"/>
              </a:rPr>
              <a:t>ời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chậm</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lại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làm</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cho</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quá</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trình</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tiếp</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đất</a:t>
            </a:r>
            <a:r>
              <a:rPr lang="en-US" sz="1800" dirty="0">
                <a:solidFill>
                  <a:srgbClr val="002060"/>
                </a:solidFill>
                <a:latin typeface="#9Slide05 SVNKitten" pitchFamily="2" charset="0"/>
                <a:cs typeface="#9Slide03 Arima Madurai Medium" panose="00000600000000000000" pitchFamily="2" charset="0"/>
              </a:rPr>
              <a:t> an </a:t>
            </a:r>
            <a:r>
              <a:rPr lang="en-US" sz="1800" dirty="0" err="1">
                <a:solidFill>
                  <a:srgbClr val="002060"/>
                </a:solidFill>
                <a:latin typeface="#9Slide05 SVNKitten" pitchFamily="2" charset="0"/>
                <a:cs typeface="#9Slide03 Arima Madurai Medium" panose="00000600000000000000" pitchFamily="2" charset="0"/>
              </a:rPr>
              <a:t>toàn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và</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dễ</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dàng</a:t>
            </a:r>
            <a:r>
              <a:rPr lang="en-US" sz="1800" dirty="0">
                <a:solidFill>
                  <a:srgbClr val="002060"/>
                </a:solidFill>
                <a:latin typeface="#9Slide05 SVNKitten" pitchFamily="2" charset="0"/>
                <a:cs typeface="#9Slide03 Arima Madurai Medium" panose="00000600000000000000" pitchFamily="2" charset="0"/>
              </a:rPr>
              <a:t> h</a:t>
            </a:r>
            <a:r>
              <a:rPr lang="vi-VN" sz="1800" dirty="0">
                <a:solidFill>
                  <a:srgbClr val="002060"/>
                </a:solidFill>
                <a:latin typeface="#9Slide05 SVNKitten" pitchFamily="2" charset="0"/>
                <a:cs typeface="#9Slide03 Arima Madurai Medium" panose="00000600000000000000" pitchFamily="2" charset="0"/>
              </a:rPr>
              <a:t>ơ</a:t>
            </a:r>
            <a:r>
              <a:rPr lang="en-US" sz="1800" dirty="0">
                <a:solidFill>
                  <a:srgbClr val="002060"/>
                </a:solidFill>
                <a:latin typeface="#9Slide05 SVNKitten" pitchFamily="2" charset="0"/>
                <a:cs typeface="#9Slide03 Arima Madurai Medium" panose="00000600000000000000" pitchFamily="2" charset="0"/>
              </a:rPr>
              <a:t>n.</a:t>
            </a:r>
          </a:p>
        </p:txBody>
      </p:sp>
    </p:spTree>
    <p:extLst>
      <p:ext uri="{BB962C8B-B14F-4D97-AF65-F5344CB8AC3E}">
        <p14:creationId xmlns:p14="http://schemas.microsoft.com/office/powerpoint/2010/main" val="269840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34"/>
          <p:cNvPicPr preferRelativeResize="0"/>
          <p:nvPr/>
        </p:nvPicPr>
        <p:blipFill rotWithShape="1">
          <a:blip r:embed="rId3">
            <a:alphaModFix amt="90000"/>
          </a:blip>
          <a:srcRect l="852" t="3632" b="4876"/>
          <a:stretch/>
        </p:blipFill>
        <p:spPr>
          <a:xfrm>
            <a:off x="846025" y="737150"/>
            <a:ext cx="4200108" cy="1462176"/>
          </a:xfrm>
          <a:prstGeom prst="rect">
            <a:avLst/>
          </a:prstGeom>
          <a:noFill/>
          <a:ln>
            <a:noFill/>
          </a:ln>
        </p:spPr>
      </p:pic>
      <p:pic>
        <p:nvPicPr>
          <p:cNvPr id="851" name="Google Shape;851;p34"/>
          <p:cNvPicPr preferRelativeResize="0"/>
          <p:nvPr/>
        </p:nvPicPr>
        <p:blipFill>
          <a:blip r:embed="rId4">
            <a:alphaModFix/>
          </a:blip>
          <a:stretch>
            <a:fillRect/>
          </a:stretch>
        </p:blipFill>
        <p:spPr>
          <a:xfrm>
            <a:off x="5184566" y="1072603"/>
            <a:ext cx="3315600" cy="3286997"/>
          </a:xfrm>
          <a:prstGeom prst="rect">
            <a:avLst/>
          </a:prstGeom>
          <a:noFill/>
          <a:ln>
            <a:noFill/>
          </a:ln>
        </p:spPr>
      </p:pic>
      <p:sp>
        <p:nvSpPr>
          <p:cNvPr id="852" name="Google Shape;852;p34"/>
          <p:cNvSpPr txBox="1">
            <a:spLocks noGrp="1"/>
          </p:cNvSpPr>
          <p:nvPr>
            <p:ph type="title"/>
          </p:nvPr>
        </p:nvSpPr>
        <p:spPr>
          <a:xfrm>
            <a:off x="1384031" y="1130309"/>
            <a:ext cx="3315600" cy="127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002060"/>
                </a:solidFill>
              </a:rPr>
              <a:t>NHIỆM VỤ VỀ NHÀ</a:t>
            </a:r>
            <a:endParaRPr sz="5400" dirty="0">
              <a:solidFill>
                <a:srgbClr val="002060"/>
              </a:solidFill>
            </a:endParaRPr>
          </a:p>
        </p:txBody>
      </p:sp>
      <p:grpSp>
        <p:nvGrpSpPr>
          <p:cNvPr id="863" name="Google Shape;863;p34"/>
          <p:cNvGrpSpPr/>
          <p:nvPr/>
        </p:nvGrpSpPr>
        <p:grpSpPr>
          <a:xfrm>
            <a:off x="1477693" y="3988872"/>
            <a:ext cx="210317" cy="210317"/>
            <a:chOff x="900750" y="1436075"/>
            <a:chExt cx="481825" cy="481825"/>
          </a:xfrm>
        </p:grpSpPr>
        <p:sp>
          <p:nvSpPr>
            <p:cNvPr id="864" name="Google Shape;864;p34"/>
            <p:cNvSpPr/>
            <p:nvPr/>
          </p:nvSpPr>
          <p:spPr>
            <a:xfrm>
              <a:off x="900750" y="1627500"/>
              <a:ext cx="481825" cy="290400"/>
            </a:xfrm>
            <a:custGeom>
              <a:avLst/>
              <a:gdLst/>
              <a:ahLst/>
              <a:cxnLst/>
              <a:rect l="l" t="t" r="r" b="b"/>
              <a:pathLst>
                <a:path w="19273" h="11616" extrusionOk="0">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65" name="Google Shape;865;p34"/>
            <p:cNvSpPr/>
            <p:nvPr/>
          </p:nvSpPr>
          <p:spPr>
            <a:xfrm>
              <a:off x="1296950" y="1549900"/>
              <a:ext cx="71550" cy="105850"/>
            </a:xfrm>
            <a:custGeom>
              <a:avLst/>
              <a:gdLst/>
              <a:ahLst/>
              <a:cxnLst/>
              <a:rect l="l" t="t" r="r" b="b"/>
              <a:pathLst>
                <a:path w="2862" h="4234" extrusionOk="0">
                  <a:moveTo>
                    <a:pt x="0" y="0"/>
                  </a:moveTo>
                  <a:lnTo>
                    <a:pt x="0" y="4234"/>
                  </a:lnTo>
                  <a:lnTo>
                    <a:pt x="2861" y="211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66" name="Google Shape;866;p34"/>
            <p:cNvSpPr/>
            <p:nvPr/>
          </p:nvSpPr>
          <p:spPr>
            <a:xfrm>
              <a:off x="914900" y="1549900"/>
              <a:ext cx="71550" cy="105850"/>
            </a:xfrm>
            <a:custGeom>
              <a:avLst/>
              <a:gdLst/>
              <a:ahLst/>
              <a:cxnLst/>
              <a:rect l="l" t="t" r="r" b="b"/>
              <a:pathLst>
                <a:path w="2862" h="4234" extrusionOk="0">
                  <a:moveTo>
                    <a:pt x="2861" y="0"/>
                  </a:moveTo>
                  <a:lnTo>
                    <a:pt x="0" y="2117"/>
                  </a:lnTo>
                  <a:lnTo>
                    <a:pt x="2861" y="4234"/>
                  </a:lnTo>
                  <a:lnTo>
                    <a:pt x="2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67" name="Google Shape;867;p34"/>
            <p:cNvSpPr/>
            <p:nvPr/>
          </p:nvSpPr>
          <p:spPr>
            <a:xfrm>
              <a:off x="1014650" y="1436075"/>
              <a:ext cx="254100" cy="336150"/>
            </a:xfrm>
            <a:custGeom>
              <a:avLst/>
              <a:gdLst/>
              <a:ahLst/>
              <a:cxnLst/>
              <a:rect l="l" t="t" r="r" b="b"/>
              <a:pathLst>
                <a:path w="10164" h="13446" extrusionOk="0">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68" name="Google Shape;868;p34"/>
          <p:cNvGrpSpPr/>
          <p:nvPr/>
        </p:nvGrpSpPr>
        <p:grpSpPr>
          <a:xfrm>
            <a:off x="1477694" y="3434061"/>
            <a:ext cx="218425" cy="210338"/>
            <a:chOff x="2071000" y="1435025"/>
            <a:chExt cx="500400" cy="481875"/>
          </a:xfrm>
        </p:grpSpPr>
        <p:sp>
          <p:nvSpPr>
            <p:cNvPr id="869" name="Google Shape;869;p34"/>
            <p:cNvSpPr/>
            <p:nvPr/>
          </p:nvSpPr>
          <p:spPr>
            <a:xfrm>
              <a:off x="2425125" y="1718700"/>
              <a:ext cx="146275" cy="141750"/>
            </a:xfrm>
            <a:custGeom>
              <a:avLst/>
              <a:gdLst/>
              <a:ahLst/>
              <a:cxnLst/>
              <a:rect l="l" t="t" r="r" b="b"/>
              <a:pathLst>
                <a:path w="5851" h="5670" extrusionOk="0">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0" name="Google Shape;870;p34"/>
            <p:cNvSpPr/>
            <p:nvPr/>
          </p:nvSpPr>
          <p:spPr>
            <a:xfrm>
              <a:off x="2071000" y="1477850"/>
              <a:ext cx="453125" cy="439050"/>
            </a:xfrm>
            <a:custGeom>
              <a:avLst/>
              <a:gdLst/>
              <a:ahLst/>
              <a:cxnLst/>
              <a:rect l="l" t="t" r="r" b="b"/>
              <a:pathLst>
                <a:path w="18125" h="17562" extrusionOk="0">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1" name="Google Shape;871;p34"/>
            <p:cNvSpPr/>
            <p:nvPr/>
          </p:nvSpPr>
          <p:spPr>
            <a:xfrm>
              <a:off x="2141600" y="1435025"/>
              <a:ext cx="146300" cy="141850"/>
            </a:xfrm>
            <a:custGeom>
              <a:avLst/>
              <a:gdLst/>
              <a:ahLst/>
              <a:cxnLst/>
              <a:rect l="l" t="t" r="r" b="b"/>
              <a:pathLst>
                <a:path w="5852" h="5674" extrusionOk="0">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872" name="Google Shape;872;p34"/>
          <p:cNvPicPr preferRelativeResize="0"/>
          <p:nvPr/>
        </p:nvPicPr>
        <p:blipFill>
          <a:blip r:embed="rId5">
            <a:alphaModFix amt="85000"/>
          </a:blip>
          <a:stretch>
            <a:fillRect/>
          </a:stretch>
        </p:blipFill>
        <p:spPr>
          <a:xfrm>
            <a:off x="455699" y="572195"/>
            <a:ext cx="852250" cy="741548"/>
          </a:xfrm>
          <a:prstGeom prst="rect">
            <a:avLst/>
          </a:prstGeom>
          <a:noFill/>
          <a:ln>
            <a:noFill/>
          </a:ln>
        </p:spPr>
      </p:pic>
      <p:pic>
        <p:nvPicPr>
          <p:cNvPr id="874" name="Google Shape;874;p34"/>
          <p:cNvPicPr preferRelativeResize="0"/>
          <p:nvPr/>
        </p:nvPicPr>
        <p:blipFill rotWithShape="1">
          <a:blip r:embed="rId6">
            <a:alphaModFix amt="90000"/>
          </a:blip>
          <a:srcRect l="17866" t="19811" r="12095" b="21433"/>
          <a:stretch/>
        </p:blipFill>
        <p:spPr>
          <a:xfrm rot="-1273558">
            <a:off x="5604000" y="4111849"/>
            <a:ext cx="281752" cy="337329"/>
          </a:xfrm>
          <a:prstGeom prst="rect">
            <a:avLst/>
          </a:prstGeom>
          <a:noFill/>
          <a:ln>
            <a:noFill/>
          </a:ln>
        </p:spPr>
      </p:pic>
      <p:sp>
        <p:nvSpPr>
          <p:cNvPr id="875" name="Google Shape;875;p34">
            <a:hlinkClick r:id="rId7"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876" name="Google Shape;876;p34">
            <a:hlinkClick r:id="rId8"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877" name="Google Shape;877;p34">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878" name="Google Shape;878;p34">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879" name="Google Shape;879;p34">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880" name="Google Shape;880;p34">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881" name="Google Shape;881;p34">
            <a:hlinkClick r:id="rId9"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882" name="Google Shape;882;p34">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883" name="Google Shape;883;p34">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884" name="Google Shape;884;p34">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885" name="Google Shape;885;p34">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886" name="Google Shape;886;p34">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887" name="Google Shape;887;p34">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88" name="Google Shape;888;p34">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pic>
        <p:nvPicPr>
          <p:cNvPr id="2050" name="Picture 2" descr="Động Vật Hoang Dã Cá Sấu Nấm Màu Nền Hoạt Hình Biểu Tượng Trang Trí.-biểu  Tượng Vector-miễn Phí Vector Miễn Phí Tải Về">
            <a:extLst>
              <a:ext uri="{FF2B5EF4-FFF2-40B4-BE49-F238E27FC236}">
                <a16:creationId xmlns:a16="http://schemas.microsoft.com/office/drawing/2014/main" xmlns="" id="{28505199-A477-4F7C-B2B4-BAB77DFE63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8399" y="1404760"/>
            <a:ext cx="3131559" cy="2862441"/>
          </a:xfrm>
          <a:prstGeom prst="ellipse">
            <a:avLst/>
          </a:prstGeom>
          <a:noFill/>
          <a:extLst>
            <a:ext uri="{909E8E84-426E-40DD-AFC4-6F175D3DCCD1}">
              <a14:hiddenFill xmlns:a14="http://schemas.microsoft.com/office/drawing/2010/main">
                <a:solidFill>
                  <a:srgbClr val="FFFFFF"/>
                </a:solidFill>
              </a14:hiddenFill>
            </a:ext>
          </a:extLst>
        </p:spPr>
      </p:pic>
      <p:pic>
        <p:nvPicPr>
          <p:cNvPr id="42" name="Google Shape;873;p34">
            <a:extLst>
              <a:ext uri="{FF2B5EF4-FFF2-40B4-BE49-F238E27FC236}">
                <a16:creationId xmlns:a16="http://schemas.microsoft.com/office/drawing/2014/main" xmlns="" id="{3F335D6A-BAE2-456E-8C5E-1198A6091AB4}"/>
              </a:ext>
            </a:extLst>
          </p:cNvPr>
          <p:cNvPicPr preferRelativeResize="0"/>
          <p:nvPr/>
        </p:nvPicPr>
        <p:blipFill rotWithShape="1">
          <a:blip r:embed="rId11">
            <a:alphaModFix/>
          </a:blip>
          <a:srcRect l="6356" t="2983" r="2842" b="1687"/>
          <a:stretch/>
        </p:blipFill>
        <p:spPr>
          <a:xfrm>
            <a:off x="7037600" y="3580810"/>
            <a:ext cx="988800" cy="998100"/>
          </a:xfrm>
          <a:prstGeom prst="ellipse">
            <a:avLst/>
          </a:prstGeom>
          <a:noFill/>
          <a:ln>
            <a:noFill/>
          </a:ln>
          <a:effectLst>
            <a:outerShdw blurRad="28575" dist="19050" dir="3960000" algn="bl" rotWithShape="0">
              <a:schemeClr val="dk2">
                <a:alpha val="50000"/>
              </a:schemeClr>
            </a:outerShdw>
          </a:effectLst>
        </p:spPr>
      </p:pic>
      <p:sp>
        <p:nvSpPr>
          <p:cNvPr id="4" name="Rectangle: Rounded Corners 3">
            <a:extLst>
              <a:ext uri="{FF2B5EF4-FFF2-40B4-BE49-F238E27FC236}">
                <a16:creationId xmlns:a16="http://schemas.microsoft.com/office/drawing/2014/main" xmlns="" id="{E891524B-799B-47C3-8B9A-CDE56F19E081}"/>
              </a:ext>
            </a:extLst>
          </p:cNvPr>
          <p:cNvSpPr/>
          <p:nvPr/>
        </p:nvSpPr>
        <p:spPr>
          <a:xfrm>
            <a:off x="982133" y="2299407"/>
            <a:ext cx="3815645" cy="846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Lobster" panose="02000506000000020003" pitchFamily="2" charset="0"/>
              </a:rPr>
              <a:t>Hoàn</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thành</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bài</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tập</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trong</a:t>
            </a:r>
            <a:r>
              <a:rPr lang="en-US" sz="2400" dirty="0">
                <a:solidFill>
                  <a:srgbClr val="002060"/>
                </a:solidFill>
                <a:latin typeface="#9Slide05 Lobster" panose="02000506000000020003" pitchFamily="2" charset="0"/>
              </a:rPr>
              <a:t> SGK </a:t>
            </a:r>
            <a:r>
              <a:rPr lang="en-US" sz="2400" dirty="0" err="1">
                <a:solidFill>
                  <a:srgbClr val="002060"/>
                </a:solidFill>
                <a:latin typeface="#9Slide05 Lobster" panose="02000506000000020003" pitchFamily="2" charset="0"/>
              </a:rPr>
              <a:t>và</a:t>
            </a:r>
            <a:r>
              <a:rPr lang="en-US" sz="2400" dirty="0">
                <a:solidFill>
                  <a:srgbClr val="002060"/>
                </a:solidFill>
                <a:latin typeface="#9Slide05 Lobster" panose="02000506000000020003" pitchFamily="2" charset="0"/>
              </a:rPr>
              <a:t> SBT</a:t>
            </a:r>
          </a:p>
        </p:txBody>
      </p:sp>
      <p:sp>
        <p:nvSpPr>
          <p:cNvPr id="46" name="Rectangle: Rounded Corners 45">
            <a:extLst>
              <a:ext uri="{FF2B5EF4-FFF2-40B4-BE49-F238E27FC236}">
                <a16:creationId xmlns:a16="http://schemas.microsoft.com/office/drawing/2014/main" xmlns="" id="{C0F3657A-9264-4A27-A124-FC11E7118527}"/>
              </a:ext>
            </a:extLst>
          </p:cNvPr>
          <p:cNvSpPr/>
          <p:nvPr/>
        </p:nvSpPr>
        <p:spPr>
          <a:xfrm>
            <a:off x="987777" y="3354918"/>
            <a:ext cx="3815645" cy="846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Lobster" panose="02000506000000020003" pitchFamily="2" charset="0"/>
              </a:rPr>
              <a:t>Ôn</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tập</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kiến</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thức</a:t>
            </a:r>
            <a:r>
              <a:rPr lang="en-US" sz="2400" dirty="0">
                <a:solidFill>
                  <a:srgbClr val="002060"/>
                </a:solidFill>
                <a:latin typeface="#9Slide05 Lobster" panose="02000506000000020003" pitchFamily="2" charset="0"/>
              </a:rPr>
              <a:t> </a:t>
            </a:r>
            <a:r>
              <a:rPr lang="en-US" sz="2400" dirty="0" err="1">
                <a:solidFill>
                  <a:srgbClr val="002060"/>
                </a:solidFill>
                <a:latin typeface="#9Slide05 Lobster" panose="02000506000000020003" pitchFamily="2" charset="0"/>
              </a:rPr>
              <a:t>chư</a:t>
            </a:r>
            <a:r>
              <a:rPr lang="vi-VN" sz="2400" dirty="0">
                <a:solidFill>
                  <a:srgbClr val="002060"/>
                </a:solidFill>
                <a:latin typeface="#9Slide05 Lobster" panose="02000506000000020003" pitchFamily="2" charset="0"/>
              </a:rPr>
              <a:t>ơ</a:t>
            </a:r>
            <a:r>
              <a:rPr lang="en-US" sz="2400" dirty="0">
                <a:solidFill>
                  <a:srgbClr val="002060"/>
                </a:solidFill>
                <a:latin typeface="#9Slide05 Lobster" panose="02000506000000020003" pitchFamily="2" charset="0"/>
              </a:rPr>
              <a:t>ng VIII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B4FBC1D-945C-4666-B7D8-F3CE6DAC1C82}"/>
              </a:ext>
            </a:extLst>
          </p:cNvPr>
          <p:cNvSpPr/>
          <p:nvPr/>
        </p:nvSpPr>
        <p:spPr>
          <a:xfrm>
            <a:off x="972989" y="738354"/>
            <a:ext cx="7741353" cy="90315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Tàu</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ngầm</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và</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máy</a:t>
            </a:r>
            <a:r>
              <a:rPr lang="en-US" sz="2400" dirty="0">
                <a:solidFill>
                  <a:srgbClr val="002060"/>
                </a:solidFill>
                <a:latin typeface="#9Slide05 FS Blonde Script" panose="03000503000000000000" pitchFamily="65" charset="0"/>
                <a:cs typeface="#9Slide03 Arima Madurai Black" panose="00000A00000000000000" pitchFamily="2" charset="0"/>
              </a:rPr>
              <a:t> bay </a:t>
            </a:r>
            <a:r>
              <a:rPr lang="en-US" sz="2400" dirty="0" err="1">
                <a:solidFill>
                  <a:srgbClr val="002060"/>
                </a:solidFill>
                <a:latin typeface="#9Slide05 FS Blonde Script" panose="03000503000000000000" pitchFamily="65" charset="0"/>
                <a:cs typeface="#9Slide03 Arima Madurai Black" panose="00000A00000000000000" pitchFamily="2" charset="0"/>
              </a:rPr>
              <a:t>đều</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là</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các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ph</a:t>
            </a:r>
            <a:r>
              <a:rPr lang="vi-VN" sz="2400" dirty="0">
                <a:solidFill>
                  <a:srgbClr val="002060"/>
                </a:solidFill>
                <a:latin typeface="#9Slide05 FS Blonde Script" panose="03000503000000000000" pitchFamily="65" charset="0"/>
                <a:cs typeface="#9Slide03 Arima Madurai Black" panose="00000A00000000000000" pitchFamily="2" charset="0"/>
              </a:rPr>
              <a:t>ư</a:t>
            </a:r>
            <a:r>
              <a:rPr lang="en-US" sz="2400" dirty="0" err="1">
                <a:solidFill>
                  <a:srgbClr val="002060"/>
                </a:solidFill>
                <a:latin typeface="#9Slide05 FS Blonde Script" panose="03000503000000000000" pitchFamily="65" charset="0"/>
                <a:cs typeface="#9Slide03 Arima Madurai Black" panose="00000A00000000000000" pitchFamily="2" charset="0"/>
              </a:rPr>
              <a:t>ơng</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tiện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giao</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thông</a:t>
            </a:r>
            <a:r>
              <a:rPr lang="en-US" sz="2400" dirty="0">
                <a:solidFill>
                  <a:srgbClr val="002060"/>
                </a:solidFill>
                <a:latin typeface="#9Slide05 FS Blonde Script" panose="03000503000000000000" pitchFamily="65" charset="0"/>
                <a:cs typeface="#9Slide03 Arima Madurai Black" panose="00000A00000000000000" pitchFamily="2" charset="0"/>
              </a:rPr>
              <a:t> đ</a:t>
            </a:r>
            <a:r>
              <a:rPr lang="vi-VN" sz="2400" dirty="0">
                <a:solidFill>
                  <a:srgbClr val="002060"/>
                </a:solidFill>
                <a:latin typeface="#9Slide05 FS Blonde Script" panose="03000503000000000000" pitchFamily="65" charset="0"/>
                <a:cs typeface="#9Slide03 Arima Madurai Black" panose="00000A00000000000000" pitchFamily="2" charset="0"/>
              </a:rPr>
              <a:t>ư</a:t>
            </a:r>
            <a:r>
              <a:rPr lang="en-US" sz="2400" dirty="0" err="1">
                <a:solidFill>
                  <a:srgbClr val="002060"/>
                </a:solidFill>
                <a:latin typeface="#9Slide05 FS Blonde Script" panose="03000503000000000000" pitchFamily="65" charset="0"/>
                <a:cs typeface="#9Slide03 Arima Madurai Black" panose="00000A00000000000000" pitchFamily="2" charset="0"/>
              </a:rPr>
              <a:t>ợc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làm</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bằng</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nhôm</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và</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có</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kích</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th</a:t>
            </a:r>
            <a:r>
              <a:rPr lang="vi-VN" sz="2400" dirty="0">
                <a:solidFill>
                  <a:srgbClr val="002060"/>
                </a:solidFill>
                <a:latin typeface="#9Slide05 FS Blonde Script" panose="03000503000000000000" pitchFamily="65" charset="0"/>
                <a:cs typeface="#9Slide03 Arima Madurai Black" panose="00000A00000000000000" pitchFamily="2" charset="0"/>
              </a:rPr>
              <a:t>ư</a:t>
            </a:r>
            <a:r>
              <a:rPr lang="en-US" sz="2400" dirty="0" err="1">
                <a:solidFill>
                  <a:srgbClr val="002060"/>
                </a:solidFill>
                <a:latin typeface="#9Slide05 FS Blonde Script" panose="03000503000000000000" pitchFamily="65" charset="0"/>
                <a:cs typeface="#9Slide03 Arima Madurai Black" panose="00000A00000000000000" pitchFamily="2" charset="0"/>
              </a:rPr>
              <a:t>ớc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lớn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Vì</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sao</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máy</a:t>
            </a:r>
            <a:r>
              <a:rPr lang="en-US" sz="2400" dirty="0">
                <a:solidFill>
                  <a:srgbClr val="002060"/>
                </a:solidFill>
                <a:latin typeface="#9Slide05 FS Blonde Script" panose="03000503000000000000" pitchFamily="65" charset="0"/>
                <a:cs typeface="#9Slide03 Arima Madurai Black" panose="00000A00000000000000" pitchFamily="2" charset="0"/>
              </a:rPr>
              <a:t> bay </a:t>
            </a:r>
            <a:r>
              <a:rPr lang="en-US" sz="2400" dirty="0" err="1">
                <a:solidFill>
                  <a:srgbClr val="002060"/>
                </a:solidFill>
                <a:latin typeface="#9Slide05 FS Blonde Script" panose="03000503000000000000" pitchFamily="65" charset="0"/>
                <a:cs typeface="#9Slide03 Arima Madurai Black" panose="00000A00000000000000" pitchFamily="2" charset="0"/>
              </a:rPr>
              <a:t>có</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tốc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lớn</a:t>
            </a:r>
            <a:r>
              <a:rPr lang="en-US" sz="2400" dirty="0">
                <a:solidFill>
                  <a:srgbClr val="002060"/>
                </a:solidFill>
                <a:latin typeface="#9Slide05 FS Blonde Script" panose="03000503000000000000" pitchFamily="65" charset="0"/>
                <a:cs typeface="#9Slide03 Arima Madurai Black" panose="00000A00000000000000" pitchFamily="2" charset="0"/>
              </a:rPr>
              <a:t> h</a:t>
            </a:r>
            <a:r>
              <a:rPr lang="vi-VN" sz="2400" dirty="0">
                <a:solidFill>
                  <a:srgbClr val="002060"/>
                </a:solidFill>
                <a:latin typeface="#9Slide05 FS Blonde Script" panose="03000503000000000000" pitchFamily="65" charset="0"/>
                <a:cs typeface="#9Slide03 Arima Madurai Black" panose="00000A00000000000000" pitchFamily="2" charset="0"/>
              </a:rPr>
              <a:t>ơ</a:t>
            </a:r>
            <a:r>
              <a:rPr lang="en-US" sz="2400" dirty="0">
                <a:solidFill>
                  <a:srgbClr val="002060"/>
                </a:solidFill>
                <a:latin typeface="#9Slide05 FS Blonde Script" panose="03000503000000000000" pitchFamily="65" charset="0"/>
                <a:cs typeface="#9Slide03 Arima Madurai Black" panose="00000A00000000000000" pitchFamily="2" charset="0"/>
              </a:rPr>
              <a:t>n </a:t>
            </a:r>
            <a:r>
              <a:rPr lang="en-US" sz="2400" dirty="0" err="1">
                <a:solidFill>
                  <a:srgbClr val="002060"/>
                </a:solidFill>
                <a:latin typeface="#9Slide05 FS Blonde Script" panose="03000503000000000000" pitchFamily="65" charset="0"/>
                <a:cs typeface="#9Slide03 Arima Madurai Black" panose="00000A00000000000000" pitchFamily="2" charset="0"/>
              </a:rPr>
              <a:t>tàu</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ngầm</a:t>
            </a:r>
            <a:r>
              <a:rPr lang="en-US" sz="2400" dirty="0">
                <a:solidFill>
                  <a:srgbClr val="002060"/>
                </a:solidFill>
                <a:latin typeface="#9Slide05 FS Blonde Script" panose="03000503000000000000" pitchFamily="65" charset="0"/>
                <a:cs typeface="#9Slide03 Arima Madurai Black" panose="00000A00000000000000" pitchFamily="2" charset="0"/>
              </a:rPr>
              <a:t>? </a:t>
            </a:r>
          </a:p>
        </p:txBody>
      </p:sp>
      <p:pic>
        <p:nvPicPr>
          <p:cNvPr id="6" name="Picture 6" descr="Vẽ Tay Phim Hoạt Hình Dễ Thương Mèo Xám Mèo Biểu Hiện Gói Câu Hỏ Hình ảnh |  Định dạng hình ảnh PSD 610937462| vn.lovepik.com">
            <a:extLst>
              <a:ext uri="{FF2B5EF4-FFF2-40B4-BE49-F238E27FC236}">
                <a16:creationId xmlns:a16="http://schemas.microsoft.com/office/drawing/2014/main" xmlns="" id="{591624F9-4B9F-490C-9166-4A9E314BB0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8837" r="90000">
                        <a14:foregroundMark x1="12326" y1="75698" x2="18256" y2="81047"/>
                        <a14:foregroundMark x1="8837" y1="73023" x2="9070" y2="74884"/>
                        <a14:foregroundMark x1="36744" y1="58023" x2="38953" y2="67093"/>
                        <a14:foregroundMark x1="38953" y1="67093" x2="41395" y2="56395"/>
                        <a14:foregroundMark x1="41395" y1="56395" x2="31977" y2="58605"/>
                        <a14:foregroundMark x1="31977" y1="58605" x2="29419" y2="67442"/>
                        <a14:foregroundMark x1="29419" y1="67442" x2="38256" y2="71628"/>
                        <a14:foregroundMark x1="38256" y1="71628" x2="45814" y2="63372"/>
                        <a14:foregroundMark x1="45814" y1="63372" x2="45814" y2="62791"/>
                        <a14:foregroundMark x1="9535" y1="16512" x2="16279" y2="22907"/>
                        <a14:foregroundMark x1="16279" y1="22907" x2="16279" y2="24070"/>
                        <a14:foregroundMark x1="12209" y1="15930" x2="14302" y2="13953"/>
                        <a14:foregroundMark x1="10233" y1="16047" x2="14651" y2="13023"/>
                        <a14:foregroundMark x1="22442" y1="16977" x2="26163" y2="22093"/>
                        <a14:foregroundMark x1="74186" y1="68256" x2="72558" y2="72442"/>
                        <a14:foregroundMark x1="69070" y1="74535" x2="69070" y2="74535"/>
                        <a14:foregroundMark x1="15581" y1="80930" x2="17093" y2="82674"/>
                        <a14:backgroundMark x1="80233" y1="15349" x2="74302" y2="24070"/>
                        <a14:backgroundMark x1="81977" y1="31744" x2="72209" y2="35000"/>
                        <a14:backgroundMark x1="81628" y1="15000" x2="68023" y2="26047"/>
                        <a14:backgroundMark x1="76163" y1="18953" x2="66744" y2="29767"/>
                        <a14:backgroundMark x1="78837" y1="21977" x2="66512" y2="33605"/>
                        <a14:backgroundMark x1="81744" y1="35581" x2="65698" y2="38837"/>
                        <a14:backgroundMark x1="76512" y1="86047" x2="64535" y2="92907"/>
                        <a14:backgroundMark x1="75930" y1="87442" x2="63837" y2="88140"/>
                      </a14:backgroundRemoval>
                    </a14:imgEffect>
                  </a14:imgLayer>
                </a14:imgProps>
              </a:ext>
              <a:ext uri="{28A0092B-C50C-407E-A947-70E740481C1C}">
                <a14:useLocalDpi xmlns:a14="http://schemas.microsoft.com/office/drawing/2010/main" val="0"/>
              </a:ext>
            </a:extLst>
          </a:blip>
          <a:srcRect/>
          <a:stretch>
            <a:fillRect/>
          </a:stretch>
        </p:blipFill>
        <p:spPr bwMode="auto">
          <a:xfrm rot="18672641">
            <a:off x="-53989" y="175281"/>
            <a:ext cx="1549428" cy="1549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àu ngầm và những sự thật chưa biết - kỳ 1">
            <a:extLst>
              <a:ext uri="{FF2B5EF4-FFF2-40B4-BE49-F238E27FC236}">
                <a16:creationId xmlns:a16="http://schemas.microsoft.com/office/drawing/2014/main" xmlns="" id="{A5BC08DD-D5E8-4AD9-8A58-A5F93B70A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599" y="1783644"/>
            <a:ext cx="4109155" cy="2646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áy bay phương tiện di chuyển tiện lợi và an toàn nhất">
            <a:extLst>
              <a:ext uri="{FF2B5EF4-FFF2-40B4-BE49-F238E27FC236}">
                <a16:creationId xmlns:a16="http://schemas.microsoft.com/office/drawing/2014/main" xmlns="" id="{B009B4E5-422F-4DB5-98AC-5F7D35F97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18" y="1776112"/>
            <a:ext cx="4064449" cy="26717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4C67DB30-9059-4596-9967-2190D01972FB}"/>
              </a:ext>
            </a:extLst>
          </p:cNvPr>
          <p:cNvSpPr/>
          <p:nvPr/>
        </p:nvSpPr>
        <p:spPr>
          <a:xfrm>
            <a:off x="801511" y="4572000"/>
            <a:ext cx="3556000" cy="462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2060"/>
                </a:solidFill>
                <a:latin typeface="#9Slide03 AllRoundGothic" panose="020B0703020202020104" pitchFamily="34" charset="0"/>
              </a:rPr>
              <a:t>Tốc</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độ</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có</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thể</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đạt</a:t>
            </a:r>
            <a:r>
              <a:rPr lang="en-US" sz="1800" dirty="0">
                <a:solidFill>
                  <a:srgbClr val="002060"/>
                </a:solidFill>
                <a:latin typeface="#9Slide03 AllRoundGothic" panose="020B0703020202020104" pitchFamily="34" charset="0"/>
              </a:rPr>
              <a:t>: 1000 km/h</a:t>
            </a:r>
          </a:p>
        </p:txBody>
      </p:sp>
      <p:sp>
        <p:nvSpPr>
          <p:cNvPr id="11" name="Rectangle: Rounded Corners 10">
            <a:extLst>
              <a:ext uri="{FF2B5EF4-FFF2-40B4-BE49-F238E27FC236}">
                <a16:creationId xmlns:a16="http://schemas.microsoft.com/office/drawing/2014/main" xmlns="" id="{FD8940E3-9596-4361-9ED9-DFD4750DBB22}"/>
              </a:ext>
            </a:extLst>
          </p:cNvPr>
          <p:cNvSpPr/>
          <p:nvPr/>
        </p:nvSpPr>
        <p:spPr>
          <a:xfrm>
            <a:off x="5063066" y="4532489"/>
            <a:ext cx="3556000" cy="462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2060"/>
                </a:solidFill>
                <a:latin typeface="#9Slide03 AllRoundGothic" panose="020B0703020202020104" pitchFamily="34" charset="0"/>
              </a:rPr>
              <a:t>Tốc</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độ</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có</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thể</a:t>
            </a:r>
            <a:r>
              <a:rPr lang="en-US" sz="1800" dirty="0">
                <a:solidFill>
                  <a:srgbClr val="002060"/>
                </a:solidFill>
                <a:latin typeface="#9Slide03 AllRoundGothic" panose="020B0703020202020104" pitchFamily="34" charset="0"/>
              </a:rPr>
              <a:t> </a:t>
            </a:r>
            <a:r>
              <a:rPr lang="en-US" sz="1800" dirty="0" err="1">
                <a:solidFill>
                  <a:srgbClr val="002060"/>
                </a:solidFill>
                <a:latin typeface="#9Slide03 AllRoundGothic" panose="020B0703020202020104" pitchFamily="34" charset="0"/>
              </a:rPr>
              <a:t>đạt</a:t>
            </a:r>
            <a:r>
              <a:rPr lang="en-US" sz="1800" dirty="0">
                <a:solidFill>
                  <a:srgbClr val="002060"/>
                </a:solidFill>
                <a:latin typeface="#9Slide03 AllRoundGothic" panose="020B0703020202020104" pitchFamily="34" charset="0"/>
              </a:rPr>
              <a:t>: 40 km/h</a:t>
            </a:r>
          </a:p>
        </p:txBody>
      </p:sp>
    </p:spTree>
    <p:extLst>
      <p:ext uri="{BB962C8B-B14F-4D97-AF65-F5344CB8AC3E}">
        <p14:creationId xmlns:p14="http://schemas.microsoft.com/office/powerpoint/2010/main" val="3290302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pic>
        <p:nvPicPr>
          <p:cNvPr id="3052" name="Google Shape;3052;p67"/>
          <p:cNvPicPr preferRelativeResize="0"/>
          <p:nvPr/>
        </p:nvPicPr>
        <p:blipFill>
          <a:blip r:embed="rId3">
            <a:alphaModFix/>
          </a:blip>
          <a:stretch>
            <a:fillRect/>
          </a:stretch>
        </p:blipFill>
        <p:spPr>
          <a:xfrm>
            <a:off x="5493796" y="2668572"/>
            <a:ext cx="2033198" cy="558824"/>
          </a:xfrm>
          <a:prstGeom prst="rect">
            <a:avLst/>
          </a:prstGeom>
          <a:noFill/>
          <a:ln>
            <a:noFill/>
          </a:ln>
        </p:spPr>
      </p:pic>
      <p:pic>
        <p:nvPicPr>
          <p:cNvPr id="3054" name="Google Shape;3054;p67"/>
          <p:cNvPicPr preferRelativeResize="0"/>
          <p:nvPr/>
        </p:nvPicPr>
        <p:blipFill>
          <a:blip r:embed="rId4">
            <a:alphaModFix/>
          </a:blip>
          <a:stretch>
            <a:fillRect/>
          </a:stretch>
        </p:blipFill>
        <p:spPr>
          <a:xfrm>
            <a:off x="1604054" y="2679861"/>
            <a:ext cx="2033198" cy="558824"/>
          </a:xfrm>
          <a:prstGeom prst="rect">
            <a:avLst/>
          </a:prstGeom>
          <a:noFill/>
          <a:ln>
            <a:noFill/>
          </a:ln>
        </p:spPr>
      </p:pic>
      <p:pic>
        <p:nvPicPr>
          <p:cNvPr id="3055" name="Google Shape;3055;p67"/>
          <p:cNvPicPr preferRelativeResize="0"/>
          <p:nvPr/>
        </p:nvPicPr>
        <p:blipFill rotWithShape="1">
          <a:blip r:embed="rId5">
            <a:alphaModFix amt="90000"/>
          </a:blip>
          <a:srcRect r="2657"/>
          <a:stretch/>
        </p:blipFill>
        <p:spPr>
          <a:xfrm>
            <a:off x="2407119" y="606950"/>
            <a:ext cx="4661248" cy="739774"/>
          </a:xfrm>
          <a:prstGeom prst="rect">
            <a:avLst/>
          </a:prstGeom>
          <a:noFill/>
          <a:ln>
            <a:noFill/>
          </a:ln>
        </p:spPr>
      </p:pic>
      <p:sp>
        <p:nvSpPr>
          <p:cNvPr id="3056" name="Google Shape;3056;p67"/>
          <p:cNvSpPr txBox="1">
            <a:spLocks noGrp="1"/>
          </p:cNvSpPr>
          <p:nvPr>
            <p:ph type="title"/>
          </p:nvPr>
        </p:nvSpPr>
        <p:spPr>
          <a:xfrm>
            <a:off x="713225" y="756475"/>
            <a:ext cx="8068800"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rPr>
              <a:t>NỘI DUNG BÀI HỌC</a:t>
            </a:r>
            <a:endParaRPr sz="4400" dirty="0">
              <a:solidFill>
                <a:srgbClr val="002060"/>
              </a:solidFill>
            </a:endParaRPr>
          </a:p>
        </p:txBody>
      </p:sp>
      <p:sp>
        <p:nvSpPr>
          <p:cNvPr id="3057" name="Google Shape;3057;p67"/>
          <p:cNvSpPr txBox="1">
            <a:spLocks noGrp="1"/>
          </p:cNvSpPr>
          <p:nvPr>
            <p:ph type="subTitle" idx="1"/>
          </p:nvPr>
        </p:nvSpPr>
        <p:spPr>
          <a:xfrm>
            <a:off x="1581753" y="2769040"/>
            <a:ext cx="2077800" cy="34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002060"/>
                </a:solidFill>
              </a:rPr>
              <a:t>I.</a:t>
            </a:r>
            <a:endParaRPr sz="4800" dirty="0">
              <a:solidFill>
                <a:srgbClr val="002060"/>
              </a:solidFill>
            </a:endParaRPr>
          </a:p>
        </p:txBody>
      </p:sp>
      <p:sp>
        <p:nvSpPr>
          <p:cNvPr id="3058" name="Google Shape;3058;p67"/>
          <p:cNvSpPr txBox="1">
            <a:spLocks noGrp="1"/>
          </p:cNvSpPr>
          <p:nvPr>
            <p:ph type="subTitle" idx="2"/>
          </p:nvPr>
        </p:nvSpPr>
        <p:spPr>
          <a:xfrm>
            <a:off x="949575" y="3359147"/>
            <a:ext cx="3464380" cy="8145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US" sz="2400" dirty="0">
                <a:solidFill>
                  <a:srgbClr val="002060"/>
                </a:solidFill>
                <a:latin typeface="#9Slide03 AllRoundGothic" panose="020B0703020202020104" pitchFamily="34" charset="0"/>
              </a:rPr>
              <a:t>THÍ NGHIỆM VỀ LỰC CẢN CỦA N</a:t>
            </a:r>
            <a:r>
              <a:rPr lang="vi-VN" sz="2400" dirty="0">
                <a:solidFill>
                  <a:srgbClr val="002060"/>
                </a:solidFill>
                <a:latin typeface="#9Slide03 AllRoundGothic" panose="020B0703020202020104" pitchFamily="34" charset="0"/>
              </a:rPr>
              <a:t>Ư</a:t>
            </a:r>
            <a:r>
              <a:rPr lang="en-US" sz="2400" dirty="0">
                <a:solidFill>
                  <a:srgbClr val="002060"/>
                </a:solidFill>
                <a:latin typeface="#9Slide03 AllRoundGothic" panose="020B0703020202020104" pitchFamily="34" charset="0"/>
              </a:rPr>
              <a:t>ỚC</a:t>
            </a:r>
            <a:endParaRPr sz="2400" dirty="0">
              <a:solidFill>
                <a:srgbClr val="002060"/>
              </a:solidFill>
              <a:latin typeface="#9Slide03 AllRoundGothic" panose="020B0703020202020104" pitchFamily="34" charset="0"/>
            </a:endParaRPr>
          </a:p>
        </p:txBody>
      </p:sp>
      <p:sp>
        <p:nvSpPr>
          <p:cNvPr id="3061" name="Google Shape;3061;p67"/>
          <p:cNvSpPr txBox="1">
            <a:spLocks noGrp="1"/>
          </p:cNvSpPr>
          <p:nvPr>
            <p:ph type="subTitle" idx="5"/>
          </p:nvPr>
        </p:nvSpPr>
        <p:spPr>
          <a:xfrm>
            <a:off x="5471495" y="2757751"/>
            <a:ext cx="2077800" cy="296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002060"/>
                </a:solidFill>
              </a:rPr>
              <a:t>II.</a:t>
            </a:r>
            <a:endParaRPr sz="4800" dirty="0">
              <a:solidFill>
                <a:srgbClr val="002060"/>
              </a:solidFill>
            </a:endParaRPr>
          </a:p>
        </p:txBody>
      </p:sp>
      <p:sp>
        <p:nvSpPr>
          <p:cNvPr id="3062" name="Google Shape;3062;p67"/>
          <p:cNvSpPr txBox="1">
            <a:spLocks noGrp="1"/>
          </p:cNvSpPr>
          <p:nvPr>
            <p:ph type="subTitle" idx="6"/>
          </p:nvPr>
        </p:nvSpPr>
        <p:spPr>
          <a:xfrm>
            <a:off x="4839317" y="3347858"/>
            <a:ext cx="3464380" cy="8145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US" sz="2400" dirty="0">
                <a:solidFill>
                  <a:srgbClr val="002060"/>
                </a:solidFill>
                <a:latin typeface="#9Slide03 AllRoundGothic" panose="020B0703020202020104" pitchFamily="34" charset="0"/>
              </a:rPr>
              <a:t>LỰC CẢN CỦA N</a:t>
            </a:r>
            <a:r>
              <a:rPr lang="vi-VN" sz="2400" dirty="0">
                <a:solidFill>
                  <a:srgbClr val="002060"/>
                </a:solidFill>
                <a:latin typeface="#9Slide03 AllRoundGothic" panose="020B0703020202020104" pitchFamily="34" charset="0"/>
              </a:rPr>
              <a:t>Ư</a:t>
            </a:r>
            <a:r>
              <a:rPr lang="en-US" sz="2400" dirty="0">
                <a:solidFill>
                  <a:srgbClr val="002060"/>
                </a:solidFill>
                <a:latin typeface="#9Slide03 AllRoundGothic" panose="020B0703020202020104" pitchFamily="34" charset="0"/>
              </a:rPr>
              <a:t>ỚC CÓ ĐẶC ĐIỂM GÌ?</a:t>
            </a:r>
            <a:endParaRPr sz="2400" dirty="0">
              <a:solidFill>
                <a:srgbClr val="002060"/>
              </a:solidFill>
              <a:latin typeface="#9Slide03 AllRoundGothic" panose="020B0703020202020104" pitchFamily="34" charset="0"/>
            </a:endParaRPr>
          </a:p>
        </p:txBody>
      </p:sp>
      <p:pic>
        <p:nvPicPr>
          <p:cNvPr id="3063" name="Google Shape;3063;p67"/>
          <p:cNvPicPr preferRelativeResize="0"/>
          <p:nvPr/>
        </p:nvPicPr>
        <p:blipFill>
          <a:blip r:embed="rId6">
            <a:alphaModFix amt="82000"/>
          </a:blip>
          <a:stretch>
            <a:fillRect/>
          </a:stretch>
        </p:blipFill>
        <p:spPr>
          <a:xfrm>
            <a:off x="2181865" y="1472711"/>
            <a:ext cx="877575" cy="1148425"/>
          </a:xfrm>
          <a:prstGeom prst="rect">
            <a:avLst/>
          </a:prstGeom>
          <a:noFill/>
          <a:ln>
            <a:noFill/>
          </a:ln>
        </p:spPr>
      </p:pic>
      <p:pic>
        <p:nvPicPr>
          <p:cNvPr id="3065" name="Google Shape;3065;p67"/>
          <p:cNvPicPr preferRelativeResize="0"/>
          <p:nvPr/>
        </p:nvPicPr>
        <p:blipFill>
          <a:blip r:embed="rId7">
            <a:alphaModFix amt="85000"/>
          </a:blip>
          <a:stretch>
            <a:fillRect/>
          </a:stretch>
        </p:blipFill>
        <p:spPr>
          <a:xfrm>
            <a:off x="6102570" y="1433413"/>
            <a:ext cx="815650" cy="1176435"/>
          </a:xfrm>
          <a:prstGeom prst="rect">
            <a:avLst/>
          </a:prstGeom>
          <a:noFill/>
          <a:ln>
            <a:noFill/>
          </a:ln>
        </p:spPr>
      </p:pic>
      <p:sp>
        <p:nvSpPr>
          <p:cNvPr id="3066" name="Google Shape;3066;p67">
            <a:hlinkClick r:id="rId8"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3067" name="Google Shape;3067;p67">
            <a:hlinkClick r:id="rId9"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3068" name="Google Shape;3068;p67">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3069" name="Google Shape;3069;p67">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3070" name="Google Shape;3070;p67">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3071" name="Google Shape;3071;p67">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3072" name="Google Shape;3072;p67">
            <a:hlinkClick r:id="rId10"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3073" name="Google Shape;3073;p67">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3074" name="Google Shape;3074;p67">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3075" name="Google Shape;3075;p67">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3076" name="Google Shape;3076;p67">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3077" name="Google Shape;3077;p67">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3078" name="Google Shape;3078;p67">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3079" name="Google Shape;3079;p67">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2660003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30" name="Google Shape;830;p33"/>
          <p:cNvPicPr preferRelativeResize="0"/>
          <p:nvPr/>
        </p:nvPicPr>
        <p:blipFill rotWithShape="1">
          <a:blip r:embed="rId3">
            <a:alphaModFix amt="90000"/>
          </a:blip>
          <a:srcRect l="16945" t="23685" r="10977" b="22040"/>
          <a:stretch/>
        </p:blipFill>
        <p:spPr>
          <a:xfrm rot="-1850224">
            <a:off x="1218899" y="3856104"/>
            <a:ext cx="281737" cy="302773"/>
          </a:xfrm>
          <a:prstGeom prst="rect">
            <a:avLst/>
          </a:prstGeom>
          <a:noFill/>
          <a:ln>
            <a:noFill/>
          </a:ln>
        </p:spPr>
      </p:pic>
      <p:sp>
        <p:nvSpPr>
          <p:cNvPr id="832" name="Google Shape;832;p33">
            <a:hlinkClick r:id="rId4"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833" name="Google Shape;833;p33">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834" name="Google Shape;834;p33">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835" name="Google Shape;835;p33">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836" name="Google Shape;836;p33">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837" name="Google Shape;837;p33">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838" name="Google Shape;838;p33">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839" name="Google Shape;839;p33">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840" name="Google Shape;840;p33">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841" name="Google Shape;841;p33">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842" name="Google Shape;842;p33">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843" name="Google Shape;843;p33">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844" name="Google Shape;844;p33">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45" name="Google Shape;845;p33">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pic>
        <p:nvPicPr>
          <p:cNvPr id="24" name="Google Shape;850;p34">
            <a:extLst>
              <a:ext uri="{FF2B5EF4-FFF2-40B4-BE49-F238E27FC236}">
                <a16:creationId xmlns:a16="http://schemas.microsoft.com/office/drawing/2014/main" xmlns="" id="{69A2B503-1A3C-4C39-9D65-F9BC3D3AC7C9}"/>
              </a:ext>
            </a:extLst>
          </p:cNvPr>
          <p:cNvPicPr preferRelativeResize="0"/>
          <p:nvPr/>
        </p:nvPicPr>
        <p:blipFill rotWithShape="1">
          <a:blip r:embed="rId7">
            <a:alphaModFix amt="90000"/>
          </a:blip>
          <a:srcRect l="852" t="3632" b="4876"/>
          <a:stretch/>
        </p:blipFill>
        <p:spPr>
          <a:xfrm>
            <a:off x="970523" y="601683"/>
            <a:ext cx="7202954" cy="561073"/>
          </a:xfrm>
          <a:prstGeom prst="rect">
            <a:avLst/>
          </a:prstGeom>
          <a:noFill/>
          <a:ln>
            <a:noFill/>
          </a:ln>
        </p:spPr>
      </p:pic>
      <p:pic>
        <p:nvPicPr>
          <p:cNvPr id="25" name="Google Shape;829;p33">
            <a:extLst>
              <a:ext uri="{FF2B5EF4-FFF2-40B4-BE49-F238E27FC236}">
                <a16:creationId xmlns:a16="http://schemas.microsoft.com/office/drawing/2014/main" xmlns="" id="{BA03F19D-870E-4218-94DB-AD6DAFE02316}"/>
              </a:ext>
            </a:extLst>
          </p:cNvPr>
          <p:cNvPicPr preferRelativeResize="0"/>
          <p:nvPr/>
        </p:nvPicPr>
        <p:blipFill>
          <a:blip r:embed="rId8">
            <a:alphaModFix amt="89000"/>
          </a:blip>
          <a:stretch>
            <a:fillRect/>
          </a:stretch>
        </p:blipFill>
        <p:spPr>
          <a:xfrm>
            <a:off x="8023957" y="670750"/>
            <a:ext cx="672342" cy="675973"/>
          </a:xfrm>
          <a:prstGeom prst="rect">
            <a:avLst/>
          </a:prstGeom>
          <a:noFill/>
          <a:ln>
            <a:noFill/>
          </a:ln>
        </p:spPr>
      </p:pic>
      <p:pic>
        <p:nvPicPr>
          <p:cNvPr id="26" name="Google Shape;831;p33">
            <a:extLst>
              <a:ext uri="{FF2B5EF4-FFF2-40B4-BE49-F238E27FC236}">
                <a16:creationId xmlns:a16="http://schemas.microsoft.com/office/drawing/2014/main" xmlns="" id="{4E74369A-88F4-4E1C-9622-DEF035C6DBD7}"/>
              </a:ext>
            </a:extLst>
          </p:cNvPr>
          <p:cNvPicPr preferRelativeResize="0"/>
          <p:nvPr/>
        </p:nvPicPr>
        <p:blipFill>
          <a:blip r:embed="rId9">
            <a:alphaModFix amt="85000"/>
          </a:blip>
          <a:stretch>
            <a:fillRect/>
          </a:stretch>
        </p:blipFill>
        <p:spPr>
          <a:xfrm>
            <a:off x="7494675" y="699326"/>
            <a:ext cx="724644" cy="630498"/>
          </a:xfrm>
          <a:prstGeom prst="rect">
            <a:avLst/>
          </a:prstGeom>
          <a:noFill/>
          <a:ln>
            <a:noFill/>
          </a:ln>
        </p:spPr>
      </p:pic>
      <p:sp>
        <p:nvSpPr>
          <p:cNvPr id="29" name="Google Shape;828;p33">
            <a:extLst>
              <a:ext uri="{FF2B5EF4-FFF2-40B4-BE49-F238E27FC236}">
                <a16:creationId xmlns:a16="http://schemas.microsoft.com/office/drawing/2014/main" xmlns="" id="{1C35D02F-7136-4F3D-BF55-7987656E4FD1}"/>
              </a:ext>
            </a:extLst>
          </p:cNvPr>
          <p:cNvSpPr txBox="1">
            <a:spLocks/>
          </p:cNvSpPr>
          <p:nvPr/>
        </p:nvSpPr>
        <p:spPr>
          <a:xfrm>
            <a:off x="345689" y="654875"/>
            <a:ext cx="8068800" cy="44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400"/>
              <a:buFont typeface="Patrick Hand"/>
              <a:buNone/>
              <a:defRPr sz="34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vi-VN" sz="4000" dirty="0">
                <a:solidFill>
                  <a:srgbClr val="002060"/>
                </a:solidFill>
              </a:rPr>
              <a:t>1. Thí nghiệm về lực cản của nước</a:t>
            </a:r>
          </a:p>
        </p:txBody>
      </p:sp>
      <p:pic>
        <p:nvPicPr>
          <p:cNvPr id="2" name="Picture 1">
            <a:extLst>
              <a:ext uri="{FF2B5EF4-FFF2-40B4-BE49-F238E27FC236}">
                <a16:creationId xmlns:a16="http://schemas.microsoft.com/office/drawing/2014/main" xmlns="" id="{7F2B3530-7B57-41AD-BCED-75EC1CD62787}"/>
              </a:ext>
            </a:extLst>
          </p:cNvPr>
          <p:cNvPicPr>
            <a:picLocks noChangeAspect="1"/>
          </p:cNvPicPr>
          <p:nvPr/>
        </p:nvPicPr>
        <p:blipFill>
          <a:blip r:embed="rId10"/>
          <a:stretch>
            <a:fillRect/>
          </a:stretch>
        </p:blipFill>
        <p:spPr>
          <a:xfrm>
            <a:off x="641511" y="1218302"/>
            <a:ext cx="3772446" cy="3466572"/>
          </a:xfrm>
          <a:prstGeom prst="roundRect">
            <a:avLst/>
          </a:prstGeom>
        </p:spPr>
      </p:pic>
      <p:sp>
        <p:nvSpPr>
          <p:cNvPr id="3" name="Arrow: Pentagon 2">
            <a:extLst>
              <a:ext uri="{FF2B5EF4-FFF2-40B4-BE49-F238E27FC236}">
                <a16:creationId xmlns:a16="http://schemas.microsoft.com/office/drawing/2014/main" xmlns="" id="{59BA5020-AD8B-4F5F-8A56-088945B5EB30}"/>
              </a:ext>
            </a:extLst>
          </p:cNvPr>
          <p:cNvSpPr/>
          <p:nvPr/>
        </p:nvSpPr>
        <p:spPr>
          <a:xfrm>
            <a:off x="4436533" y="1219199"/>
            <a:ext cx="1580445" cy="406400"/>
          </a:xfrm>
          <a:prstGeom prst="homePlate">
            <a:avLst/>
          </a:prstGeom>
          <a:solidFill>
            <a:schemeClr val="accent2"/>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2060"/>
                </a:solidFill>
                <a:latin typeface="#9Slide03 AllRoundGothic" panose="020B0703020202020104" pitchFamily="34" charset="0"/>
              </a:rPr>
              <a:t>Dụng</a:t>
            </a:r>
            <a:r>
              <a:rPr lang="en-US" sz="1800" b="1" dirty="0">
                <a:solidFill>
                  <a:srgbClr val="002060"/>
                </a:solidFill>
                <a:latin typeface="#9Slide03 AllRoundGothic" panose="020B0703020202020104" pitchFamily="34" charset="0"/>
              </a:rPr>
              <a:t> </a:t>
            </a:r>
            <a:r>
              <a:rPr lang="en-US" sz="1800" b="1" dirty="0" err="1">
                <a:solidFill>
                  <a:srgbClr val="002060"/>
                </a:solidFill>
                <a:latin typeface="#9Slide03 AllRoundGothic" panose="020B0703020202020104" pitchFamily="34" charset="0"/>
              </a:rPr>
              <a:t>cụ</a:t>
            </a:r>
            <a:endParaRPr lang="en-US" sz="1800" b="1" dirty="0">
              <a:solidFill>
                <a:srgbClr val="002060"/>
              </a:solidFill>
              <a:latin typeface="#9Slide03 AllRoundGothic" panose="020B0703020202020104" pitchFamily="34" charset="0"/>
            </a:endParaRPr>
          </a:p>
        </p:txBody>
      </p:sp>
      <p:sp>
        <p:nvSpPr>
          <p:cNvPr id="23" name="Arrow: Pentagon 22">
            <a:extLst>
              <a:ext uri="{FF2B5EF4-FFF2-40B4-BE49-F238E27FC236}">
                <a16:creationId xmlns:a16="http://schemas.microsoft.com/office/drawing/2014/main" xmlns="" id="{DED0ED9C-5493-488F-BC87-630C2EBD21CA}"/>
              </a:ext>
            </a:extLst>
          </p:cNvPr>
          <p:cNvSpPr/>
          <p:nvPr/>
        </p:nvSpPr>
        <p:spPr>
          <a:xfrm>
            <a:off x="4430887" y="2489198"/>
            <a:ext cx="1580445" cy="406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2060"/>
                </a:solidFill>
                <a:latin typeface="#9Slide03 AllRoundGothic" panose="020B0703020202020104" pitchFamily="34" charset="0"/>
              </a:rPr>
              <a:t>Thí</a:t>
            </a:r>
            <a:r>
              <a:rPr lang="en-US" sz="1800" b="1" dirty="0">
                <a:solidFill>
                  <a:srgbClr val="002060"/>
                </a:solidFill>
                <a:latin typeface="#9Slide03 AllRoundGothic" panose="020B0703020202020104" pitchFamily="34" charset="0"/>
              </a:rPr>
              <a:t> </a:t>
            </a:r>
            <a:r>
              <a:rPr lang="en-US" sz="1800" b="1" dirty="0" err="1">
                <a:solidFill>
                  <a:srgbClr val="002060"/>
                </a:solidFill>
                <a:latin typeface="#9Slide03 AllRoundGothic" panose="020B0703020202020104" pitchFamily="34" charset="0"/>
              </a:rPr>
              <a:t>nghiệm</a:t>
            </a:r>
            <a:endParaRPr lang="en-US" sz="1800" b="1" dirty="0">
              <a:solidFill>
                <a:srgbClr val="002060"/>
              </a:solidFill>
              <a:latin typeface="#9Slide03 AllRoundGothic" panose="020B0703020202020104" pitchFamily="34" charset="0"/>
            </a:endParaRPr>
          </a:p>
        </p:txBody>
      </p:sp>
      <p:sp>
        <p:nvSpPr>
          <p:cNvPr id="4" name="Rectangle: Rounded Corners 3">
            <a:extLst>
              <a:ext uri="{FF2B5EF4-FFF2-40B4-BE49-F238E27FC236}">
                <a16:creationId xmlns:a16="http://schemas.microsoft.com/office/drawing/2014/main" xmlns="" id="{67EDAFFD-4F90-4182-BB45-48F2EF642EF6}"/>
              </a:ext>
            </a:extLst>
          </p:cNvPr>
          <p:cNvSpPr/>
          <p:nvPr/>
        </p:nvSpPr>
        <p:spPr>
          <a:xfrm>
            <a:off x="4572000" y="1704623"/>
            <a:ext cx="4267200" cy="677333"/>
          </a:xfrm>
          <a:prstGeom prst="roundRect">
            <a:avLst/>
          </a:prstGeom>
          <a:solidFill>
            <a:schemeClr val="accent3"/>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latin typeface="#9Slide03 Arima Madurai Black" panose="00000A00000000000000" pitchFamily="2" charset="0"/>
                <a:cs typeface="#9Slide03 Arima Madurai Black" panose="00000A00000000000000" pitchFamily="2" charset="0"/>
              </a:rPr>
              <a:t>Bộ</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cụ</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nghiệm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lắp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ráp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a:t>
            </a:r>
            <a:r>
              <a:rPr lang="vi-VN" sz="1800" dirty="0">
                <a:solidFill>
                  <a:srgbClr val="002060"/>
                </a:solidFill>
                <a:latin typeface="#9Slide03 Arima Madurai Black" panose="00000A00000000000000" pitchFamily="2" charset="0"/>
                <a:cs typeface="#9Slide03 Arima Madurai Black" panose="00000A00000000000000" pitchFamily="2" charset="0"/>
              </a:rPr>
              <a:t>ư</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hình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vẽ</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7" name="Rectangle: Rounded Corners 26">
            <a:extLst>
              <a:ext uri="{FF2B5EF4-FFF2-40B4-BE49-F238E27FC236}">
                <a16:creationId xmlns:a16="http://schemas.microsoft.com/office/drawing/2014/main" xmlns="" id="{F44872F2-3796-4B18-B1AA-E0D4644C94A3}"/>
              </a:ext>
            </a:extLst>
          </p:cNvPr>
          <p:cNvSpPr/>
          <p:nvPr/>
        </p:nvSpPr>
        <p:spPr>
          <a:xfrm>
            <a:off x="4572000" y="2985911"/>
            <a:ext cx="4323644" cy="1800577"/>
          </a:xfrm>
          <a:prstGeom prst="roundRect">
            <a:avLst/>
          </a:prstGeom>
          <a:solidFill>
            <a:schemeClr val="accent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C00000"/>
                </a:solidFill>
                <a:latin typeface="#9Slide03 Arima Madurai Black" panose="00000A00000000000000" pitchFamily="2" charset="0"/>
                <a:cs typeface="#9Slide03 Arima Madurai Black" panose="00000A00000000000000" pitchFamily="2" charset="0"/>
              </a:rPr>
              <a:t>(1) </a:t>
            </a:r>
            <a:r>
              <a:rPr lang="en-US" sz="1800" dirty="0" err="1">
                <a:solidFill>
                  <a:srgbClr val="002060"/>
                </a:solidFill>
                <a:latin typeface="#9Slide03 Arima Madurai Black" panose="00000A00000000000000" pitchFamily="2" charset="0"/>
                <a:cs typeface="#9Slide03 Arima Madurai Black" panose="00000A00000000000000" pitchFamily="2" charset="0"/>
              </a:rPr>
              <a:t>Kéo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từ</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từ</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lực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kế</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để</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xe</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lăn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chuyển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động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ổn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định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đọc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ghi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chỉ</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số</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lực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kế</a:t>
            </a:r>
            <a:r>
              <a:rPr lang="en-US" sz="18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800" dirty="0">
                <a:solidFill>
                  <a:srgbClr val="C00000"/>
                </a:solidFill>
                <a:latin typeface="#9Slide03 Arima Madurai Black" panose="00000A00000000000000" pitchFamily="2" charset="0"/>
                <a:cs typeface="#9Slide03 Arima Madurai Black" panose="00000A00000000000000" pitchFamily="2" charset="0"/>
              </a:rPr>
              <a:t>(2) </a:t>
            </a:r>
            <a:r>
              <a:rPr lang="en-US" sz="1800" dirty="0">
                <a:solidFill>
                  <a:srgbClr val="002060"/>
                </a:solidFill>
                <a:latin typeface="#9Slide03 Arima Madurai Black" panose="00000A00000000000000" pitchFamily="2" charset="0"/>
                <a:cs typeface="#9Slide03 Arima Madurai Black" panose="00000A00000000000000" pitchFamily="2" charset="0"/>
              </a:rPr>
              <a:t>Cho </a:t>
            </a:r>
            <a:r>
              <a:rPr lang="en-US" sz="1800" dirty="0" err="1">
                <a:solidFill>
                  <a:srgbClr val="002060"/>
                </a:solidFill>
                <a:latin typeface="#9Slide03 Arima Madurai Black" panose="00000A00000000000000" pitchFamily="2" charset="0"/>
                <a:cs typeface="#9Slide03 Arima Madurai Black" panose="00000A00000000000000" pitchFamily="2" charset="0"/>
              </a:rPr>
              <a:t>nước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hộp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lặp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nghiệm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a:t>
            </a:r>
            <a:r>
              <a:rPr lang="vi-VN" sz="1800" dirty="0">
                <a:solidFill>
                  <a:srgbClr val="002060"/>
                </a:solidFill>
                <a:latin typeface="#9Slide03 Arima Madurai Black" panose="00000A00000000000000" pitchFamily="2" charset="0"/>
                <a:cs typeface="#9Slide03 Arima Madurai Black" panose="00000A00000000000000" pitchFamily="2" charset="0"/>
              </a:rPr>
              <a:t>ư</a:t>
            </a:r>
            <a:r>
              <a:rPr lang="en-US" sz="1800" dirty="0">
                <a:solidFill>
                  <a:srgbClr val="002060"/>
                </a:solidFill>
                <a:latin typeface="#9Slide03 Arima Madurai Black" panose="00000A00000000000000" pitchFamily="2" charset="0"/>
                <a:cs typeface="#9Slide03 Arima Madurai Black" panose="00000A00000000000000" pitchFamily="2" charset="0"/>
              </a:rPr>
              <a:t> b</a:t>
            </a:r>
            <a:r>
              <a:rPr lang="vi-VN" sz="1800" dirty="0">
                <a:solidFill>
                  <a:srgbClr val="002060"/>
                </a:solidFill>
                <a:latin typeface="#9Slide03 Arima Madurai Black" panose="00000A00000000000000" pitchFamily="2" charset="0"/>
                <a:cs typeface="#9Slide03 Arima Madurai Black" panose="00000A00000000000000" pitchFamily="2" charset="0"/>
              </a:rPr>
              <a:t>ư</a:t>
            </a:r>
            <a:r>
              <a:rPr lang="en-US" sz="1800" dirty="0" err="1">
                <a:solidFill>
                  <a:srgbClr val="002060"/>
                </a:solidFill>
                <a:latin typeface="#9Slide03 Arima Madurai Black" panose="00000A00000000000000" pitchFamily="2" charset="0"/>
                <a:cs typeface="#9Slide03 Arima Madurai Black" panose="00000A00000000000000" pitchFamily="2" charset="0"/>
              </a:rPr>
              <a:t>ớc</a:t>
            </a:r>
            <a:r>
              <a:rPr lang="en-US" sz="1800" dirty="0">
                <a:solidFill>
                  <a:srgbClr val="002060"/>
                </a:solidFill>
                <a:latin typeface="#9Slide03 Arima Madurai Black" panose="00000A00000000000000" pitchFamily="2" charset="0"/>
                <a:cs typeface="#9Slide03 Arima Madurai Black" panose="00000A00000000000000" pitchFamily="2" charset="0"/>
              </a:rPr>
              <a:t> (1).</a:t>
            </a:r>
          </a:p>
          <a:p>
            <a:pPr algn="just"/>
            <a:r>
              <a:rPr lang="en-US" sz="1800" dirty="0" err="1">
                <a:solidFill>
                  <a:srgbClr val="002060"/>
                </a:solidFill>
                <a:latin typeface="#9Slide03 Arima Madurai Black" panose="00000A00000000000000" pitchFamily="2" charset="0"/>
                <a:cs typeface="#9Slide03 Arima Madurai Black" panose="00000A00000000000000" pitchFamily="2" charset="0"/>
              </a:rPr>
              <a:t>Nhận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xét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số</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chỉ</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lực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kế</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trong</a:t>
            </a:r>
            <a:r>
              <a:rPr lang="en-US" sz="1800" dirty="0">
                <a:solidFill>
                  <a:srgbClr val="002060"/>
                </a:solidFill>
                <a:latin typeface="#9Slide03 Arima Madurai Black" panose="00000A00000000000000" pitchFamily="2" charset="0"/>
                <a:cs typeface="#9Slide03 Arima Madurai Black" panose="00000A00000000000000" pitchFamily="2" charset="0"/>
              </a:rPr>
              <a:t> 2 TH.</a:t>
            </a:r>
          </a:p>
        </p:txBody>
      </p:sp>
    </p:spTree>
    <p:extLst>
      <p:ext uri="{BB962C8B-B14F-4D97-AF65-F5344CB8AC3E}">
        <p14:creationId xmlns:p14="http://schemas.microsoft.com/office/powerpoint/2010/main" val="3046007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30" name="Google Shape;830;p33"/>
          <p:cNvPicPr preferRelativeResize="0"/>
          <p:nvPr/>
        </p:nvPicPr>
        <p:blipFill rotWithShape="1">
          <a:blip r:embed="rId3">
            <a:alphaModFix amt="90000"/>
          </a:blip>
          <a:srcRect l="16945" t="23685" r="10977" b="22040"/>
          <a:stretch/>
        </p:blipFill>
        <p:spPr>
          <a:xfrm rot="-1850224">
            <a:off x="1218899" y="3856104"/>
            <a:ext cx="281737" cy="302773"/>
          </a:xfrm>
          <a:prstGeom prst="rect">
            <a:avLst/>
          </a:prstGeom>
          <a:noFill/>
          <a:ln>
            <a:noFill/>
          </a:ln>
        </p:spPr>
      </p:pic>
      <p:sp>
        <p:nvSpPr>
          <p:cNvPr id="832" name="Google Shape;832;p33">
            <a:hlinkClick r:id="rId4"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833" name="Google Shape;833;p33">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834" name="Google Shape;834;p33">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835" name="Google Shape;835;p33">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836" name="Google Shape;836;p33">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837" name="Google Shape;837;p33">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838" name="Google Shape;838;p33">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839" name="Google Shape;839;p33">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840" name="Google Shape;840;p33">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841" name="Google Shape;841;p33">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842" name="Google Shape;842;p33">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843" name="Google Shape;843;p33">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844" name="Google Shape;844;p33">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45" name="Google Shape;845;p33">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pic>
        <p:nvPicPr>
          <p:cNvPr id="24" name="Google Shape;850;p34">
            <a:extLst>
              <a:ext uri="{FF2B5EF4-FFF2-40B4-BE49-F238E27FC236}">
                <a16:creationId xmlns:a16="http://schemas.microsoft.com/office/drawing/2014/main" xmlns="" id="{69A2B503-1A3C-4C39-9D65-F9BC3D3AC7C9}"/>
              </a:ext>
            </a:extLst>
          </p:cNvPr>
          <p:cNvPicPr preferRelativeResize="0"/>
          <p:nvPr/>
        </p:nvPicPr>
        <p:blipFill rotWithShape="1">
          <a:blip r:embed="rId7">
            <a:alphaModFix amt="90000"/>
          </a:blip>
          <a:srcRect l="852" t="3632" b="4876"/>
          <a:stretch/>
        </p:blipFill>
        <p:spPr>
          <a:xfrm>
            <a:off x="970523" y="601683"/>
            <a:ext cx="7202954" cy="561073"/>
          </a:xfrm>
          <a:prstGeom prst="rect">
            <a:avLst/>
          </a:prstGeom>
          <a:noFill/>
          <a:ln>
            <a:noFill/>
          </a:ln>
        </p:spPr>
      </p:pic>
      <p:sp>
        <p:nvSpPr>
          <p:cNvPr id="29" name="Google Shape;828;p33">
            <a:extLst>
              <a:ext uri="{FF2B5EF4-FFF2-40B4-BE49-F238E27FC236}">
                <a16:creationId xmlns:a16="http://schemas.microsoft.com/office/drawing/2014/main" xmlns="" id="{1C35D02F-7136-4F3D-BF55-7987656E4FD1}"/>
              </a:ext>
            </a:extLst>
          </p:cNvPr>
          <p:cNvSpPr txBox="1">
            <a:spLocks/>
          </p:cNvSpPr>
          <p:nvPr/>
        </p:nvSpPr>
        <p:spPr>
          <a:xfrm>
            <a:off x="345689" y="654875"/>
            <a:ext cx="8068800" cy="44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400"/>
              <a:buFont typeface="Patrick Hand"/>
              <a:buNone/>
              <a:defRPr sz="34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vi-VN" sz="4000" dirty="0">
                <a:solidFill>
                  <a:srgbClr val="002060"/>
                </a:solidFill>
              </a:rPr>
              <a:t>1. Thí nghiệm về lực cản của nước</a:t>
            </a:r>
          </a:p>
        </p:txBody>
      </p:sp>
      <p:pic>
        <p:nvPicPr>
          <p:cNvPr id="21" name="Picture 20">
            <a:extLst>
              <a:ext uri="{FF2B5EF4-FFF2-40B4-BE49-F238E27FC236}">
                <a16:creationId xmlns:a16="http://schemas.microsoft.com/office/drawing/2014/main" xmlns="" id="{FE855038-8DD1-4874-9DC0-16DF4082D027}"/>
              </a:ext>
            </a:extLst>
          </p:cNvPr>
          <p:cNvPicPr>
            <a:picLocks noChangeAspect="1"/>
          </p:cNvPicPr>
          <p:nvPr/>
        </p:nvPicPr>
        <p:blipFill>
          <a:blip r:embed="rId8"/>
          <a:stretch>
            <a:fillRect/>
          </a:stretch>
        </p:blipFill>
        <p:spPr>
          <a:xfrm>
            <a:off x="5066755" y="1218302"/>
            <a:ext cx="3772446" cy="3466572"/>
          </a:xfrm>
          <a:prstGeom prst="roundRect">
            <a:avLst/>
          </a:prstGeom>
        </p:spPr>
      </p:pic>
      <p:pic>
        <p:nvPicPr>
          <p:cNvPr id="22" name="Google Shape;829;p33">
            <a:extLst>
              <a:ext uri="{FF2B5EF4-FFF2-40B4-BE49-F238E27FC236}">
                <a16:creationId xmlns:a16="http://schemas.microsoft.com/office/drawing/2014/main" xmlns="" id="{078552F2-5AC5-4792-8A64-9CAF10D4B7D3}"/>
              </a:ext>
            </a:extLst>
          </p:cNvPr>
          <p:cNvPicPr preferRelativeResize="0"/>
          <p:nvPr/>
        </p:nvPicPr>
        <p:blipFill>
          <a:blip r:embed="rId9">
            <a:alphaModFix amt="89000"/>
          </a:blip>
          <a:stretch>
            <a:fillRect/>
          </a:stretch>
        </p:blipFill>
        <p:spPr>
          <a:xfrm>
            <a:off x="8023957" y="670750"/>
            <a:ext cx="672342" cy="675973"/>
          </a:xfrm>
          <a:prstGeom prst="rect">
            <a:avLst/>
          </a:prstGeom>
          <a:noFill/>
          <a:ln>
            <a:noFill/>
          </a:ln>
        </p:spPr>
      </p:pic>
      <p:pic>
        <p:nvPicPr>
          <p:cNvPr id="23" name="Google Shape;831;p33">
            <a:extLst>
              <a:ext uri="{FF2B5EF4-FFF2-40B4-BE49-F238E27FC236}">
                <a16:creationId xmlns:a16="http://schemas.microsoft.com/office/drawing/2014/main" xmlns="" id="{E8DCFD47-68CF-4FDA-86BC-146437721554}"/>
              </a:ext>
            </a:extLst>
          </p:cNvPr>
          <p:cNvPicPr preferRelativeResize="0"/>
          <p:nvPr/>
        </p:nvPicPr>
        <p:blipFill>
          <a:blip r:embed="rId10">
            <a:alphaModFix amt="85000"/>
          </a:blip>
          <a:stretch>
            <a:fillRect/>
          </a:stretch>
        </p:blipFill>
        <p:spPr>
          <a:xfrm>
            <a:off x="7494675" y="699326"/>
            <a:ext cx="724644" cy="630498"/>
          </a:xfrm>
          <a:prstGeom prst="rect">
            <a:avLst/>
          </a:prstGeom>
          <a:noFill/>
          <a:ln>
            <a:noFill/>
          </a:ln>
        </p:spPr>
      </p:pic>
      <p:sp>
        <p:nvSpPr>
          <p:cNvPr id="27" name="Arrow: Pentagon 26">
            <a:extLst>
              <a:ext uri="{FF2B5EF4-FFF2-40B4-BE49-F238E27FC236}">
                <a16:creationId xmlns:a16="http://schemas.microsoft.com/office/drawing/2014/main" xmlns="" id="{06493FC4-9ABC-4579-B037-C26A6C4A26B4}"/>
              </a:ext>
            </a:extLst>
          </p:cNvPr>
          <p:cNvSpPr/>
          <p:nvPr/>
        </p:nvSpPr>
        <p:spPr>
          <a:xfrm>
            <a:off x="705554" y="1179686"/>
            <a:ext cx="1580445" cy="406400"/>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2060"/>
                </a:solidFill>
                <a:latin typeface="#9Slide03 AllRoundGothic" panose="020B0703020202020104" pitchFamily="34" charset="0"/>
              </a:rPr>
              <a:t>Nhận</a:t>
            </a:r>
            <a:r>
              <a:rPr lang="en-US" sz="1800" b="1" dirty="0">
                <a:solidFill>
                  <a:srgbClr val="002060"/>
                </a:solidFill>
                <a:latin typeface="#9Slide03 AllRoundGothic" panose="020B0703020202020104" pitchFamily="34" charset="0"/>
              </a:rPr>
              <a:t> </a:t>
            </a:r>
            <a:r>
              <a:rPr lang="en-US" sz="1800" b="1" dirty="0" err="1">
                <a:solidFill>
                  <a:srgbClr val="002060"/>
                </a:solidFill>
                <a:latin typeface="#9Slide03 AllRoundGothic" panose="020B0703020202020104" pitchFamily="34" charset="0"/>
              </a:rPr>
              <a:t>xét</a:t>
            </a:r>
            <a:endParaRPr lang="en-US" sz="1800" b="1" dirty="0">
              <a:solidFill>
                <a:srgbClr val="002060"/>
              </a:solidFill>
              <a:latin typeface="#9Slide03 AllRoundGothic" panose="020B0703020202020104" pitchFamily="34" charset="0"/>
            </a:endParaRPr>
          </a:p>
        </p:txBody>
      </p:sp>
      <p:sp>
        <p:nvSpPr>
          <p:cNvPr id="2" name="Rectangle: Rounded Corners 1">
            <a:extLst>
              <a:ext uri="{FF2B5EF4-FFF2-40B4-BE49-F238E27FC236}">
                <a16:creationId xmlns:a16="http://schemas.microsoft.com/office/drawing/2014/main" xmlns="" id="{416737EE-A748-4B34-A264-3634B83DF8E4}"/>
              </a:ext>
            </a:extLst>
          </p:cNvPr>
          <p:cNvSpPr/>
          <p:nvPr/>
        </p:nvSpPr>
        <p:spPr>
          <a:xfrm>
            <a:off x="857955" y="1693333"/>
            <a:ext cx="4018845" cy="878417"/>
          </a:xfrm>
          <a:prstGeom prst="roundRect">
            <a:avLst/>
          </a:prstGeom>
          <a:solidFill>
            <a:schemeClr val="tx2">
              <a:lumMod val="90000"/>
            </a:scheme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rPr>
              <a:t>Số</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lực</a:t>
            </a:r>
            <a:r>
              <a:rPr lang="en-US" sz="1800" dirty="0">
                <a:solidFill>
                  <a:srgbClr val="002060"/>
                </a:solidFill>
              </a:rPr>
              <a:t> </a:t>
            </a:r>
            <a:r>
              <a:rPr lang="en-US" sz="1800" dirty="0" err="1">
                <a:solidFill>
                  <a:srgbClr val="002060"/>
                </a:solidFill>
              </a:rPr>
              <a:t>kế</a:t>
            </a:r>
            <a:r>
              <a:rPr lang="en-US" sz="1800" dirty="0">
                <a:solidFill>
                  <a:srgbClr val="002060"/>
                </a:solidFill>
              </a:rPr>
              <a:t> </a:t>
            </a:r>
            <a:r>
              <a:rPr lang="en-US" sz="1800" dirty="0" err="1">
                <a:solidFill>
                  <a:srgbClr val="002060"/>
                </a:solidFill>
              </a:rPr>
              <a:t>trong</a:t>
            </a:r>
            <a:r>
              <a:rPr lang="en-US" sz="1800" dirty="0">
                <a:solidFill>
                  <a:srgbClr val="002060"/>
                </a:solidFill>
              </a:rPr>
              <a:t> tr</a:t>
            </a:r>
            <a:r>
              <a:rPr lang="vi-VN" sz="1800" dirty="0">
                <a:solidFill>
                  <a:srgbClr val="002060"/>
                </a:solidFill>
              </a:rPr>
              <a:t>ư</a:t>
            </a:r>
            <a:r>
              <a:rPr lang="en-US" sz="1800" dirty="0" err="1">
                <a:solidFill>
                  <a:srgbClr val="002060"/>
                </a:solidFill>
              </a:rPr>
              <a:t>ờng</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có</a:t>
            </a:r>
            <a:r>
              <a:rPr lang="en-US" sz="1800" dirty="0">
                <a:solidFill>
                  <a:srgbClr val="002060"/>
                </a:solidFill>
              </a:rPr>
              <a:t> n</a:t>
            </a:r>
            <a:r>
              <a:rPr lang="vi-VN" sz="1800" dirty="0">
                <a:solidFill>
                  <a:srgbClr val="002060"/>
                </a:solidFill>
              </a:rPr>
              <a:t>ư</a:t>
            </a:r>
            <a:r>
              <a:rPr lang="en-US" sz="1800" dirty="0" err="1">
                <a:solidFill>
                  <a:srgbClr val="002060"/>
                </a:solidFill>
              </a:rPr>
              <a:t>ớc</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hộp</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lớn</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ch</a:t>
            </a:r>
            <a:r>
              <a:rPr lang="vi-VN" sz="1800" dirty="0">
                <a:solidFill>
                  <a:srgbClr val="002060"/>
                </a:solidFill>
              </a:rPr>
              <a:t>ư</a:t>
            </a:r>
            <a:r>
              <a:rPr lang="en-US" sz="1800" dirty="0">
                <a:solidFill>
                  <a:srgbClr val="002060"/>
                </a:solidFill>
              </a:rPr>
              <a:t>a </a:t>
            </a:r>
            <a:r>
              <a:rPr lang="en-US" sz="1800" dirty="0" err="1">
                <a:solidFill>
                  <a:srgbClr val="002060"/>
                </a:solidFill>
              </a:rPr>
              <a:t>có</a:t>
            </a:r>
            <a:r>
              <a:rPr lang="en-US" sz="1800" dirty="0">
                <a:solidFill>
                  <a:srgbClr val="002060"/>
                </a:solidFill>
              </a:rPr>
              <a:t> n</a:t>
            </a:r>
            <a:r>
              <a:rPr lang="vi-VN" sz="1800" dirty="0">
                <a:solidFill>
                  <a:srgbClr val="002060"/>
                </a:solidFill>
              </a:rPr>
              <a:t>ư</a:t>
            </a:r>
            <a:r>
              <a:rPr lang="en-US" sz="1800" dirty="0" err="1">
                <a:solidFill>
                  <a:srgbClr val="002060"/>
                </a:solidFill>
              </a:rPr>
              <a:t>ớc</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hộp</a:t>
            </a:r>
            <a:r>
              <a:rPr lang="en-US" sz="1800" dirty="0">
                <a:solidFill>
                  <a:srgbClr val="002060"/>
                </a:solidFill>
              </a:rPr>
              <a:t>.</a:t>
            </a:r>
          </a:p>
        </p:txBody>
      </p:sp>
      <p:sp>
        <p:nvSpPr>
          <p:cNvPr id="30" name="Arrow: Pentagon 29">
            <a:extLst>
              <a:ext uri="{FF2B5EF4-FFF2-40B4-BE49-F238E27FC236}">
                <a16:creationId xmlns:a16="http://schemas.microsoft.com/office/drawing/2014/main" xmlns="" id="{483D5EA5-2F92-4C29-A129-FE20A981C921}"/>
              </a:ext>
            </a:extLst>
          </p:cNvPr>
          <p:cNvSpPr/>
          <p:nvPr/>
        </p:nvSpPr>
        <p:spPr>
          <a:xfrm>
            <a:off x="643465" y="2743197"/>
            <a:ext cx="1580445" cy="406400"/>
          </a:xfrm>
          <a:prstGeom prst="homePlate">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2060"/>
                </a:solidFill>
                <a:latin typeface="#9Slide03 AllRoundGothic" panose="020B0703020202020104" pitchFamily="34" charset="0"/>
              </a:rPr>
              <a:t>Kết</a:t>
            </a:r>
            <a:r>
              <a:rPr lang="en-US" sz="1800" b="1" dirty="0">
                <a:solidFill>
                  <a:srgbClr val="002060"/>
                </a:solidFill>
                <a:latin typeface="#9Slide03 AllRoundGothic" panose="020B0703020202020104" pitchFamily="34" charset="0"/>
              </a:rPr>
              <a:t> </a:t>
            </a:r>
            <a:r>
              <a:rPr lang="en-US" sz="1800" b="1" dirty="0" err="1">
                <a:solidFill>
                  <a:srgbClr val="002060"/>
                </a:solidFill>
                <a:latin typeface="#9Slide03 AllRoundGothic" panose="020B0703020202020104" pitchFamily="34" charset="0"/>
              </a:rPr>
              <a:t>luận</a:t>
            </a:r>
            <a:endParaRPr lang="en-US" sz="1800" b="1" dirty="0">
              <a:solidFill>
                <a:srgbClr val="002060"/>
              </a:solidFill>
              <a:latin typeface="#9Slide03 AllRoundGothic" panose="020B0703020202020104" pitchFamily="34" charset="0"/>
            </a:endParaRPr>
          </a:p>
        </p:txBody>
      </p:sp>
      <p:sp>
        <p:nvSpPr>
          <p:cNvPr id="31" name="Rectangle: Rounded Corners 30">
            <a:extLst>
              <a:ext uri="{FF2B5EF4-FFF2-40B4-BE49-F238E27FC236}">
                <a16:creationId xmlns:a16="http://schemas.microsoft.com/office/drawing/2014/main" xmlns="" id="{1E7AB69A-D5F3-454A-ABFA-0AE019AD1F24}"/>
              </a:ext>
            </a:extLst>
          </p:cNvPr>
          <p:cNvSpPr/>
          <p:nvPr/>
        </p:nvSpPr>
        <p:spPr>
          <a:xfrm>
            <a:off x="795866" y="3256844"/>
            <a:ext cx="4018845" cy="1529645"/>
          </a:xfrm>
          <a:prstGeom prst="roundRect">
            <a:avLst/>
          </a:prstGeom>
          <a:solidFill>
            <a:schemeClr val="tx1">
              <a:lumMod val="90000"/>
            </a:scheme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rPr>
              <a:t>Số</a:t>
            </a:r>
            <a:r>
              <a:rPr lang="en-US" sz="1800" dirty="0">
                <a:solidFill>
                  <a:srgbClr val="002060"/>
                </a:solidFill>
              </a:rPr>
              <a:t> </a:t>
            </a:r>
            <a:r>
              <a:rPr lang="en-US" sz="1800" dirty="0" err="1">
                <a:solidFill>
                  <a:srgbClr val="002060"/>
                </a:solidFill>
              </a:rPr>
              <a:t>chỉ</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lực</a:t>
            </a:r>
            <a:r>
              <a:rPr lang="en-US" sz="1800" dirty="0">
                <a:solidFill>
                  <a:srgbClr val="002060"/>
                </a:solidFill>
              </a:rPr>
              <a:t> </a:t>
            </a:r>
            <a:r>
              <a:rPr lang="en-US" sz="1800" dirty="0" err="1">
                <a:solidFill>
                  <a:srgbClr val="002060"/>
                </a:solidFill>
              </a:rPr>
              <a:t>kế</a:t>
            </a:r>
            <a:r>
              <a:rPr lang="en-US" sz="1800" dirty="0">
                <a:solidFill>
                  <a:srgbClr val="002060"/>
                </a:solidFill>
              </a:rPr>
              <a:t> </a:t>
            </a:r>
            <a:r>
              <a:rPr lang="en-US" sz="1800" dirty="0" err="1">
                <a:solidFill>
                  <a:srgbClr val="002060"/>
                </a:solidFill>
              </a:rPr>
              <a:t>trong</a:t>
            </a:r>
            <a:r>
              <a:rPr lang="en-US" sz="1800" dirty="0">
                <a:solidFill>
                  <a:srgbClr val="002060"/>
                </a:solidFill>
              </a:rPr>
              <a:t> tr</a:t>
            </a:r>
            <a:r>
              <a:rPr lang="vi-VN" sz="1800" dirty="0">
                <a:solidFill>
                  <a:srgbClr val="002060"/>
                </a:solidFill>
              </a:rPr>
              <a:t>ư</a:t>
            </a:r>
            <a:r>
              <a:rPr lang="en-US" sz="1800" dirty="0" err="1">
                <a:solidFill>
                  <a:srgbClr val="002060"/>
                </a:solidFill>
              </a:rPr>
              <a:t>ờng</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có</a:t>
            </a:r>
            <a:r>
              <a:rPr lang="en-US" sz="1800" dirty="0">
                <a:solidFill>
                  <a:srgbClr val="002060"/>
                </a:solidFill>
              </a:rPr>
              <a:t> n</a:t>
            </a:r>
            <a:r>
              <a:rPr lang="vi-VN" sz="1800" dirty="0">
                <a:solidFill>
                  <a:srgbClr val="002060"/>
                </a:solidFill>
              </a:rPr>
              <a:t>ư</a:t>
            </a:r>
            <a:r>
              <a:rPr lang="en-US" sz="1800" dirty="0" err="1">
                <a:solidFill>
                  <a:srgbClr val="002060"/>
                </a:solidFill>
              </a:rPr>
              <a:t>ớc</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hộp</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lớn</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khi</a:t>
            </a:r>
            <a:r>
              <a:rPr lang="en-US" sz="1800" dirty="0">
                <a:solidFill>
                  <a:srgbClr val="002060"/>
                </a:solidFill>
              </a:rPr>
              <a:t> </a:t>
            </a:r>
            <a:r>
              <a:rPr lang="en-US" sz="1800" dirty="0" err="1">
                <a:solidFill>
                  <a:srgbClr val="002060"/>
                </a:solidFill>
              </a:rPr>
              <a:t>ch</a:t>
            </a:r>
            <a:r>
              <a:rPr lang="vi-VN" sz="1800" dirty="0">
                <a:solidFill>
                  <a:srgbClr val="002060"/>
                </a:solidFill>
              </a:rPr>
              <a:t>ư</a:t>
            </a:r>
            <a:r>
              <a:rPr lang="en-US" sz="1800" dirty="0">
                <a:solidFill>
                  <a:srgbClr val="002060"/>
                </a:solidFill>
              </a:rPr>
              <a:t>a </a:t>
            </a:r>
            <a:r>
              <a:rPr lang="en-US" sz="1800" dirty="0" err="1">
                <a:solidFill>
                  <a:srgbClr val="002060"/>
                </a:solidFill>
              </a:rPr>
              <a:t>có</a:t>
            </a:r>
            <a:r>
              <a:rPr lang="en-US" sz="1800" dirty="0">
                <a:solidFill>
                  <a:srgbClr val="002060"/>
                </a:solidFill>
              </a:rPr>
              <a:t> n</a:t>
            </a:r>
            <a:r>
              <a:rPr lang="vi-VN" sz="1800" dirty="0">
                <a:solidFill>
                  <a:srgbClr val="002060"/>
                </a:solidFill>
              </a:rPr>
              <a:t>ư</a:t>
            </a:r>
            <a:r>
              <a:rPr lang="en-US" sz="1800" dirty="0" err="1">
                <a:solidFill>
                  <a:srgbClr val="002060"/>
                </a:solidFill>
              </a:rPr>
              <a:t>ớc</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hộp</a:t>
            </a:r>
            <a:r>
              <a:rPr lang="en-US" sz="1800" dirty="0">
                <a:solidFill>
                  <a:srgbClr val="002060"/>
                </a:solidFill>
              </a:rPr>
              <a:t> do </a:t>
            </a:r>
            <a:r>
              <a:rPr lang="en-US" sz="1800" dirty="0" err="1">
                <a:solidFill>
                  <a:srgbClr val="002060"/>
                </a:solidFill>
              </a:rPr>
              <a:t>lực</a:t>
            </a:r>
            <a:r>
              <a:rPr lang="en-US" sz="1800" dirty="0">
                <a:solidFill>
                  <a:srgbClr val="002060"/>
                </a:solidFill>
              </a:rPr>
              <a:t> </a:t>
            </a:r>
            <a:r>
              <a:rPr lang="en-US" sz="1800" dirty="0" err="1">
                <a:solidFill>
                  <a:srgbClr val="002060"/>
                </a:solidFill>
              </a:rPr>
              <a:t>cản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nước</a:t>
            </a:r>
            <a:r>
              <a:rPr lang="en-US" sz="1800" dirty="0">
                <a:solidFill>
                  <a:srgbClr val="002060"/>
                </a:solidFill>
              </a:rPr>
              <a:t> </a:t>
            </a:r>
            <a:r>
              <a:rPr lang="en-US" sz="1800" dirty="0" err="1">
                <a:solidFill>
                  <a:srgbClr val="002060"/>
                </a:solidFill>
              </a:rPr>
              <a:t>lớn</a:t>
            </a:r>
            <a:r>
              <a:rPr lang="en-US" sz="1800" dirty="0">
                <a:solidFill>
                  <a:srgbClr val="002060"/>
                </a:solidFill>
              </a:rPr>
              <a:t> </a:t>
            </a:r>
            <a:r>
              <a:rPr lang="en-US" sz="1800" dirty="0" err="1">
                <a:solidFill>
                  <a:srgbClr val="002060"/>
                </a:solidFill>
              </a:rPr>
              <a:t>hơn</a:t>
            </a:r>
            <a:r>
              <a:rPr lang="en-US" sz="1800" dirty="0">
                <a:solidFill>
                  <a:srgbClr val="002060"/>
                </a:solidFill>
              </a:rPr>
              <a:t> </a:t>
            </a:r>
            <a:r>
              <a:rPr lang="en-US" sz="1800" dirty="0" err="1">
                <a:solidFill>
                  <a:srgbClr val="002060"/>
                </a:solidFill>
              </a:rPr>
              <a:t>lực</a:t>
            </a:r>
            <a:r>
              <a:rPr lang="en-US" sz="1800" dirty="0">
                <a:solidFill>
                  <a:srgbClr val="002060"/>
                </a:solidFill>
              </a:rPr>
              <a:t> </a:t>
            </a:r>
            <a:r>
              <a:rPr lang="en-US" sz="1800" dirty="0" err="1">
                <a:solidFill>
                  <a:srgbClr val="002060"/>
                </a:solidFill>
              </a:rPr>
              <a:t>cản</a:t>
            </a:r>
            <a:r>
              <a:rPr lang="en-US" sz="1800" dirty="0">
                <a:solidFill>
                  <a:srgbClr val="002060"/>
                </a:solidFill>
              </a:rPr>
              <a:t> </a:t>
            </a:r>
            <a:r>
              <a:rPr lang="en-US" sz="1800" dirty="0" err="1">
                <a:solidFill>
                  <a:srgbClr val="002060"/>
                </a:solidFill>
              </a:rPr>
              <a:t>của</a:t>
            </a:r>
            <a:r>
              <a:rPr lang="en-US" sz="1800" dirty="0">
                <a:solidFill>
                  <a:srgbClr val="002060"/>
                </a:solidFill>
              </a:rPr>
              <a:t> </a:t>
            </a:r>
            <a:r>
              <a:rPr lang="en-US" sz="1800" dirty="0" err="1">
                <a:solidFill>
                  <a:srgbClr val="002060"/>
                </a:solidFill>
              </a:rPr>
              <a:t>không</a:t>
            </a:r>
            <a:r>
              <a:rPr lang="en-US" sz="1800" dirty="0">
                <a:solidFill>
                  <a:srgbClr val="002060"/>
                </a:solidFill>
              </a:rPr>
              <a:t> </a:t>
            </a:r>
            <a:r>
              <a:rPr lang="en-US" sz="1800" dirty="0" err="1">
                <a:solidFill>
                  <a:srgbClr val="002060"/>
                </a:solidFill>
              </a:rPr>
              <a:t>khí</a:t>
            </a:r>
            <a:endParaRPr lang="en-US" sz="1800" dirty="0">
              <a:solidFill>
                <a:srgbClr val="002060"/>
              </a:solidFill>
            </a:endParaRPr>
          </a:p>
        </p:txBody>
      </p:sp>
    </p:spTree>
    <p:extLst>
      <p:ext uri="{BB962C8B-B14F-4D97-AF65-F5344CB8AC3E}">
        <p14:creationId xmlns:p14="http://schemas.microsoft.com/office/powerpoint/2010/main" val="384105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30" name="Google Shape;830;p33"/>
          <p:cNvPicPr preferRelativeResize="0"/>
          <p:nvPr/>
        </p:nvPicPr>
        <p:blipFill rotWithShape="1">
          <a:blip r:embed="rId3">
            <a:alphaModFix amt="90000"/>
          </a:blip>
          <a:srcRect l="16945" t="23685" r="10977" b="22040"/>
          <a:stretch/>
        </p:blipFill>
        <p:spPr>
          <a:xfrm rot="-1850224">
            <a:off x="1218899" y="3856104"/>
            <a:ext cx="281737" cy="302773"/>
          </a:xfrm>
          <a:prstGeom prst="rect">
            <a:avLst/>
          </a:prstGeom>
          <a:noFill/>
          <a:ln>
            <a:noFill/>
          </a:ln>
        </p:spPr>
      </p:pic>
      <p:sp>
        <p:nvSpPr>
          <p:cNvPr id="832" name="Google Shape;832;p33">
            <a:hlinkClick r:id="rId4"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833" name="Google Shape;833;p33">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834" name="Google Shape;834;p33">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835" name="Google Shape;835;p33">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836" name="Google Shape;836;p33">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837" name="Google Shape;837;p33">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838" name="Google Shape;838;p33">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839" name="Google Shape;839;p33">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840" name="Google Shape;840;p33">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841" name="Google Shape;841;p33">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842" name="Google Shape;842;p33">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843" name="Google Shape;843;p33">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844" name="Google Shape;844;p33">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45" name="Google Shape;845;p33">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pic>
        <p:nvPicPr>
          <p:cNvPr id="24" name="Google Shape;850;p34">
            <a:extLst>
              <a:ext uri="{FF2B5EF4-FFF2-40B4-BE49-F238E27FC236}">
                <a16:creationId xmlns:a16="http://schemas.microsoft.com/office/drawing/2014/main" xmlns="" id="{69A2B503-1A3C-4C39-9D65-F9BC3D3AC7C9}"/>
              </a:ext>
            </a:extLst>
          </p:cNvPr>
          <p:cNvPicPr preferRelativeResize="0"/>
          <p:nvPr/>
        </p:nvPicPr>
        <p:blipFill rotWithShape="1">
          <a:blip r:embed="rId7">
            <a:alphaModFix amt="90000"/>
          </a:blip>
          <a:srcRect l="852" t="3632" b="4876"/>
          <a:stretch/>
        </p:blipFill>
        <p:spPr>
          <a:xfrm>
            <a:off x="970523" y="601683"/>
            <a:ext cx="7202954" cy="561073"/>
          </a:xfrm>
          <a:prstGeom prst="rect">
            <a:avLst/>
          </a:prstGeom>
          <a:noFill/>
          <a:ln>
            <a:noFill/>
          </a:ln>
        </p:spPr>
      </p:pic>
      <p:pic>
        <p:nvPicPr>
          <p:cNvPr id="25" name="Google Shape;829;p33">
            <a:extLst>
              <a:ext uri="{FF2B5EF4-FFF2-40B4-BE49-F238E27FC236}">
                <a16:creationId xmlns:a16="http://schemas.microsoft.com/office/drawing/2014/main" xmlns="" id="{BA03F19D-870E-4218-94DB-AD6DAFE02316}"/>
              </a:ext>
            </a:extLst>
          </p:cNvPr>
          <p:cNvPicPr preferRelativeResize="0"/>
          <p:nvPr/>
        </p:nvPicPr>
        <p:blipFill>
          <a:blip r:embed="rId8">
            <a:alphaModFix amt="89000"/>
          </a:blip>
          <a:stretch>
            <a:fillRect/>
          </a:stretch>
        </p:blipFill>
        <p:spPr>
          <a:xfrm>
            <a:off x="8023957" y="670750"/>
            <a:ext cx="672342" cy="675973"/>
          </a:xfrm>
          <a:prstGeom prst="rect">
            <a:avLst/>
          </a:prstGeom>
          <a:noFill/>
          <a:ln>
            <a:noFill/>
          </a:ln>
        </p:spPr>
      </p:pic>
      <p:pic>
        <p:nvPicPr>
          <p:cNvPr id="26" name="Google Shape;831;p33">
            <a:extLst>
              <a:ext uri="{FF2B5EF4-FFF2-40B4-BE49-F238E27FC236}">
                <a16:creationId xmlns:a16="http://schemas.microsoft.com/office/drawing/2014/main" xmlns="" id="{4E74369A-88F4-4E1C-9622-DEF035C6DBD7}"/>
              </a:ext>
            </a:extLst>
          </p:cNvPr>
          <p:cNvPicPr preferRelativeResize="0"/>
          <p:nvPr/>
        </p:nvPicPr>
        <p:blipFill>
          <a:blip r:embed="rId9">
            <a:alphaModFix amt="85000"/>
          </a:blip>
          <a:stretch>
            <a:fillRect/>
          </a:stretch>
        </p:blipFill>
        <p:spPr>
          <a:xfrm>
            <a:off x="7494675" y="699326"/>
            <a:ext cx="724644" cy="630498"/>
          </a:xfrm>
          <a:prstGeom prst="rect">
            <a:avLst/>
          </a:prstGeom>
          <a:noFill/>
          <a:ln>
            <a:noFill/>
          </a:ln>
        </p:spPr>
      </p:pic>
      <p:sp>
        <p:nvSpPr>
          <p:cNvPr id="29" name="Google Shape;828;p33">
            <a:extLst>
              <a:ext uri="{FF2B5EF4-FFF2-40B4-BE49-F238E27FC236}">
                <a16:creationId xmlns:a16="http://schemas.microsoft.com/office/drawing/2014/main" xmlns="" id="{1C35D02F-7136-4F3D-BF55-7987656E4FD1}"/>
              </a:ext>
            </a:extLst>
          </p:cNvPr>
          <p:cNvSpPr txBox="1">
            <a:spLocks/>
          </p:cNvSpPr>
          <p:nvPr/>
        </p:nvSpPr>
        <p:spPr>
          <a:xfrm>
            <a:off x="345689" y="654875"/>
            <a:ext cx="8068800" cy="44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400"/>
              <a:buFont typeface="Patrick Hand"/>
              <a:buNone/>
              <a:defRPr sz="34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vi-VN" sz="4000" dirty="0">
                <a:solidFill>
                  <a:srgbClr val="002060"/>
                </a:solidFill>
              </a:rPr>
              <a:t>1. Thí nghiệm về lực cản của nước</a:t>
            </a:r>
          </a:p>
        </p:txBody>
      </p:sp>
      <p:sp>
        <p:nvSpPr>
          <p:cNvPr id="6" name="AutoShape 10" descr="Suy nghĩ nghi ngờ người cầm một dấu chấm hỏi | Công cụ đồ họa PSD Tải xuống  miễn phí - Pikbest">
            <a:extLst>
              <a:ext uri="{FF2B5EF4-FFF2-40B4-BE49-F238E27FC236}">
                <a16:creationId xmlns:a16="http://schemas.microsoft.com/office/drawing/2014/main" xmlns="" id="{9C032C85-9DA6-4A4A-96EF-8040F5A92F4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ình ảnh Phim Hoạt Hình Dễ Thương Phim Hoạt Hình Cậu Bé đáng Yêu, Clipart  Bối Rối, Phim Hoạt Hình Dễ Thương, Con Trai Vector và PNG với nền trong  suốt để">
            <a:extLst>
              <a:ext uri="{FF2B5EF4-FFF2-40B4-BE49-F238E27FC236}">
                <a16:creationId xmlns:a16="http://schemas.microsoft.com/office/drawing/2014/main" xmlns="" id="{4DA80B59-D512-4326-AEAC-8A8D3ED2BF8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77667" y1="21980" x2="84917" y2="21477"/>
                        <a14:foregroundMark x1="85083" y1="21728" x2="81583" y2="30285"/>
                        <a14:foregroundMark x1="79250" y1="39933" x2="79250" y2="39933"/>
                        <a14:foregroundMark x1="57000" y1="36409" x2="57000" y2="57718"/>
                        <a14:foregroundMark x1="56083" y1="39933" x2="60917" y2="45638"/>
                        <a14:foregroundMark x1="60500" y1="39262" x2="54167" y2="49832"/>
                        <a14:foregroundMark x1="43000" y1="37752" x2="40667" y2="51762"/>
                        <a14:foregroundMark x1="37833" y1="40856" x2="47583" y2="46728"/>
                        <a14:foregroundMark x1="45417" y1="40185" x2="43500" y2="47651"/>
                      </a14:backgroundRemoval>
                    </a14:imgEffect>
                  </a14:imgLayer>
                </a14:imgProps>
              </a:ext>
              <a:ext uri="{28A0092B-C50C-407E-A947-70E740481C1C}">
                <a14:useLocalDpi xmlns:a14="http://schemas.microsoft.com/office/drawing/2010/main" val="0"/>
              </a:ext>
            </a:extLst>
          </a:blip>
          <a:srcRect/>
          <a:stretch>
            <a:fillRect/>
          </a:stretch>
        </p:blipFill>
        <p:spPr bwMode="auto">
          <a:xfrm>
            <a:off x="-715254" y="1253067"/>
            <a:ext cx="3575884" cy="355176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xmlns="" id="{D3D090E0-55C6-418B-843D-46E03249167C}"/>
              </a:ext>
            </a:extLst>
          </p:cNvPr>
          <p:cNvSpPr/>
          <p:nvPr/>
        </p:nvSpPr>
        <p:spPr>
          <a:xfrm>
            <a:off x="2472268" y="1298222"/>
            <a:ext cx="5012266" cy="801511"/>
          </a:xfrm>
          <a:prstGeom prst="wedgeRoundRectCallout">
            <a:avLst>
              <a:gd name="adj1" fmla="val -49887"/>
              <a:gd name="adj2" fmla="val 28028"/>
              <a:gd name="adj3" fmla="val 16667"/>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9Slide03 AllRoundGothic" panose="020B0703020202020104" pitchFamily="34" charset="0"/>
              </a:rPr>
              <a:t>Em</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hãy</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tìm</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thêm</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ví</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dụ</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về</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lực</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cản</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các</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vật</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chuyển</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động</a:t>
            </a:r>
            <a:r>
              <a:rPr lang="en-US" sz="2000" dirty="0">
                <a:solidFill>
                  <a:srgbClr val="002060"/>
                </a:solidFill>
                <a:latin typeface="#9Slide03 AllRoundGothic" panose="020B0703020202020104" pitchFamily="34" charset="0"/>
              </a:rPr>
              <a:t> </a:t>
            </a:r>
            <a:r>
              <a:rPr lang="en-US" sz="2000" dirty="0" err="1">
                <a:solidFill>
                  <a:srgbClr val="002060"/>
                </a:solidFill>
                <a:latin typeface="#9Slide03 AllRoundGothic" panose="020B0703020202020104" pitchFamily="34" charset="0"/>
              </a:rPr>
              <a:t>trong</a:t>
            </a:r>
            <a:r>
              <a:rPr lang="en-US" sz="2000" dirty="0">
                <a:solidFill>
                  <a:srgbClr val="002060"/>
                </a:solidFill>
                <a:latin typeface="#9Slide03 AllRoundGothic" panose="020B0703020202020104" pitchFamily="34" charset="0"/>
              </a:rPr>
              <a:t> n</a:t>
            </a:r>
            <a:r>
              <a:rPr lang="vi-VN" sz="2000" dirty="0">
                <a:solidFill>
                  <a:srgbClr val="002060"/>
                </a:solidFill>
                <a:latin typeface="#9Slide03 AllRoundGothic" panose="020B0703020202020104" pitchFamily="34" charset="0"/>
              </a:rPr>
              <a:t>ư</a:t>
            </a:r>
            <a:r>
              <a:rPr lang="en-US" sz="2000" dirty="0" err="1">
                <a:solidFill>
                  <a:srgbClr val="002060"/>
                </a:solidFill>
                <a:latin typeface="#9Slide03 AllRoundGothic" panose="020B0703020202020104" pitchFamily="34" charset="0"/>
              </a:rPr>
              <a:t>ớc</a:t>
            </a:r>
            <a:r>
              <a:rPr lang="en-US" sz="2000" dirty="0">
                <a:solidFill>
                  <a:srgbClr val="002060"/>
                </a:solidFill>
                <a:latin typeface="#9Slide03 AllRoundGothic" panose="020B0703020202020104" pitchFamily="34" charset="0"/>
              </a:rPr>
              <a:t>?</a:t>
            </a:r>
          </a:p>
        </p:txBody>
      </p:sp>
      <p:pic>
        <p:nvPicPr>
          <p:cNvPr id="8" name="Picture 7">
            <a:extLst>
              <a:ext uri="{FF2B5EF4-FFF2-40B4-BE49-F238E27FC236}">
                <a16:creationId xmlns:a16="http://schemas.microsoft.com/office/drawing/2014/main" xmlns="" id="{40CE4BBE-EFD4-4972-902C-C3BCFEE47FF1}"/>
              </a:ext>
            </a:extLst>
          </p:cNvPr>
          <p:cNvPicPr>
            <a:picLocks noChangeAspect="1"/>
          </p:cNvPicPr>
          <p:nvPr/>
        </p:nvPicPr>
        <p:blipFill>
          <a:blip r:embed="rId12"/>
          <a:stretch>
            <a:fillRect/>
          </a:stretch>
        </p:blipFill>
        <p:spPr>
          <a:xfrm>
            <a:off x="6077300" y="2180872"/>
            <a:ext cx="2694167" cy="2018595"/>
          </a:xfrm>
          <a:prstGeom prst="roundRect">
            <a:avLst/>
          </a:prstGeom>
          <a:ln>
            <a:solidFill>
              <a:schemeClr val="accent1">
                <a:lumMod val="90000"/>
              </a:schemeClr>
            </a:solidFill>
          </a:ln>
        </p:spPr>
      </p:pic>
      <p:sp>
        <p:nvSpPr>
          <p:cNvPr id="9" name="Rectangle: Rounded Corners 8">
            <a:extLst>
              <a:ext uri="{FF2B5EF4-FFF2-40B4-BE49-F238E27FC236}">
                <a16:creationId xmlns:a16="http://schemas.microsoft.com/office/drawing/2014/main" xmlns="" id="{79B443EC-FF7F-471E-BC1A-0DAA6CAB6084}"/>
              </a:ext>
            </a:extLst>
          </p:cNvPr>
          <p:cNvSpPr/>
          <p:nvPr/>
        </p:nvSpPr>
        <p:spPr>
          <a:xfrm>
            <a:off x="2460978" y="2338916"/>
            <a:ext cx="3431823" cy="1916994"/>
          </a:xfrm>
          <a:prstGeom prst="roundRect">
            <a:avLst/>
          </a:prstGeom>
          <a:solidFill>
            <a:schemeClr val="bg1"/>
          </a:solidFill>
          <a:ln>
            <a:solidFill>
              <a:schemeClr val="accent1">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2060"/>
                </a:solidFill>
                <a:latin typeface="#9Slide05 Lobster" panose="02000506000000020003" pitchFamily="2" charset="0"/>
              </a:rPr>
              <a:t>Ta </a:t>
            </a:r>
            <a:r>
              <a:rPr lang="en-US" sz="1800" dirty="0" err="1">
                <a:solidFill>
                  <a:srgbClr val="002060"/>
                </a:solidFill>
                <a:latin typeface="#9Slide05 Lobster" panose="02000506000000020003" pitchFamily="2" charset="0"/>
              </a:rPr>
              <a:t>thả</a:t>
            </a:r>
            <a:r>
              <a:rPr lang="en-US" sz="1800" dirty="0">
                <a:solidFill>
                  <a:srgbClr val="002060"/>
                </a:solidFill>
                <a:latin typeface="#9Slide05 Lobster" panose="02000506000000020003" pitchFamily="2" charset="0"/>
              </a:rPr>
              <a:t> 2 </a:t>
            </a:r>
            <a:r>
              <a:rPr lang="en-US" sz="1800" dirty="0" err="1">
                <a:solidFill>
                  <a:srgbClr val="002060"/>
                </a:solidFill>
                <a:latin typeface="#9Slide05 Lobster" panose="02000506000000020003" pitchFamily="2" charset="0"/>
              </a:rPr>
              <a:t>hòn</a:t>
            </a:r>
            <a:r>
              <a:rPr lang="en-US" sz="1800" dirty="0">
                <a:solidFill>
                  <a:srgbClr val="002060"/>
                </a:solidFill>
                <a:latin typeface="#9Slide05 Lobster" panose="02000506000000020003" pitchFamily="2" charset="0"/>
              </a:rPr>
              <a:t> bi </a:t>
            </a:r>
            <a:r>
              <a:rPr lang="en-US" sz="1800" dirty="0" err="1">
                <a:solidFill>
                  <a:srgbClr val="002060"/>
                </a:solidFill>
                <a:latin typeface="#9Slide05 Lobster" panose="02000506000000020003" pitchFamily="2" charset="0"/>
              </a:rPr>
              <a:t>giống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nhau</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vào</a:t>
            </a:r>
            <a:r>
              <a:rPr lang="en-US" sz="1800" dirty="0">
                <a:solidFill>
                  <a:srgbClr val="002060"/>
                </a:solidFill>
                <a:latin typeface="#9Slide05 Lobster" panose="02000506000000020003" pitchFamily="2" charset="0"/>
              </a:rPr>
              <a:t> 2 </a:t>
            </a:r>
            <a:r>
              <a:rPr lang="en-US" sz="1800" dirty="0" err="1">
                <a:solidFill>
                  <a:srgbClr val="002060"/>
                </a:solidFill>
                <a:latin typeface="#9Slide05 Lobster" panose="02000506000000020003" pitchFamily="2" charset="0"/>
              </a:rPr>
              <a:t>lọ</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trong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đó</a:t>
            </a:r>
            <a:r>
              <a:rPr lang="en-US" sz="1800" dirty="0">
                <a:solidFill>
                  <a:srgbClr val="002060"/>
                </a:solidFill>
                <a:latin typeface="#9Slide05 Lobster" panose="02000506000000020003" pitchFamily="2" charset="0"/>
              </a:rPr>
              <a:t> 1 </a:t>
            </a:r>
            <a:r>
              <a:rPr lang="en-US" sz="1800" dirty="0" err="1">
                <a:solidFill>
                  <a:srgbClr val="002060"/>
                </a:solidFill>
                <a:latin typeface="#9Slide05 Lobster" panose="02000506000000020003" pitchFamily="2" charset="0"/>
              </a:rPr>
              <a:t>lọ</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rỗng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chứa</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không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khí</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và</a:t>
            </a:r>
            <a:r>
              <a:rPr lang="en-US" sz="1800" dirty="0">
                <a:solidFill>
                  <a:srgbClr val="002060"/>
                </a:solidFill>
                <a:latin typeface="#9Slide05 Lobster" panose="02000506000000020003" pitchFamily="2" charset="0"/>
              </a:rPr>
              <a:t> 1 </a:t>
            </a:r>
            <a:r>
              <a:rPr lang="en-US" sz="1800" dirty="0" err="1">
                <a:solidFill>
                  <a:srgbClr val="002060"/>
                </a:solidFill>
                <a:latin typeface="#9Slide05 Lobster" panose="02000506000000020003" pitchFamily="2" charset="0"/>
              </a:rPr>
              <a:t>lọ</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đổ</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đày</a:t>
            </a:r>
            <a:r>
              <a:rPr lang="en-US" sz="1800" dirty="0">
                <a:solidFill>
                  <a:srgbClr val="002060"/>
                </a:solidFill>
                <a:latin typeface="#9Slide05 Lobster" panose="02000506000000020003" pitchFamily="2" charset="0"/>
              </a:rPr>
              <a:t> n</a:t>
            </a:r>
            <a:r>
              <a:rPr lang="vi-VN" sz="1800" dirty="0">
                <a:solidFill>
                  <a:srgbClr val="002060"/>
                </a:solidFill>
                <a:latin typeface="#9Slide05 Lobster" panose="02000506000000020003" pitchFamily="2" charset="0"/>
              </a:rPr>
              <a:t>ư</a:t>
            </a:r>
            <a:r>
              <a:rPr lang="en-US" sz="1800" dirty="0" err="1">
                <a:solidFill>
                  <a:srgbClr val="002060"/>
                </a:solidFill>
                <a:latin typeface="#9Slide05 Lobster" panose="02000506000000020003" pitchFamily="2" charset="0"/>
              </a:rPr>
              <a:t>ớc</a:t>
            </a:r>
            <a:r>
              <a:rPr lang="en-US" sz="1800" dirty="0">
                <a:solidFill>
                  <a:srgbClr val="002060"/>
                </a:solidFill>
                <a:latin typeface="#9Slide05 Lobster" panose="02000506000000020003" pitchFamily="2" charset="0"/>
              </a:rPr>
              <a:t>. Ta </a:t>
            </a:r>
            <a:r>
              <a:rPr lang="en-US" sz="1800" dirty="0" err="1">
                <a:solidFill>
                  <a:srgbClr val="002060"/>
                </a:solidFill>
                <a:latin typeface="#9Slide05 Lobster" panose="02000506000000020003" pitchFamily="2" charset="0"/>
              </a:rPr>
              <a:t>thấy</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hòn</a:t>
            </a:r>
            <a:r>
              <a:rPr lang="en-US" sz="1800" dirty="0">
                <a:solidFill>
                  <a:srgbClr val="002060"/>
                </a:solidFill>
                <a:latin typeface="#9Slide05 Lobster" panose="02000506000000020003" pitchFamily="2" charset="0"/>
              </a:rPr>
              <a:t> bi </a:t>
            </a:r>
            <a:r>
              <a:rPr lang="en-US" sz="1800" dirty="0" err="1">
                <a:solidFill>
                  <a:srgbClr val="002060"/>
                </a:solidFill>
                <a:latin typeface="#9Slide05 Lobster" panose="02000506000000020003" pitchFamily="2" charset="0"/>
              </a:rPr>
              <a:t>thả</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trong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không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khí</a:t>
            </a:r>
            <a:r>
              <a:rPr lang="en-US" sz="1800" dirty="0">
                <a:solidFill>
                  <a:srgbClr val="002060"/>
                </a:solidFill>
                <a:latin typeface="#9Slide05 Lobster" panose="02000506000000020003" pitchFamily="2" charset="0"/>
              </a:rPr>
              <a:t> r</a:t>
            </a:r>
            <a:r>
              <a:rPr lang="vi-VN" sz="1800" dirty="0">
                <a:solidFill>
                  <a:srgbClr val="002060"/>
                </a:solidFill>
                <a:latin typeface="#9Slide05 Lobster" panose="02000506000000020003" pitchFamily="2" charset="0"/>
              </a:rPr>
              <a:t>ơ</a:t>
            </a:r>
            <a:r>
              <a:rPr lang="en-US" sz="1800" dirty="0" err="1">
                <a:solidFill>
                  <a:srgbClr val="002060"/>
                </a:solidFill>
                <a:latin typeface="#9Slide05 Lobster" panose="02000506000000020003" pitchFamily="2" charset="0"/>
              </a:rPr>
              <a:t>i</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chạm</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đáy</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nhanh</a:t>
            </a:r>
            <a:r>
              <a:rPr lang="en-US" sz="1800" dirty="0">
                <a:solidFill>
                  <a:srgbClr val="002060"/>
                </a:solidFill>
                <a:latin typeface="#9Slide05 Lobster" panose="02000506000000020003" pitchFamily="2" charset="0"/>
              </a:rPr>
              <a:t> h</a:t>
            </a:r>
            <a:r>
              <a:rPr lang="vi-VN" sz="1800" dirty="0">
                <a:solidFill>
                  <a:srgbClr val="002060"/>
                </a:solidFill>
                <a:latin typeface="#9Slide05 Lobster" panose="02000506000000020003" pitchFamily="2" charset="0"/>
              </a:rPr>
              <a:t>ơ</a:t>
            </a:r>
            <a:r>
              <a:rPr lang="en-US" sz="1800" dirty="0">
                <a:solidFill>
                  <a:srgbClr val="002060"/>
                </a:solidFill>
                <a:latin typeface="#9Slide05 Lobster" panose="02000506000000020003" pitchFamily="2" charset="0"/>
              </a:rPr>
              <a:t>n </a:t>
            </a:r>
            <a:r>
              <a:rPr lang="en-US" sz="1800" dirty="0" err="1">
                <a:solidFill>
                  <a:srgbClr val="002060"/>
                </a:solidFill>
                <a:latin typeface="#9Slide05 Lobster" panose="02000506000000020003" pitchFamily="2" charset="0"/>
              </a:rPr>
              <a:t>hòn</a:t>
            </a:r>
            <a:r>
              <a:rPr lang="en-US" sz="1800" dirty="0">
                <a:solidFill>
                  <a:srgbClr val="002060"/>
                </a:solidFill>
                <a:latin typeface="#9Slide05 Lobster" panose="02000506000000020003" pitchFamily="2" charset="0"/>
              </a:rPr>
              <a:t> bi </a:t>
            </a:r>
            <a:r>
              <a:rPr lang="en-US" sz="1800" dirty="0" err="1">
                <a:solidFill>
                  <a:srgbClr val="002060"/>
                </a:solidFill>
                <a:latin typeface="#9Slide05 Lobster" panose="02000506000000020003" pitchFamily="2" charset="0"/>
              </a:rPr>
              <a:t>thả</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vào</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lọ</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đựng</a:t>
            </a:r>
            <a:r>
              <a:rPr lang="en-US" sz="1800" dirty="0">
                <a:solidFill>
                  <a:srgbClr val="002060"/>
                </a:solidFill>
                <a:latin typeface="#9Slide05 Lobster" panose="02000506000000020003" pitchFamily="2" charset="0"/>
              </a:rPr>
              <a:t> </a:t>
            </a:r>
            <a:r>
              <a:rPr lang="en-US" sz="1800" dirty="0" err="1">
                <a:solidFill>
                  <a:srgbClr val="002060"/>
                </a:solidFill>
                <a:latin typeface="#9Slide05 Lobster" panose="02000506000000020003" pitchFamily="2" charset="0"/>
              </a:rPr>
              <a:t>nước</a:t>
            </a:r>
            <a:r>
              <a:rPr lang="en-US" sz="1800" dirty="0">
                <a:solidFill>
                  <a:srgbClr val="002060"/>
                </a:solidFill>
                <a:latin typeface="#9Slide05 Lobster" panose="02000506000000020003" pitchFamily="2" charset="0"/>
              </a:rPr>
              <a:t>.</a:t>
            </a:r>
          </a:p>
        </p:txBody>
      </p:sp>
      <p:pic>
        <p:nvPicPr>
          <p:cNvPr id="30" name="Picture 2" descr="Hình ảnh Ba Màu Phim Hoạt Hình Bút Chì Màu, Bút Chì Màu, Bút Sáp Màu, Clip  Nghệ Thuật Bút Chì Màu miễn phí tải tập tin PNG PSDComment và Vector">
            <a:extLst>
              <a:ext uri="{FF2B5EF4-FFF2-40B4-BE49-F238E27FC236}">
                <a16:creationId xmlns:a16="http://schemas.microsoft.com/office/drawing/2014/main" xmlns="" id="{58CAEF42-0986-4619-97C0-5F8A6589076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30467" t="9218" r="29589" b="10233"/>
          <a:stretch/>
        </p:blipFill>
        <p:spPr bwMode="auto">
          <a:xfrm>
            <a:off x="1196622" y="4052711"/>
            <a:ext cx="745067" cy="100161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xmlns="" id="{A4220854-5B33-4F57-96E7-64C6101AD308}"/>
              </a:ext>
            </a:extLst>
          </p:cNvPr>
          <p:cNvSpPr/>
          <p:nvPr/>
        </p:nvSpPr>
        <p:spPr>
          <a:xfrm>
            <a:off x="1992489" y="4368801"/>
            <a:ext cx="6423378" cy="598311"/>
          </a:xfrm>
          <a:prstGeom prst="roundRect">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Lực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của</a:t>
            </a:r>
            <a:r>
              <a:rPr lang="en-US" sz="2000" dirty="0">
                <a:solidFill>
                  <a:srgbClr val="002060"/>
                </a:solidFill>
                <a:latin typeface="#9Slide03 Arima Madurai Black" panose="00000A00000000000000" pitchFamily="2" charset="0"/>
                <a:cs typeface="#9Slide03 Arima Madurai Black" panose="00000A00000000000000" pitchFamily="2" charset="0"/>
              </a:rPr>
              <a:t> n</a:t>
            </a:r>
            <a:r>
              <a:rPr lang="vi-VN" sz="2000" dirty="0">
                <a:solidFill>
                  <a:srgbClr val="002060"/>
                </a:solidFill>
                <a:latin typeface="#9Slide03 Arima Madurai Black" panose="00000A00000000000000" pitchFamily="2" charset="0"/>
                <a:cs typeface="#9Slide03 Arima Madurai Black" panose="00000A00000000000000" pitchFamily="2" charset="0"/>
              </a:rPr>
              <a:t>ư</a:t>
            </a:r>
            <a:r>
              <a:rPr lang="en-US" sz="2000" dirty="0" err="1">
                <a:solidFill>
                  <a:srgbClr val="002060"/>
                </a:solidFill>
                <a:latin typeface="#9Slide03 Arima Madurai Black" panose="00000A00000000000000" pitchFamily="2" charset="0"/>
                <a:cs typeface="#9Slide03 Arima Madurai Black" panose="00000A00000000000000" pitchFamily="2" charset="0"/>
              </a:rPr>
              <a:t>ớc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lớn</a:t>
            </a:r>
            <a:r>
              <a:rPr lang="en-US" sz="2000" dirty="0">
                <a:solidFill>
                  <a:srgbClr val="002060"/>
                </a:solidFill>
                <a:latin typeface="#9Slide03 Arima Madurai Black" panose="00000A00000000000000" pitchFamily="2" charset="0"/>
                <a:cs typeface="#9Slide03 Arima Madurai Black" panose="00000A00000000000000" pitchFamily="2" charset="0"/>
              </a:rPr>
              <a:t> h</a:t>
            </a:r>
            <a:r>
              <a:rPr lang="vi-VN" sz="2000" dirty="0">
                <a:solidFill>
                  <a:srgbClr val="002060"/>
                </a:solidFill>
                <a:latin typeface="#9Slide03 Arima Madurai Black" panose="00000A00000000000000" pitchFamily="2" charset="0"/>
                <a:cs typeface="#9Slide03 Arima Madurai Black" panose="00000A00000000000000" pitchFamily="2" charset="0"/>
              </a:rPr>
              <a:t>ơ</a:t>
            </a:r>
            <a:r>
              <a:rPr lang="en-US" sz="2000" dirty="0">
                <a:solidFill>
                  <a:srgbClr val="002060"/>
                </a:solidFill>
                <a:latin typeface="#9Slide03 Arima Madurai Black" panose="00000A00000000000000" pitchFamily="2" charset="0"/>
                <a:cs typeface="#9Slide03 Arima Madurai Black" panose="00000A00000000000000" pitchFamily="2" charset="0"/>
              </a:rPr>
              <a:t>n </a:t>
            </a:r>
            <a:r>
              <a:rPr lang="en-US" sz="2000" dirty="0" err="1">
                <a:solidFill>
                  <a:srgbClr val="002060"/>
                </a:solidFill>
                <a:latin typeface="#9Slide03 Arima Madurai Black" panose="00000A00000000000000" pitchFamily="2" charset="0"/>
                <a:cs typeface="#9Slide03 Arima Madurai Black" panose="00000A00000000000000" pitchFamily="2" charset="0"/>
              </a:rPr>
              <a:t>lực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của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không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0849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barn(inVertical)">
                                      <p:cBhvr>
                                        <p:cTn id="7" dur="500"/>
                                        <p:tgtEl>
                                          <p:spTgt spid="10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30" name="Google Shape;830;p33"/>
          <p:cNvPicPr preferRelativeResize="0"/>
          <p:nvPr/>
        </p:nvPicPr>
        <p:blipFill rotWithShape="1">
          <a:blip r:embed="rId3">
            <a:alphaModFix amt="90000"/>
          </a:blip>
          <a:srcRect l="16945" t="23685" r="10977" b="22040"/>
          <a:stretch/>
        </p:blipFill>
        <p:spPr>
          <a:xfrm rot="-1850224">
            <a:off x="1218899" y="3856104"/>
            <a:ext cx="281737" cy="302773"/>
          </a:xfrm>
          <a:prstGeom prst="rect">
            <a:avLst/>
          </a:prstGeom>
          <a:noFill/>
          <a:ln>
            <a:noFill/>
          </a:ln>
        </p:spPr>
      </p:pic>
      <p:sp>
        <p:nvSpPr>
          <p:cNvPr id="832" name="Google Shape;832;p33">
            <a:hlinkClick r:id="rId4"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833" name="Google Shape;833;p33">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834" name="Google Shape;834;p33">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835" name="Google Shape;835;p33">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836" name="Google Shape;836;p33">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837" name="Google Shape;837;p33">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838" name="Google Shape;838;p33">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839" name="Google Shape;839;p33">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840" name="Google Shape;840;p33">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841" name="Google Shape;841;p33">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842" name="Google Shape;842;p33">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843" name="Google Shape;843;p33">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844" name="Google Shape;844;p33">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45" name="Google Shape;845;p33">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pic>
        <p:nvPicPr>
          <p:cNvPr id="24" name="Google Shape;850;p34">
            <a:extLst>
              <a:ext uri="{FF2B5EF4-FFF2-40B4-BE49-F238E27FC236}">
                <a16:creationId xmlns:a16="http://schemas.microsoft.com/office/drawing/2014/main" xmlns="" id="{69A2B503-1A3C-4C39-9D65-F9BC3D3AC7C9}"/>
              </a:ext>
            </a:extLst>
          </p:cNvPr>
          <p:cNvPicPr preferRelativeResize="0"/>
          <p:nvPr/>
        </p:nvPicPr>
        <p:blipFill rotWithShape="1">
          <a:blip r:embed="rId7">
            <a:alphaModFix amt="90000"/>
          </a:blip>
          <a:srcRect l="852" t="3632" b="4876"/>
          <a:stretch/>
        </p:blipFill>
        <p:spPr>
          <a:xfrm>
            <a:off x="970523" y="601683"/>
            <a:ext cx="7202954" cy="561073"/>
          </a:xfrm>
          <a:prstGeom prst="rect">
            <a:avLst/>
          </a:prstGeom>
          <a:noFill/>
          <a:ln>
            <a:noFill/>
          </a:ln>
        </p:spPr>
      </p:pic>
      <p:pic>
        <p:nvPicPr>
          <p:cNvPr id="25" name="Google Shape;829;p33">
            <a:extLst>
              <a:ext uri="{FF2B5EF4-FFF2-40B4-BE49-F238E27FC236}">
                <a16:creationId xmlns:a16="http://schemas.microsoft.com/office/drawing/2014/main" xmlns="" id="{BA03F19D-870E-4218-94DB-AD6DAFE02316}"/>
              </a:ext>
            </a:extLst>
          </p:cNvPr>
          <p:cNvPicPr preferRelativeResize="0"/>
          <p:nvPr/>
        </p:nvPicPr>
        <p:blipFill>
          <a:blip r:embed="rId8">
            <a:alphaModFix amt="89000"/>
          </a:blip>
          <a:stretch>
            <a:fillRect/>
          </a:stretch>
        </p:blipFill>
        <p:spPr>
          <a:xfrm>
            <a:off x="8023957" y="670750"/>
            <a:ext cx="672342" cy="675973"/>
          </a:xfrm>
          <a:prstGeom prst="rect">
            <a:avLst/>
          </a:prstGeom>
          <a:noFill/>
          <a:ln>
            <a:noFill/>
          </a:ln>
        </p:spPr>
      </p:pic>
      <p:pic>
        <p:nvPicPr>
          <p:cNvPr id="26" name="Google Shape;831;p33">
            <a:extLst>
              <a:ext uri="{FF2B5EF4-FFF2-40B4-BE49-F238E27FC236}">
                <a16:creationId xmlns:a16="http://schemas.microsoft.com/office/drawing/2014/main" xmlns="" id="{4E74369A-88F4-4E1C-9622-DEF035C6DBD7}"/>
              </a:ext>
            </a:extLst>
          </p:cNvPr>
          <p:cNvPicPr preferRelativeResize="0"/>
          <p:nvPr/>
        </p:nvPicPr>
        <p:blipFill>
          <a:blip r:embed="rId9">
            <a:alphaModFix amt="85000"/>
          </a:blip>
          <a:stretch>
            <a:fillRect/>
          </a:stretch>
        </p:blipFill>
        <p:spPr>
          <a:xfrm>
            <a:off x="7494675" y="699326"/>
            <a:ext cx="724644" cy="630498"/>
          </a:xfrm>
          <a:prstGeom prst="rect">
            <a:avLst/>
          </a:prstGeom>
          <a:noFill/>
          <a:ln>
            <a:noFill/>
          </a:ln>
        </p:spPr>
      </p:pic>
      <p:sp>
        <p:nvSpPr>
          <p:cNvPr id="29" name="Google Shape;828;p33">
            <a:extLst>
              <a:ext uri="{FF2B5EF4-FFF2-40B4-BE49-F238E27FC236}">
                <a16:creationId xmlns:a16="http://schemas.microsoft.com/office/drawing/2014/main" xmlns="" id="{1C35D02F-7136-4F3D-BF55-7987656E4FD1}"/>
              </a:ext>
            </a:extLst>
          </p:cNvPr>
          <p:cNvSpPr txBox="1">
            <a:spLocks/>
          </p:cNvSpPr>
          <p:nvPr/>
        </p:nvSpPr>
        <p:spPr>
          <a:xfrm>
            <a:off x="345689" y="654875"/>
            <a:ext cx="8068800" cy="44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400"/>
              <a:buFont typeface="Patrick Hand"/>
              <a:buNone/>
              <a:defRPr sz="34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vi-VN" sz="4000" dirty="0">
                <a:solidFill>
                  <a:srgbClr val="002060"/>
                </a:solidFill>
              </a:rPr>
              <a:t>1. Thí nghiệm về lực cản của nước</a:t>
            </a:r>
          </a:p>
        </p:txBody>
      </p:sp>
      <p:pic>
        <p:nvPicPr>
          <p:cNvPr id="3074" name="Picture 2" descr="Hình ảnh Ba Màu Phim Hoạt Hình Bút Chì Màu, Bút Chì Màu, Bút Sáp Màu, Clip  Nghệ Thuật Bút Chì Màu miễn phí tải tập tin PNG PSDComment và Vector">
            <a:extLst>
              <a:ext uri="{FF2B5EF4-FFF2-40B4-BE49-F238E27FC236}">
                <a16:creationId xmlns:a16="http://schemas.microsoft.com/office/drawing/2014/main" xmlns="" id="{9DC81827-C60E-4C5F-9BB9-40454D1EF23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0467" t="9218" r="29589" b="10233"/>
          <a:stretch/>
        </p:blipFill>
        <p:spPr bwMode="auto">
          <a:xfrm>
            <a:off x="688622" y="1083733"/>
            <a:ext cx="745067" cy="10016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ED27F749-E7B2-4C5A-97A2-EAA17D36CC75}"/>
              </a:ext>
            </a:extLst>
          </p:cNvPr>
          <p:cNvSpPr/>
          <p:nvPr/>
        </p:nvSpPr>
        <p:spPr>
          <a:xfrm>
            <a:off x="1484489" y="1399823"/>
            <a:ext cx="6423378" cy="598311"/>
          </a:xfrm>
          <a:prstGeom prst="roundRect">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Lực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của</a:t>
            </a:r>
            <a:r>
              <a:rPr lang="en-US" sz="2000" dirty="0">
                <a:solidFill>
                  <a:srgbClr val="002060"/>
                </a:solidFill>
                <a:latin typeface="#9Slide03 Arima Madurai Black" panose="00000A00000000000000" pitchFamily="2" charset="0"/>
                <a:cs typeface="#9Slide03 Arima Madurai Black" panose="00000A00000000000000" pitchFamily="2" charset="0"/>
              </a:rPr>
              <a:t> n</a:t>
            </a:r>
            <a:r>
              <a:rPr lang="vi-VN" sz="2000" dirty="0">
                <a:solidFill>
                  <a:srgbClr val="002060"/>
                </a:solidFill>
                <a:latin typeface="#9Slide03 Arima Madurai Black" panose="00000A00000000000000" pitchFamily="2" charset="0"/>
                <a:cs typeface="#9Slide03 Arima Madurai Black" panose="00000A00000000000000" pitchFamily="2" charset="0"/>
              </a:rPr>
              <a:t>ư</a:t>
            </a:r>
            <a:r>
              <a:rPr lang="en-US" sz="2000" dirty="0" err="1">
                <a:solidFill>
                  <a:srgbClr val="002060"/>
                </a:solidFill>
                <a:latin typeface="#9Slide03 Arima Madurai Black" panose="00000A00000000000000" pitchFamily="2" charset="0"/>
                <a:cs typeface="#9Slide03 Arima Madurai Black" panose="00000A00000000000000" pitchFamily="2" charset="0"/>
              </a:rPr>
              <a:t>ớc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lớn</a:t>
            </a:r>
            <a:r>
              <a:rPr lang="en-US" sz="2000" dirty="0">
                <a:solidFill>
                  <a:srgbClr val="002060"/>
                </a:solidFill>
                <a:latin typeface="#9Slide03 Arima Madurai Black" panose="00000A00000000000000" pitchFamily="2" charset="0"/>
                <a:cs typeface="#9Slide03 Arima Madurai Black" panose="00000A00000000000000" pitchFamily="2" charset="0"/>
              </a:rPr>
              <a:t> h</a:t>
            </a:r>
            <a:r>
              <a:rPr lang="vi-VN" sz="2000" dirty="0">
                <a:solidFill>
                  <a:srgbClr val="002060"/>
                </a:solidFill>
                <a:latin typeface="#9Slide03 Arima Madurai Black" panose="00000A00000000000000" pitchFamily="2" charset="0"/>
                <a:cs typeface="#9Slide03 Arima Madurai Black" panose="00000A00000000000000" pitchFamily="2" charset="0"/>
              </a:rPr>
              <a:t>ơ</a:t>
            </a:r>
            <a:r>
              <a:rPr lang="en-US" sz="2000" dirty="0">
                <a:solidFill>
                  <a:srgbClr val="002060"/>
                </a:solidFill>
                <a:latin typeface="#9Slide03 Arima Madurai Black" panose="00000A00000000000000" pitchFamily="2" charset="0"/>
                <a:cs typeface="#9Slide03 Arima Madurai Black" panose="00000A00000000000000" pitchFamily="2" charset="0"/>
              </a:rPr>
              <a:t>n </a:t>
            </a:r>
            <a:r>
              <a:rPr lang="en-US" sz="2000" dirty="0" err="1">
                <a:solidFill>
                  <a:srgbClr val="002060"/>
                </a:solidFill>
                <a:latin typeface="#9Slide03 Arima Madurai Black" panose="00000A00000000000000" pitchFamily="2" charset="0"/>
                <a:cs typeface="#9Slide03 Arima Madurai Black" panose="00000A00000000000000" pitchFamily="2" charset="0"/>
              </a:rPr>
              <a:t>lực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của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không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khí</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32" name="Picture 4" descr="Cartoon bơi hình ảnh đồ họa Vector biếm họa - kỳ nghỉ epiphany png bơi png  tải về - Miễn phí trong suốt Phim Hoạt Hình png Tải về.">
            <a:extLst>
              <a:ext uri="{FF2B5EF4-FFF2-40B4-BE49-F238E27FC236}">
                <a16:creationId xmlns:a16="http://schemas.microsoft.com/office/drawing/2014/main" xmlns="" id="{52D71FEA-CD1E-4C11-9822-747B946D7C5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500" b="93864" l="1778" r="97111">
                        <a14:foregroundMark x1="74889" y1="15227" x2="62444" y2="30000"/>
                        <a14:foregroundMark x1="67556" y1="7045" x2="57556" y2="27045"/>
                        <a14:foregroundMark x1="62111" y1="2727" x2="53000" y2="25000"/>
                        <a14:foregroundMark x1="6333" y1="71818" x2="38333" y2="74318"/>
                        <a14:foregroundMark x1="8889" y1="75000" x2="25778" y2="81591"/>
                        <a14:foregroundMark x1="25778" y1="81591" x2="61444" y2="82500"/>
                        <a14:foregroundMark x1="28667" y1="87727" x2="37000" y2="90000"/>
                        <a14:foregroundMark x1="37000" y1="90000" x2="80222" y2="79773"/>
                        <a14:foregroundMark x1="80222" y1="79773" x2="81222" y2="79773"/>
                        <a14:foregroundMark x1="54778" y1="76818" x2="79222" y2="76818"/>
                        <a14:foregroundMark x1="79222" y1="76818" x2="84000" y2="75455"/>
                        <a14:foregroundMark x1="84000" y1="75455" x2="91111" y2="75455"/>
                        <a14:foregroundMark x1="91111" y1="75455" x2="92444" y2="75000"/>
                        <a14:foregroundMark x1="76444" y1="80000" x2="90444" y2="70455"/>
                        <a14:foregroundMark x1="90444" y1="70455" x2="94333" y2="70455"/>
                        <a14:foregroundMark x1="87778" y1="50000" x2="85444" y2="54318"/>
                        <a14:foregroundMark x1="92333" y1="54318" x2="89667" y2="58636"/>
                        <a14:foregroundMark x1="16889" y1="36364" x2="17222" y2="44318"/>
                        <a14:foregroundMark x1="9778" y1="41136" x2="12333" y2="49318"/>
                        <a14:foregroundMark x1="5222" y1="62045" x2="11667" y2="57955"/>
                        <a14:foregroundMark x1="2778" y1="76364" x2="9222" y2="83636"/>
                        <a14:foregroundMark x1="9222" y1="83636" x2="13333" y2="85000"/>
                        <a14:foregroundMark x1="3556" y1="77045" x2="8556" y2="90455"/>
                        <a14:foregroundMark x1="8556" y1="90455" x2="14444" y2="90455"/>
                        <a14:foregroundMark x1="2889" y1="71818" x2="2444" y2="86818"/>
                        <a14:foregroundMark x1="2444" y1="86818" x2="9222" y2="92955"/>
                        <a14:foregroundMark x1="9222" y1="92955" x2="27778" y2="93864"/>
                        <a14:foregroundMark x1="27778" y1="93864" x2="28889" y2="93409"/>
                        <a14:foregroundMark x1="1778" y1="77727" x2="13778" y2="79318"/>
                        <a14:foregroundMark x1="19556" y1="83864" x2="46778" y2="86818"/>
                        <a14:foregroundMark x1="23667" y1="86818" x2="30667" y2="88409"/>
                        <a14:foregroundMark x1="25444" y1="91364" x2="41667" y2="91818"/>
                        <a14:foregroundMark x1="41667" y1="91818" x2="58222" y2="89773"/>
                        <a14:foregroundMark x1="58222" y1="89773" x2="76000" y2="92045"/>
                        <a14:foregroundMark x1="59333" y1="91818" x2="87222" y2="91818"/>
                        <a14:foregroundMark x1="87222" y1="91818" x2="91667" y2="91364"/>
                        <a14:foregroundMark x1="75000" y1="87727" x2="90222" y2="82955"/>
                        <a14:foregroundMark x1="90222" y1="82955" x2="91556" y2="81136"/>
                        <a14:foregroundMark x1="94000" y1="69318" x2="94000" y2="90000"/>
                        <a14:foregroundMark x1="97556" y1="70455" x2="97111" y2="86591"/>
                        <a14:foregroundMark x1="97111" y1="86591" x2="96889" y2="87727"/>
                        <a14:foregroundMark x1="69444" y1="88409" x2="76778" y2="88182"/>
                        <a14:foregroundMark x1="76778" y1="88182" x2="84778" y2="92045"/>
                        <a14:foregroundMark x1="71778" y1="85455" x2="87111" y2="91364"/>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2088445"/>
            <a:ext cx="4319187" cy="242005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xmlns="" id="{AA1BE32E-12E5-4F83-BFE2-2FBDF19F16DE}"/>
              </a:ext>
            </a:extLst>
          </p:cNvPr>
          <p:cNvSpPr/>
          <p:nvPr/>
        </p:nvSpPr>
        <p:spPr>
          <a:xfrm>
            <a:off x="819631" y="2426406"/>
            <a:ext cx="3752369" cy="2055284"/>
          </a:xfrm>
          <a:prstGeom prst="roundRect">
            <a:avLst/>
          </a:prstGeom>
          <a:solidFill>
            <a:schemeClr val="bg1"/>
          </a:solidFill>
          <a:ln w="12700">
            <a:solidFill>
              <a:schemeClr val="tx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latin typeface="#9Slide05 SVNKitten" pitchFamily="2" charset="0"/>
                <a:cs typeface="#9Slide03 Arima Madurai Medium" panose="00000600000000000000" pitchFamily="2" charset="0"/>
              </a:rPr>
              <a:t>Khi</a:t>
            </a:r>
            <a:r>
              <a:rPr lang="en-US" sz="1800" dirty="0">
                <a:solidFill>
                  <a:srgbClr val="002060"/>
                </a:solidFill>
                <a:latin typeface="#9Slide05 SVNKitten" pitchFamily="2" charset="0"/>
                <a:cs typeface="#9Slide03 Arima Madurai Medium" panose="00000600000000000000" pitchFamily="2" charset="0"/>
              </a:rPr>
              <a:t> b</a:t>
            </a:r>
            <a:r>
              <a:rPr lang="vi-VN" sz="1800" dirty="0">
                <a:solidFill>
                  <a:srgbClr val="002060"/>
                </a:solidFill>
                <a:latin typeface="#9Slide05 SVNKitten" pitchFamily="2" charset="0"/>
                <a:cs typeface="#9Slide03 Arima Madurai Medium" panose="00000600000000000000" pitchFamily="2" charset="0"/>
              </a:rPr>
              <a:t>ơ</a:t>
            </a:r>
            <a:r>
              <a:rPr lang="en-US" sz="1800" dirty="0" err="1">
                <a:solidFill>
                  <a:srgbClr val="002060"/>
                </a:solidFill>
                <a:latin typeface="#9Slide05 SVNKitten" pitchFamily="2" charset="0"/>
                <a:cs typeface="#9Slide03 Arima Madurai Medium" panose="00000600000000000000" pitchFamily="2" charset="0"/>
              </a:rPr>
              <a:t>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lội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chúng</a:t>
            </a:r>
            <a:r>
              <a:rPr lang="en-US" sz="1800" dirty="0">
                <a:solidFill>
                  <a:srgbClr val="002060"/>
                </a:solidFill>
                <a:latin typeface="#9Slide05 SVNKitten" pitchFamily="2" charset="0"/>
                <a:cs typeface="#9Slide03 Arima Madurai Medium" panose="00000600000000000000" pitchFamily="2" charset="0"/>
              </a:rPr>
              <a:t> ta </a:t>
            </a:r>
            <a:r>
              <a:rPr lang="en-US" sz="1800" dirty="0" err="1">
                <a:solidFill>
                  <a:srgbClr val="002060"/>
                </a:solidFill>
                <a:latin typeface="#9Slide05 SVNKitten" pitchFamily="2" charset="0"/>
                <a:cs typeface="#9Slide03 Arima Madurai Medium" panose="00000600000000000000" pitchFamily="2" charset="0"/>
              </a:rPr>
              <a:t>th</a:t>
            </a:r>
            <a:r>
              <a:rPr lang="vi-VN" sz="1800" dirty="0">
                <a:solidFill>
                  <a:srgbClr val="002060"/>
                </a:solidFill>
                <a:latin typeface="#9Slide05 SVNKitten" pitchFamily="2" charset="0"/>
                <a:cs typeface="#9Slide03 Arima Madurai Medium" panose="00000600000000000000" pitchFamily="2" charset="0"/>
              </a:rPr>
              <a:t>ư</a:t>
            </a:r>
            <a:r>
              <a:rPr lang="en-US" sz="1800" dirty="0" err="1">
                <a:solidFill>
                  <a:srgbClr val="002060"/>
                </a:solidFill>
                <a:latin typeface="#9Slide05 SVNKitten" pitchFamily="2" charset="0"/>
                <a:cs typeface="#9Slide03 Arima Madurai Medium" panose="00000600000000000000" pitchFamily="2" charset="0"/>
              </a:rPr>
              <a:t>ờng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sử</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dụng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nhịp</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nhàng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tay</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và</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chân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trong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các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động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tác</a:t>
            </a:r>
            <a:r>
              <a:rPr lang="en-US" sz="1800" dirty="0">
                <a:solidFill>
                  <a:srgbClr val="002060"/>
                </a:solidFill>
                <a:latin typeface="#9Slide05 SVNKitten" pitchFamily="2" charset="0"/>
                <a:cs typeface="#9Slide03 Arima Madurai Medium" panose="00000600000000000000" pitchFamily="2" charset="0"/>
              </a:rPr>
              <a:t> b</a:t>
            </a:r>
            <a:r>
              <a:rPr lang="vi-VN" sz="1800" dirty="0">
                <a:solidFill>
                  <a:srgbClr val="002060"/>
                </a:solidFill>
                <a:latin typeface="#9Slide05 SVNKitten" pitchFamily="2" charset="0"/>
                <a:cs typeface="#9Slide03 Arima Madurai Medium" panose="00000600000000000000" pitchFamily="2" charset="0"/>
              </a:rPr>
              <a:t>ơ</a:t>
            </a:r>
            <a:r>
              <a:rPr lang="en-US" sz="1800" dirty="0" err="1">
                <a:solidFill>
                  <a:srgbClr val="002060"/>
                </a:solidFill>
                <a:latin typeface="#9Slide05 SVNKitten" pitchFamily="2" charset="0"/>
                <a:cs typeface="#9Slide03 Arima Madurai Medium" panose="00000600000000000000" pitchFamily="2" charset="0"/>
              </a:rPr>
              <a:t>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nhằm</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đẩy</a:t>
            </a:r>
            <a:r>
              <a:rPr lang="en-US" sz="1800" dirty="0">
                <a:solidFill>
                  <a:srgbClr val="002060"/>
                </a:solidFill>
                <a:latin typeface="#9Slide05 SVNKitten" pitchFamily="2" charset="0"/>
                <a:cs typeface="#9Slide03 Arima Madurai Medium" panose="00000600000000000000" pitchFamily="2" charset="0"/>
              </a:rPr>
              <a:t> n</a:t>
            </a:r>
            <a:r>
              <a:rPr lang="vi-VN" sz="1800" dirty="0">
                <a:solidFill>
                  <a:srgbClr val="002060"/>
                </a:solidFill>
                <a:latin typeface="#9Slide05 SVNKitten" pitchFamily="2" charset="0"/>
                <a:cs typeface="#9Slide03 Arima Madurai Medium" panose="00000600000000000000" pitchFamily="2" charset="0"/>
              </a:rPr>
              <a:t>ư</a:t>
            </a:r>
            <a:r>
              <a:rPr lang="en-US" sz="1800" dirty="0" err="1">
                <a:solidFill>
                  <a:srgbClr val="002060"/>
                </a:solidFill>
                <a:latin typeface="#9Slide05 SVNKitten" pitchFamily="2" charset="0"/>
                <a:cs typeface="#9Slide03 Arima Madurai Medium" panose="00000600000000000000" pitchFamily="2" charset="0"/>
              </a:rPr>
              <a:t>ớc</a:t>
            </a:r>
            <a:r>
              <a:rPr lang="en-US" sz="1800" dirty="0">
                <a:solidFill>
                  <a:srgbClr val="002060"/>
                </a:solidFill>
                <a:latin typeface="#9Slide05 SVNKitten" pitchFamily="2" charset="0"/>
                <a:cs typeface="#9Slide03 Arima Madurai Medium" panose="00000600000000000000" pitchFamily="2" charset="0"/>
              </a:rPr>
              <a:t> ra </a:t>
            </a:r>
            <a:r>
              <a:rPr lang="en-US" sz="1800" dirty="0" err="1">
                <a:solidFill>
                  <a:srgbClr val="002060"/>
                </a:solidFill>
                <a:latin typeface="#9Slide05 SVNKitten" pitchFamily="2" charset="0"/>
                <a:cs typeface="#9Slide03 Arima Madurai Medium" panose="00000600000000000000" pitchFamily="2" charset="0"/>
              </a:rPr>
              <a:t>và</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tạo</a:t>
            </a:r>
            <a:r>
              <a:rPr lang="en-US" sz="1800" dirty="0">
                <a:solidFill>
                  <a:srgbClr val="002060"/>
                </a:solidFill>
                <a:latin typeface="#9Slide05 SVNKitten" pitchFamily="2" charset="0"/>
                <a:cs typeface="#9Slide03 Arima Madurai Medium" panose="00000600000000000000" pitchFamily="2" charset="0"/>
              </a:rPr>
              <a:t> đ</a:t>
            </a:r>
            <a:r>
              <a:rPr lang="vi-VN" sz="1800" dirty="0">
                <a:solidFill>
                  <a:srgbClr val="002060"/>
                </a:solidFill>
                <a:latin typeface="#9Slide05 SVNKitten" pitchFamily="2" charset="0"/>
                <a:cs typeface="#9Slide03 Arima Madurai Medium" panose="00000600000000000000" pitchFamily="2" charset="0"/>
              </a:rPr>
              <a:t>ư</a:t>
            </a:r>
            <a:r>
              <a:rPr lang="en-US" sz="1800" dirty="0" err="1">
                <a:solidFill>
                  <a:srgbClr val="002060"/>
                </a:solidFill>
                <a:latin typeface="#9Slide05 SVNKitten" pitchFamily="2" charset="0"/>
                <a:cs typeface="#9Slide03 Arima Madurai Medium" panose="00000600000000000000" pitchFamily="2" charset="0"/>
              </a:rPr>
              <a:t>ờng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đi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dễ</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dàng</a:t>
            </a:r>
            <a:r>
              <a:rPr lang="en-US" sz="1800" dirty="0">
                <a:solidFill>
                  <a:srgbClr val="002060"/>
                </a:solidFill>
                <a:latin typeface="#9Slide05 SVNKitten" pitchFamily="2" charset="0"/>
                <a:cs typeface="#9Slide03 Arima Madurai Medium" panose="00000600000000000000" pitchFamily="2" charset="0"/>
              </a:rPr>
              <a:t> h</a:t>
            </a:r>
            <a:r>
              <a:rPr lang="vi-VN" sz="1800" dirty="0">
                <a:solidFill>
                  <a:srgbClr val="002060"/>
                </a:solidFill>
                <a:latin typeface="#9Slide05 SVNKitten" pitchFamily="2" charset="0"/>
                <a:cs typeface="#9Slide03 Arima Madurai Medium" panose="00000600000000000000" pitchFamily="2" charset="0"/>
              </a:rPr>
              <a:t>ơ</a:t>
            </a:r>
            <a:r>
              <a:rPr lang="en-US" sz="1800" dirty="0">
                <a:solidFill>
                  <a:srgbClr val="002060"/>
                </a:solidFill>
                <a:latin typeface="#9Slide05 SVNKitten" pitchFamily="2" charset="0"/>
                <a:cs typeface="#9Slide03 Arima Madurai Medium" panose="00000600000000000000" pitchFamily="2" charset="0"/>
              </a:rPr>
              <a:t>n. </a:t>
            </a:r>
            <a:r>
              <a:rPr lang="en-US" sz="1800" dirty="0" err="1">
                <a:solidFill>
                  <a:srgbClr val="002060"/>
                </a:solidFill>
                <a:latin typeface="#9Slide05 SVNKitten" pitchFamily="2" charset="0"/>
                <a:cs typeface="#9Slide03 Arima Madurai Medium" panose="00000600000000000000" pitchFamily="2" charset="0"/>
              </a:rPr>
              <a:t>Ngoài</a:t>
            </a:r>
            <a:r>
              <a:rPr lang="en-US" sz="1800" dirty="0">
                <a:solidFill>
                  <a:srgbClr val="002060"/>
                </a:solidFill>
                <a:latin typeface="#9Slide05 SVNKitten" pitchFamily="2" charset="0"/>
                <a:cs typeface="#9Slide03 Arima Madurai Medium" panose="00000600000000000000" pitchFamily="2" charset="0"/>
              </a:rPr>
              <a:t> ra </a:t>
            </a:r>
            <a:r>
              <a:rPr lang="en-US" sz="1800" dirty="0" err="1">
                <a:solidFill>
                  <a:srgbClr val="002060"/>
                </a:solidFill>
                <a:latin typeface="#9Slide05 SVNKitten" pitchFamily="2" charset="0"/>
                <a:cs typeface="#9Slide03 Arima Madurai Medium" panose="00000600000000000000" pitchFamily="2" charset="0"/>
              </a:rPr>
              <a:t>việc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làm</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này</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còn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giữ</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cho</a:t>
            </a:r>
            <a:r>
              <a:rPr lang="en-US" sz="1800" dirty="0">
                <a:solidFill>
                  <a:srgbClr val="002060"/>
                </a:solidFill>
                <a:latin typeface="#9Slide05 SVNKitten" pitchFamily="2" charset="0"/>
                <a:cs typeface="#9Slide03 Arima Madurai Medium" panose="00000600000000000000" pitchFamily="2" charset="0"/>
              </a:rPr>
              <a:t> c</a:t>
            </a:r>
            <a:r>
              <a:rPr lang="vi-VN" sz="1800" dirty="0">
                <a:solidFill>
                  <a:srgbClr val="002060"/>
                </a:solidFill>
                <a:latin typeface="#9Slide05 SVNKitten" pitchFamily="2" charset="0"/>
                <a:cs typeface="#9Slide03 Arima Madurai Medium" panose="00000600000000000000" pitchFamily="2" charset="0"/>
              </a:rPr>
              <a:t>ơ</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thể</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thăng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bằng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khi</a:t>
            </a:r>
            <a:r>
              <a:rPr lang="en-US" sz="1800" dirty="0">
                <a:solidFill>
                  <a:srgbClr val="002060"/>
                </a:solidFill>
                <a:latin typeface="#9Slide05 SVNKitten" pitchFamily="2" charset="0"/>
                <a:cs typeface="#9Slide03 Arima Madurai Medium" panose="00000600000000000000" pitchFamily="2" charset="0"/>
              </a:rPr>
              <a:t> b</a:t>
            </a:r>
            <a:r>
              <a:rPr lang="vi-VN" sz="1800" dirty="0">
                <a:solidFill>
                  <a:srgbClr val="002060"/>
                </a:solidFill>
                <a:latin typeface="#9Slide05 SVNKitten" pitchFamily="2" charset="0"/>
                <a:cs typeface="#9Slide03 Arima Madurai Medium" panose="00000600000000000000" pitchFamily="2" charset="0"/>
              </a:rPr>
              <a:t>ơ</a:t>
            </a:r>
            <a:r>
              <a:rPr lang="en-US" sz="1800" dirty="0" err="1">
                <a:solidFill>
                  <a:srgbClr val="002060"/>
                </a:solidFill>
                <a:latin typeface="#9Slide05 SVNKitten" pitchFamily="2" charset="0"/>
                <a:cs typeface="#9Slide03 Arima Madurai Medium" panose="00000600000000000000" pitchFamily="2" charset="0"/>
              </a:rPr>
              <a:t>i</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giúp</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giảm</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lực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cản</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của</a:t>
            </a:r>
            <a:r>
              <a:rPr lang="en-US" sz="1800" dirty="0">
                <a:solidFill>
                  <a:srgbClr val="002060"/>
                </a:solidFill>
                <a:latin typeface="#9Slide05 SVNKitten" pitchFamily="2" charset="0"/>
                <a:cs typeface="#9Slide03 Arima Madurai Medium" panose="00000600000000000000" pitchFamily="2" charset="0"/>
              </a:rPr>
              <a:t> n</a:t>
            </a:r>
            <a:r>
              <a:rPr lang="vi-VN" sz="1800" dirty="0">
                <a:solidFill>
                  <a:srgbClr val="002060"/>
                </a:solidFill>
                <a:latin typeface="#9Slide05 SVNKitten" pitchFamily="2" charset="0"/>
                <a:cs typeface="#9Slide03 Arima Madurai Medium" panose="00000600000000000000" pitchFamily="2" charset="0"/>
              </a:rPr>
              <a:t>ư</a:t>
            </a:r>
            <a:r>
              <a:rPr lang="en-US" sz="1800" dirty="0" err="1">
                <a:solidFill>
                  <a:srgbClr val="002060"/>
                </a:solidFill>
                <a:latin typeface="#9Slide05 SVNKitten" pitchFamily="2" charset="0"/>
                <a:cs typeface="#9Slide03 Arima Madurai Medium" panose="00000600000000000000" pitchFamily="2" charset="0"/>
              </a:rPr>
              <a:t>ớc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tác</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dụng</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lên</a:t>
            </a:r>
            <a:r>
              <a:rPr lang="en-US" sz="1800" dirty="0">
                <a:solidFill>
                  <a:srgbClr val="002060"/>
                </a:solidFill>
                <a:latin typeface="#9Slide05 SVNKitten" pitchFamily="2" charset="0"/>
                <a:cs typeface="#9Slide03 Arima Madurai Medium" panose="00000600000000000000" pitchFamily="2" charset="0"/>
              </a:rPr>
              <a:t> c</a:t>
            </a:r>
            <a:r>
              <a:rPr lang="vi-VN" sz="1800" dirty="0">
                <a:solidFill>
                  <a:srgbClr val="002060"/>
                </a:solidFill>
                <a:latin typeface="#9Slide05 SVNKitten" pitchFamily="2" charset="0"/>
                <a:cs typeface="#9Slide03 Arima Madurai Medium" panose="00000600000000000000" pitchFamily="2" charset="0"/>
              </a:rPr>
              <a:t>ơ</a:t>
            </a:r>
            <a:r>
              <a:rPr lang="en-US" sz="1800" dirty="0">
                <a:solidFill>
                  <a:srgbClr val="002060"/>
                </a:solidFill>
                <a:latin typeface="#9Slide05 SVNKitten" pitchFamily="2" charset="0"/>
                <a:cs typeface="#9Slide03 Arima Madurai Medium" panose="00000600000000000000" pitchFamily="2" charset="0"/>
              </a:rPr>
              <a:t> </a:t>
            </a:r>
            <a:r>
              <a:rPr lang="en-US" sz="1800" dirty="0" err="1">
                <a:solidFill>
                  <a:srgbClr val="002060"/>
                </a:solidFill>
                <a:latin typeface="#9Slide05 SVNKitten" pitchFamily="2" charset="0"/>
                <a:cs typeface="#9Slide03 Arima Madurai Medium" panose="00000600000000000000" pitchFamily="2" charset="0"/>
              </a:rPr>
              <a:t>thể</a:t>
            </a:r>
            <a:r>
              <a:rPr lang="en-US" sz="1800" dirty="0">
                <a:solidFill>
                  <a:srgbClr val="002060"/>
                </a:solidFill>
                <a:latin typeface="#9Slide05 SVNKitten" pitchFamily="2" charset="0"/>
                <a:cs typeface="#9Slide03 Arima Madurai Medium" panose="00000600000000000000" pitchFamily="2" charset="0"/>
              </a:rPr>
              <a:t>.</a:t>
            </a:r>
          </a:p>
        </p:txBody>
      </p:sp>
    </p:spTree>
    <p:extLst>
      <p:ext uri="{BB962C8B-B14F-4D97-AF65-F5344CB8AC3E}">
        <p14:creationId xmlns:p14="http://schemas.microsoft.com/office/powerpoint/2010/main" val="36815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 5 loài cá bơi nhanh nhất thế giới">
            <a:hlinkClick r:id="" action="ppaction://media"/>
            <a:extLst>
              <a:ext uri="{FF2B5EF4-FFF2-40B4-BE49-F238E27FC236}">
                <a16:creationId xmlns:a16="http://schemas.microsoft.com/office/drawing/2014/main" xmlns="" id="{40CF0DF5-771E-4B11-BCBB-22E95276F7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316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pic>
        <p:nvPicPr>
          <p:cNvPr id="4268" name="Google Shape;4268;p89"/>
          <p:cNvPicPr preferRelativeResize="0"/>
          <p:nvPr/>
        </p:nvPicPr>
        <p:blipFill rotWithShape="1">
          <a:blip r:embed="rId3">
            <a:alphaModFix amt="90000"/>
          </a:blip>
          <a:srcRect r="2657"/>
          <a:stretch/>
        </p:blipFill>
        <p:spPr>
          <a:xfrm>
            <a:off x="778933" y="606950"/>
            <a:ext cx="7428089" cy="739774"/>
          </a:xfrm>
          <a:prstGeom prst="rect">
            <a:avLst/>
          </a:prstGeom>
          <a:noFill/>
          <a:ln>
            <a:noFill/>
          </a:ln>
        </p:spPr>
      </p:pic>
      <p:sp>
        <p:nvSpPr>
          <p:cNvPr id="4269" name="Google Shape;4269;p89"/>
          <p:cNvSpPr txBox="1">
            <a:spLocks noGrp="1"/>
          </p:cNvSpPr>
          <p:nvPr>
            <p:ph type="title"/>
          </p:nvPr>
        </p:nvSpPr>
        <p:spPr>
          <a:xfrm>
            <a:off x="447289" y="733898"/>
            <a:ext cx="8068800"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002060"/>
                </a:solidFill>
              </a:rPr>
              <a:t>2. </a:t>
            </a:r>
            <a:r>
              <a:rPr lang="en-US" sz="3600" dirty="0" err="1">
                <a:solidFill>
                  <a:srgbClr val="002060"/>
                </a:solidFill>
              </a:rPr>
              <a:t>Lực</a:t>
            </a:r>
            <a:r>
              <a:rPr lang="en-US" sz="3600" dirty="0">
                <a:solidFill>
                  <a:srgbClr val="002060"/>
                </a:solidFill>
              </a:rPr>
              <a:t> </a:t>
            </a:r>
            <a:r>
              <a:rPr lang="en-US" sz="3600" dirty="0" err="1">
                <a:solidFill>
                  <a:srgbClr val="002060"/>
                </a:solidFill>
              </a:rPr>
              <a:t>cản</a:t>
            </a:r>
            <a:r>
              <a:rPr lang="en-US" sz="3600" dirty="0">
                <a:solidFill>
                  <a:srgbClr val="002060"/>
                </a:solidFill>
              </a:rPr>
              <a:t> </a:t>
            </a:r>
            <a:r>
              <a:rPr lang="en-US" sz="3600" dirty="0" err="1">
                <a:solidFill>
                  <a:srgbClr val="002060"/>
                </a:solidFill>
              </a:rPr>
              <a:t>của</a:t>
            </a:r>
            <a:r>
              <a:rPr lang="en-US" sz="3600" dirty="0">
                <a:solidFill>
                  <a:srgbClr val="002060"/>
                </a:solidFill>
              </a:rPr>
              <a:t> n</a:t>
            </a:r>
            <a:r>
              <a:rPr lang="vi-VN" sz="3600" dirty="0">
                <a:solidFill>
                  <a:srgbClr val="002060"/>
                </a:solidFill>
              </a:rPr>
              <a:t>ư</a:t>
            </a:r>
            <a:r>
              <a:rPr lang="en-US" sz="3600" dirty="0" err="1">
                <a:solidFill>
                  <a:srgbClr val="002060"/>
                </a:solidFill>
              </a:rPr>
              <a:t>ớc</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đặc</a:t>
            </a:r>
            <a:r>
              <a:rPr lang="en-US" sz="3600" dirty="0">
                <a:solidFill>
                  <a:srgbClr val="002060"/>
                </a:solidFill>
              </a:rPr>
              <a:t> </a:t>
            </a:r>
            <a:r>
              <a:rPr lang="en-US" sz="3600" dirty="0" err="1">
                <a:solidFill>
                  <a:srgbClr val="002060"/>
                </a:solidFill>
              </a:rPr>
              <a:t>điểm</a:t>
            </a:r>
            <a:r>
              <a:rPr lang="en-US" sz="3600" dirty="0">
                <a:solidFill>
                  <a:srgbClr val="002060"/>
                </a:solidFill>
              </a:rPr>
              <a:t> </a:t>
            </a:r>
            <a:r>
              <a:rPr lang="en-US" sz="3600" dirty="0" err="1">
                <a:solidFill>
                  <a:srgbClr val="002060"/>
                </a:solidFill>
              </a:rPr>
              <a:t>gì</a:t>
            </a:r>
            <a:endParaRPr sz="3600" dirty="0">
              <a:solidFill>
                <a:srgbClr val="002060"/>
              </a:solidFill>
            </a:endParaRPr>
          </a:p>
        </p:txBody>
      </p:sp>
      <p:sp>
        <p:nvSpPr>
          <p:cNvPr id="4271" name="Google Shape;4271;p89">
            <a:hlinkClick r:id="rId4" action="ppaction://hlinksldjump"/>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Mar</a:t>
            </a:r>
            <a:endParaRPr b="1">
              <a:solidFill>
                <a:schemeClr val="dk2"/>
              </a:solidFill>
              <a:latin typeface="Patrick Hand"/>
              <a:ea typeface="Patrick Hand"/>
              <a:cs typeface="Patrick Hand"/>
              <a:sym typeface="Patrick Hand"/>
            </a:endParaRPr>
          </a:p>
        </p:txBody>
      </p:sp>
      <p:sp>
        <p:nvSpPr>
          <p:cNvPr id="4272" name="Google Shape;4272;p89">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Jan</a:t>
            </a:r>
            <a:endParaRPr b="1">
              <a:solidFill>
                <a:schemeClr val="dk2"/>
              </a:solidFill>
              <a:latin typeface="Patrick Hand"/>
              <a:ea typeface="Patrick Hand"/>
              <a:cs typeface="Patrick Hand"/>
              <a:sym typeface="Patrick Hand"/>
            </a:endParaRPr>
          </a:p>
        </p:txBody>
      </p:sp>
      <p:sp>
        <p:nvSpPr>
          <p:cNvPr id="4273" name="Google Shape;4273;p89">
            <a:hlinkClick r:id="" action="ppaction://noaction"/>
          </p:cNvPr>
          <p:cNvSpPr/>
          <p:nvPr/>
        </p:nvSpPr>
        <p:spPr>
          <a:xfrm>
            <a:off x="45379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Jul</a:t>
            </a:r>
            <a:endParaRPr b="1">
              <a:solidFill>
                <a:schemeClr val="dk2"/>
              </a:solidFill>
              <a:latin typeface="Patrick Hand"/>
              <a:ea typeface="Patrick Hand"/>
              <a:cs typeface="Patrick Hand"/>
              <a:sym typeface="Patrick Hand"/>
            </a:endParaRPr>
          </a:p>
        </p:txBody>
      </p:sp>
      <p:sp>
        <p:nvSpPr>
          <p:cNvPr id="4274" name="Google Shape;4274;p89">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May</a:t>
            </a:r>
            <a:endParaRPr b="1">
              <a:solidFill>
                <a:schemeClr val="dk2"/>
              </a:solidFill>
              <a:latin typeface="Patrick Hand"/>
              <a:ea typeface="Patrick Hand"/>
              <a:cs typeface="Patrick Hand"/>
              <a:sym typeface="Patrick Hand"/>
            </a:endParaRPr>
          </a:p>
        </p:txBody>
      </p:sp>
      <p:sp>
        <p:nvSpPr>
          <p:cNvPr id="4275" name="Google Shape;4275;p89">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Jun</a:t>
            </a:r>
            <a:endParaRPr b="1">
              <a:solidFill>
                <a:schemeClr val="dk2"/>
              </a:solidFill>
              <a:latin typeface="Patrick Hand"/>
              <a:ea typeface="Patrick Hand"/>
              <a:cs typeface="Patrick Hand"/>
              <a:sym typeface="Patrick Hand"/>
            </a:endParaRPr>
          </a:p>
        </p:txBody>
      </p:sp>
      <p:sp>
        <p:nvSpPr>
          <p:cNvPr id="4276" name="Google Shape;4276;p89">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Apr</a:t>
            </a:r>
            <a:endParaRPr b="1">
              <a:solidFill>
                <a:schemeClr val="dk2"/>
              </a:solidFill>
              <a:latin typeface="Patrick Hand"/>
              <a:ea typeface="Patrick Hand"/>
              <a:cs typeface="Patrick Hand"/>
              <a:sym typeface="Patrick Hand"/>
            </a:endParaRPr>
          </a:p>
        </p:txBody>
      </p:sp>
      <p:sp>
        <p:nvSpPr>
          <p:cNvPr id="4277" name="Google Shape;4277;p89">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Feb</a:t>
            </a:r>
            <a:endParaRPr b="1">
              <a:solidFill>
                <a:schemeClr val="dk2"/>
              </a:solidFill>
              <a:latin typeface="Patrick Hand"/>
              <a:ea typeface="Patrick Hand"/>
              <a:cs typeface="Patrick Hand"/>
              <a:sym typeface="Patrick Hand"/>
            </a:endParaRPr>
          </a:p>
        </p:txBody>
      </p:sp>
      <p:sp>
        <p:nvSpPr>
          <p:cNvPr id="4278" name="Google Shape;4278;p89">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Dec</a:t>
            </a:r>
            <a:endParaRPr b="1">
              <a:solidFill>
                <a:schemeClr val="dk2"/>
              </a:solidFill>
              <a:latin typeface="Patrick Hand"/>
              <a:ea typeface="Patrick Hand"/>
              <a:cs typeface="Patrick Hand"/>
              <a:sym typeface="Patrick Hand"/>
            </a:endParaRPr>
          </a:p>
        </p:txBody>
      </p:sp>
      <p:sp>
        <p:nvSpPr>
          <p:cNvPr id="4279" name="Google Shape;4279;p89">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Sep</a:t>
            </a:r>
            <a:endParaRPr b="1">
              <a:solidFill>
                <a:schemeClr val="dk2"/>
              </a:solidFill>
              <a:latin typeface="Patrick Hand"/>
              <a:ea typeface="Patrick Hand"/>
              <a:cs typeface="Patrick Hand"/>
              <a:sym typeface="Patrick Hand"/>
            </a:endParaRPr>
          </a:p>
        </p:txBody>
      </p:sp>
      <p:sp>
        <p:nvSpPr>
          <p:cNvPr id="4280" name="Google Shape;4280;p89">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Oct</a:t>
            </a:r>
            <a:endParaRPr b="1">
              <a:solidFill>
                <a:schemeClr val="dk2"/>
              </a:solidFill>
              <a:latin typeface="Patrick Hand"/>
              <a:ea typeface="Patrick Hand"/>
              <a:cs typeface="Patrick Hand"/>
              <a:sym typeface="Patrick Hand"/>
            </a:endParaRPr>
          </a:p>
        </p:txBody>
      </p:sp>
      <p:sp>
        <p:nvSpPr>
          <p:cNvPr id="4281" name="Google Shape;4281;p89">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Aug</a:t>
            </a:r>
            <a:endParaRPr b="1">
              <a:solidFill>
                <a:schemeClr val="dk2"/>
              </a:solidFill>
              <a:latin typeface="Patrick Hand"/>
              <a:ea typeface="Patrick Hand"/>
              <a:cs typeface="Patrick Hand"/>
              <a:sym typeface="Patrick Hand"/>
            </a:endParaRPr>
          </a:p>
        </p:txBody>
      </p:sp>
      <p:sp>
        <p:nvSpPr>
          <p:cNvPr id="4282" name="Google Shape;4282;p89">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Nov</a:t>
            </a:r>
            <a:endParaRPr b="1">
              <a:solidFill>
                <a:schemeClr val="dk2"/>
              </a:solidFill>
              <a:latin typeface="Patrick Hand"/>
              <a:ea typeface="Patrick Hand"/>
              <a:cs typeface="Patrick Hand"/>
              <a:sym typeface="Patrick Hand"/>
            </a:endParaRPr>
          </a:p>
        </p:txBody>
      </p:sp>
      <p:sp>
        <p:nvSpPr>
          <p:cNvPr id="4283" name="Google Shape;4283;p89">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4284" name="Google Shape;4284;p89">
            <a:hlinkClick r:id="" action="ppaction://hlinkshowjump?jump=previousslide"/>
          </p:cNvPr>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pic>
        <p:nvPicPr>
          <p:cNvPr id="4285" name="Google Shape;4285;p89"/>
          <p:cNvPicPr preferRelativeResize="0"/>
          <p:nvPr/>
        </p:nvPicPr>
        <p:blipFill>
          <a:blip r:embed="rId7">
            <a:alphaModFix amt="89000"/>
          </a:blip>
          <a:stretch>
            <a:fillRect/>
          </a:stretch>
        </p:blipFill>
        <p:spPr>
          <a:xfrm>
            <a:off x="8023957" y="670750"/>
            <a:ext cx="672342" cy="675973"/>
          </a:xfrm>
          <a:prstGeom prst="rect">
            <a:avLst/>
          </a:prstGeom>
          <a:noFill/>
          <a:ln>
            <a:noFill/>
          </a:ln>
        </p:spPr>
      </p:pic>
      <p:pic>
        <p:nvPicPr>
          <p:cNvPr id="4098" name="Picture 2" descr="Phim Hoạt Hình Thiết Bị Phòng Thí Nghiệm Hóa Học Vẽ Tay Hình ảnh | Định  dạng hình ảnh PSD 610757176| vn.lovepik.com">
            <a:extLst>
              <a:ext uri="{FF2B5EF4-FFF2-40B4-BE49-F238E27FC236}">
                <a16:creationId xmlns:a16="http://schemas.microsoft.com/office/drawing/2014/main" xmlns="" id="{5F0B783C-A5F6-4D8E-A5FD-350D022E4E8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69767" y1="71080" x2="72907" y2="81417"/>
                        <a14:foregroundMark x1="72442" y1="84669" x2="80930" y2="85366"/>
                        <a14:foregroundMark x1="70930" y1="88618" x2="82093" y2="89199"/>
                        <a14:foregroundMark x1="82093" y1="89199" x2="83372" y2="88618"/>
                        <a14:foregroundMark x1="57442" y1="49593" x2="58837" y2="61440"/>
                        <a14:foregroundMark x1="57674" y1="13589" x2="47558" y2="28571"/>
                        <a14:foregroundMark x1="41047" y1="15796" x2="63372" y2="22880"/>
                        <a14:foregroundMark x1="63372" y1="22880" x2="64070" y2="22880"/>
                        <a14:foregroundMark x1="41860" y1="14053" x2="61512" y2="13357"/>
                        <a14:foregroundMark x1="61512" y1="13357" x2="61628" y2="13124"/>
                        <a14:foregroundMark x1="65116" y1="11150" x2="64535" y2="22648"/>
                        <a14:foregroundMark x1="40814" y1="12544" x2="55930" y2="12544"/>
                        <a14:foregroundMark x1="44767" y1="29849" x2="65814" y2="29849"/>
                        <a14:foregroundMark x1="65814" y1="29849" x2="68721" y2="29152"/>
                        <a14:foregroundMark x1="66977" y1="20209" x2="67093" y2="23461"/>
                      </a14:backgroundRemoval>
                    </a14:imgEffect>
                  </a14:imgLayer>
                </a14:imgProps>
              </a:ext>
              <a:ext uri="{28A0092B-C50C-407E-A947-70E740481C1C}">
                <a14:useLocalDpi xmlns:a14="http://schemas.microsoft.com/office/drawing/2010/main" val="0"/>
              </a:ext>
            </a:extLst>
          </a:blip>
          <a:srcRect/>
          <a:stretch>
            <a:fillRect/>
          </a:stretch>
        </p:blipFill>
        <p:spPr bwMode="auto">
          <a:xfrm>
            <a:off x="-124178" y="966871"/>
            <a:ext cx="4069997" cy="4075028"/>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3190;p29">
            <a:extLst>
              <a:ext uri="{FF2B5EF4-FFF2-40B4-BE49-F238E27FC236}">
                <a16:creationId xmlns:a16="http://schemas.microsoft.com/office/drawing/2014/main" xmlns="" id="{97E3A3DC-4051-433E-86E6-494C39D5A1B0}"/>
              </a:ext>
            </a:extLst>
          </p:cNvPr>
          <p:cNvSpPr txBox="1"/>
          <p:nvPr/>
        </p:nvSpPr>
        <p:spPr>
          <a:xfrm flipH="1">
            <a:off x="3631373" y="1526368"/>
            <a:ext cx="5087206" cy="58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4000" b="1" dirty="0" err="1">
                <a:solidFill>
                  <a:srgbClr val="002060"/>
                </a:solidFill>
                <a:latin typeface="#9Slide05 FS Blonde Script" panose="03000503000000000000" pitchFamily="65" charset="0"/>
                <a:ea typeface="Didact Gothic"/>
                <a:cs typeface="Didact Gothic"/>
                <a:sym typeface="Didact Gothic"/>
              </a:rPr>
              <a:t>Thí</a:t>
            </a:r>
            <a:r>
              <a:rPr lang="en-US" sz="4000" b="1" dirty="0">
                <a:solidFill>
                  <a:srgbClr val="002060"/>
                </a:solidFill>
                <a:latin typeface="#9Slide05 FS Blonde Script" panose="03000503000000000000" pitchFamily="65" charset="0"/>
                <a:ea typeface="Didact Gothic"/>
                <a:cs typeface="Didact Gothic"/>
                <a:sym typeface="Didact Gothic"/>
              </a:rPr>
              <a:t> </a:t>
            </a:r>
            <a:r>
              <a:rPr lang="en-US" sz="4000" b="1" dirty="0" err="1">
                <a:solidFill>
                  <a:srgbClr val="002060"/>
                </a:solidFill>
                <a:latin typeface="#9Slide05 FS Blonde Script" panose="03000503000000000000" pitchFamily="65" charset="0"/>
                <a:ea typeface="Didact Gothic"/>
                <a:cs typeface="Didact Gothic"/>
                <a:sym typeface="Didact Gothic"/>
              </a:rPr>
              <a:t>nghiệm</a:t>
            </a:r>
            <a:endParaRPr sz="4000" b="1" dirty="0">
              <a:solidFill>
                <a:srgbClr val="002060"/>
              </a:solidFill>
              <a:latin typeface="#9Slide05 FS Blonde Script" panose="03000503000000000000" pitchFamily="65" charset="0"/>
              <a:ea typeface="Didact Gothic"/>
              <a:cs typeface="Didact Gothic"/>
              <a:sym typeface="Didact Gothic"/>
            </a:endParaRPr>
          </a:p>
        </p:txBody>
      </p:sp>
      <p:sp>
        <p:nvSpPr>
          <p:cNvPr id="4" name="Rectangle: Rounded Corners 3">
            <a:extLst>
              <a:ext uri="{FF2B5EF4-FFF2-40B4-BE49-F238E27FC236}">
                <a16:creationId xmlns:a16="http://schemas.microsoft.com/office/drawing/2014/main" xmlns="" id="{B67E10F5-4A97-484F-A396-AEDCC17BE001}"/>
              </a:ext>
            </a:extLst>
          </p:cNvPr>
          <p:cNvSpPr/>
          <p:nvPr/>
        </p:nvSpPr>
        <p:spPr>
          <a:xfrm>
            <a:off x="3951111" y="2128661"/>
            <a:ext cx="4797777" cy="1038578"/>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rgbClr val="002060"/>
                </a:solidFill>
                <a:latin typeface="#9Slide03 Arima Madurai Black" panose="00000A00000000000000" pitchFamily="2" charset="0"/>
                <a:cs typeface="#9Slide03 Arima Madurai Black" panose="00000A00000000000000" pitchFamily="2" charset="0"/>
              </a:rPr>
              <a:t>Thực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nghiệm</a:t>
            </a:r>
            <a:r>
              <a:rPr lang="en-US" sz="1600" dirty="0">
                <a:solidFill>
                  <a:srgbClr val="002060"/>
                </a:solidFill>
                <a:latin typeface="#9Slide03 Arima Madurai Black" panose="00000A00000000000000" pitchFamily="2" charset="0"/>
                <a:cs typeface="#9Slide03 Arima Madurai Black" panose="00000A00000000000000" pitchFamily="2" charset="0"/>
              </a:rPr>
              <a:t> t</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err="1">
                <a:solidFill>
                  <a:srgbClr val="002060"/>
                </a:solidFill>
                <a:latin typeface="#9Slide03 Arima Madurai Black" panose="00000A00000000000000" pitchFamily="2" charset="0"/>
                <a:cs typeface="#9Slide03 Arima Madurai Black" panose="00000A00000000000000" pitchFamily="2" charset="0"/>
              </a:rPr>
              <a:t>ơng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tự</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vẽ</a:t>
            </a:r>
            <a:r>
              <a:rPr lang="en-US" sz="1600" dirty="0">
                <a:solidFill>
                  <a:srgbClr val="002060"/>
                </a:solidFill>
                <a:latin typeface="#9Slide03 Arima Madurai Black" panose="00000A00000000000000" pitchFamily="2" charset="0"/>
                <a:cs typeface="#9Slide03 Arima Madurai Black" panose="00000A00000000000000" pitchFamily="2" charset="0"/>
              </a:rPr>
              <a:t> 45.1b SGK.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lắp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tấm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cản</a:t>
            </a:r>
            <a:r>
              <a:rPr lang="en-US" sz="1600" dirty="0">
                <a:solidFill>
                  <a:srgbClr val="002060"/>
                </a:solidFill>
                <a:latin typeface="#9Slide03 Arima Madurai Black" panose="00000A00000000000000" pitchFamily="2" charset="0"/>
                <a:cs typeface="#9Slide03 Arima Madurai Black" panose="00000A00000000000000" pitchFamily="2" charset="0"/>
              </a:rPr>
              <a:t> d</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err="1">
                <a:solidFill>
                  <a:srgbClr val="002060"/>
                </a:solidFill>
                <a:latin typeface="#9Slide03 Arima Madurai Black" panose="00000A00000000000000" pitchFamily="2" charset="0"/>
                <a:cs typeface="#9Slide03 Arima Madurai Black" panose="00000A00000000000000" pitchFamily="2" charset="0"/>
              </a:rPr>
              <a:t>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xe</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Đọc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chỉ</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số</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rút</a:t>
            </a:r>
            <a:r>
              <a:rPr lang="en-US" sz="1600" dirty="0">
                <a:solidFill>
                  <a:srgbClr val="002060"/>
                </a:solidFill>
                <a:latin typeface="#9Slide03 Arima Madurai Black" panose="00000A00000000000000" pitchFamily="2" charset="0"/>
                <a:cs typeface="#9Slide03 Arima Madurai Black" panose="00000A00000000000000" pitchFamily="2" charset="0"/>
              </a:rPr>
              <a:t> ra </a:t>
            </a:r>
            <a:r>
              <a:rPr lang="en-US" sz="1600" dirty="0" err="1">
                <a:solidFill>
                  <a:srgbClr val="002060"/>
                </a:solidFill>
                <a:latin typeface="#9Slide03 Arima Madurai Black" panose="00000A00000000000000" pitchFamily="2" charset="0"/>
                <a:cs typeface="#9Slide03 Arima Madurai Black" panose="00000A00000000000000" pitchFamily="2" charset="0"/>
              </a:rPr>
              <a:t>nhận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xét</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26" name="Rectangle: Rounded Corners 25">
            <a:extLst>
              <a:ext uri="{FF2B5EF4-FFF2-40B4-BE49-F238E27FC236}">
                <a16:creationId xmlns:a16="http://schemas.microsoft.com/office/drawing/2014/main" xmlns="" id="{6B5B5CE4-4BBF-4305-AFCD-F708D203D691}"/>
              </a:ext>
            </a:extLst>
          </p:cNvPr>
          <p:cNvSpPr/>
          <p:nvPr/>
        </p:nvSpPr>
        <p:spPr>
          <a:xfrm>
            <a:off x="3956756" y="3308350"/>
            <a:ext cx="4797777" cy="1038578"/>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rgbClr val="002060"/>
                </a:solidFill>
                <a:latin typeface="#9Slide03 Arima Madurai Black" panose="00000A00000000000000" pitchFamily="2" charset="0"/>
                <a:cs typeface="#9Slide03 Arima Madurai Black" panose="00000A00000000000000" pitchFamily="2" charset="0"/>
              </a:rPr>
              <a:t>Nhận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xét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dùng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tấm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kích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err="1">
                <a:solidFill>
                  <a:srgbClr val="002060"/>
                </a:solidFill>
                <a:latin typeface="#9Slide03 Arima Madurai Black" panose="00000A00000000000000" pitchFamily="2" charset="0"/>
                <a:cs typeface="#9Slide03 Arima Madurai Black" panose="00000A00000000000000" pitchFamily="2" charset="0"/>
              </a:rPr>
              <a:t>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thì</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số</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chỉ</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hơn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tức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err="1">
                <a:solidFill>
                  <a:srgbClr val="002060"/>
                </a:solidFill>
                <a:latin typeface="#9Slide03 Arima Madurai Black" panose="00000A00000000000000" pitchFamily="2" charset="0"/>
                <a:cs typeface="#9Slide03 Arima Madurai Black" panose="00000A00000000000000" pitchFamily="2" charset="0"/>
              </a:rPr>
              <a:t>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càng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thì</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tích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mặt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lớn</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073454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te Watercolor Scrapbook Yearly Planner by Slidesgo">
  <a:themeElements>
    <a:clrScheme name="Simple Light">
      <a:dk1>
        <a:srgbClr val="CCEAE9"/>
      </a:dk1>
      <a:lt1>
        <a:srgbClr val="FEFEFE"/>
      </a:lt1>
      <a:dk2>
        <a:srgbClr val="A17A74"/>
      </a:dk2>
      <a:lt2>
        <a:srgbClr val="FEF1BC"/>
      </a:lt2>
      <a:accent1>
        <a:srgbClr val="F7D3DA"/>
      </a:accent1>
      <a:accent2>
        <a:srgbClr val="BCCCFE"/>
      </a:accent2>
      <a:accent3>
        <a:srgbClr val="FFFFFF"/>
      </a:accent3>
      <a:accent4>
        <a:srgbClr val="FFFFFF"/>
      </a:accent4>
      <a:accent5>
        <a:srgbClr val="FFFFFF"/>
      </a:accent5>
      <a:accent6>
        <a:srgbClr val="FFFFFF"/>
      </a:accent6>
      <a:hlink>
        <a:srgbClr val="A17A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845</Words>
  <Application>Microsoft Office PowerPoint</Application>
  <PresentationFormat>On-screen Show (16:9)</PresentationFormat>
  <Paragraphs>153</Paragraphs>
  <Slides>12</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#9Slide03 Arima Madurai Black</vt:lpstr>
      <vt:lpstr>#9Slide05 SVNKitten</vt:lpstr>
      <vt:lpstr>#9Slide05 Lobster</vt:lpstr>
      <vt:lpstr>#9Slide03 AllRoundGothic</vt:lpstr>
      <vt:lpstr>Mulish</vt:lpstr>
      <vt:lpstr>#9Slide05 FS Blonde Script</vt:lpstr>
      <vt:lpstr>Patrick Hand</vt:lpstr>
      <vt:lpstr>#9Slide03 Arima Madurai Medium</vt:lpstr>
      <vt:lpstr>Didact Gothic</vt:lpstr>
      <vt:lpstr>Arial</vt:lpstr>
      <vt:lpstr>Cute Watercolor Scrapbook Yearly Planner by Slidesgo</vt:lpstr>
      <vt:lpstr>LỰC CẢN CỦA NƯỚC</vt:lpstr>
      <vt:lpstr>PowerPoint Presentation</vt:lpstr>
      <vt:lpstr>NỘI DUNG BÀI HỌC</vt:lpstr>
      <vt:lpstr>PowerPoint Presentation</vt:lpstr>
      <vt:lpstr>PowerPoint Presentation</vt:lpstr>
      <vt:lpstr>PowerPoint Presentation</vt:lpstr>
      <vt:lpstr>PowerPoint Presentation</vt:lpstr>
      <vt:lpstr>PowerPoint Presentation</vt:lpstr>
      <vt:lpstr>2. Lực cản của nước có những đặc điểm gì</vt:lpstr>
      <vt:lpstr>PowerPoint Presentation</vt:lpstr>
      <vt:lpstr>PowerPoint Presentation</vt:lpstr>
      <vt:lpstr>NHIỆM VỤ VỀ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Watercolor Scrapbook Yearly Planner</dc:title>
  <dc:creator>OS!</dc:creator>
  <cp:lastModifiedBy>Admin</cp:lastModifiedBy>
  <cp:revision>4</cp:revision>
  <dcterms:modified xsi:type="dcterms:W3CDTF">2024-04-09T04:05:26Z</dcterms:modified>
</cp:coreProperties>
</file>