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6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7.xml" ContentType="application/vnd.openxmlformats-officedocument.presentationml.tags+xml"/>
  <Override PartName="/ppt/notesSlides/notesSlide24.xml" ContentType="application/vnd.openxmlformats-officedocument.presentationml.notesSlide+xml"/>
  <Override PartName="/ppt/tags/tag18.xml" ContentType="application/vnd.openxmlformats-officedocument.presentationml.tags+xml"/>
  <Override PartName="/ppt/notesSlides/notesSlide25.xml" ContentType="application/vnd.openxmlformats-officedocument.presentationml.notesSlide+xml"/>
  <Override PartName="/ppt/tags/tag19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20.xml" ContentType="application/vnd.openxmlformats-officedocument.presentationml.tags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38"/>
  </p:notesMasterIdLst>
  <p:sldIdLst>
    <p:sldId id="256" r:id="rId2"/>
    <p:sldId id="294" r:id="rId3"/>
    <p:sldId id="292" r:id="rId4"/>
    <p:sldId id="297" r:id="rId5"/>
    <p:sldId id="296" r:id="rId6"/>
    <p:sldId id="299" r:id="rId7"/>
    <p:sldId id="259" r:id="rId8"/>
    <p:sldId id="310" r:id="rId9"/>
    <p:sldId id="311" r:id="rId10"/>
    <p:sldId id="260" r:id="rId11"/>
    <p:sldId id="300" r:id="rId12"/>
    <p:sldId id="301" r:id="rId13"/>
    <p:sldId id="302" r:id="rId14"/>
    <p:sldId id="304" r:id="rId15"/>
    <p:sldId id="303" r:id="rId16"/>
    <p:sldId id="306" r:id="rId17"/>
    <p:sldId id="277" r:id="rId18"/>
    <p:sldId id="324" r:id="rId19"/>
    <p:sldId id="325" r:id="rId20"/>
    <p:sldId id="317" r:id="rId21"/>
    <p:sldId id="323" r:id="rId22"/>
    <p:sldId id="262" r:id="rId23"/>
    <p:sldId id="326" r:id="rId24"/>
    <p:sldId id="295" r:id="rId25"/>
    <p:sldId id="327" r:id="rId26"/>
    <p:sldId id="328" r:id="rId27"/>
    <p:sldId id="267" r:id="rId28"/>
    <p:sldId id="329" r:id="rId29"/>
    <p:sldId id="330" r:id="rId30"/>
    <p:sldId id="331" r:id="rId31"/>
    <p:sldId id="332" r:id="rId32"/>
    <p:sldId id="333" r:id="rId33"/>
    <p:sldId id="334" r:id="rId34"/>
    <p:sldId id="336" r:id="rId35"/>
    <p:sldId id="318" r:id="rId36"/>
    <p:sldId id="287" r:id="rId37"/>
  </p:sldIdLst>
  <p:sldSz cx="9144000" cy="5143500" type="screen16x9"/>
  <p:notesSz cx="6858000" cy="9144000"/>
  <p:embeddedFontLst>
    <p:embeddedFont>
      <p:font typeface="SimSun-ExtB" panose="02010609060101010101" pitchFamily="49" charset="-122"/>
      <p:regular r:id="rId39"/>
    </p:embeddedFont>
    <p:embeddedFont>
      <p:font typeface="Segoe UI" panose="020B0502040204020203" pitchFamily="34" charset="0"/>
      <p:regular r:id="rId40"/>
      <p:bold r:id="rId41"/>
      <p:italic r:id="rId42"/>
      <p:boldItalic r:id="rId43"/>
    </p:embeddedFont>
    <p:embeddedFont>
      <p:font typeface="#9Slide03 Arima Madurai" panose="020B0604020202020204" charset="0"/>
      <p:regular r:id="rId44"/>
    </p:embeddedFont>
    <p:embeddedFont>
      <p:font typeface="#9Slide03 Arima Madurai Medium" panose="020B0604020202020204" charset="0"/>
      <p:regular r:id="rId45"/>
    </p:embeddedFont>
    <p:embeddedFont>
      <p:font typeface="Quicksand Light" panose="020B0604020202020204" charset="0"/>
      <p:regular r:id="rId46"/>
      <p:bold r:id="rId47"/>
    </p:embeddedFont>
    <p:embeddedFont>
      <p:font typeface="华文细黑" panose="020B0604020202020204" charset="-122"/>
      <p:regular r:id="rId48"/>
    </p:embeddedFont>
    <p:embeddedFont>
      <p:font typeface="#9Slide03 Arima Madurai Bold" panose="020B0604020202020204" charset="0"/>
      <p:bold r:id="rId49"/>
    </p:embeddedFont>
    <p:embeddedFont>
      <p:font typeface="微软雅黑" panose="020B0503020204020204" pitchFamily="34" charset="-122"/>
      <p:regular r:id="rId50"/>
      <p:bold r:id="rId51"/>
    </p:embeddedFont>
    <p:embeddedFont>
      <p:font typeface="#9Slide03 Arima Madurai ExtraLi" panose="020B0604020202020204" charset="0"/>
      <p:regular r:id="rId52"/>
    </p:embeddedFont>
    <p:embeddedFont>
      <p:font typeface="#9Slide05 Fourth Medium" panose="020B0604020202020204" charset="0"/>
      <p:bold r:id="rId53"/>
    </p:embeddedFont>
    <p:embeddedFont>
      <p:font typeface="Jua" panose="020B0604020202020204" charset="-127"/>
      <p:regular r:id="rId54"/>
    </p:embeddedFont>
    <p:embeddedFont>
      <p:font typeface="#9Slide03 Arima Madurai Black" panose="020B0604020202020204" charset="0"/>
      <p:bold r:id="rId55"/>
    </p:embeddedFont>
    <p:embeddedFont>
      <p:font typeface="Amazone" panose="020B0604020202020204" charset="0"/>
      <p:regular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E1E0"/>
    <a:srgbClr val="FAE39D"/>
    <a:srgbClr val="F9C357"/>
    <a:srgbClr val="92CAD6"/>
    <a:srgbClr val="FD9E66"/>
    <a:srgbClr val="FBDF66"/>
    <a:srgbClr val="85A8C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F49D9F-A17D-48D9-B2AA-C4B1D0031582}">
  <a:tblStyle styleId="{66F49D9F-A17D-48D9-B2AA-C4B1D003158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 snapToGrid="0">
      <p:cViewPr varScale="1">
        <p:scale>
          <a:sx n="99" d="100"/>
          <a:sy n="99" d="100"/>
        </p:scale>
        <p:origin x="35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89199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8" name="Google Shape;17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1735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7476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606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8996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647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9818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6666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af72e47015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af72e47015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8662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9" name="Google Shape;4209;gb0babbdd12_1_1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0" name="Google Shape;4210;gb0babbdd12_1_1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780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9" name="Google Shape;4209;gb0babbdd12_1_1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0" name="Google Shape;4210;gb0babbdd12_1_1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93600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9" name="Google Shape;4209;gb0babbdd12_1_1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0" name="Google Shape;4210;gb0babbdd12_1_1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5549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693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6583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5094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gb0ac4e247a_6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8" name="Google Shape;2328;gb0ac4e247a_6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15834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7046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gb0ac4e247a_6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8" name="Google Shape;2328;gb0ac4e247a_6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60947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Google Shape;2327;gb0ac4e247a_6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8" name="Google Shape;2328;gb0ac4e247a_6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77995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1" name="Google Shape;3161;gb0ac4e247a_6_1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2" name="Google Shape;3162;gb0ac4e247a_6_1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63763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425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4162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3974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2630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6186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6689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0970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1" name="Google Shape;4921;gb0babbdd12_1_2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2" name="Google Shape;4922;gb0babbdd12_1_2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8348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495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293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169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898feb88a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898feb88a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8351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365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044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12" name="Google Shape;12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15" name="Google Shape;15;p2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18" name="Google Shape;18;p2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21" name="Google Shape;21;p2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24" name="Google Shape;24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27" name="Google Shape;27;p2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2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2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2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2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2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2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2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2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2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2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2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2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2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2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2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2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2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2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2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2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967700" y="1345750"/>
            <a:ext cx="7208700" cy="19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400"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200"/>
              <a:buFont typeface="Jua"/>
              <a:buNone/>
              <a:defRPr sz="7200"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84" name="Google Shape;84;p2"/>
          <p:cNvSpPr txBox="1">
            <a:spLocks noGrp="1"/>
          </p:cNvSpPr>
          <p:nvPr>
            <p:ph type="subTitle" idx="1"/>
          </p:nvPr>
        </p:nvSpPr>
        <p:spPr>
          <a:xfrm>
            <a:off x="113872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icksand Light"/>
              <a:buNone/>
              <a:defRPr sz="24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grpSp>
        <p:nvGrpSpPr>
          <p:cNvPr id="85" name="Google Shape;85;p2"/>
          <p:cNvGrpSpPr/>
          <p:nvPr/>
        </p:nvGrpSpPr>
        <p:grpSpPr>
          <a:xfrm>
            <a:off x="7480525" y="1448400"/>
            <a:ext cx="444275" cy="398525"/>
            <a:chOff x="2495125" y="2142250"/>
            <a:chExt cx="444275" cy="398525"/>
          </a:xfrm>
        </p:grpSpPr>
        <p:sp>
          <p:nvSpPr>
            <p:cNvPr id="86" name="Google Shape;86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2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89" name="Google Shape;8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99;p2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00" name="Google Shape;100;p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>
            <a:off x="7571875" y="99101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"/>
          <p:cNvSpPr/>
          <p:nvPr/>
        </p:nvSpPr>
        <p:spPr>
          <a:xfrm rot="9553842">
            <a:off x="2124651" y="4191357"/>
            <a:ext cx="60324" cy="43049"/>
          </a:xfrm>
          <a:custGeom>
            <a:avLst/>
            <a:gdLst/>
            <a:ahLst/>
            <a:cxnLst/>
            <a:rect l="l" t="t" r="r" b="b"/>
            <a:pathLst>
              <a:path w="2413" h="1722" extrusionOk="0">
                <a:moveTo>
                  <a:pt x="1429" y="1"/>
                </a:moveTo>
                <a:cubicBezTo>
                  <a:pt x="1351" y="1"/>
                  <a:pt x="1268" y="12"/>
                  <a:pt x="1179" y="34"/>
                </a:cubicBezTo>
                <a:cubicBezTo>
                  <a:pt x="1156" y="33"/>
                  <a:pt x="1133" y="32"/>
                  <a:pt x="1110" y="32"/>
                </a:cubicBezTo>
                <a:cubicBezTo>
                  <a:pt x="20" y="32"/>
                  <a:pt x="1" y="1722"/>
                  <a:pt x="1114" y="1722"/>
                </a:cubicBezTo>
                <a:cubicBezTo>
                  <a:pt x="1159" y="1722"/>
                  <a:pt x="1206" y="1719"/>
                  <a:pt x="1254" y="1714"/>
                </a:cubicBezTo>
                <a:cubicBezTo>
                  <a:pt x="2412" y="1575"/>
                  <a:pt x="2372" y="1"/>
                  <a:pt x="142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2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"/>
          <p:cNvGrpSpPr/>
          <p:nvPr/>
        </p:nvGrpSpPr>
        <p:grpSpPr>
          <a:xfrm>
            <a:off x="6355050" y="709650"/>
            <a:ext cx="291375" cy="281375"/>
            <a:chOff x="3243875" y="2372825"/>
            <a:chExt cx="291375" cy="281375"/>
          </a:xfrm>
        </p:grpSpPr>
        <p:sp>
          <p:nvSpPr>
            <p:cNvPr id="109" name="Google Shape;109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" name="Google Shape;119;p2"/>
          <p:cNvGrpSpPr/>
          <p:nvPr/>
        </p:nvGrpSpPr>
        <p:grpSpPr>
          <a:xfrm>
            <a:off x="1105050" y="4149150"/>
            <a:ext cx="444275" cy="398525"/>
            <a:chOff x="2495125" y="2142250"/>
            <a:chExt cx="444275" cy="398525"/>
          </a:xfrm>
        </p:grpSpPr>
        <p:sp>
          <p:nvSpPr>
            <p:cNvPr id="120" name="Google Shape;120;p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23" name="Google Shape;123;p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_1_1_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1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1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1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6" name="Google Shape;1216;p1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1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1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5" name="Google Shape;1225;p1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1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1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1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1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1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1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1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1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1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6" name="Google Shape;1236;p1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1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1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1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1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1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1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1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1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1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1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1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1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1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1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1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5" name="Google Shape;1255;p1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7" name="Google Shape;1257;p1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1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_1_1_1_1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1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1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1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1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1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1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1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1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1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1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1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1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3" name="Google Shape;1313;p1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4" name="Google Shape;1314;p1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1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6" name="Google Shape;1316;p1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1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1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1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1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1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1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1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1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1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1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1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1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p1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1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2" name="Google Shape;1332;p1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3" name="Google Shape;1333;p1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4" name="Google Shape;1334;p1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1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6" name="Google Shape;1336;p1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7" name="Google Shape;1337;p1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1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9" name="Google Shape;1339;p1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0" name="Google Shape;1340;p1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1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2" name="Google Shape;1342;p1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1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4" name="Google Shape;1344;p1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5" name="Google Shape;1345;p1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1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7" name="Google Shape;1347;p1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1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504088" y="319075"/>
            <a:ext cx="444275" cy="398525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7942288" y="4463763"/>
            <a:ext cx="291375" cy="281375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236250" y="319063"/>
            <a:ext cx="166675" cy="168575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8028425" y="362763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7" name="Google Shape;1367;p17"/>
          <p:cNvSpPr/>
          <p:nvPr/>
        </p:nvSpPr>
        <p:spPr>
          <a:xfrm>
            <a:off x="8149363" y="41939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7442275" y="4651625"/>
            <a:ext cx="166675" cy="168575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_1_1_1_1_1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1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7" name="Google Shape;1397;p1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8" name="Google Shape;1398;p1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1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1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1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3" name="Google Shape;1403;p1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4" name="Google Shape;1404;p1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1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1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p1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1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1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1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1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1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3" name="Google Shape;1413;p1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1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p1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1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7" name="Google Shape;1417;p1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8" name="Google Shape;1418;p1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1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1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1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1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1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4" name="Google Shape;1424;p1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5" name="Google Shape;1425;p1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1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1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1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1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1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1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1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1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4" name="Google Shape;1434;p1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5" name="Google Shape;1435;p1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1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7" name="Google Shape;1437;p1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1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9" name="Google Shape;1439;p1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0" name="Google Shape;1440;p1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1" name="Google Shape;1441;p1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1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p1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1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18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18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0_1_1_1_1_1_1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1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1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1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1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1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1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1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1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1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1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1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1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1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1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1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1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1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7" name="Google Shape;1507;p1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1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1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1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1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2" name="Google Shape;1512;p1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3" name="Google Shape;1513;p1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4" name="Google Shape;1514;p1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5" name="Google Shape;1515;p1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6" name="Google Shape;1516;p1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7" name="Google Shape;1517;p1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1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9" name="Google Shape;1519;p1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0" name="Google Shape;1520;p1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1" name="Google Shape;1521;p1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1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3" name="Google Shape;1523;p1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1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1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1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1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1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1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1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1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1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1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1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1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1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1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1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7658900" y="2949438"/>
            <a:ext cx="444275" cy="398525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7006975" y="6596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19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8" name="Google Shape;1558;p19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19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0" name="Google Shape;1560;p19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1529750" y="4285375"/>
            <a:ext cx="291375" cy="281375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254238" y="2592525"/>
            <a:ext cx="444275" cy="398525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7185250" y="2202150"/>
            <a:ext cx="166675" cy="168575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7658888" y="1125963"/>
            <a:ext cx="444275" cy="398525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0_1_1_2"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20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594" name="Google Shape;1594;p2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5" name="Google Shape;1595;p2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96" name="Google Shape;1596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98" name="Google Shape;1598;p2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9" name="Google Shape;1599;p2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00" name="Google Shape;1600;p2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2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2" name="Google Shape;1602;p2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03" name="Google Shape;1603;p2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2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5" name="Google Shape;1605;p2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06" name="Google Shape;1606;p2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2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8" name="Google Shape;1608;p2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09" name="Google Shape;1609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1" name="Google Shape;1611;p2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12" name="Google Shape;1612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14" name="Google Shape;1614;p2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6" name="Google Shape;1616;p20"/>
          <p:cNvSpPr txBox="1">
            <a:spLocks noGrp="1"/>
          </p:cNvSpPr>
          <p:nvPr>
            <p:ph type="title"/>
          </p:nvPr>
        </p:nvSpPr>
        <p:spPr>
          <a:xfrm>
            <a:off x="2325950" y="395775"/>
            <a:ext cx="4492800" cy="10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81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81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81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81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81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81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81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81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8100"/>
            </a:lvl9pPr>
          </a:lstStyle>
          <a:p>
            <a:endParaRPr/>
          </a:p>
        </p:txBody>
      </p:sp>
      <p:sp>
        <p:nvSpPr>
          <p:cNvPr id="1617" name="Google Shape;1617;p20"/>
          <p:cNvSpPr txBox="1">
            <a:spLocks noGrp="1"/>
          </p:cNvSpPr>
          <p:nvPr>
            <p:ph type="subTitle" idx="1"/>
          </p:nvPr>
        </p:nvSpPr>
        <p:spPr>
          <a:xfrm>
            <a:off x="2327041" y="1556401"/>
            <a:ext cx="4492800" cy="14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19" name="Google Shape;1619;p20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20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20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2" name="Google Shape;1622;p20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20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20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20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6" name="Google Shape;1626;p20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20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8" name="Google Shape;1628;p20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9" name="Google Shape;1629;p20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0" name="Google Shape;1630;p20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20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20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20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20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5" name="Google Shape;1635;p20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6" name="Google Shape;1636;p20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7" name="Google Shape;1637;p20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8" name="Google Shape;1638;p20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9" name="Google Shape;1639;p20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0" name="Google Shape;1640;p20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20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20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3" name="Google Shape;1643;p20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20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20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6" name="Google Shape;1646;p20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7" name="Google Shape;1647;p20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8" name="Google Shape;1648;p20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9" name="Google Shape;1649;p20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0" name="Google Shape;1650;p20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1" name="Google Shape;1651;p20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20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20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4" name="Google Shape;1654;p20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20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6" name="Google Shape;1656;p20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7" name="Google Shape;1657;p20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8" name="Google Shape;1658;p20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9" name="Google Shape;1659;p20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0" name="Google Shape;1660;p20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20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2" name="Google Shape;1662;p20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3" name="Google Shape;1663;p20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4" name="Google Shape;1664;p20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20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6" name="Google Shape;1666;p20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7" name="Google Shape;1667;p20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p20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9" name="Google Shape;1669;p20"/>
          <p:cNvGrpSpPr/>
          <p:nvPr/>
        </p:nvGrpSpPr>
        <p:grpSpPr>
          <a:xfrm>
            <a:off x="7658900" y="2949438"/>
            <a:ext cx="444275" cy="398525"/>
            <a:chOff x="2495125" y="2142250"/>
            <a:chExt cx="444275" cy="398525"/>
          </a:xfrm>
        </p:grpSpPr>
        <p:sp>
          <p:nvSpPr>
            <p:cNvPr id="1670" name="Google Shape;167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2" name="Google Shape;1672;p20"/>
          <p:cNvGrpSpPr/>
          <p:nvPr/>
        </p:nvGrpSpPr>
        <p:grpSpPr>
          <a:xfrm>
            <a:off x="1018050" y="1506975"/>
            <a:ext cx="291375" cy="281375"/>
            <a:chOff x="3243875" y="2372825"/>
            <a:chExt cx="291375" cy="281375"/>
          </a:xfrm>
        </p:grpSpPr>
        <p:sp>
          <p:nvSpPr>
            <p:cNvPr id="1673" name="Google Shape;1673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3" name="Google Shape;1683;p20"/>
          <p:cNvGrpSpPr/>
          <p:nvPr/>
        </p:nvGrpSpPr>
        <p:grpSpPr>
          <a:xfrm>
            <a:off x="2071475" y="615963"/>
            <a:ext cx="166675" cy="168575"/>
            <a:chOff x="4954425" y="2036375"/>
            <a:chExt cx="166675" cy="168575"/>
          </a:xfrm>
        </p:grpSpPr>
        <p:sp>
          <p:nvSpPr>
            <p:cNvPr id="1684" name="Google Shape;1684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6" name="Google Shape;1686;p20"/>
          <p:cNvSpPr/>
          <p:nvPr/>
        </p:nvSpPr>
        <p:spPr>
          <a:xfrm>
            <a:off x="7006975" y="6596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7" name="Google Shape;1687;p20"/>
          <p:cNvSpPr/>
          <p:nvPr/>
        </p:nvSpPr>
        <p:spPr>
          <a:xfrm>
            <a:off x="1821125" y="128462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20"/>
          <p:cNvSpPr/>
          <p:nvPr/>
        </p:nvSpPr>
        <p:spPr>
          <a:xfrm>
            <a:off x="1018050" y="100065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20"/>
          <p:cNvSpPr/>
          <p:nvPr/>
        </p:nvSpPr>
        <p:spPr>
          <a:xfrm>
            <a:off x="7527700" y="4181913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20"/>
          <p:cNvSpPr/>
          <p:nvPr/>
        </p:nvSpPr>
        <p:spPr>
          <a:xfrm>
            <a:off x="1104175" y="3709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1" name="Google Shape;1691;p20"/>
          <p:cNvGrpSpPr/>
          <p:nvPr/>
        </p:nvGrpSpPr>
        <p:grpSpPr>
          <a:xfrm>
            <a:off x="1529750" y="4285375"/>
            <a:ext cx="291375" cy="281375"/>
            <a:chOff x="3243875" y="2372825"/>
            <a:chExt cx="291375" cy="281375"/>
          </a:xfrm>
        </p:grpSpPr>
        <p:sp>
          <p:nvSpPr>
            <p:cNvPr id="1692" name="Google Shape;1692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2" name="Google Shape;1702;p20"/>
          <p:cNvGrpSpPr/>
          <p:nvPr/>
        </p:nvGrpSpPr>
        <p:grpSpPr>
          <a:xfrm>
            <a:off x="1254238" y="2592525"/>
            <a:ext cx="444275" cy="398525"/>
            <a:chOff x="2495125" y="2142250"/>
            <a:chExt cx="444275" cy="398525"/>
          </a:xfrm>
        </p:grpSpPr>
        <p:sp>
          <p:nvSpPr>
            <p:cNvPr id="1703" name="Google Shape;1703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5" name="Google Shape;1705;p20"/>
          <p:cNvGrpSpPr/>
          <p:nvPr/>
        </p:nvGrpSpPr>
        <p:grpSpPr>
          <a:xfrm>
            <a:off x="6975800" y="4368950"/>
            <a:ext cx="291375" cy="281375"/>
            <a:chOff x="3243875" y="2372825"/>
            <a:chExt cx="291375" cy="281375"/>
          </a:xfrm>
        </p:grpSpPr>
        <p:sp>
          <p:nvSpPr>
            <p:cNvPr id="1706" name="Google Shape;1706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6" name="Google Shape;1716;p20"/>
          <p:cNvGrpSpPr/>
          <p:nvPr/>
        </p:nvGrpSpPr>
        <p:grpSpPr>
          <a:xfrm>
            <a:off x="7185250" y="2202150"/>
            <a:ext cx="166675" cy="168575"/>
            <a:chOff x="4954425" y="2036375"/>
            <a:chExt cx="166675" cy="168575"/>
          </a:xfrm>
        </p:grpSpPr>
        <p:sp>
          <p:nvSpPr>
            <p:cNvPr id="1717" name="Google Shape;1717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9" name="Google Shape;1719;p20"/>
          <p:cNvGrpSpPr/>
          <p:nvPr/>
        </p:nvGrpSpPr>
        <p:grpSpPr>
          <a:xfrm>
            <a:off x="7658888" y="1125963"/>
            <a:ext cx="444275" cy="398525"/>
            <a:chOff x="2495125" y="2142250"/>
            <a:chExt cx="444275" cy="398525"/>
          </a:xfrm>
        </p:grpSpPr>
        <p:sp>
          <p:nvSpPr>
            <p:cNvPr id="1720" name="Google Shape;172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5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" name="Google Shape;135;p3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2497874" y="2156593"/>
            <a:ext cx="39681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3965650" y="1122450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233575" y="3144850"/>
            <a:ext cx="4496700" cy="65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7353450" y="3955275"/>
            <a:ext cx="291375" cy="281375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7510400" y="1254438"/>
            <a:ext cx="166675" cy="168575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1531350" y="3017075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"/>
          <p:cNvSpPr/>
          <p:nvPr/>
        </p:nvSpPr>
        <p:spPr>
          <a:xfrm>
            <a:off x="8069225" y="27083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168975" y="4065000"/>
            <a:ext cx="166675" cy="168575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1979838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1979838" y="2603400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4821463" y="2245525"/>
            <a:ext cx="23427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4821463" y="2603404"/>
            <a:ext cx="2342700" cy="98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5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5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5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5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5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5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5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5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5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5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5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5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5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5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5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5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5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5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5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5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5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5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5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5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5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5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5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5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5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5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5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5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5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5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5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5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5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5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5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5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5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5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5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5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5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5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5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5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6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6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6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6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6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6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6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6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6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6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6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6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6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6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6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6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6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6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6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6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6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6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6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6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6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6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6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6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6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6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6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6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6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6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6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6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726213" y="4500425"/>
            <a:ext cx="291375" cy="281375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7335600" y="508075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6"/>
          <p:cNvGrpSpPr/>
          <p:nvPr/>
        </p:nvGrpSpPr>
        <p:grpSpPr>
          <a:xfrm>
            <a:off x="1514950" y="454750"/>
            <a:ext cx="166675" cy="168575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427950" y="4781788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5558685" y="2109350"/>
            <a:ext cx="24174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5556263" y="2463297"/>
            <a:ext cx="2417400" cy="13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7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7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7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7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7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7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7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7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7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7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7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7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7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7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7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7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7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7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7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7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7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7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7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7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7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7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7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7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7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7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7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7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7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7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7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7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7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7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7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7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7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7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7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7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7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7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7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7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7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1529550" y="1682550"/>
            <a:ext cx="6084900" cy="72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1534825" y="2405250"/>
            <a:ext cx="6084900" cy="10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8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8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8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8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8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8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8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8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8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8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8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8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8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8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8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8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8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8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9" name="Google Shape;619;p8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8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8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8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8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8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5" name="Google Shape;625;p8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8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8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8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8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8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8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8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8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8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8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8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8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8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8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8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8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8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8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8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8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8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8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014800" y="1482700"/>
            <a:ext cx="5114400" cy="13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2594250" y="2750800"/>
            <a:ext cx="3955500" cy="9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9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9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9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9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9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9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9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9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9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9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9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9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9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9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9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9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9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9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9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9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9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9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9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9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9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9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9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9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9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9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9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9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9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9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9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9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9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9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9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9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9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9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9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9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9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9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9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9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9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3438550" y="2009550"/>
            <a:ext cx="4979400" cy="11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10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10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10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10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10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10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10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10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10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10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0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0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0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10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0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0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0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0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0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10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10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0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10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10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10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10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10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10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0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10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0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10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10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10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10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10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10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10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10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10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10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10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10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10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10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10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10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10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0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395894" y="219519"/>
            <a:ext cx="8518865" cy="4788281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1816863" y="1707588"/>
            <a:ext cx="5511600" cy="140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72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1815538" y="2971813"/>
            <a:ext cx="5511600" cy="4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1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11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0" name="Google Shape;830;p11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11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11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3" name="Google Shape;833;p11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11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11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p11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1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1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11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11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1" name="Google Shape;841;p11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11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11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11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11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11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1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8" name="Google Shape;848;p11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9" name="Google Shape;849;p11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0" name="Google Shape;850;p11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1" name="Google Shape;851;p11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1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3" name="Google Shape;853;p11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4" name="Google Shape;854;p11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p11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6" name="Google Shape;856;p11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11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11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1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0" name="Google Shape;860;p11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1" name="Google Shape;861;p11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11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11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11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11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11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7" name="Google Shape;867;p11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8" name="Google Shape;868;p11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9" name="Google Shape;869;p11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0" name="Google Shape;870;p11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11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11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1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4" name="Google Shape;874;p11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5" name="Google Shape;875;p11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6" name="Google Shape;876;p11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6225" y="441350"/>
            <a:ext cx="7691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●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○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Light"/>
              <a:buChar char="■"/>
              <a:defRPr sz="1600">
                <a:solidFill>
                  <a:srgbClr val="174A80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70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notesSlide" Target="../notesSlides/notesSlide10.xml"/><Relationship Id="rId7" Type="http://schemas.openxmlformats.org/officeDocument/2006/relationships/slide" Target="slide22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slide" Target="slide10.xml"/><Relationship Id="rId11" Type="http://schemas.openxmlformats.org/officeDocument/2006/relationships/image" Target="../media/image5.png"/><Relationship Id="rId5" Type="http://schemas.openxmlformats.org/officeDocument/2006/relationships/slide" Target="slide6.xml"/><Relationship Id="rId10" Type="http://schemas.openxmlformats.org/officeDocument/2006/relationships/slide" Target="slide3.xml"/><Relationship Id="rId4" Type="http://schemas.openxmlformats.org/officeDocument/2006/relationships/slide" Target="slide7.xml"/><Relationship Id="rId9" Type="http://schemas.openxmlformats.org/officeDocument/2006/relationships/slide" Target="slide1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image" Target="../media/image5.png"/><Relationship Id="rId3" Type="http://schemas.openxmlformats.org/officeDocument/2006/relationships/notesSlide" Target="../notesSlides/notesSlide11.xml"/><Relationship Id="rId7" Type="http://schemas.openxmlformats.org/officeDocument/2006/relationships/slide" Target="slide22.xml"/><Relationship Id="rId12" Type="http://schemas.openxmlformats.org/officeDocument/2006/relationships/slide" Target="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slide" Target="slide10.xml"/><Relationship Id="rId11" Type="http://schemas.openxmlformats.org/officeDocument/2006/relationships/slide" Target="slide34.xml"/><Relationship Id="rId5" Type="http://schemas.openxmlformats.org/officeDocument/2006/relationships/slide" Target="slide13.xml"/><Relationship Id="rId15" Type="http://schemas.microsoft.com/office/2007/relationships/hdphoto" Target="../media/hdphoto2.wdp"/><Relationship Id="rId10" Type="http://schemas.openxmlformats.org/officeDocument/2006/relationships/slide" Target="slide17.xml"/><Relationship Id="rId4" Type="http://schemas.openxmlformats.org/officeDocument/2006/relationships/slide" Target="slide7.xml"/><Relationship Id="rId9" Type="http://schemas.openxmlformats.org/officeDocument/2006/relationships/slide" Target="slide24.xml"/><Relationship Id="rId1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image" Target="../media/image7.png"/><Relationship Id="rId3" Type="http://schemas.openxmlformats.org/officeDocument/2006/relationships/notesSlide" Target="../notesSlides/notesSlide12.xml"/><Relationship Id="rId7" Type="http://schemas.openxmlformats.org/officeDocument/2006/relationships/slide" Target="slide22.xml"/><Relationship Id="rId12" Type="http://schemas.openxmlformats.org/officeDocument/2006/relationships/slide" Target="slide1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slide" Target="slide10.xml"/><Relationship Id="rId11" Type="http://schemas.openxmlformats.org/officeDocument/2006/relationships/slide" Target="slide35.xml"/><Relationship Id="rId5" Type="http://schemas.openxmlformats.org/officeDocument/2006/relationships/slide" Target="slide14.xml"/><Relationship Id="rId10" Type="http://schemas.openxmlformats.org/officeDocument/2006/relationships/slide" Target="slide17.xml"/><Relationship Id="rId4" Type="http://schemas.openxmlformats.org/officeDocument/2006/relationships/slide" Target="slide7.xml"/><Relationship Id="rId9" Type="http://schemas.openxmlformats.org/officeDocument/2006/relationships/slide" Target="slide25.xml"/><Relationship Id="rId1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14.xml"/><Relationship Id="rId3" Type="http://schemas.openxmlformats.org/officeDocument/2006/relationships/notesSlide" Target="../notesSlides/notesSlide13.xml"/><Relationship Id="rId7" Type="http://schemas.openxmlformats.org/officeDocument/2006/relationships/slide" Target="slide10.xml"/><Relationship Id="rId12" Type="http://schemas.openxmlformats.org/officeDocument/2006/relationships/slide" Target="slide3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slide" Target="slide15.xml"/><Relationship Id="rId11" Type="http://schemas.openxmlformats.org/officeDocument/2006/relationships/slide" Target="slide17.xml"/><Relationship Id="rId5" Type="http://schemas.openxmlformats.org/officeDocument/2006/relationships/slide" Target="slide7.xml"/><Relationship Id="rId10" Type="http://schemas.openxmlformats.org/officeDocument/2006/relationships/slide" Target="slide26.xml"/><Relationship Id="rId4" Type="http://schemas.openxmlformats.org/officeDocument/2006/relationships/image" Target="../media/image8.png"/><Relationship Id="rId9" Type="http://schemas.openxmlformats.org/officeDocument/2006/relationships/slide" Target="slide2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notesSlide" Target="../notesSlides/notesSlide14.xml"/><Relationship Id="rId7" Type="http://schemas.openxmlformats.org/officeDocument/2006/relationships/slide" Target="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slide" Target="slide10.xml"/><Relationship Id="rId11" Type="http://schemas.openxmlformats.org/officeDocument/2006/relationships/image" Target="../media/image9.png"/><Relationship Id="rId5" Type="http://schemas.openxmlformats.org/officeDocument/2006/relationships/slide" Target="slide17.xml"/><Relationship Id="rId10" Type="http://schemas.openxmlformats.org/officeDocument/2006/relationships/slide" Target="slide16.xml"/><Relationship Id="rId4" Type="http://schemas.openxmlformats.org/officeDocument/2006/relationships/slide" Target="slide7.xml"/><Relationship Id="rId9" Type="http://schemas.openxmlformats.org/officeDocument/2006/relationships/slide" Target="slide2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notesSlide" Target="../notesSlides/notesSlide15.xml"/><Relationship Id="rId7" Type="http://schemas.openxmlformats.org/officeDocument/2006/relationships/slide" Target="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slide" Target="slide10.xml"/><Relationship Id="rId11" Type="http://schemas.openxmlformats.org/officeDocument/2006/relationships/image" Target="../media/image9.png"/><Relationship Id="rId5" Type="http://schemas.openxmlformats.org/officeDocument/2006/relationships/slide" Target="slide16.xml"/><Relationship Id="rId10" Type="http://schemas.openxmlformats.org/officeDocument/2006/relationships/slide" Target="slide15.xml"/><Relationship Id="rId4" Type="http://schemas.openxmlformats.org/officeDocument/2006/relationships/slide" Target="slide7.xml"/><Relationship Id="rId9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notesSlide" Target="../notesSlides/notesSlide16.xml"/><Relationship Id="rId7" Type="http://schemas.openxmlformats.org/officeDocument/2006/relationships/slide" Target="slide2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slide" Target="slide10.xml"/><Relationship Id="rId11" Type="http://schemas.openxmlformats.org/officeDocument/2006/relationships/slide" Target="slide18.xml"/><Relationship Id="rId5" Type="http://schemas.openxmlformats.org/officeDocument/2006/relationships/slide" Target="slide19.xml"/><Relationship Id="rId10" Type="http://schemas.openxmlformats.org/officeDocument/2006/relationships/slide" Target="slide17.xml"/><Relationship Id="rId4" Type="http://schemas.openxmlformats.org/officeDocument/2006/relationships/slide" Target="slide7.xml"/><Relationship Id="rId9" Type="http://schemas.openxmlformats.org/officeDocument/2006/relationships/slide" Target="slide3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notesSlide" Target="../notesSlides/notesSlide17.xml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slide" Target="slide27.xml"/><Relationship Id="rId5" Type="http://schemas.openxmlformats.org/officeDocument/2006/relationships/slide" Target="slide22.xml"/><Relationship Id="rId4" Type="http://schemas.openxmlformats.org/officeDocument/2006/relationships/slide" Target="slide17.xml"/><Relationship Id="rId9" Type="http://schemas.openxmlformats.org/officeDocument/2006/relationships/slide" Target="slide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slide" Target="slide27.xml"/><Relationship Id="rId5" Type="http://schemas.openxmlformats.org/officeDocument/2006/relationships/slide" Target="slide22.xml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notesSlide" Target="../notesSlides/notesSlide19.xml"/><Relationship Id="rId7" Type="http://schemas.openxmlformats.org/officeDocument/2006/relationships/slide" Target="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slide" Target="slide27.xml"/><Relationship Id="rId5" Type="http://schemas.openxmlformats.org/officeDocument/2006/relationships/slide" Target="slide22.xml"/><Relationship Id="rId4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0.xml"/><Relationship Id="rId9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22.xml"/><Relationship Id="rId7" Type="http://schemas.openxmlformats.org/officeDocument/2006/relationships/slide" Target="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slide" Target="slide27.xml"/><Relationship Id="rId5" Type="http://schemas.openxmlformats.org/officeDocument/2006/relationships/slide" Target="slide22.xml"/><Relationship Id="rId4" Type="http://schemas.openxmlformats.org/officeDocument/2006/relationships/slide" Target="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4.xml"/><Relationship Id="rId7" Type="http://schemas.openxmlformats.org/officeDocument/2006/relationships/slide" Target="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slide" Target="slide17.xml"/><Relationship Id="rId5" Type="http://schemas.openxmlformats.org/officeDocument/2006/relationships/slide" Target="slide22.xml"/><Relationship Id="rId4" Type="http://schemas.openxmlformats.org/officeDocument/2006/relationships/slide" Target="slide27.xml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slide" Target="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slide" Target="slide27.xml"/><Relationship Id="rId5" Type="http://schemas.openxmlformats.org/officeDocument/2006/relationships/slide" Target="slide22.xml"/><Relationship Id="rId4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notesSlide" Target="../notesSlides/notesSlide26.xml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slide" Target="slide17.xml"/><Relationship Id="rId5" Type="http://schemas.openxmlformats.org/officeDocument/2006/relationships/slide" Target="slide22.xml"/><Relationship Id="rId4" Type="http://schemas.openxmlformats.org/officeDocument/2006/relationships/slide" Target="slide27.xml"/><Relationship Id="rId9" Type="http://schemas.openxmlformats.org/officeDocument/2006/relationships/slide" Target="slide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33.xml"/><Relationship Id="rId7" Type="http://schemas.openxmlformats.org/officeDocument/2006/relationships/slide" Target="slide17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0.xml"/><Relationship Id="rId6" Type="http://schemas.openxmlformats.org/officeDocument/2006/relationships/slide" Target="slide27.xml"/><Relationship Id="rId5" Type="http://schemas.openxmlformats.org/officeDocument/2006/relationships/slide" Target="slide22.xml"/><Relationship Id="rId4" Type="http://schemas.openxmlformats.org/officeDocument/2006/relationships/slide" Target="slide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7.xml"/><Relationship Id="rId7" Type="http://schemas.openxmlformats.org/officeDocument/2006/relationships/slide" Target="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slide" Target="slide27.xml"/><Relationship Id="rId5" Type="http://schemas.openxmlformats.org/officeDocument/2006/relationships/slide" Target="slide22.xml"/><Relationship Id="rId4" Type="http://schemas.openxmlformats.org/officeDocument/2006/relationships/slide" Target="slide7.xml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Google Shape;1731;p23"/>
          <p:cNvSpPr txBox="1">
            <a:spLocks noGrp="1"/>
          </p:cNvSpPr>
          <p:nvPr>
            <p:ph type="subTitle" idx="1"/>
          </p:nvPr>
        </p:nvSpPr>
        <p:spPr>
          <a:xfrm>
            <a:off x="1138675" y="3114175"/>
            <a:ext cx="6866700" cy="59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>
                <a:latin typeface="+mn-lt"/>
              </a:rPr>
              <a:t>Khoa học tự nhiên 6</a:t>
            </a:r>
            <a:endParaRPr sz="280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7AA3B51-D189-44E3-98D7-F6CE866BA133}"/>
              </a:ext>
            </a:extLst>
          </p:cNvPr>
          <p:cNvSpPr txBox="1"/>
          <p:nvPr/>
        </p:nvSpPr>
        <p:spPr>
          <a:xfrm>
            <a:off x="1802167" y="1367605"/>
            <a:ext cx="7927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+mj-lt"/>
              </a:rPr>
              <a:t>  BÀI 43. </a:t>
            </a:r>
          </a:p>
          <a:p>
            <a:r>
              <a:rPr lang="vi-VN" sz="4000" b="1">
                <a:latin typeface="+mj-lt"/>
              </a:rPr>
              <a:t>TRỌNG LỰC. LỰC HẤP DẪN</a:t>
            </a:r>
            <a:endParaRPr lang="en-US" sz="4000" b="1"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93F3791-F4D1-44C2-8FA4-332CACB8A4DA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-2128100" y="1989155"/>
            <a:ext cx="3305616" cy="542209"/>
            <a:chOff x="1261243" y="3459798"/>
            <a:chExt cx="5462276" cy="793277"/>
          </a:xfrm>
        </p:grpSpPr>
        <p:sp>
          <p:nvSpPr>
            <p:cNvPr id="7" name="Google Shape;5312;p59">
              <a:extLst>
                <a:ext uri="{FF2B5EF4-FFF2-40B4-BE49-F238E27FC236}">
                  <a16:creationId xmlns:a16="http://schemas.microsoft.com/office/drawing/2014/main" xmlns="" id="{CE276579-477D-4E4C-9C0D-F3BFDF782BAB}"/>
                </a:ext>
              </a:extLst>
            </p:cNvPr>
            <p:cNvSpPr/>
            <p:nvPr/>
          </p:nvSpPr>
          <p:spPr>
            <a:xfrm>
              <a:off x="2853962" y="3459798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B7E1E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313;p59">
              <a:extLst>
                <a:ext uri="{FF2B5EF4-FFF2-40B4-BE49-F238E27FC236}">
                  <a16:creationId xmlns:a16="http://schemas.microsoft.com/office/drawing/2014/main" xmlns="" id="{54221E41-31E9-4CF4-8F58-19FBC25D08C4}"/>
                </a:ext>
              </a:extLst>
            </p:cNvPr>
            <p:cNvSpPr/>
            <p:nvPr/>
          </p:nvSpPr>
          <p:spPr>
            <a:xfrm>
              <a:off x="36354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5A8C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314;p59">
              <a:extLst>
                <a:ext uri="{FF2B5EF4-FFF2-40B4-BE49-F238E27FC236}">
                  <a16:creationId xmlns:a16="http://schemas.microsoft.com/office/drawing/2014/main" xmlns="" id="{53E9F384-A0B5-40E2-A8D3-17911409F864}"/>
                </a:ext>
              </a:extLst>
            </p:cNvPr>
            <p:cNvSpPr/>
            <p:nvPr/>
          </p:nvSpPr>
          <p:spPr>
            <a:xfrm>
              <a:off x="444668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AE39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315;p59">
              <a:extLst>
                <a:ext uri="{FF2B5EF4-FFF2-40B4-BE49-F238E27FC236}">
                  <a16:creationId xmlns:a16="http://schemas.microsoft.com/office/drawing/2014/main" xmlns="" id="{57E9ECA8-06EB-4144-B59D-45F1E0710289}"/>
                </a:ext>
              </a:extLst>
            </p:cNvPr>
            <p:cNvSpPr/>
            <p:nvPr/>
          </p:nvSpPr>
          <p:spPr>
            <a:xfrm>
              <a:off x="20526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D9E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320;p59">
              <a:extLst>
                <a:ext uri="{FF2B5EF4-FFF2-40B4-BE49-F238E27FC236}">
                  <a16:creationId xmlns:a16="http://schemas.microsoft.com/office/drawing/2014/main" xmlns="" id="{CCC5FCE8-90AB-4C2F-85A5-E8D4C74ED78C}"/>
                </a:ext>
              </a:extLst>
            </p:cNvPr>
            <p:cNvSpPr/>
            <p:nvPr/>
          </p:nvSpPr>
          <p:spPr>
            <a:xfrm>
              <a:off x="517783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BDF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321;p59">
              <a:extLst>
                <a:ext uri="{FF2B5EF4-FFF2-40B4-BE49-F238E27FC236}">
                  <a16:creationId xmlns:a16="http://schemas.microsoft.com/office/drawing/2014/main" xmlns="" id="{009E5B08-3529-4877-8629-9302B2A41250}"/>
                </a:ext>
              </a:extLst>
            </p:cNvPr>
            <p:cNvSpPr/>
            <p:nvPr/>
          </p:nvSpPr>
          <p:spPr>
            <a:xfrm>
              <a:off x="5932119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92CAD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324;p59">
              <a:extLst>
                <a:ext uri="{FF2B5EF4-FFF2-40B4-BE49-F238E27FC236}">
                  <a16:creationId xmlns:a16="http://schemas.microsoft.com/office/drawing/2014/main" xmlns="" id="{AE022AEF-59DE-4AC5-960F-752A1E25685D}"/>
                </a:ext>
              </a:extLst>
            </p:cNvPr>
            <p:cNvSpPr/>
            <p:nvPr/>
          </p:nvSpPr>
          <p:spPr>
            <a:xfrm>
              <a:off x="12612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EC9A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32AD69B-F1BF-4C22-9991-23FE54A5D6E1}"/>
              </a:ext>
            </a:extLst>
          </p:cNvPr>
          <p:cNvGrpSpPr/>
          <p:nvPr/>
        </p:nvGrpSpPr>
        <p:grpSpPr>
          <a:xfrm>
            <a:off x="10038438" y="967617"/>
            <a:ext cx="6327532" cy="3836418"/>
            <a:chOff x="2033300" y="1102896"/>
            <a:chExt cx="6327532" cy="3836418"/>
          </a:xfrm>
        </p:grpSpPr>
        <p:grpSp>
          <p:nvGrpSpPr>
            <p:cNvPr id="15" name="Google Shape;293;p31">
              <a:extLst>
                <a:ext uri="{FF2B5EF4-FFF2-40B4-BE49-F238E27FC236}">
                  <a16:creationId xmlns:a16="http://schemas.microsoft.com/office/drawing/2014/main" xmlns="" id="{464BB3FE-F8B9-498A-8748-3408A05DB501}"/>
                </a:ext>
              </a:extLst>
            </p:cNvPr>
            <p:cNvGrpSpPr/>
            <p:nvPr/>
          </p:nvGrpSpPr>
          <p:grpSpPr>
            <a:xfrm>
              <a:off x="2033300" y="1149576"/>
              <a:ext cx="6327532" cy="3789738"/>
              <a:chOff x="-26" y="1343351"/>
              <a:chExt cx="9144028" cy="3789738"/>
            </a:xfrm>
          </p:grpSpPr>
          <p:sp>
            <p:nvSpPr>
              <p:cNvPr id="19" name="Google Shape;294;p31">
                <a:extLst>
                  <a:ext uri="{FF2B5EF4-FFF2-40B4-BE49-F238E27FC236}">
                    <a16:creationId xmlns:a16="http://schemas.microsoft.com/office/drawing/2014/main" xmlns="" id="{1D9B8467-4EDB-4506-A972-5096022DAE5C}"/>
                  </a:ext>
                </a:extLst>
              </p:cNvPr>
              <p:cNvSpPr/>
              <p:nvPr/>
            </p:nvSpPr>
            <p:spPr>
              <a:xfrm>
                <a:off x="-25" y="4272475"/>
                <a:ext cx="9143989" cy="860614"/>
              </a:xfrm>
              <a:custGeom>
                <a:avLst/>
                <a:gdLst/>
                <a:ahLst/>
                <a:cxnLst/>
                <a:rect l="l" t="t" r="r" b="b"/>
                <a:pathLst>
                  <a:path w="69963" h="11820" extrusionOk="0">
                    <a:moveTo>
                      <a:pt x="1" y="0"/>
                    </a:moveTo>
                    <a:lnTo>
                      <a:pt x="1" y="11820"/>
                    </a:lnTo>
                    <a:lnTo>
                      <a:pt x="69962" y="11820"/>
                    </a:lnTo>
                    <a:lnTo>
                      <a:pt x="69962" y="0"/>
                    </a:lnTo>
                    <a:close/>
                  </a:path>
                </a:pathLst>
              </a:custGeom>
              <a:solidFill>
                <a:srgbClr val="EBE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95;p31">
                <a:extLst>
                  <a:ext uri="{FF2B5EF4-FFF2-40B4-BE49-F238E27FC236}">
                    <a16:creationId xmlns:a16="http://schemas.microsoft.com/office/drawing/2014/main" xmlns="" id="{2E095572-2EEA-4F19-B417-6177708F0D58}"/>
                  </a:ext>
                </a:extLst>
              </p:cNvPr>
              <p:cNvSpPr/>
              <p:nvPr/>
            </p:nvSpPr>
            <p:spPr>
              <a:xfrm>
                <a:off x="5283536" y="2616411"/>
                <a:ext cx="677302" cy="381465"/>
              </a:xfrm>
              <a:custGeom>
                <a:avLst/>
                <a:gdLst/>
                <a:ahLst/>
                <a:cxnLst/>
                <a:rect l="l" t="t" r="r" b="b"/>
                <a:pathLst>
                  <a:path w="9302" h="5239" extrusionOk="0">
                    <a:moveTo>
                      <a:pt x="4378" y="1"/>
                    </a:moveTo>
                    <a:cubicBezTo>
                      <a:pt x="4276" y="1"/>
                      <a:pt x="4182" y="15"/>
                      <a:pt x="4099" y="47"/>
                    </a:cubicBezTo>
                    <a:cubicBezTo>
                      <a:pt x="3967" y="445"/>
                      <a:pt x="4066" y="547"/>
                      <a:pt x="4430" y="894"/>
                    </a:cubicBezTo>
                    <a:cubicBezTo>
                      <a:pt x="4525" y="989"/>
                      <a:pt x="4810" y="1159"/>
                      <a:pt x="4875" y="1275"/>
                    </a:cubicBezTo>
                    <a:cubicBezTo>
                      <a:pt x="4964" y="1435"/>
                      <a:pt x="4964" y="1435"/>
                      <a:pt x="4875" y="1537"/>
                    </a:cubicBezTo>
                    <a:cubicBezTo>
                      <a:pt x="4810" y="1608"/>
                      <a:pt x="4474" y="1718"/>
                      <a:pt x="4379" y="1728"/>
                    </a:cubicBezTo>
                    <a:cubicBezTo>
                      <a:pt x="4274" y="1736"/>
                      <a:pt x="4176" y="1740"/>
                      <a:pt x="4084" y="1740"/>
                    </a:cubicBezTo>
                    <a:cubicBezTo>
                      <a:pt x="3406" y="1740"/>
                      <a:pt x="3020" y="1537"/>
                      <a:pt x="2613" y="1363"/>
                    </a:cubicBezTo>
                    <a:cubicBezTo>
                      <a:pt x="2255" y="1211"/>
                      <a:pt x="2004" y="1109"/>
                      <a:pt x="1663" y="925"/>
                    </a:cubicBezTo>
                    <a:cubicBezTo>
                      <a:pt x="1415" y="792"/>
                      <a:pt x="736" y="500"/>
                      <a:pt x="353" y="500"/>
                    </a:cubicBezTo>
                    <a:cubicBezTo>
                      <a:pt x="207" y="500"/>
                      <a:pt x="105" y="542"/>
                      <a:pt x="85" y="652"/>
                    </a:cubicBezTo>
                    <a:cubicBezTo>
                      <a:pt x="0" y="1357"/>
                      <a:pt x="939" y="2139"/>
                      <a:pt x="1552" y="2494"/>
                    </a:cubicBezTo>
                    <a:cubicBezTo>
                      <a:pt x="2164" y="2847"/>
                      <a:pt x="2899" y="2881"/>
                      <a:pt x="3593" y="3017"/>
                    </a:cubicBezTo>
                    <a:cubicBezTo>
                      <a:pt x="4005" y="3099"/>
                      <a:pt x="4410" y="3245"/>
                      <a:pt x="4845" y="3405"/>
                    </a:cubicBezTo>
                    <a:cubicBezTo>
                      <a:pt x="5283" y="3568"/>
                      <a:pt x="5634" y="3861"/>
                      <a:pt x="5814" y="4290"/>
                    </a:cubicBezTo>
                    <a:cubicBezTo>
                      <a:pt x="5947" y="4603"/>
                      <a:pt x="6145" y="4871"/>
                      <a:pt x="6410" y="5082"/>
                    </a:cubicBezTo>
                    <a:cubicBezTo>
                      <a:pt x="6561" y="5205"/>
                      <a:pt x="6755" y="5239"/>
                      <a:pt x="6952" y="5239"/>
                    </a:cubicBezTo>
                    <a:cubicBezTo>
                      <a:pt x="7056" y="5239"/>
                      <a:pt x="7162" y="5229"/>
                      <a:pt x="7263" y="5218"/>
                    </a:cubicBezTo>
                    <a:cubicBezTo>
                      <a:pt x="7659" y="5178"/>
                      <a:pt x="8050" y="5137"/>
                      <a:pt x="8444" y="5096"/>
                    </a:cubicBezTo>
                    <a:lnTo>
                      <a:pt x="9016" y="4980"/>
                    </a:lnTo>
                    <a:cubicBezTo>
                      <a:pt x="9022" y="4982"/>
                      <a:pt x="9028" y="4983"/>
                      <a:pt x="9034" y="4983"/>
                    </a:cubicBezTo>
                    <a:cubicBezTo>
                      <a:pt x="9156" y="4983"/>
                      <a:pt x="9167" y="4562"/>
                      <a:pt x="9190" y="4426"/>
                    </a:cubicBezTo>
                    <a:cubicBezTo>
                      <a:pt x="9301" y="3796"/>
                      <a:pt x="9039" y="3208"/>
                      <a:pt x="8601" y="2367"/>
                    </a:cubicBezTo>
                    <a:cubicBezTo>
                      <a:pt x="8523" y="2214"/>
                      <a:pt x="8393" y="2065"/>
                      <a:pt x="8169" y="1864"/>
                    </a:cubicBezTo>
                    <a:cubicBezTo>
                      <a:pt x="7842" y="1578"/>
                      <a:pt x="7505" y="1456"/>
                      <a:pt x="7304" y="1363"/>
                    </a:cubicBezTo>
                    <a:cubicBezTo>
                      <a:pt x="6801" y="1139"/>
                      <a:pt x="6461" y="938"/>
                      <a:pt x="6230" y="775"/>
                    </a:cubicBezTo>
                    <a:cubicBezTo>
                      <a:pt x="5815" y="479"/>
                      <a:pt x="4965" y="1"/>
                      <a:pt x="4378" y="1"/>
                    </a:cubicBezTo>
                    <a:close/>
                  </a:path>
                </a:pathLst>
              </a:custGeom>
              <a:solidFill>
                <a:srgbClr val="C776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96;p31">
                <a:extLst>
                  <a:ext uri="{FF2B5EF4-FFF2-40B4-BE49-F238E27FC236}">
                    <a16:creationId xmlns:a16="http://schemas.microsoft.com/office/drawing/2014/main" xmlns="" id="{44266AAF-8E84-4BCB-A42B-54049F4E6714}"/>
                  </a:ext>
                </a:extLst>
              </p:cNvPr>
              <p:cNvSpPr/>
              <p:nvPr/>
            </p:nvSpPr>
            <p:spPr>
              <a:xfrm>
                <a:off x="5609520" y="2831354"/>
                <a:ext cx="3330808" cy="1520325"/>
              </a:xfrm>
              <a:custGeom>
                <a:avLst/>
                <a:gdLst/>
                <a:ahLst/>
                <a:cxnLst/>
                <a:rect l="l" t="t" r="r" b="b"/>
                <a:pathLst>
                  <a:path w="45745" h="20880" extrusionOk="0">
                    <a:moveTo>
                      <a:pt x="30796" y="0"/>
                    </a:moveTo>
                    <a:cubicBezTo>
                      <a:pt x="28260" y="0"/>
                      <a:pt x="25705" y="739"/>
                      <a:pt x="23476" y="1977"/>
                    </a:cubicBezTo>
                    <a:cubicBezTo>
                      <a:pt x="20213" y="3791"/>
                      <a:pt x="17594" y="6594"/>
                      <a:pt x="15471" y="9667"/>
                    </a:cubicBezTo>
                    <a:cubicBezTo>
                      <a:pt x="14620" y="10893"/>
                      <a:pt x="13585" y="12321"/>
                      <a:pt x="12092" y="12321"/>
                    </a:cubicBezTo>
                    <a:cubicBezTo>
                      <a:pt x="12085" y="12321"/>
                      <a:pt x="12078" y="12321"/>
                      <a:pt x="12071" y="12321"/>
                    </a:cubicBezTo>
                    <a:cubicBezTo>
                      <a:pt x="11374" y="12317"/>
                      <a:pt x="10711" y="11974"/>
                      <a:pt x="10176" y="11520"/>
                    </a:cubicBezTo>
                    <a:cubicBezTo>
                      <a:pt x="7172" y="8976"/>
                      <a:pt x="8006" y="3791"/>
                      <a:pt x="4934" y="1327"/>
                    </a:cubicBezTo>
                    <a:cubicBezTo>
                      <a:pt x="4798" y="1273"/>
                      <a:pt x="4524" y="1253"/>
                      <a:pt x="4181" y="1253"/>
                    </a:cubicBezTo>
                    <a:cubicBezTo>
                      <a:pt x="3485" y="1253"/>
                      <a:pt x="2505" y="1336"/>
                      <a:pt x="1811" y="1389"/>
                    </a:cubicBezTo>
                    <a:cubicBezTo>
                      <a:pt x="1528" y="1412"/>
                      <a:pt x="1082" y="1436"/>
                      <a:pt x="953" y="1688"/>
                    </a:cubicBezTo>
                    <a:cubicBezTo>
                      <a:pt x="55" y="4808"/>
                      <a:pt x="0" y="8136"/>
                      <a:pt x="517" y="11341"/>
                    </a:cubicBezTo>
                    <a:cubicBezTo>
                      <a:pt x="1059" y="14709"/>
                      <a:pt x="2494" y="18291"/>
                      <a:pt x="5559" y="19788"/>
                    </a:cubicBezTo>
                    <a:cubicBezTo>
                      <a:pt x="7334" y="20655"/>
                      <a:pt x="9987" y="20879"/>
                      <a:pt x="11604" y="20879"/>
                    </a:cubicBezTo>
                    <a:cubicBezTo>
                      <a:pt x="11689" y="20879"/>
                      <a:pt x="11771" y="20878"/>
                      <a:pt x="11850" y="20877"/>
                    </a:cubicBezTo>
                    <a:cubicBezTo>
                      <a:pt x="13701" y="20850"/>
                      <a:pt x="15300" y="20680"/>
                      <a:pt x="16927" y="19792"/>
                    </a:cubicBezTo>
                    <a:lnTo>
                      <a:pt x="45512" y="19792"/>
                    </a:lnTo>
                    <a:cubicBezTo>
                      <a:pt x="45744" y="16189"/>
                      <a:pt x="45002" y="10888"/>
                      <a:pt x="43356" y="7673"/>
                    </a:cubicBezTo>
                    <a:cubicBezTo>
                      <a:pt x="41712" y="4457"/>
                      <a:pt x="37735" y="1545"/>
                      <a:pt x="34278" y="501"/>
                    </a:cubicBezTo>
                    <a:cubicBezTo>
                      <a:pt x="33145" y="159"/>
                      <a:pt x="31973" y="0"/>
                      <a:pt x="30796" y="0"/>
                    </a:cubicBezTo>
                    <a:close/>
                  </a:path>
                </a:pathLst>
              </a:custGeom>
              <a:solidFill>
                <a:srgbClr val="87D5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97;p31">
                <a:extLst>
                  <a:ext uri="{FF2B5EF4-FFF2-40B4-BE49-F238E27FC236}">
                    <a16:creationId xmlns:a16="http://schemas.microsoft.com/office/drawing/2014/main" xmlns="" id="{FC5B855D-00DD-4AC5-B489-CD372172D37D}"/>
                  </a:ext>
                </a:extLst>
              </p:cNvPr>
              <p:cNvSpPr/>
              <p:nvPr/>
            </p:nvSpPr>
            <p:spPr>
              <a:xfrm>
                <a:off x="8318159" y="3719234"/>
                <a:ext cx="50386" cy="558253"/>
              </a:xfrm>
              <a:custGeom>
                <a:avLst/>
                <a:gdLst/>
                <a:ahLst/>
                <a:cxnLst/>
                <a:rect l="l" t="t" r="r" b="b"/>
                <a:pathLst>
                  <a:path w="692" h="7667" extrusionOk="0">
                    <a:moveTo>
                      <a:pt x="50" y="1"/>
                    </a:moveTo>
                    <a:cubicBezTo>
                      <a:pt x="32" y="1"/>
                      <a:pt x="12" y="17"/>
                      <a:pt x="18" y="41"/>
                    </a:cubicBezTo>
                    <a:cubicBezTo>
                      <a:pt x="287" y="1307"/>
                      <a:pt x="420" y="2610"/>
                      <a:pt x="376" y="3899"/>
                    </a:cubicBezTo>
                    <a:cubicBezTo>
                      <a:pt x="335" y="5121"/>
                      <a:pt x="1" y="6383"/>
                      <a:pt x="86" y="7598"/>
                    </a:cubicBezTo>
                    <a:cubicBezTo>
                      <a:pt x="90" y="7641"/>
                      <a:pt x="125" y="7667"/>
                      <a:pt x="161" y="7667"/>
                    </a:cubicBezTo>
                    <a:cubicBezTo>
                      <a:pt x="189" y="7667"/>
                      <a:pt x="217" y="7651"/>
                      <a:pt x="229" y="7614"/>
                    </a:cubicBezTo>
                    <a:cubicBezTo>
                      <a:pt x="607" y="6444"/>
                      <a:pt x="651" y="5019"/>
                      <a:pt x="671" y="3791"/>
                    </a:cubicBezTo>
                    <a:cubicBezTo>
                      <a:pt x="692" y="2487"/>
                      <a:pt x="478" y="1266"/>
                      <a:pt x="79" y="25"/>
                    </a:cubicBezTo>
                    <a:cubicBezTo>
                      <a:pt x="75" y="8"/>
                      <a:pt x="63" y="1"/>
                      <a:pt x="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98;p31">
                <a:extLst>
                  <a:ext uri="{FF2B5EF4-FFF2-40B4-BE49-F238E27FC236}">
                    <a16:creationId xmlns:a16="http://schemas.microsoft.com/office/drawing/2014/main" xmlns="" id="{87DA2ECF-BB1A-44A8-9F1F-ACAF8A843001}"/>
                  </a:ext>
                </a:extLst>
              </p:cNvPr>
              <p:cNvSpPr/>
              <p:nvPr/>
            </p:nvSpPr>
            <p:spPr>
              <a:xfrm>
                <a:off x="8631328" y="3630184"/>
                <a:ext cx="22353" cy="62983"/>
              </a:xfrm>
              <a:custGeom>
                <a:avLst/>
                <a:gdLst/>
                <a:ahLst/>
                <a:cxnLst/>
                <a:rect l="l" t="t" r="r" b="b"/>
                <a:pathLst>
                  <a:path w="307" h="865" extrusionOk="0">
                    <a:moveTo>
                      <a:pt x="154" y="1"/>
                    </a:moveTo>
                    <a:cubicBezTo>
                      <a:pt x="120" y="1"/>
                      <a:pt x="85" y="24"/>
                      <a:pt x="82" y="70"/>
                    </a:cubicBezTo>
                    <a:cubicBezTo>
                      <a:pt x="59" y="312"/>
                      <a:pt x="1" y="570"/>
                      <a:pt x="79" y="808"/>
                    </a:cubicBezTo>
                    <a:cubicBezTo>
                      <a:pt x="91" y="846"/>
                      <a:pt x="122" y="865"/>
                      <a:pt x="154" y="865"/>
                    </a:cubicBezTo>
                    <a:cubicBezTo>
                      <a:pt x="185" y="865"/>
                      <a:pt x="217" y="846"/>
                      <a:pt x="228" y="808"/>
                    </a:cubicBezTo>
                    <a:cubicBezTo>
                      <a:pt x="307" y="570"/>
                      <a:pt x="249" y="312"/>
                      <a:pt x="225" y="70"/>
                    </a:cubicBezTo>
                    <a:cubicBezTo>
                      <a:pt x="222" y="24"/>
                      <a:pt x="188" y="1"/>
                      <a:pt x="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99;p31">
                <a:extLst>
                  <a:ext uri="{FF2B5EF4-FFF2-40B4-BE49-F238E27FC236}">
                    <a16:creationId xmlns:a16="http://schemas.microsoft.com/office/drawing/2014/main" xmlns="" id="{CD0F7938-FABA-4431-8D34-28D1CC7030B2}"/>
                  </a:ext>
                </a:extLst>
              </p:cNvPr>
              <p:cNvSpPr/>
              <p:nvPr/>
            </p:nvSpPr>
            <p:spPr>
              <a:xfrm>
                <a:off x="8736105" y="3735398"/>
                <a:ext cx="13179" cy="44925"/>
              </a:xfrm>
              <a:custGeom>
                <a:avLst/>
                <a:gdLst/>
                <a:ahLst/>
                <a:cxnLst/>
                <a:rect l="l" t="t" r="r" b="b"/>
                <a:pathLst>
                  <a:path w="181" h="617" extrusionOk="0">
                    <a:moveTo>
                      <a:pt x="91" y="1"/>
                    </a:moveTo>
                    <a:cubicBezTo>
                      <a:pt x="62" y="1"/>
                      <a:pt x="33" y="20"/>
                      <a:pt x="31" y="57"/>
                    </a:cubicBezTo>
                    <a:cubicBezTo>
                      <a:pt x="28" y="146"/>
                      <a:pt x="25" y="235"/>
                      <a:pt x="21" y="326"/>
                    </a:cubicBezTo>
                    <a:cubicBezTo>
                      <a:pt x="17" y="404"/>
                      <a:pt x="0" y="493"/>
                      <a:pt x="28" y="571"/>
                    </a:cubicBezTo>
                    <a:cubicBezTo>
                      <a:pt x="38" y="602"/>
                      <a:pt x="65" y="617"/>
                      <a:pt x="91" y="617"/>
                    </a:cubicBezTo>
                    <a:cubicBezTo>
                      <a:pt x="117" y="617"/>
                      <a:pt x="144" y="602"/>
                      <a:pt x="154" y="571"/>
                    </a:cubicBezTo>
                    <a:cubicBezTo>
                      <a:pt x="181" y="493"/>
                      <a:pt x="164" y="404"/>
                      <a:pt x="160" y="326"/>
                    </a:cubicBezTo>
                    <a:cubicBezTo>
                      <a:pt x="157" y="235"/>
                      <a:pt x="154" y="146"/>
                      <a:pt x="151" y="57"/>
                    </a:cubicBezTo>
                    <a:cubicBezTo>
                      <a:pt x="149" y="20"/>
                      <a:pt x="120" y="1"/>
                      <a:pt x="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00;p31">
                <a:extLst>
                  <a:ext uri="{FF2B5EF4-FFF2-40B4-BE49-F238E27FC236}">
                    <a16:creationId xmlns:a16="http://schemas.microsoft.com/office/drawing/2014/main" xmlns="" id="{5F12BBB7-7E16-40DD-B538-039D1DD71934}"/>
                  </a:ext>
                </a:extLst>
              </p:cNvPr>
              <p:cNvSpPr/>
              <p:nvPr/>
            </p:nvSpPr>
            <p:spPr>
              <a:xfrm>
                <a:off x="7719929" y="3462714"/>
                <a:ext cx="16164" cy="61017"/>
              </a:xfrm>
              <a:custGeom>
                <a:avLst/>
                <a:gdLst/>
                <a:ahLst/>
                <a:cxnLst/>
                <a:rect l="l" t="t" r="r" b="b"/>
                <a:pathLst>
                  <a:path w="222" h="838" extrusionOk="0">
                    <a:moveTo>
                      <a:pt x="112" y="0"/>
                    </a:moveTo>
                    <a:cubicBezTo>
                      <a:pt x="84" y="0"/>
                      <a:pt x="55" y="19"/>
                      <a:pt x="51" y="57"/>
                    </a:cubicBezTo>
                    <a:cubicBezTo>
                      <a:pt x="48" y="196"/>
                      <a:pt x="41" y="332"/>
                      <a:pt x="34" y="472"/>
                    </a:cubicBezTo>
                    <a:cubicBezTo>
                      <a:pt x="28" y="588"/>
                      <a:pt x="1" y="699"/>
                      <a:pt x="55" y="805"/>
                    </a:cubicBezTo>
                    <a:cubicBezTo>
                      <a:pt x="67" y="827"/>
                      <a:pt x="90" y="838"/>
                      <a:pt x="112" y="838"/>
                    </a:cubicBezTo>
                    <a:cubicBezTo>
                      <a:pt x="135" y="838"/>
                      <a:pt x="157" y="827"/>
                      <a:pt x="167" y="805"/>
                    </a:cubicBezTo>
                    <a:cubicBezTo>
                      <a:pt x="222" y="699"/>
                      <a:pt x="197" y="588"/>
                      <a:pt x="191" y="472"/>
                    </a:cubicBezTo>
                    <a:cubicBezTo>
                      <a:pt x="184" y="332"/>
                      <a:pt x="177" y="196"/>
                      <a:pt x="170" y="57"/>
                    </a:cubicBezTo>
                    <a:cubicBezTo>
                      <a:pt x="169" y="19"/>
                      <a:pt x="141" y="0"/>
                      <a:pt x="1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01;p31">
                <a:extLst>
                  <a:ext uri="{FF2B5EF4-FFF2-40B4-BE49-F238E27FC236}">
                    <a16:creationId xmlns:a16="http://schemas.microsoft.com/office/drawing/2014/main" xmlns="" id="{A2764796-124E-4CEF-B40C-53EA0884524A}"/>
                  </a:ext>
                </a:extLst>
              </p:cNvPr>
              <p:cNvSpPr/>
              <p:nvPr/>
            </p:nvSpPr>
            <p:spPr>
              <a:xfrm>
                <a:off x="7775194" y="3392668"/>
                <a:ext cx="26067" cy="58541"/>
              </a:xfrm>
              <a:custGeom>
                <a:avLst/>
                <a:gdLst/>
                <a:ahLst/>
                <a:cxnLst/>
                <a:rect l="l" t="t" r="r" b="b"/>
                <a:pathLst>
                  <a:path w="358" h="804" extrusionOk="0">
                    <a:moveTo>
                      <a:pt x="180" y="1"/>
                    </a:moveTo>
                    <a:cubicBezTo>
                      <a:pt x="141" y="1"/>
                      <a:pt x="102" y="28"/>
                      <a:pt x="96" y="83"/>
                    </a:cubicBezTo>
                    <a:cubicBezTo>
                      <a:pt x="68" y="280"/>
                      <a:pt x="0" y="529"/>
                      <a:pt x="65" y="719"/>
                    </a:cubicBezTo>
                    <a:cubicBezTo>
                      <a:pt x="83" y="775"/>
                      <a:pt x="131" y="803"/>
                      <a:pt x="179" y="803"/>
                    </a:cubicBezTo>
                    <a:cubicBezTo>
                      <a:pt x="226" y="803"/>
                      <a:pt x="274" y="775"/>
                      <a:pt x="293" y="719"/>
                    </a:cubicBezTo>
                    <a:cubicBezTo>
                      <a:pt x="357" y="529"/>
                      <a:pt x="289" y="277"/>
                      <a:pt x="266" y="83"/>
                    </a:cubicBezTo>
                    <a:cubicBezTo>
                      <a:pt x="259" y="28"/>
                      <a:pt x="219" y="1"/>
                      <a:pt x="1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02;p31">
                <a:extLst>
                  <a:ext uri="{FF2B5EF4-FFF2-40B4-BE49-F238E27FC236}">
                    <a16:creationId xmlns:a16="http://schemas.microsoft.com/office/drawing/2014/main" xmlns="" id="{92984816-EAB4-4673-A4F7-0BC678E8D23C}"/>
                  </a:ext>
                </a:extLst>
              </p:cNvPr>
              <p:cNvSpPr/>
              <p:nvPr/>
            </p:nvSpPr>
            <p:spPr>
              <a:xfrm>
                <a:off x="7795217" y="3633824"/>
                <a:ext cx="18203" cy="64293"/>
              </a:xfrm>
              <a:custGeom>
                <a:avLst/>
                <a:gdLst/>
                <a:ahLst/>
                <a:cxnLst/>
                <a:rect l="l" t="t" r="r" b="b"/>
                <a:pathLst>
                  <a:path w="250" h="883" extrusionOk="0">
                    <a:moveTo>
                      <a:pt x="125" y="1"/>
                    </a:moveTo>
                    <a:cubicBezTo>
                      <a:pt x="88" y="1"/>
                      <a:pt x="50" y="25"/>
                      <a:pt x="45" y="75"/>
                    </a:cubicBezTo>
                    <a:cubicBezTo>
                      <a:pt x="28" y="326"/>
                      <a:pt x="0" y="565"/>
                      <a:pt x="35" y="816"/>
                    </a:cubicBezTo>
                    <a:cubicBezTo>
                      <a:pt x="42" y="860"/>
                      <a:pt x="83" y="882"/>
                      <a:pt x="125" y="882"/>
                    </a:cubicBezTo>
                    <a:cubicBezTo>
                      <a:pt x="166" y="882"/>
                      <a:pt x="207" y="860"/>
                      <a:pt x="212" y="816"/>
                    </a:cubicBezTo>
                    <a:cubicBezTo>
                      <a:pt x="249" y="565"/>
                      <a:pt x="222" y="326"/>
                      <a:pt x="205" y="75"/>
                    </a:cubicBezTo>
                    <a:cubicBezTo>
                      <a:pt x="200" y="25"/>
                      <a:pt x="162" y="1"/>
                      <a:pt x="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03;p31">
                <a:extLst>
                  <a:ext uri="{FF2B5EF4-FFF2-40B4-BE49-F238E27FC236}">
                    <a16:creationId xmlns:a16="http://schemas.microsoft.com/office/drawing/2014/main" xmlns="" id="{7962D4E7-56BB-4DDB-9F1E-375303F16177}"/>
                  </a:ext>
                </a:extLst>
              </p:cNvPr>
              <p:cNvSpPr/>
              <p:nvPr/>
            </p:nvSpPr>
            <p:spPr>
              <a:xfrm>
                <a:off x="7989045" y="3588899"/>
                <a:ext cx="25776" cy="68371"/>
              </a:xfrm>
              <a:custGeom>
                <a:avLst/>
                <a:gdLst/>
                <a:ahLst/>
                <a:cxnLst/>
                <a:rect l="l" t="t" r="r" b="b"/>
                <a:pathLst>
                  <a:path w="354" h="939" extrusionOk="0">
                    <a:moveTo>
                      <a:pt x="103" y="0"/>
                    </a:moveTo>
                    <a:cubicBezTo>
                      <a:pt x="50" y="0"/>
                      <a:pt x="0" y="42"/>
                      <a:pt x="17" y="113"/>
                    </a:cubicBezTo>
                    <a:cubicBezTo>
                      <a:pt x="71" y="361"/>
                      <a:pt x="30" y="610"/>
                      <a:pt x="40" y="862"/>
                    </a:cubicBezTo>
                    <a:cubicBezTo>
                      <a:pt x="42" y="910"/>
                      <a:pt x="80" y="939"/>
                      <a:pt x="120" y="939"/>
                    </a:cubicBezTo>
                    <a:cubicBezTo>
                      <a:pt x="144" y="939"/>
                      <a:pt x="170" y="927"/>
                      <a:pt x="187" y="902"/>
                    </a:cubicBezTo>
                    <a:cubicBezTo>
                      <a:pt x="353" y="640"/>
                      <a:pt x="306" y="341"/>
                      <a:pt x="193" y="62"/>
                    </a:cubicBezTo>
                    <a:cubicBezTo>
                      <a:pt x="175" y="20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04;p31">
                <a:extLst>
                  <a:ext uri="{FF2B5EF4-FFF2-40B4-BE49-F238E27FC236}">
                    <a16:creationId xmlns:a16="http://schemas.microsoft.com/office/drawing/2014/main" xmlns="" id="{32071FEB-9199-4F6D-AA0A-8C43C3C7F853}"/>
                  </a:ext>
                </a:extLst>
              </p:cNvPr>
              <p:cNvSpPr/>
              <p:nvPr/>
            </p:nvSpPr>
            <p:spPr>
              <a:xfrm>
                <a:off x="6847193" y="3559628"/>
                <a:ext cx="168707" cy="714291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9810" extrusionOk="0">
                    <a:moveTo>
                      <a:pt x="2286" y="1"/>
                    </a:moveTo>
                    <a:cubicBezTo>
                      <a:pt x="2276" y="1"/>
                      <a:pt x="2266" y="6"/>
                      <a:pt x="2262" y="18"/>
                    </a:cubicBezTo>
                    <a:cubicBezTo>
                      <a:pt x="1654" y="1611"/>
                      <a:pt x="1180" y="3258"/>
                      <a:pt x="786" y="4918"/>
                    </a:cubicBezTo>
                    <a:cubicBezTo>
                      <a:pt x="415" y="6496"/>
                      <a:pt x="68" y="8140"/>
                      <a:pt x="0" y="9766"/>
                    </a:cubicBezTo>
                    <a:cubicBezTo>
                      <a:pt x="0" y="9794"/>
                      <a:pt x="25" y="9810"/>
                      <a:pt x="49" y="9810"/>
                    </a:cubicBezTo>
                    <a:cubicBezTo>
                      <a:pt x="69" y="9810"/>
                      <a:pt x="88" y="9799"/>
                      <a:pt x="92" y="9776"/>
                    </a:cubicBezTo>
                    <a:cubicBezTo>
                      <a:pt x="450" y="8150"/>
                      <a:pt x="629" y="6490"/>
                      <a:pt x="1004" y="4863"/>
                    </a:cubicBezTo>
                    <a:cubicBezTo>
                      <a:pt x="1375" y="3237"/>
                      <a:pt x="1882" y="1645"/>
                      <a:pt x="2310" y="32"/>
                    </a:cubicBezTo>
                    <a:cubicBezTo>
                      <a:pt x="2316" y="13"/>
                      <a:pt x="2301" y="1"/>
                      <a:pt x="22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5;p31">
                <a:extLst>
                  <a:ext uri="{FF2B5EF4-FFF2-40B4-BE49-F238E27FC236}">
                    <a16:creationId xmlns:a16="http://schemas.microsoft.com/office/drawing/2014/main" xmlns="" id="{0AD23DE5-8199-4357-A8B4-7353A9F96F9C}"/>
                  </a:ext>
                </a:extLst>
              </p:cNvPr>
              <p:cNvSpPr/>
              <p:nvPr/>
            </p:nvSpPr>
            <p:spPr>
              <a:xfrm>
                <a:off x="5860724" y="3649334"/>
                <a:ext cx="20897" cy="6524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896" extrusionOk="0">
                    <a:moveTo>
                      <a:pt x="143" y="1"/>
                    </a:moveTo>
                    <a:cubicBezTo>
                      <a:pt x="101" y="1"/>
                      <a:pt x="60" y="28"/>
                      <a:pt x="58" y="82"/>
                    </a:cubicBezTo>
                    <a:cubicBezTo>
                      <a:pt x="48" y="321"/>
                      <a:pt x="0" y="593"/>
                      <a:pt x="48" y="825"/>
                    </a:cubicBezTo>
                    <a:cubicBezTo>
                      <a:pt x="58" y="872"/>
                      <a:pt x="100" y="896"/>
                      <a:pt x="143" y="896"/>
                    </a:cubicBezTo>
                    <a:cubicBezTo>
                      <a:pt x="186" y="896"/>
                      <a:pt x="228" y="872"/>
                      <a:pt x="239" y="825"/>
                    </a:cubicBezTo>
                    <a:cubicBezTo>
                      <a:pt x="286" y="593"/>
                      <a:pt x="239" y="321"/>
                      <a:pt x="228" y="82"/>
                    </a:cubicBezTo>
                    <a:cubicBezTo>
                      <a:pt x="226" y="28"/>
                      <a:pt x="185" y="1"/>
                      <a:pt x="1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06;p31">
                <a:extLst>
                  <a:ext uri="{FF2B5EF4-FFF2-40B4-BE49-F238E27FC236}">
                    <a16:creationId xmlns:a16="http://schemas.microsoft.com/office/drawing/2014/main" xmlns="" id="{72248541-9A1D-4E10-A0A1-88A83BB2CD0D}"/>
                  </a:ext>
                </a:extLst>
              </p:cNvPr>
              <p:cNvSpPr/>
              <p:nvPr/>
            </p:nvSpPr>
            <p:spPr>
              <a:xfrm>
                <a:off x="5955599" y="3683264"/>
                <a:ext cx="15655" cy="41503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0" extrusionOk="0">
                    <a:moveTo>
                      <a:pt x="107" y="0"/>
                    </a:moveTo>
                    <a:cubicBezTo>
                      <a:pt x="79" y="0"/>
                      <a:pt x="51" y="20"/>
                      <a:pt x="48" y="59"/>
                    </a:cubicBezTo>
                    <a:cubicBezTo>
                      <a:pt x="38" y="202"/>
                      <a:pt x="0" y="376"/>
                      <a:pt x="38" y="519"/>
                    </a:cubicBezTo>
                    <a:cubicBezTo>
                      <a:pt x="46" y="552"/>
                      <a:pt x="77" y="569"/>
                      <a:pt x="107" y="569"/>
                    </a:cubicBezTo>
                    <a:cubicBezTo>
                      <a:pt x="138" y="569"/>
                      <a:pt x="169" y="552"/>
                      <a:pt x="177" y="519"/>
                    </a:cubicBezTo>
                    <a:cubicBezTo>
                      <a:pt x="214" y="376"/>
                      <a:pt x="177" y="202"/>
                      <a:pt x="167" y="59"/>
                    </a:cubicBezTo>
                    <a:cubicBezTo>
                      <a:pt x="164" y="20"/>
                      <a:pt x="136" y="0"/>
                      <a:pt x="1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07;p31">
                <a:extLst>
                  <a:ext uri="{FF2B5EF4-FFF2-40B4-BE49-F238E27FC236}">
                    <a16:creationId xmlns:a16="http://schemas.microsoft.com/office/drawing/2014/main" xmlns="" id="{B7AF2EE7-B951-401B-B585-84038EE72267}"/>
                  </a:ext>
                </a:extLst>
              </p:cNvPr>
              <p:cNvSpPr/>
              <p:nvPr/>
            </p:nvSpPr>
            <p:spPr>
              <a:xfrm>
                <a:off x="5924363" y="3883864"/>
                <a:ext cx="13980" cy="4543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624" extrusionOk="0">
                    <a:moveTo>
                      <a:pt x="96" y="0"/>
                    </a:moveTo>
                    <a:cubicBezTo>
                      <a:pt x="68" y="0"/>
                      <a:pt x="40" y="19"/>
                      <a:pt x="38" y="56"/>
                    </a:cubicBezTo>
                    <a:cubicBezTo>
                      <a:pt x="31" y="145"/>
                      <a:pt x="28" y="234"/>
                      <a:pt x="21" y="325"/>
                    </a:cubicBezTo>
                    <a:cubicBezTo>
                      <a:pt x="18" y="407"/>
                      <a:pt x="1" y="492"/>
                      <a:pt x="28" y="570"/>
                    </a:cubicBezTo>
                    <a:cubicBezTo>
                      <a:pt x="38" y="606"/>
                      <a:pt x="67" y="624"/>
                      <a:pt x="96" y="624"/>
                    </a:cubicBezTo>
                    <a:cubicBezTo>
                      <a:pt x="125" y="624"/>
                      <a:pt x="154" y="606"/>
                      <a:pt x="164" y="570"/>
                    </a:cubicBezTo>
                    <a:cubicBezTo>
                      <a:pt x="191" y="492"/>
                      <a:pt x="174" y="403"/>
                      <a:pt x="171" y="325"/>
                    </a:cubicBezTo>
                    <a:cubicBezTo>
                      <a:pt x="164" y="234"/>
                      <a:pt x="161" y="145"/>
                      <a:pt x="153" y="56"/>
                    </a:cubicBezTo>
                    <a:cubicBezTo>
                      <a:pt x="152" y="19"/>
                      <a:pt x="124" y="0"/>
                      <a:pt x="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08;p31">
                <a:extLst>
                  <a:ext uri="{FF2B5EF4-FFF2-40B4-BE49-F238E27FC236}">
                    <a16:creationId xmlns:a16="http://schemas.microsoft.com/office/drawing/2014/main" xmlns="" id="{829B54A0-EE65-4C02-A42B-529F255DB7A1}"/>
                  </a:ext>
                </a:extLst>
              </p:cNvPr>
              <p:cNvSpPr/>
              <p:nvPr/>
            </p:nvSpPr>
            <p:spPr>
              <a:xfrm>
                <a:off x="7145944" y="1343351"/>
                <a:ext cx="1510714" cy="1392466"/>
              </a:xfrm>
              <a:custGeom>
                <a:avLst/>
                <a:gdLst/>
                <a:ahLst/>
                <a:cxnLst/>
                <a:rect l="l" t="t" r="r" b="b"/>
                <a:pathLst>
                  <a:path w="20748" h="19124" extrusionOk="0">
                    <a:moveTo>
                      <a:pt x="9265" y="0"/>
                    </a:moveTo>
                    <a:cubicBezTo>
                      <a:pt x="8349" y="0"/>
                      <a:pt x="7466" y="137"/>
                      <a:pt x="6839" y="370"/>
                    </a:cubicBezTo>
                    <a:cubicBezTo>
                      <a:pt x="5651" y="812"/>
                      <a:pt x="4396" y="1608"/>
                      <a:pt x="3665" y="2642"/>
                    </a:cubicBezTo>
                    <a:cubicBezTo>
                      <a:pt x="2936" y="3680"/>
                      <a:pt x="2450" y="4902"/>
                      <a:pt x="1943" y="6062"/>
                    </a:cubicBezTo>
                    <a:cubicBezTo>
                      <a:pt x="1334" y="7464"/>
                      <a:pt x="1028" y="8872"/>
                      <a:pt x="538" y="10318"/>
                    </a:cubicBezTo>
                    <a:cubicBezTo>
                      <a:pt x="252" y="11169"/>
                      <a:pt x="1" y="12046"/>
                      <a:pt x="24" y="12945"/>
                    </a:cubicBezTo>
                    <a:cubicBezTo>
                      <a:pt x="78" y="14948"/>
                      <a:pt x="1552" y="16701"/>
                      <a:pt x="3314" y="17657"/>
                    </a:cubicBezTo>
                    <a:cubicBezTo>
                      <a:pt x="5080" y="18616"/>
                      <a:pt x="6366" y="18936"/>
                      <a:pt x="8751" y="19123"/>
                    </a:cubicBezTo>
                    <a:cubicBezTo>
                      <a:pt x="12133" y="18973"/>
                      <a:pt x="15630" y="18797"/>
                      <a:pt x="18672" y="17303"/>
                    </a:cubicBezTo>
                    <a:cubicBezTo>
                      <a:pt x="19030" y="17129"/>
                      <a:pt x="19383" y="16932"/>
                      <a:pt x="19649" y="16636"/>
                    </a:cubicBezTo>
                    <a:cubicBezTo>
                      <a:pt x="19961" y="16286"/>
                      <a:pt x="20125" y="15826"/>
                      <a:pt x="20241" y="15367"/>
                    </a:cubicBezTo>
                    <a:cubicBezTo>
                      <a:pt x="20748" y="13359"/>
                      <a:pt x="20462" y="11227"/>
                      <a:pt x="19900" y="9233"/>
                    </a:cubicBezTo>
                    <a:cubicBezTo>
                      <a:pt x="19080" y="6313"/>
                      <a:pt x="17566" y="3446"/>
                      <a:pt x="15028" y="1792"/>
                    </a:cubicBezTo>
                    <a:cubicBezTo>
                      <a:pt x="13474" y="778"/>
                      <a:pt x="12518" y="574"/>
                      <a:pt x="10718" y="121"/>
                    </a:cubicBezTo>
                    <a:cubicBezTo>
                      <a:pt x="10247" y="39"/>
                      <a:pt x="9752" y="0"/>
                      <a:pt x="9265" y="0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09;p31">
                <a:extLst>
                  <a:ext uri="{FF2B5EF4-FFF2-40B4-BE49-F238E27FC236}">
                    <a16:creationId xmlns:a16="http://schemas.microsoft.com/office/drawing/2014/main" xmlns="" id="{20371FFE-9C0D-4EBE-81A2-233837E72E65}"/>
                  </a:ext>
                </a:extLst>
              </p:cNvPr>
              <p:cNvSpPr/>
              <p:nvPr/>
            </p:nvSpPr>
            <p:spPr>
              <a:xfrm>
                <a:off x="7308463" y="1451114"/>
                <a:ext cx="1019957" cy="1523238"/>
              </a:xfrm>
              <a:custGeom>
                <a:avLst/>
                <a:gdLst/>
                <a:ahLst/>
                <a:cxnLst/>
                <a:rect l="l" t="t" r="r" b="b"/>
                <a:pathLst>
                  <a:path w="14008" h="20920" extrusionOk="0">
                    <a:moveTo>
                      <a:pt x="6266" y="0"/>
                    </a:moveTo>
                    <a:cubicBezTo>
                      <a:pt x="4944" y="0"/>
                      <a:pt x="3676" y="772"/>
                      <a:pt x="2844" y="1815"/>
                    </a:cubicBezTo>
                    <a:cubicBezTo>
                      <a:pt x="1936" y="2952"/>
                      <a:pt x="1470" y="4374"/>
                      <a:pt x="1126" y="5790"/>
                    </a:cubicBezTo>
                    <a:cubicBezTo>
                      <a:pt x="405" y="8770"/>
                      <a:pt x="0" y="11863"/>
                      <a:pt x="1623" y="14496"/>
                    </a:cubicBezTo>
                    <a:cubicBezTo>
                      <a:pt x="1946" y="15020"/>
                      <a:pt x="2684" y="15687"/>
                      <a:pt x="3253" y="15912"/>
                    </a:cubicBezTo>
                    <a:cubicBezTo>
                      <a:pt x="3640" y="16061"/>
                      <a:pt x="3760" y="16143"/>
                      <a:pt x="4141" y="16245"/>
                    </a:cubicBezTo>
                    <a:lnTo>
                      <a:pt x="4141" y="16384"/>
                    </a:lnTo>
                    <a:cubicBezTo>
                      <a:pt x="4066" y="17334"/>
                      <a:pt x="3954" y="18133"/>
                      <a:pt x="3984" y="19085"/>
                    </a:cubicBezTo>
                    <a:cubicBezTo>
                      <a:pt x="3995" y="19453"/>
                      <a:pt x="4019" y="19838"/>
                      <a:pt x="4192" y="20161"/>
                    </a:cubicBezTo>
                    <a:cubicBezTo>
                      <a:pt x="4451" y="20650"/>
                      <a:pt x="5015" y="20920"/>
                      <a:pt x="5568" y="20920"/>
                    </a:cubicBezTo>
                    <a:cubicBezTo>
                      <a:pt x="5604" y="20920"/>
                      <a:pt x="5640" y="20918"/>
                      <a:pt x="5675" y="20916"/>
                    </a:cubicBezTo>
                    <a:cubicBezTo>
                      <a:pt x="6261" y="20879"/>
                      <a:pt x="6801" y="20569"/>
                      <a:pt x="7227" y="20167"/>
                    </a:cubicBezTo>
                    <a:cubicBezTo>
                      <a:pt x="7655" y="19766"/>
                      <a:pt x="7808" y="19715"/>
                      <a:pt x="8132" y="19228"/>
                    </a:cubicBezTo>
                    <a:lnTo>
                      <a:pt x="8234" y="19045"/>
                    </a:lnTo>
                    <a:cubicBezTo>
                      <a:pt x="8309" y="18898"/>
                      <a:pt x="8183" y="17256"/>
                      <a:pt x="8216" y="16422"/>
                    </a:cubicBezTo>
                    <a:cubicBezTo>
                      <a:pt x="9530" y="16191"/>
                      <a:pt x="10826" y="15173"/>
                      <a:pt x="11258" y="13891"/>
                    </a:cubicBezTo>
                    <a:cubicBezTo>
                      <a:pt x="11374" y="13982"/>
                      <a:pt x="11585" y="14104"/>
                      <a:pt x="11704" y="14129"/>
                    </a:cubicBezTo>
                    <a:cubicBezTo>
                      <a:pt x="11776" y="14143"/>
                      <a:pt x="11849" y="14150"/>
                      <a:pt x="11921" y="14150"/>
                    </a:cubicBezTo>
                    <a:cubicBezTo>
                      <a:pt x="12323" y="14150"/>
                      <a:pt x="12713" y="13941"/>
                      <a:pt x="13041" y="13693"/>
                    </a:cubicBezTo>
                    <a:cubicBezTo>
                      <a:pt x="13456" y="13380"/>
                      <a:pt x="13701" y="12986"/>
                      <a:pt x="13827" y="12482"/>
                    </a:cubicBezTo>
                    <a:cubicBezTo>
                      <a:pt x="14007" y="11768"/>
                      <a:pt x="13780" y="11029"/>
                      <a:pt x="13246" y="10645"/>
                    </a:cubicBezTo>
                    <a:cubicBezTo>
                      <a:pt x="12863" y="10368"/>
                      <a:pt x="12447" y="10258"/>
                      <a:pt x="12001" y="10258"/>
                    </a:cubicBezTo>
                    <a:cubicBezTo>
                      <a:pt x="11849" y="10258"/>
                      <a:pt x="11692" y="10271"/>
                      <a:pt x="11533" y="10294"/>
                    </a:cubicBezTo>
                    <a:lnTo>
                      <a:pt x="11533" y="10294"/>
                    </a:lnTo>
                    <a:cubicBezTo>
                      <a:pt x="11912" y="7809"/>
                      <a:pt x="11677" y="5233"/>
                      <a:pt x="10854" y="2856"/>
                    </a:cubicBezTo>
                    <a:cubicBezTo>
                      <a:pt x="10680" y="2353"/>
                      <a:pt x="10473" y="1846"/>
                      <a:pt x="10115" y="1455"/>
                    </a:cubicBezTo>
                    <a:cubicBezTo>
                      <a:pt x="9809" y="1118"/>
                      <a:pt x="9408" y="884"/>
                      <a:pt x="8996" y="693"/>
                    </a:cubicBezTo>
                    <a:cubicBezTo>
                      <a:pt x="8145" y="295"/>
                      <a:pt x="7220" y="60"/>
                      <a:pt x="6284" y="3"/>
                    </a:cubicBezTo>
                    <a:lnTo>
                      <a:pt x="6284" y="3"/>
                    </a:lnTo>
                    <a:lnTo>
                      <a:pt x="6618" y="19"/>
                    </a:lnTo>
                    <a:cubicBezTo>
                      <a:pt x="6500" y="7"/>
                      <a:pt x="6383" y="0"/>
                      <a:pt x="6266" y="0"/>
                    </a:cubicBezTo>
                    <a:close/>
                  </a:path>
                </a:pathLst>
              </a:custGeom>
              <a:solidFill>
                <a:srgbClr val="C776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10;p31">
                <a:extLst>
                  <a:ext uri="{FF2B5EF4-FFF2-40B4-BE49-F238E27FC236}">
                    <a16:creationId xmlns:a16="http://schemas.microsoft.com/office/drawing/2014/main" xmlns="" id="{E9438E73-5AF6-4FFC-8C2C-89818CB15E01}"/>
                  </a:ext>
                </a:extLst>
              </p:cNvPr>
              <p:cNvSpPr/>
              <p:nvPr/>
            </p:nvSpPr>
            <p:spPr>
              <a:xfrm>
                <a:off x="7373849" y="1407864"/>
                <a:ext cx="1018210" cy="800501"/>
              </a:xfrm>
              <a:custGeom>
                <a:avLst/>
                <a:gdLst/>
                <a:ahLst/>
                <a:cxnLst/>
                <a:rect l="l" t="t" r="r" b="b"/>
                <a:pathLst>
                  <a:path w="13984" h="10994" extrusionOk="0">
                    <a:moveTo>
                      <a:pt x="307" y="5832"/>
                    </a:moveTo>
                    <a:cubicBezTo>
                      <a:pt x="171" y="6287"/>
                      <a:pt x="66" y="6817"/>
                      <a:pt x="0" y="7435"/>
                    </a:cubicBezTo>
                    <a:lnTo>
                      <a:pt x="307" y="5832"/>
                    </a:lnTo>
                    <a:close/>
                    <a:moveTo>
                      <a:pt x="5512" y="1"/>
                    </a:moveTo>
                    <a:cubicBezTo>
                      <a:pt x="4991" y="1"/>
                      <a:pt x="4460" y="8"/>
                      <a:pt x="3957" y="154"/>
                    </a:cubicBezTo>
                    <a:cubicBezTo>
                      <a:pt x="3593" y="259"/>
                      <a:pt x="3256" y="437"/>
                      <a:pt x="2923" y="620"/>
                    </a:cubicBezTo>
                    <a:cubicBezTo>
                      <a:pt x="2549" y="824"/>
                      <a:pt x="2181" y="1035"/>
                      <a:pt x="1821" y="1253"/>
                    </a:cubicBezTo>
                    <a:cubicBezTo>
                      <a:pt x="1640" y="1358"/>
                      <a:pt x="1460" y="1470"/>
                      <a:pt x="1321" y="1630"/>
                    </a:cubicBezTo>
                    <a:cubicBezTo>
                      <a:pt x="1188" y="1784"/>
                      <a:pt x="1103" y="1974"/>
                      <a:pt x="1024" y="2164"/>
                    </a:cubicBezTo>
                    <a:cubicBezTo>
                      <a:pt x="759" y="2808"/>
                      <a:pt x="561" y="3478"/>
                      <a:pt x="436" y="4162"/>
                    </a:cubicBezTo>
                    <a:cubicBezTo>
                      <a:pt x="402" y="4336"/>
                      <a:pt x="388" y="4553"/>
                      <a:pt x="531" y="4659"/>
                    </a:cubicBezTo>
                    <a:lnTo>
                      <a:pt x="307" y="5832"/>
                    </a:lnTo>
                    <a:lnTo>
                      <a:pt x="307" y="5832"/>
                    </a:lnTo>
                    <a:cubicBezTo>
                      <a:pt x="1106" y="3161"/>
                      <a:pt x="2971" y="3093"/>
                      <a:pt x="4073" y="2947"/>
                    </a:cubicBezTo>
                    <a:cubicBezTo>
                      <a:pt x="4311" y="2916"/>
                      <a:pt x="4551" y="2900"/>
                      <a:pt x="4791" y="2900"/>
                    </a:cubicBezTo>
                    <a:cubicBezTo>
                      <a:pt x="5855" y="2900"/>
                      <a:pt x="6920" y="3207"/>
                      <a:pt x="7805" y="3797"/>
                    </a:cubicBezTo>
                    <a:cubicBezTo>
                      <a:pt x="8081" y="3985"/>
                      <a:pt x="8336" y="4193"/>
                      <a:pt x="8584" y="4414"/>
                    </a:cubicBezTo>
                    <a:cubicBezTo>
                      <a:pt x="8857" y="4655"/>
                      <a:pt x="9122" y="4907"/>
                      <a:pt x="9350" y="5190"/>
                    </a:cubicBezTo>
                    <a:cubicBezTo>
                      <a:pt x="9976" y="5975"/>
                      <a:pt x="10289" y="6976"/>
                      <a:pt x="10398" y="7973"/>
                    </a:cubicBezTo>
                    <a:cubicBezTo>
                      <a:pt x="10510" y="8973"/>
                      <a:pt x="10432" y="9983"/>
                      <a:pt x="10357" y="10983"/>
                    </a:cubicBezTo>
                    <a:lnTo>
                      <a:pt x="10408" y="10994"/>
                    </a:lnTo>
                    <a:cubicBezTo>
                      <a:pt x="11172" y="10677"/>
                      <a:pt x="12000" y="10514"/>
                      <a:pt x="12828" y="10514"/>
                    </a:cubicBezTo>
                    <a:cubicBezTo>
                      <a:pt x="13173" y="10514"/>
                      <a:pt x="13518" y="10542"/>
                      <a:pt x="13858" y="10599"/>
                    </a:cubicBezTo>
                    <a:cubicBezTo>
                      <a:pt x="13984" y="10116"/>
                      <a:pt x="13875" y="9606"/>
                      <a:pt x="13759" y="9119"/>
                    </a:cubicBezTo>
                    <a:cubicBezTo>
                      <a:pt x="13569" y="8337"/>
                      <a:pt x="13354" y="7561"/>
                      <a:pt x="13113" y="6792"/>
                    </a:cubicBezTo>
                    <a:cubicBezTo>
                      <a:pt x="12664" y="5369"/>
                      <a:pt x="12112" y="3961"/>
                      <a:pt x="11238" y="2753"/>
                    </a:cubicBezTo>
                    <a:cubicBezTo>
                      <a:pt x="10364" y="1542"/>
                      <a:pt x="9132" y="545"/>
                      <a:pt x="7683" y="192"/>
                    </a:cubicBezTo>
                    <a:cubicBezTo>
                      <a:pt x="6975" y="18"/>
                      <a:pt x="6241" y="5"/>
                      <a:pt x="5512" y="1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11;p31">
                <a:extLst>
                  <a:ext uri="{FF2B5EF4-FFF2-40B4-BE49-F238E27FC236}">
                    <a16:creationId xmlns:a16="http://schemas.microsoft.com/office/drawing/2014/main" xmlns="" id="{84891B24-8631-48A3-B2A2-EFBC2C8939F0}"/>
                  </a:ext>
                </a:extLst>
              </p:cNvPr>
              <p:cNvSpPr/>
              <p:nvPr/>
            </p:nvSpPr>
            <p:spPr>
              <a:xfrm>
                <a:off x="7661169" y="1807460"/>
                <a:ext cx="395226" cy="395445"/>
              </a:xfrm>
              <a:custGeom>
                <a:avLst/>
                <a:gdLst/>
                <a:ahLst/>
                <a:cxnLst/>
                <a:rect l="l" t="t" r="r" b="b"/>
                <a:pathLst>
                  <a:path w="5428" h="5431" extrusionOk="0">
                    <a:moveTo>
                      <a:pt x="2713" y="246"/>
                    </a:moveTo>
                    <a:cubicBezTo>
                      <a:pt x="4074" y="246"/>
                      <a:pt x="5183" y="1355"/>
                      <a:pt x="5183" y="2716"/>
                    </a:cubicBezTo>
                    <a:cubicBezTo>
                      <a:pt x="5183" y="4077"/>
                      <a:pt x="4074" y="5182"/>
                      <a:pt x="2713" y="5182"/>
                    </a:cubicBezTo>
                    <a:cubicBezTo>
                      <a:pt x="1351" y="5182"/>
                      <a:pt x="246" y="4077"/>
                      <a:pt x="246" y="2716"/>
                    </a:cubicBezTo>
                    <a:cubicBezTo>
                      <a:pt x="246" y="1355"/>
                      <a:pt x="1351" y="246"/>
                      <a:pt x="2713" y="246"/>
                    </a:cubicBezTo>
                    <a:close/>
                    <a:moveTo>
                      <a:pt x="2713" y="1"/>
                    </a:moveTo>
                    <a:cubicBezTo>
                      <a:pt x="1216" y="1"/>
                      <a:pt x="1" y="1219"/>
                      <a:pt x="1" y="2716"/>
                    </a:cubicBezTo>
                    <a:cubicBezTo>
                      <a:pt x="1" y="4213"/>
                      <a:pt x="1216" y="5431"/>
                      <a:pt x="2713" y="5431"/>
                    </a:cubicBezTo>
                    <a:cubicBezTo>
                      <a:pt x="4209" y="5431"/>
                      <a:pt x="5428" y="4213"/>
                      <a:pt x="5428" y="2716"/>
                    </a:cubicBezTo>
                    <a:cubicBezTo>
                      <a:pt x="5428" y="1219"/>
                      <a:pt x="4209" y="1"/>
                      <a:pt x="2713" y="1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12;p31">
                <a:extLst>
                  <a:ext uri="{FF2B5EF4-FFF2-40B4-BE49-F238E27FC236}">
                    <a16:creationId xmlns:a16="http://schemas.microsoft.com/office/drawing/2014/main" xmlns="" id="{6EDFA39E-0668-4367-87B4-DBD40FF060B0}"/>
                  </a:ext>
                </a:extLst>
              </p:cNvPr>
              <p:cNvSpPr/>
              <p:nvPr/>
            </p:nvSpPr>
            <p:spPr>
              <a:xfrm>
                <a:off x="7279411" y="1837750"/>
                <a:ext cx="333336" cy="369159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070" extrusionOk="0">
                    <a:moveTo>
                      <a:pt x="2291" y="217"/>
                    </a:moveTo>
                    <a:cubicBezTo>
                      <a:pt x="3430" y="217"/>
                      <a:pt x="4360" y="1259"/>
                      <a:pt x="4360" y="2535"/>
                    </a:cubicBezTo>
                    <a:cubicBezTo>
                      <a:pt x="4360" y="3810"/>
                      <a:pt x="3430" y="4848"/>
                      <a:pt x="2291" y="4848"/>
                    </a:cubicBezTo>
                    <a:cubicBezTo>
                      <a:pt x="1148" y="4848"/>
                      <a:pt x="222" y="3810"/>
                      <a:pt x="222" y="2535"/>
                    </a:cubicBezTo>
                    <a:cubicBezTo>
                      <a:pt x="222" y="1259"/>
                      <a:pt x="1148" y="217"/>
                      <a:pt x="2291" y="217"/>
                    </a:cubicBezTo>
                    <a:close/>
                    <a:moveTo>
                      <a:pt x="2291" y="0"/>
                    </a:moveTo>
                    <a:cubicBezTo>
                      <a:pt x="1029" y="0"/>
                      <a:pt x="1" y="1136"/>
                      <a:pt x="1" y="2535"/>
                    </a:cubicBezTo>
                    <a:cubicBezTo>
                      <a:pt x="1" y="3933"/>
                      <a:pt x="1029" y="5069"/>
                      <a:pt x="2291" y="5069"/>
                    </a:cubicBezTo>
                    <a:cubicBezTo>
                      <a:pt x="3553" y="5069"/>
                      <a:pt x="4578" y="3933"/>
                      <a:pt x="4578" y="2535"/>
                    </a:cubicBezTo>
                    <a:cubicBezTo>
                      <a:pt x="4578" y="1136"/>
                      <a:pt x="3553" y="0"/>
                      <a:pt x="2291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13;p31">
                <a:extLst>
                  <a:ext uri="{FF2B5EF4-FFF2-40B4-BE49-F238E27FC236}">
                    <a16:creationId xmlns:a16="http://schemas.microsoft.com/office/drawing/2014/main" xmlns="" id="{79BC7AF7-AD41-4F3A-B1CF-E296F2BCD5BA}"/>
                  </a:ext>
                </a:extLst>
              </p:cNvPr>
              <p:cNvSpPr/>
              <p:nvPr/>
            </p:nvSpPr>
            <p:spPr>
              <a:xfrm>
                <a:off x="7840070" y="1989347"/>
                <a:ext cx="70410" cy="68953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47" extrusionOk="0">
                    <a:moveTo>
                      <a:pt x="481" y="0"/>
                    </a:moveTo>
                    <a:cubicBezTo>
                      <a:pt x="228" y="0"/>
                      <a:pt x="21" y="200"/>
                      <a:pt x="11" y="456"/>
                    </a:cubicBezTo>
                    <a:cubicBezTo>
                      <a:pt x="1" y="718"/>
                      <a:pt x="205" y="935"/>
                      <a:pt x="466" y="946"/>
                    </a:cubicBezTo>
                    <a:cubicBezTo>
                      <a:pt x="472" y="946"/>
                      <a:pt x="478" y="946"/>
                      <a:pt x="484" y="946"/>
                    </a:cubicBezTo>
                    <a:cubicBezTo>
                      <a:pt x="738" y="946"/>
                      <a:pt x="947" y="746"/>
                      <a:pt x="956" y="490"/>
                    </a:cubicBezTo>
                    <a:cubicBezTo>
                      <a:pt x="967" y="228"/>
                      <a:pt x="763" y="10"/>
                      <a:pt x="501" y="0"/>
                    </a:cubicBezTo>
                    <a:cubicBezTo>
                      <a:pt x="494" y="0"/>
                      <a:pt x="488" y="0"/>
                      <a:pt x="48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14;p31">
                <a:extLst>
                  <a:ext uri="{FF2B5EF4-FFF2-40B4-BE49-F238E27FC236}">
                    <a16:creationId xmlns:a16="http://schemas.microsoft.com/office/drawing/2014/main" xmlns="" id="{EDF12A16-B65B-4C03-AC01-1456FA445D96}"/>
                  </a:ext>
                </a:extLst>
              </p:cNvPr>
              <p:cNvSpPr/>
              <p:nvPr/>
            </p:nvSpPr>
            <p:spPr>
              <a:xfrm>
                <a:off x="7469671" y="2001652"/>
                <a:ext cx="70264" cy="69026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48" extrusionOk="0">
                    <a:moveTo>
                      <a:pt x="479" y="1"/>
                    </a:moveTo>
                    <a:cubicBezTo>
                      <a:pt x="228" y="1"/>
                      <a:pt x="18" y="201"/>
                      <a:pt x="8" y="457"/>
                    </a:cubicBezTo>
                    <a:cubicBezTo>
                      <a:pt x="1" y="719"/>
                      <a:pt x="205" y="937"/>
                      <a:pt x="464" y="947"/>
                    </a:cubicBezTo>
                    <a:cubicBezTo>
                      <a:pt x="470" y="947"/>
                      <a:pt x="477" y="947"/>
                      <a:pt x="483" y="947"/>
                    </a:cubicBezTo>
                    <a:cubicBezTo>
                      <a:pt x="737" y="947"/>
                      <a:pt x="947" y="747"/>
                      <a:pt x="954" y="491"/>
                    </a:cubicBezTo>
                    <a:cubicBezTo>
                      <a:pt x="964" y="229"/>
                      <a:pt x="760" y="11"/>
                      <a:pt x="498" y="1"/>
                    </a:cubicBezTo>
                    <a:cubicBezTo>
                      <a:pt x="492" y="1"/>
                      <a:pt x="485" y="1"/>
                      <a:pt x="47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15;p31">
                <a:extLst>
                  <a:ext uri="{FF2B5EF4-FFF2-40B4-BE49-F238E27FC236}">
                    <a16:creationId xmlns:a16="http://schemas.microsoft.com/office/drawing/2014/main" xmlns="" id="{B47357C7-C8ED-48B1-9B4E-E0CAB8BF1EB7}"/>
                  </a:ext>
                </a:extLst>
              </p:cNvPr>
              <p:cNvSpPr/>
              <p:nvPr/>
            </p:nvSpPr>
            <p:spPr>
              <a:xfrm>
                <a:off x="7561852" y="1828066"/>
                <a:ext cx="96185" cy="365446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5019" extrusionOk="0">
                    <a:moveTo>
                      <a:pt x="1321" y="0"/>
                    </a:moveTo>
                    <a:cubicBezTo>
                      <a:pt x="531" y="1415"/>
                      <a:pt x="76" y="3015"/>
                      <a:pt x="0" y="4634"/>
                    </a:cubicBezTo>
                    <a:lnTo>
                      <a:pt x="8" y="4661"/>
                    </a:lnTo>
                    <a:cubicBezTo>
                      <a:pt x="38" y="4743"/>
                      <a:pt x="127" y="4780"/>
                      <a:pt x="205" y="4815"/>
                    </a:cubicBezTo>
                    <a:cubicBezTo>
                      <a:pt x="375" y="4882"/>
                      <a:pt x="545" y="4951"/>
                      <a:pt x="712" y="5019"/>
                    </a:cubicBezTo>
                    <a:lnTo>
                      <a:pt x="132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16;p31">
                <a:extLst>
                  <a:ext uri="{FF2B5EF4-FFF2-40B4-BE49-F238E27FC236}">
                    <a16:creationId xmlns:a16="http://schemas.microsoft.com/office/drawing/2014/main" xmlns="" id="{32A66D4A-B8D6-4FB2-8EE1-2325EA9F019B}"/>
                  </a:ext>
                </a:extLst>
              </p:cNvPr>
              <p:cNvSpPr/>
              <p:nvPr/>
            </p:nvSpPr>
            <p:spPr>
              <a:xfrm>
                <a:off x="7544013" y="1817436"/>
                <a:ext cx="127131" cy="383139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5262" extrusionOk="0">
                    <a:moveTo>
                      <a:pt x="1560" y="1"/>
                    </a:moveTo>
                    <a:cubicBezTo>
                      <a:pt x="1517" y="1"/>
                      <a:pt x="1473" y="22"/>
                      <a:pt x="1440" y="71"/>
                    </a:cubicBezTo>
                    <a:cubicBezTo>
                      <a:pt x="790" y="1088"/>
                      <a:pt x="419" y="2351"/>
                      <a:pt x="232" y="3535"/>
                    </a:cubicBezTo>
                    <a:cubicBezTo>
                      <a:pt x="178" y="3882"/>
                      <a:pt x="0" y="4518"/>
                      <a:pt x="137" y="4838"/>
                    </a:cubicBezTo>
                    <a:cubicBezTo>
                      <a:pt x="250" y="5103"/>
                      <a:pt x="708" y="5174"/>
                      <a:pt x="933" y="5256"/>
                    </a:cubicBezTo>
                    <a:cubicBezTo>
                      <a:pt x="943" y="5260"/>
                      <a:pt x="953" y="5261"/>
                      <a:pt x="962" y="5261"/>
                    </a:cubicBezTo>
                    <a:cubicBezTo>
                      <a:pt x="1048" y="5261"/>
                      <a:pt x="1097" y="5119"/>
                      <a:pt x="1008" y="5080"/>
                    </a:cubicBezTo>
                    <a:cubicBezTo>
                      <a:pt x="746" y="4967"/>
                      <a:pt x="566" y="4947"/>
                      <a:pt x="446" y="4702"/>
                    </a:cubicBezTo>
                    <a:cubicBezTo>
                      <a:pt x="327" y="4447"/>
                      <a:pt x="436" y="4117"/>
                      <a:pt x="477" y="3852"/>
                    </a:cubicBezTo>
                    <a:cubicBezTo>
                      <a:pt x="542" y="3450"/>
                      <a:pt x="617" y="3055"/>
                      <a:pt x="722" y="2664"/>
                    </a:cubicBezTo>
                    <a:cubicBezTo>
                      <a:pt x="950" y="1803"/>
                      <a:pt x="1327" y="1027"/>
                      <a:pt x="1692" y="221"/>
                    </a:cubicBezTo>
                    <a:cubicBezTo>
                      <a:pt x="1746" y="103"/>
                      <a:pt x="1655" y="1"/>
                      <a:pt x="15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17;p31">
                <a:extLst>
                  <a:ext uri="{FF2B5EF4-FFF2-40B4-BE49-F238E27FC236}">
                    <a16:creationId xmlns:a16="http://schemas.microsoft.com/office/drawing/2014/main" xmlns="" id="{F44AD16A-6EB0-47B0-A179-D7D8E1108B68}"/>
                  </a:ext>
                </a:extLst>
              </p:cNvPr>
              <p:cNvSpPr/>
              <p:nvPr/>
            </p:nvSpPr>
            <p:spPr>
              <a:xfrm>
                <a:off x="7600515" y="2227518"/>
                <a:ext cx="121961" cy="74269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020" extrusionOk="0">
                    <a:moveTo>
                      <a:pt x="1294" y="1"/>
                    </a:moveTo>
                    <a:cubicBezTo>
                      <a:pt x="1131" y="1"/>
                      <a:pt x="938" y="29"/>
                      <a:pt x="760" y="29"/>
                    </a:cubicBezTo>
                    <a:cubicBezTo>
                      <a:pt x="587" y="29"/>
                      <a:pt x="428" y="4"/>
                      <a:pt x="301" y="4"/>
                    </a:cubicBezTo>
                    <a:cubicBezTo>
                      <a:pt x="118" y="4"/>
                      <a:pt x="0" y="55"/>
                      <a:pt x="0" y="302"/>
                    </a:cubicBezTo>
                    <a:cubicBezTo>
                      <a:pt x="0" y="723"/>
                      <a:pt x="341" y="1020"/>
                      <a:pt x="760" y="1020"/>
                    </a:cubicBezTo>
                    <a:cubicBezTo>
                      <a:pt x="1178" y="1020"/>
                      <a:pt x="1674" y="713"/>
                      <a:pt x="1674" y="291"/>
                    </a:cubicBezTo>
                    <a:cubicBezTo>
                      <a:pt x="1674" y="52"/>
                      <a:pt x="1511" y="1"/>
                      <a:pt x="1294" y="1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18;p31">
                <a:extLst>
                  <a:ext uri="{FF2B5EF4-FFF2-40B4-BE49-F238E27FC236}">
                    <a16:creationId xmlns:a16="http://schemas.microsoft.com/office/drawing/2014/main" xmlns="" id="{145674AF-F7FB-42D1-A994-694C695957C8}"/>
                  </a:ext>
                </a:extLst>
              </p:cNvPr>
              <p:cNvSpPr/>
              <p:nvPr/>
            </p:nvSpPr>
            <p:spPr>
              <a:xfrm>
                <a:off x="8183965" y="2312199"/>
                <a:ext cx="84026" cy="8300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140" extrusionOk="0">
                    <a:moveTo>
                      <a:pt x="1072" y="1"/>
                    </a:moveTo>
                    <a:cubicBezTo>
                      <a:pt x="1065" y="1"/>
                      <a:pt x="1056" y="2"/>
                      <a:pt x="1048" y="6"/>
                    </a:cubicBezTo>
                    <a:cubicBezTo>
                      <a:pt x="796" y="108"/>
                      <a:pt x="581" y="237"/>
                      <a:pt x="391" y="435"/>
                    </a:cubicBezTo>
                    <a:cubicBezTo>
                      <a:pt x="231" y="598"/>
                      <a:pt x="0" y="829"/>
                      <a:pt x="7" y="1071"/>
                    </a:cubicBezTo>
                    <a:cubicBezTo>
                      <a:pt x="9" y="1107"/>
                      <a:pt x="41" y="1140"/>
                      <a:pt x="76" y="1140"/>
                    </a:cubicBezTo>
                    <a:cubicBezTo>
                      <a:pt x="87" y="1140"/>
                      <a:pt x="98" y="1136"/>
                      <a:pt x="109" y="1129"/>
                    </a:cubicBezTo>
                    <a:cubicBezTo>
                      <a:pt x="289" y="1010"/>
                      <a:pt x="381" y="775"/>
                      <a:pt x="527" y="615"/>
                    </a:cubicBezTo>
                    <a:cubicBezTo>
                      <a:pt x="694" y="435"/>
                      <a:pt x="895" y="265"/>
                      <a:pt x="1102" y="125"/>
                    </a:cubicBezTo>
                    <a:cubicBezTo>
                      <a:pt x="1154" y="92"/>
                      <a:pt x="1130" y="1"/>
                      <a:pt x="10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19;p31">
                <a:extLst>
                  <a:ext uri="{FF2B5EF4-FFF2-40B4-BE49-F238E27FC236}">
                    <a16:creationId xmlns:a16="http://schemas.microsoft.com/office/drawing/2014/main" xmlns="" id="{AA1EF3FB-D582-4134-82BA-F5E0AB5B4635}"/>
                  </a:ext>
                </a:extLst>
              </p:cNvPr>
              <p:cNvSpPr/>
              <p:nvPr/>
            </p:nvSpPr>
            <p:spPr>
              <a:xfrm>
                <a:off x="7796673" y="4290305"/>
                <a:ext cx="1347323" cy="675627"/>
              </a:xfrm>
              <a:custGeom>
                <a:avLst/>
                <a:gdLst/>
                <a:ahLst/>
                <a:cxnLst/>
                <a:rect l="l" t="t" r="r" b="b"/>
                <a:pathLst>
                  <a:path w="18504" h="9279" extrusionOk="0">
                    <a:moveTo>
                      <a:pt x="18455" y="0"/>
                    </a:moveTo>
                    <a:lnTo>
                      <a:pt x="9225" y="2055"/>
                    </a:lnTo>
                    <a:cubicBezTo>
                      <a:pt x="9220" y="2054"/>
                      <a:pt x="9215" y="2054"/>
                      <a:pt x="9211" y="2054"/>
                    </a:cubicBezTo>
                    <a:cubicBezTo>
                      <a:pt x="9169" y="2054"/>
                      <a:pt x="9130" y="2068"/>
                      <a:pt x="9096" y="2092"/>
                    </a:cubicBezTo>
                    <a:lnTo>
                      <a:pt x="216" y="4770"/>
                    </a:lnTo>
                    <a:cubicBezTo>
                      <a:pt x="52" y="4882"/>
                      <a:pt x="1" y="8700"/>
                      <a:pt x="202" y="8706"/>
                    </a:cubicBezTo>
                    <a:lnTo>
                      <a:pt x="13893" y="9278"/>
                    </a:lnTo>
                    <a:cubicBezTo>
                      <a:pt x="13897" y="9278"/>
                      <a:pt x="13900" y="9278"/>
                      <a:pt x="13904" y="9278"/>
                    </a:cubicBezTo>
                    <a:cubicBezTo>
                      <a:pt x="13955" y="9278"/>
                      <a:pt x="14004" y="9258"/>
                      <a:pt x="14042" y="9223"/>
                    </a:cubicBezTo>
                    <a:lnTo>
                      <a:pt x="18503" y="5083"/>
                    </a:lnTo>
                    <a:lnTo>
                      <a:pt x="18455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20;p31">
                <a:extLst>
                  <a:ext uri="{FF2B5EF4-FFF2-40B4-BE49-F238E27FC236}">
                    <a16:creationId xmlns:a16="http://schemas.microsoft.com/office/drawing/2014/main" xmlns="" id="{11DF3665-1918-4ACC-9F49-9D0DB55F621D}"/>
                  </a:ext>
                </a:extLst>
              </p:cNvPr>
              <p:cNvSpPr/>
              <p:nvPr/>
            </p:nvSpPr>
            <p:spPr>
              <a:xfrm>
                <a:off x="7800460" y="4180722"/>
                <a:ext cx="1343536" cy="526070"/>
              </a:xfrm>
              <a:custGeom>
                <a:avLst/>
                <a:gdLst/>
                <a:ahLst/>
                <a:cxnLst/>
                <a:rect l="l" t="t" r="r" b="b"/>
                <a:pathLst>
                  <a:path w="18452" h="7225" extrusionOk="0">
                    <a:moveTo>
                      <a:pt x="9284" y="0"/>
                    </a:moveTo>
                    <a:cubicBezTo>
                      <a:pt x="9242" y="0"/>
                      <a:pt x="9203" y="14"/>
                      <a:pt x="9169" y="39"/>
                    </a:cubicBezTo>
                    <a:lnTo>
                      <a:pt x="164" y="6275"/>
                    </a:lnTo>
                    <a:cubicBezTo>
                      <a:pt x="0" y="6387"/>
                      <a:pt x="75" y="6645"/>
                      <a:pt x="275" y="6653"/>
                    </a:cubicBezTo>
                    <a:lnTo>
                      <a:pt x="13967" y="7224"/>
                    </a:lnTo>
                    <a:cubicBezTo>
                      <a:pt x="14021" y="7224"/>
                      <a:pt x="14075" y="7207"/>
                      <a:pt x="14116" y="7166"/>
                    </a:cubicBezTo>
                    <a:lnTo>
                      <a:pt x="18451" y="3145"/>
                    </a:lnTo>
                    <a:lnTo>
                      <a:pt x="18451" y="494"/>
                    </a:lnTo>
                    <a:lnTo>
                      <a:pt x="9298" y="1"/>
                    </a:lnTo>
                    <a:cubicBezTo>
                      <a:pt x="9294" y="1"/>
                      <a:pt x="9289" y="0"/>
                      <a:pt x="92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21;p31">
                <a:extLst>
                  <a:ext uri="{FF2B5EF4-FFF2-40B4-BE49-F238E27FC236}">
                    <a16:creationId xmlns:a16="http://schemas.microsoft.com/office/drawing/2014/main" xmlns="" id="{04986CFE-9071-4B41-A4B5-C624B75FA2A4}"/>
                  </a:ext>
                </a:extLst>
              </p:cNvPr>
              <p:cNvSpPr/>
              <p:nvPr/>
            </p:nvSpPr>
            <p:spPr>
              <a:xfrm>
                <a:off x="8817365" y="4409645"/>
                <a:ext cx="326637" cy="552283"/>
              </a:xfrm>
              <a:custGeom>
                <a:avLst/>
                <a:gdLst/>
                <a:ahLst/>
                <a:cxnLst/>
                <a:rect l="l" t="t" r="r" b="b"/>
                <a:pathLst>
                  <a:path w="4486" h="7585" extrusionOk="0">
                    <a:moveTo>
                      <a:pt x="4485" y="1"/>
                    </a:moveTo>
                    <a:lnTo>
                      <a:pt x="1" y="4080"/>
                    </a:lnTo>
                    <a:lnTo>
                      <a:pt x="24" y="7584"/>
                    </a:lnTo>
                    <a:lnTo>
                      <a:pt x="4485" y="3444"/>
                    </a:lnTo>
                    <a:lnTo>
                      <a:pt x="4485" y="1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22;p31">
                <a:extLst>
                  <a:ext uri="{FF2B5EF4-FFF2-40B4-BE49-F238E27FC236}">
                    <a16:creationId xmlns:a16="http://schemas.microsoft.com/office/drawing/2014/main" xmlns="" id="{A82C3631-8F0D-4554-A65E-C80F30FA3419}"/>
                  </a:ext>
                </a:extLst>
              </p:cNvPr>
              <p:cNvSpPr/>
              <p:nvPr/>
            </p:nvSpPr>
            <p:spPr>
              <a:xfrm>
                <a:off x="7855215" y="4733444"/>
                <a:ext cx="870328" cy="41722"/>
              </a:xfrm>
              <a:custGeom>
                <a:avLst/>
                <a:gdLst/>
                <a:ahLst/>
                <a:cxnLst/>
                <a:rect l="l" t="t" r="r" b="b"/>
                <a:pathLst>
                  <a:path w="11953" h="573" extrusionOk="0">
                    <a:moveTo>
                      <a:pt x="75" y="1"/>
                    </a:moveTo>
                    <a:cubicBezTo>
                      <a:pt x="38" y="4"/>
                      <a:pt x="4" y="31"/>
                      <a:pt x="4" y="68"/>
                    </a:cubicBezTo>
                    <a:cubicBezTo>
                      <a:pt x="0" y="106"/>
                      <a:pt x="31" y="140"/>
                      <a:pt x="71" y="140"/>
                    </a:cubicBezTo>
                    <a:lnTo>
                      <a:pt x="11881" y="572"/>
                    </a:lnTo>
                    <a:cubicBezTo>
                      <a:pt x="11919" y="572"/>
                      <a:pt x="11952" y="541"/>
                      <a:pt x="11952" y="504"/>
                    </a:cubicBezTo>
                    <a:cubicBezTo>
                      <a:pt x="11952" y="463"/>
                      <a:pt x="11925" y="433"/>
                      <a:pt x="11884" y="429"/>
                    </a:cubicBezTo>
                    <a:lnTo>
                      <a:pt x="75" y="1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23;p31">
                <a:extLst>
                  <a:ext uri="{FF2B5EF4-FFF2-40B4-BE49-F238E27FC236}">
                    <a16:creationId xmlns:a16="http://schemas.microsoft.com/office/drawing/2014/main" xmlns="" id="{BD78106E-571E-4903-8F5E-F5A72854E317}"/>
                  </a:ext>
                </a:extLst>
              </p:cNvPr>
              <p:cNvSpPr/>
              <p:nvPr/>
            </p:nvSpPr>
            <p:spPr>
              <a:xfrm>
                <a:off x="7838614" y="4833489"/>
                <a:ext cx="470223" cy="31309"/>
              </a:xfrm>
              <a:custGeom>
                <a:avLst/>
                <a:gdLst/>
                <a:ahLst/>
                <a:cxnLst/>
                <a:rect l="l" t="t" r="r" b="b"/>
                <a:pathLst>
                  <a:path w="6458" h="430" extrusionOk="0">
                    <a:moveTo>
                      <a:pt x="65" y="0"/>
                    </a:moveTo>
                    <a:cubicBezTo>
                      <a:pt x="29" y="0"/>
                      <a:pt x="3" y="31"/>
                      <a:pt x="0" y="65"/>
                    </a:cubicBezTo>
                    <a:cubicBezTo>
                      <a:pt x="0" y="106"/>
                      <a:pt x="27" y="137"/>
                      <a:pt x="68" y="141"/>
                    </a:cubicBezTo>
                    <a:lnTo>
                      <a:pt x="6383" y="430"/>
                    </a:lnTo>
                    <a:lnTo>
                      <a:pt x="6386" y="430"/>
                    </a:lnTo>
                    <a:cubicBezTo>
                      <a:pt x="6423" y="430"/>
                      <a:pt x="6454" y="399"/>
                      <a:pt x="6458" y="362"/>
                    </a:cubicBezTo>
                    <a:cubicBezTo>
                      <a:pt x="6458" y="324"/>
                      <a:pt x="6427" y="290"/>
                      <a:pt x="6390" y="290"/>
                    </a:cubicBezTo>
                    <a:lnTo>
                      <a:pt x="75" y="1"/>
                    </a:lnTo>
                    <a:cubicBezTo>
                      <a:pt x="71" y="0"/>
                      <a:pt x="68" y="0"/>
                      <a:pt x="65" y="0"/>
                    </a:cubicBez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24;p31">
                <a:extLst>
                  <a:ext uri="{FF2B5EF4-FFF2-40B4-BE49-F238E27FC236}">
                    <a16:creationId xmlns:a16="http://schemas.microsoft.com/office/drawing/2014/main" xmlns="" id="{219F2845-5754-4B0D-ADA6-61E82A538C78}"/>
                  </a:ext>
                </a:extLst>
              </p:cNvPr>
              <p:cNvSpPr/>
              <p:nvPr/>
            </p:nvSpPr>
            <p:spPr>
              <a:xfrm>
                <a:off x="8422209" y="4867929"/>
                <a:ext cx="277124" cy="18713"/>
              </a:xfrm>
              <a:custGeom>
                <a:avLst/>
                <a:gdLst/>
                <a:ahLst/>
                <a:cxnLst/>
                <a:rect l="l" t="t" r="r" b="b"/>
                <a:pathLst>
                  <a:path w="3806" h="257" extrusionOk="0">
                    <a:moveTo>
                      <a:pt x="73" y="1"/>
                    </a:moveTo>
                    <a:cubicBezTo>
                      <a:pt x="38" y="4"/>
                      <a:pt x="1" y="32"/>
                      <a:pt x="1" y="69"/>
                    </a:cubicBezTo>
                    <a:cubicBezTo>
                      <a:pt x="1" y="110"/>
                      <a:pt x="32" y="140"/>
                      <a:pt x="69" y="140"/>
                    </a:cubicBezTo>
                    <a:lnTo>
                      <a:pt x="3730" y="256"/>
                    </a:lnTo>
                    <a:lnTo>
                      <a:pt x="3733" y="256"/>
                    </a:lnTo>
                    <a:cubicBezTo>
                      <a:pt x="3771" y="256"/>
                      <a:pt x="3801" y="225"/>
                      <a:pt x="3805" y="188"/>
                    </a:cubicBezTo>
                    <a:cubicBezTo>
                      <a:pt x="3805" y="147"/>
                      <a:pt x="3774" y="117"/>
                      <a:pt x="3736" y="113"/>
                    </a:cubicBezTo>
                    <a:lnTo>
                      <a:pt x="73" y="1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0" name="Google Shape;325;p31">
                <a:extLst>
                  <a:ext uri="{FF2B5EF4-FFF2-40B4-BE49-F238E27FC236}">
                    <a16:creationId xmlns:a16="http://schemas.microsoft.com/office/drawing/2014/main" xmlns="" id="{020E6770-7CBA-4684-B020-A602702802C7}"/>
                  </a:ext>
                </a:extLst>
              </p:cNvPr>
              <p:cNvGrpSpPr/>
              <p:nvPr/>
            </p:nvGrpSpPr>
            <p:grpSpPr>
              <a:xfrm>
                <a:off x="-26" y="2942175"/>
                <a:ext cx="1575668" cy="2015021"/>
                <a:chOff x="-25" y="2942175"/>
                <a:chExt cx="1575668" cy="2015021"/>
              </a:xfrm>
            </p:grpSpPr>
            <p:sp>
              <p:nvSpPr>
                <p:cNvPr id="51" name="Google Shape;326;p31">
                  <a:extLst>
                    <a:ext uri="{FF2B5EF4-FFF2-40B4-BE49-F238E27FC236}">
                      <a16:creationId xmlns:a16="http://schemas.microsoft.com/office/drawing/2014/main" xmlns="" id="{4FAE363F-35B7-4C48-8949-35843C12F8D4}"/>
                    </a:ext>
                  </a:extLst>
                </p:cNvPr>
                <p:cNvSpPr/>
                <p:nvPr/>
              </p:nvSpPr>
              <p:spPr>
                <a:xfrm>
                  <a:off x="-26" y="2942175"/>
                  <a:ext cx="457117" cy="561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8" h="7712" extrusionOk="0">
                      <a:moveTo>
                        <a:pt x="2056" y="0"/>
                      </a:moveTo>
                      <a:cubicBezTo>
                        <a:pt x="2005" y="0"/>
                        <a:pt x="1952" y="23"/>
                        <a:pt x="1910" y="77"/>
                      </a:cubicBezTo>
                      <a:cubicBezTo>
                        <a:pt x="1379" y="765"/>
                        <a:pt x="1052" y="1493"/>
                        <a:pt x="1287" y="2337"/>
                      </a:cubicBezTo>
                      <a:cubicBezTo>
                        <a:pt x="1143" y="2319"/>
                        <a:pt x="1017" y="2196"/>
                        <a:pt x="773" y="2196"/>
                      </a:cubicBezTo>
                      <a:cubicBezTo>
                        <a:pt x="596" y="2196"/>
                        <a:pt x="355" y="2262"/>
                        <a:pt x="1" y="2483"/>
                      </a:cubicBezTo>
                      <a:lnTo>
                        <a:pt x="1" y="6971"/>
                      </a:lnTo>
                      <a:cubicBezTo>
                        <a:pt x="579" y="7372"/>
                        <a:pt x="1321" y="7651"/>
                        <a:pt x="2195" y="7709"/>
                      </a:cubicBezTo>
                      <a:cubicBezTo>
                        <a:pt x="2226" y="7711"/>
                        <a:pt x="2255" y="7712"/>
                        <a:pt x="2284" y="7712"/>
                      </a:cubicBezTo>
                      <a:cubicBezTo>
                        <a:pt x="2962" y="7712"/>
                        <a:pt x="3266" y="7218"/>
                        <a:pt x="3450" y="7218"/>
                      </a:cubicBezTo>
                      <a:cubicBezTo>
                        <a:pt x="3460" y="7218"/>
                        <a:pt x="3469" y="7219"/>
                        <a:pt x="3478" y="7222"/>
                      </a:cubicBezTo>
                      <a:cubicBezTo>
                        <a:pt x="3713" y="7303"/>
                        <a:pt x="3932" y="7339"/>
                        <a:pt x="4137" y="7339"/>
                      </a:cubicBezTo>
                      <a:cubicBezTo>
                        <a:pt x="5421" y="7339"/>
                        <a:pt x="6109" y="5894"/>
                        <a:pt x="6179" y="4772"/>
                      </a:cubicBezTo>
                      <a:cubicBezTo>
                        <a:pt x="6277" y="3250"/>
                        <a:pt x="5302" y="1406"/>
                        <a:pt x="3629" y="1406"/>
                      </a:cubicBezTo>
                      <a:cubicBezTo>
                        <a:pt x="3092" y="1406"/>
                        <a:pt x="2483" y="1596"/>
                        <a:pt x="1814" y="2048"/>
                      </a:cubicBezTo>
                      <a:cubicBezTo>
                        <a:pt x="1674" y="1442"/>
                        <a:pt x="1899" y="833"/>
                        <a:pt x="2216" y="285"/>
                      </a:cubicBezTo>
                      <a:cubicBezTo>
                        <a:pt x="2298" y="138"/>
                        <a:pt x="2182" y="0"/>
                        <a:pt x="2056" y="0"/>
                      </a:cubicBezTo>
                      <a:close/>
                    </a:path>
                  </a:pathLst>
                </a:custGeom>
                <a:solidFill>
                  <a:srgbClr val="ABE1E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327;p31">
                  <a:extLst>
                    <a:ext uri="{FF2B5EF4-FFF2-40B4-BE49-F238E27FC236}">
                      <a16:creationId xmlns:a16="http://schemas.microsoft.com/office/drawing/2014/main" xmlns="" id="{9A2C5DB5-8DDD-4F76-B41A-3ECAAEAD5B29}"/>
                    </a:ext>
                  </a:extLst>
                </p:cNvPr>
                <p:cNvSpPr/>
                <p:nvPr/>
              </p:nvSpPr>
              <p:spPr>
                <a:xfrm>
                  <a:off x="306226" y="3131998"/>
                  <a:ext cx="90215" cy="13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" h="1914" extrusionOk="0">
                      <a:moveTo>
                        <a:pt x="335" y="0"/>
                      </a:moveTo>
                      <a:cubicBezTo>
                        <a:pt x="148" y="0"/>
                        <a:pt x="1" y="222"/>
                        <a:pt x="48" y="400"/>
                      </a:cubicBezTo>
                      <a:cubicBezTo>
                        <a:pt x="126" y="703"/>
                        <a:pt x="153" y="958"/>
                        <a:pt x="157" y="1271"/>
                      </a:cubicBezTo>
                      <a:cubicBezTo>
                        <a:pt x="162" y="1563"/>
                        <a:pt x="335" y="1914"/>
                        <a:pt x="623" y="1914"/>
                      </a:cubicBezTo>
                      <a:cubicBezTo>
                        <a:pt x="694" y="1914"/>
                        <a:pt x="773" y="1892"/>
                        <a:pt x="857" y="1843"/>
                      </a:cubicBezTo>
                      <a:cubicBezTo>
                        <a:pt x="1204" y="1639"/>
                        <a:pt x="1238" y="1138"/>
                        <a:pt x="1126" y="798"/>
                      </a:cubicBezTo>
                      <a:cubicBezTo>
                        <a:pt x="1003" y="427"/>
                        <a:pt x="786" y="162"/>
                        <a:pt x="428" y="19"/>
                      </a:cubicBezTo>
                      <a:cubicBezTo>
                        <a:pt x="397" y="6"/>
                        <a:pt x="365" y="0"/>
                        <a:pt x="335" y="0"/>
                      </a:cubicBezTo>
                      <a:close/>
                    </a:path>
                  </a:pathLst>
                </a:custGeom>
                <a:solidFill>
                  <a:srgbClr val="FAFB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328;p31">
                  <a:extLst>
                    <a:ext uri="{FF2B5EF4-FFF2-40B4-BE49-F238E27FC236}">
                      <a16:creationId xmlns:a16="http://schemas.microsoft.com/office/drawing/2014/main" xmlns="" id="{10AA2862-9080-447E-A51B-8C09EC9F86EA}"/>
                    </a:ext>
                  </a:extLst>
                </p:cNvPr>
                <p:cNvSpPr/>
                <p:nvPr/>
              </p:nvSpPr>
              <p:spPr>
                <a:xfrm>
                  <a:off x="282124" y="3292114"/>
                  <a:ext cx="91016" cy="70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971" extrusionOk="0">
                      <a:moveTo>
                        <a:pt x="624" y="1"/>
                      </a:moveTo>
                      <a:cubicBezTo>
                        <a:pt x="1" y="1"/>
                        <a:pt x="1" y="971"/>
                        <a:pt x="624" y="971"/>
                      </a:cubicBezTo>
                      <a:cubicBezTo>
                        <a:pt x="1249" y="971"/>
                        <a:pt x="1249" y="1"/>
                        <a:pt x="624" y="1"/>
                      </a:cubicBezTo>
                      <a:close/>
                    </a:path>
                  </a:pathLst>
                </a:custGeom>
                <a:solidFill>
                  <a:srgbClr val="FAFB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329;p31">
                  <a:extLst>
                    <a:ext uri="{FF2B5EF4-FFF2-40B4-BE49-F238E27FC236}">
                      <a16:creationId xmlns:a16="http://schemas.microsoft.com/office/drawing/2014/main" xmlns="" id="{15FD7EA7-32FB-4E36-96B7-CD00CEF624A0}"/>
                    </a:ext>
                  </a:extLst>
                </p:cNvPr>
                <p:cNvSpPr/>
                <p:nvPr/>
              </p:nvSpPr>
              <p:spPr>
                <a:xfrm>
                  <a:off x="55968" y="3265027"/>
                  <a:ext cx="155892" cy="15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1" h="2165" extrusionOk="0">
                      <a:moveTo>
                        <a:pt x="108" y="0"/>
                      </a:moveTo>
                      <a:cubicBezTo>
                        <a:pt x="91" y="0"/>
                        <a:pt x="72" y="11"/>
                        <a:pt x="68" y="32"/>
                      </a:cubicBezTo>
                      <a:cubicBezTo>
                        <a:pt x="1" y="601"/>
                        <a:pt x="266" y="1087"/>
                        <a:pt x="671" y="1465"/>
                      </a:cubicBezTo>
                      <a:cubicBezTo>
                        <a:pt x="1000" y="1778"/>
                        <a:pt x="1502" y="2165"/>
                        <a:pt x="1981" y="2165"/>
                      </a:cubicBezTo>
                      <a:cubicBezTo>
                        <a:pt x="2013" y="2165"/>
                        <a:pt x="2045" y="2163"/>
                        <a:pt x="2076" y="2159"/>
                      </a:cubicBezTo>
                      <a:cubicBezTo>
                        <a:pt x="2124" y="2152"/>
                        <a:pt x="2141" y="2084"/>
                        <a:pt x="2086" y="2067"/>
                      </a:cubicBezTo>
                      <a:cubicBezTo>
                        <a:pt x="1195" y="1778"/>
                        <a:pt x="59" y="1125"/>
                        <a:pt x="137" y="32"/>
                      </a:cubicBezTo>
                      <a:cubicBezTo>
                        <a:pt x="139" y="11"/>
                        <a:pt x="124" y="0"/>
                        <a:pt x="108" y="0"/>
                      </a:cubicBezTo>
                      <a:close/>
                    </a:path>
                  </a:pathLst>
                </a:custGeom>
                <a:solidFill>
                  <a:srgbClr val="1A2E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330;p31">
                  <a:extLst>
                    <a:ext uri="{FF2B5EF4-FFF2-40B4-BE49-F238E27FC236}">
                      <a16:creationId xmlns:a16="http://schemas.microsoft.com/office/drawing/2014/main" xmlns="" id="{38B24E54-9EA5-4368-9A9B-3652DBA47C36}"/>
                    </a:ext>
                  </a:extLst>
                </p:cNvPr>
                <p:cNvSpPr/>
                <p:nvPr/>
              </p:nvSpPr>
              <p:spPr>
                <a:xfrm>
                  <a:off x="240330" y="3416842"/>
                  <a:ext cx="31455" cy="10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" h="145" extrusionOk="0">
                      <a:moveTo>
                        <a:pt x="318" y="0"/>
                      </a:moveTo>
                      <a:cubicBezTo>
                        <a:pt x="293" y="0"/>
                        <a:pt x="267" y="4"/>
                        <a:pt x="242" y="6"/>
                      </a:cubicBezTo>
                      <a:cubicBezTo>
                        <a:pt x="187" y="9"/>
                        <a:pt x="129" y="9"/>
                        <a:pt x="75" y="13"/>
                      </a:cubicBezTo>
                      <a:cubicBezTo>
                        <a:pt x="0" y="16"/>
                        <a:pt x="0" y="128"/>
                        <a:pt x="75" y="132"/>
                      </a:cubicBezTo>
                      <a:cubicBezTo>
                        <a:pt x="129" y="136"/>
                        <a:pt x="187" y="136"/>
                        <a:pt x="242" y="139"/>
                      </a:cubicBezTo>
                      <a:cubicBezTo>
                        <a:pt x="269" y="141"/>
                        <a:pt x="296" y="145"/>
                        <a:pt x="322" y="145"/>
                      </a:cubicBezTo>
                      <a:cubicBezTo>
                        <a:pt x="348" y="145"/>
                        <a:pt x="372" y="141"/>
                        <a:pt x="394" y="125"/>
                      </a:cubicBezTo>
                      <a:cubicBezTo>
                        <a:pt x="432" y="98"/>
                        <a:pt x="432" y="47"/>
                        <a:pt x="394" y="23"/>
                      </a:cubicBezTo>
                      <a:cubicBezTo>
                        <a:pt x="371" y="5"/>
                        <a:pt x="345" y="0"/>
                        <a:pt x="318" y="0"/>
                      </a:cubicBezTo>
                      <a:close/>
                    </a:path>
                  </a:pathLst>
                </a:custGeom>
                <a:solidFill>
                  <a:srgbClr val="1A2E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331;p31">
                  <a:extLst>
                    <a:ext uri="{FF2B5EF4-FFF2-40B4-BE49-F238E27FC236}">
                      <a16:creationId xmlns:a16="http://schemas.microsoft.com/office/drawing/2014/main" xmlns="" id="{DC4362DE-E54F-408E-9EE7-01AF5CD0DF8C}"/>
                    </a:ext>
                  </a:extLst>
                </p:cNvPr>
                <p:cNvSpPr/>
                <p:nvPr/>
              </p:nvSpPr>
              <p:spPr>
                <a:xfrm>
                  <a:off x="-26" y="3463442"/>
                  <a:ext cx="900836" cy="306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2" h="4206" extrusionOk="0">
                      <a:moveTo>
                        <a:pt x="11398" y="1"/>
                      </a:moveTo>
                      <a:cubicBezTo>
                        <a:pt x="11210" y="1"/>
                        <a:pt x="10989" y="128"/>
                        <a:pt x="10796" y="128"/>
                      </a:cubicBezTo>
                      <a:lnTo>
                        <a:pt x="1" y="128"/>
                      </a:lnTo>
                      <a:lnTo>
                        <a:pt x="1" y="4102"/>
                      </a:lnTo>
                      <a:lnTo>
                        <a:pt x="10796" y="4102"/>
                      </a:lnTo>
                      <a:cubicBezTo>
                        <a:pt x="11017" y="4102"/>
                        <a:pt x="11229" y="4205"/>
                        <a:pt x="11424" y="4205"/>
                      </a:cubicBezTo>
                      <a:cubicBezTo>
                        <a:pt x="11491" y="4205"/>
                        <a:pt x="11556" y="4193"/>
                        <a:pt x="11619" y="4160"/>
                      </a:cubicBezTo>
                      <a:cubicBezTo>
                        <a:pt x="12150" y="3874"/>
                        <a:pt x="12371" y="3064"/>
                        <a:pt x="12371" y="2425"/>
                      </a:cubicBezTo>
                      <a:lnTo>
                        <a:pt x="12371" y="1826"/>
                      </a:lnTo>
                      <a:cubicBezTo>
                        <a:pt x="12371" y="1129"/>
                        <a:pt x="12130" y="278"/>
                        <a:pt x="11517" y="22"/>
                      </a:cubicBezTo>
                      <a:cubicBezTo>
                        <a:pt x="11479" y="7"/>
                        <a:pt x="11439" y="1"/>
                        <a:pt x="11398" y="1"/>
                      </a:cubicBezTo>
                      <a:close/>
                    </a:path>
                  </a:pathLst>
                </a:custGeom>
                <a:solidFill>
                  <a:srgbClr val="F3D0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332;p31">
                  <a:extLst>
                    <a:ext uri="{FF2B5EF4-FFF2-40B4-BE49-F238E27FC236}">
                      <a16:creationId xmlns:a16="http://schemas.microsoft.com/office/drawing/2014/main" xmlns="" id="{14AC914D-63E0-44F5-9B0E-D95BA3FCAF8E}"/>
                    </a:ext>
                  </a:extLst>
                </p:cNvPr>
                <p:cNvSpPr/>
                <p:nvPr/>
              </p:nvSpPr>
              <p:spPr>
                <a:xfrm>
                  <a:off x="-26" y="3518853"/>
                  <a:ext cx="804214" cy="195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5" h="2688" extrusionOk="0">
                      <a:moveTo>
                        <a:pt x="1" y="0"/>
                      </a:moveTo>
                      <a:lnTo>
                        <a:pt x="1" y="2688"/>
                      </a:lnTo>
                      <a:lnTo>
                        <a:pt x="11044" y="2688"/>
                      </a:lnTo>
                      <a:lnTo>
                        <a:pt x="11044" y="0"/>
                      </a:lnTo>
                      <a:close/>
                    </a:path>
                  </a:pathLst>
                </a:custGeom>
                <a:solidFill>
                  <a:srgbClr val="FBE8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333;p31">
                  <a:extLst>
                    <a:ext uri="{FF2B5EF4-FFF2-40B4-BE49-F238E27FC236}">
                      <a16:creationId xmlns:a16="http://schemas.microsoft.com/office/drawing/2014/main" xmlns="" id="{BDC0EF09-1C27-41B3-860B-CAB6A9379DBC}"/>
                    </a:ext>
                  </a:extLst>
                </p:cNvPr>
                <p:cNvSpPr/>
                <p:nvPr/>
              </p:nvSpPr>
              <p:spPr>
                <a:xfrm>
                  <a:off x="781111" y="3510844"/>
                  <a:ext cx="75361" cy="213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" h="2931" extrusionOk="0">
                      <a:moveTo>
                        <a:pt x="494" y="1"/>
                      </a:moveTo>
                      <a:cubicBezTo>
                        <a:pt x="340" y="1"/>
                        <a:pt x="65" y="8"/>
                        <a:pt x="0" y="110"/>
                      </a:cubicBezTo>
                      <a:cubicBezTo>
                        <a:pt x="1" y="110"/>
                        <a:pt x="2" y="110"/>
                        <a:pt x="3" y="110"/>
                      </a:cubicBezTo>
                      <a:cubicBezTo>
                        <a:pt x="392" y="110"/>
                        <a:pt x="455" y="2785"/>
                        <a:pt x="0" y="2798"/>
                      </a:cubicBezTo>
                      <a:cubicBezTo>
                        <a:pt x="38" y="2896"/>
                        <a:pt x="340" y="2931"/>
                        <a:pt x="494" y="2931"/>
                      </a:cubicBezTo>
                      <a:lnTo>
                        <a:pt x="575" y="2931"/>
                      </a:lnTo>
                      <a:cubicBezTo>
                        <a:pt x="728" y="2931"/>
                        <a:pt x="803" y="2856"/>
                        <a:pt x="888" y="2686"/>
                      </a:cubicBezTo>
                      <a:cubicBezTo>
                        <a:pt x="997" y="2461"/>
                        <a:pt x="1034" y="501"/>
                        <a:pt x="891" y="287"/>
                      </a:cubicBezTo>
                      <a:cubicBezTo>
                        <a:pt x="814" y="59"/>
                        <a:pt x="728" y="1"/>
                        <a:pt x="57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334;p31">
                  <a:extLst>
                    <a:ext uri="{FF2B5EF4-FFF2-40B4-BE49-F238E27FC236}">
                      <a16:creationId xmlns:a16="http://schemas.microsoft.com/office/drawing/2014/main" xmlns="" id="{5B7251D8-4FF1-49A6-8D65-8763F3A33E6C}"/>
                    </a:ext>
                  </a:extLst>
                </p:cNvPr>
                <p:cNvSpPr/>
                <p:nvPr/>
              </p:nvSpPr>
              <p:spPr>
                <a:xfrm>
                  <a:off x="-26" y="3560939"/>
                  <a:ext cx="729654" cy="6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1" h="89" extrusionOk="0">
                      <a:moveTo>
                        <a:pt x="1" y="0"/>
                      </a:moveTo>
                      <a:lnTo>
                        <a:pt x="1" y="89"/>
                      </a:lnTo>
                      <a:lnTo>
                        <a:pt x="10020" y="89"/>
                      </a:lnTo>
                      <a:lnTo>
                        <a:pt x="10020" y="0"/>
                      </a:lnTo>
                      <a:close/>
                    </a:path>
                  </a:pathLst>
                </a:custGeom>
                <a:solidFill>
                  <a:srgbClr val="DDE0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335;p31">
                  <a:extLst>
                    <a:ext uri="{FF2B5EF4-FFF2-40B4-BE49-F238E27FC236}">
                      <a16:creationId xmlns:a16="http://schemas.microsoft.com/office/drawing/2014/main" xmlns="" id="{B6D543C1-CA05-4E88-9F39-B892D7F8D91E}"/>
                    </a:ext>
                  </a:extLst>
                </p:cNvPr>
                <p:cNvSpPr/>
                <p:nvPr/>
              </p:nvSpPr>
              <p:spPr>
                <a:xfrm>
                  <a:off x="-26" y="3639213"/>
                  <a:ext cx="729654" cy="6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1" h="93" extrusionOk="0">
                      <a:moveTo>
                        <a:pt x="1" y="1"/>
                      </a:moveTo>
                      <a:lnTo>
                        <a:pt x="1" y="92"/>
                      </a:lnTo>
                      <a:lnTo>
                        <a:pt x="10020" y="92"/>
                      </a:lnTo>
                      <a:lnTo>
                        <a:pt x="10020" y="1"/>
                      </a:lnTo>
                      <a:close/>
                    </a:path>
                  </a:pathLst>
                </a:custGeom>
                <a:solidFill>
                  <a:srgbClr val="DDE0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336;p31">
                  <a:extLst>
                    <a:ext uri="{FF2B5EF4-FFF2-40B4-BE49-F238E27FC236}">
                      <a16:creationId xmlns:a16="http://schemas.microsoft.com/office/drawing/2014/main" xmlns="" id="{CC375A5A-1C38-4D16-A366-510ED64008F4}"/>
                    </a:ext>
                  </a:extLst>
                </p:cNvPr>
                <p:cNvSpPr/>
                <p:nvPr/>
              </p:nvSpPr>
              <p:spPr>
                <a:xfrm>
                  <a:off x="254383" y="3604481"/>
                  <a:ext cx="126985" cy="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4" h="94" extrusionOk="0">
                      <a:moveTo>
                        <a:pt x="1" y="1"/>
                      </a:moveTo>
                      <a:lnTo>
                        <a:pt x="1" y="93"/>
                      </a:lnTo>
                      <a:lnTo>
                        <a:pt x="1743" y="93"/>
                      </a:lnTo>
                      <a:lnTo>
                        <a:pt x="1743" y="1"/>
                      </a:lnTo>
                      <a:close/>
                    </a:path>
                  </a:pathLst>
                </a:custGeom>
                <a:solidFill>
                  <a:srgbClr val="DDE0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337;p31">
                  <a:extLst>
                    <a:ext uri="{FF2B5EF4-FFF2-40B4-BE49-F238E27FC236}">
                      <a16:creationId xmlns:a16="http://schemas.microsoft.com/office/drawing/2014/main" xmlns="" id="{E6F555F8-6014-45F1-B3FE-FA6136189CE0}"/>
                    </a:ext>
                  </a:extLst>
                </p:cNvPr>
                <p:cNvSpPr/>
                <p:nvPr/>
              </p:nvSpPr>
              <p:spPr>
                <a:xfrm>
                  <a:off x="-26" y="3674163"/>
                  <a:ext cx="522794" cy="6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0" h="93" extrusionOk="0">
                      <a:moveTo>
                        <a:pt x="1" y="0"/>
                      </a:moveTo>
                      <a:lnTo>
                        <a:pt x="1" y="92"/>
                      </a:lnTo>
                      <a:lnTo>
                        <a:pt x="7180" y="92"/>
                      </a:lnTo>
                      <a:lnTo>
                        <a:pt x="7180" y="0"/>
                      </a:lnTo>
                      <a:close/>
                    </a:path>
                  </a:pathLst>
                </a:custGeom>
                <a:solidFill>
                  <a:srgbClr val="DDE0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338;p31">
                  <a:extLst>
                    <a:ext uri="{FF2B5EF4-FFF2-40B4-BE49-F238E27FC236}">
                      <a16:creationId xmlns:a16="http://schemas.microsoft.com/office/drawing/2014/main" xmlns="" id="{72D4F4E9-89C7-4683-9980-AE79E5505DB2}"/>
                    </a:ext>
                  </a:extLst>
                </p:cNvPr>
                <p:cNvSpPr/>
                <p:nvPr/>
              </p:nvSpPr>
              <p:spPr>
                <a:xfrm>
                  <a:off x="-26" y="3745301"/>
                  <a:ext cx="841348" cy="290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55" h="3986" extrusionOk="0">
                      <a:moveTo>
                        <a:pt x="10649" y="0"/>
                      </a:moveTo>
                      <a:cubicBezTo>
                        <a:pt x="10473" y="0"/>
                        <a:pt x="10264" y="122"/>
                        <a:pt x="10085" y="122"/>
                      </a:cubicBezTo>
                      <a:lnTo>
                        <a:pt x="1" y="122"/>
                      </a:lnTo>
                      <a:lnTo>
                        <a:pt x="1" y="3888"/>
                      </a:lnTo>
                      <a:lnTo>
                        <a:pt x="10085" y="3888"/>
                      </a:lnTo>
                      <a:cubicBezTo>
                        <a:pt x="10290" y="3888"/>
                        <a:pt x="10489" y="3986"/>
                        <a:pt x="10672" y="3986"/>
                      </a:cubicBezTo>
                      <a:cubicBezTo>
                        <a:pt x="10735" y="3986"/>
                        <a:pt x="10796" y="3974"/>
                        <a:pt x="10854" y="3943"/>
                      </a:cubicBezTo>
                      <a:cubicBezTo>
                        <a:pt x="11351" y="3674"/>
                        <a:pt x="11555" y="2905"/>
                        <a:pt x="11555" y="2300"/>
                      </a:cubicBezTo>
                      <a:lnTo>
                        <a:pt x="11555" y="1732"/>
                      </a:lnTo>
                      <a:cubicBezTo>
                        <a:pt x="11555" y="1068"/>
                        <a:pt x="11330" y="265"/>
                        <a:pt x="10759" y="20"/>
                      </a:cubicBezTo>
                      <a:cubicBezTo>
                        <a:pt x="10724" y="6"/>
                        <a:pt x="10687" y="0"/>
                        <a:pt x="10649" y="0"/>
                      </a:cubicBezTo>
                      <a:close/>
                    </a:path>
                  </a:pathLst>
                </a:custGeom>
                <a:solidFill>
                  <a:srgbClr val="FD92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339;p31">
                  <a:extLst>
                    <a:ext uri="{FF2B5EF4-FFF2-40B4-BE49-F238E27FC236}">
                      <a16:creationId xmlns:a16="http://schemas.microsoft.com/office/drawing/2014/main" xmlns="" id="{8F98B9DF-D5CA-41E6-9149-7E9247D64709}"/>
                    </a:ext>
                  </a:extLst>
                </p:cNvPr>
                <p:cNvSpPr/>
                <p:nvPr/>
              </p:nvSpPr>
              <p:spPr>
                <a:xfrm>
                  <a:off x="-26" y="3797726"/>
                  <a:ext cx="751207" cy="185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7" h="2550" extrusionOk="0">
                      <a:moveTo>
                        <a:pt x="1" y="1"/>
                      </a:moveTo>
                      <a:lnTo>
                        <a:pt x="1" y="2549"/>
                      </a:lnTo>
                      <a:lnTo>
                        <a:pt x="10317" y="2549"/>
                      </a:lnTo>
                      <a:lnTo>
                        <a:pt x="10317" y="1"/>
                      </a:lnTo>
                      <a:close/>
                    </a:path>
                  </a:pathLst>
                </a:custGeom>
                <a:solidFill>
                  <a:srgbClr val="FBE8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340;p31">
                  <a:extLst>
                    <a:ext uri="{FF2B5EF4-FFF2-40B4-BE49-F238E27FC236}">
                      <a16:creationId xmlns:a16="http://schemas.microsoft.com/office/drawing/2014/main" xmlns="" id="{6A1B050D-8FC9-4A2B-A8E6-A1644D00EAA0}"/>
                    </a:ext>
                  </a:extLst>
                </p:cNvPr>
                <p:cNvSpPr/>
                <p:nvPr/>
              </p:nvSpPr>
              <p:spPr>
                <a:xfrm>
                  <a:off x="729560" y="3790299"/>
                  <a:ext cx="70410" cy="20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" h="2777" extrusionOk="0">
                      <a:moveTo>
                        <a:pt x="463" y="1"/>
                      </a:moveTo>
                      <a:cubicBezTo>
                        <a:pt x="321" y="1"/>
                        <a:pt x="62" y="8"/>
                        <a:pt x="0" y="103"/>
                      </a:cubicBezTo>
                      <a:cubicBezTo>
                        <a:pt x="1" y="103"/>
                        <a:pt x="2" y="103"/>
                        <a:pt x="3" y="103"/>
                      </a:cubicBezTo>
                      <a:cubicBezTo>
                        <a:pt x="368" y="103"/>
                        <a:pt x="425" y="2637"/>
                        <a:pt x="0" y="2651"/>
                      </a:cubicBezTo>
                      <a:cubicBezTo>
                        <a:pt x="38" y="2743"/>
                        <a:pt x="321" y="2777"/>
                        <a:pt x="463" y="2777"/>
                      </a:cubicBezTo>
                      <a:lnTo>
                        <a:pt x="538" y="2777"/>
                      </a:lnTo>
                      <a:cubicBezTo>
                        <a:pt x="681" y="2777"/>
                        <a:pt x="752" y="2706"/>
                        <a:pt x="831" y="2543"/>
                      </a:cubicBezTo>
                      <a:cubicBezTo>
                        <a:pt x="933" y="2331"/>
                        <a:pt x="966" y="473"/>
                        <a:pt x="834" y="273"/>
                      </a:cubicBezTo>
                      <a:cubicBezTo>
                        <a:pt x="759" y="55"/>
                        <a:pt x="681" y="1"/>
                        <a:pt x="5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341;p31">
                  <a:extLst>
                    <a:ext uri="{FF2B5EF4-FFF2-40B4-BE49-F238E27FC236}">
                      <a16:creationId xmlns:a16="http://schemas.microsoft.com/office/drawing/2014/main" xmlns="" id="{3E7772C2-7857-4BC9-AB43-B7D6831D7045}"/>
                    </a:ext>
                  </a:extLst>
                </p:cNvPr>
                <p:cNvSpPr/>
                <p:nvPr/>
              </p:nvSpPr>
              <p:spPr>
                <a:xfrm>
                  <a:off x="-26" y="3837628"/>
                  <a:ext cx="681598" cy="6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1" h="86" extrusionOk="0">
                      <a:moveTo>
                        <a:pt x="1" y="1"/>
                      </a:moveTo>
                      <a:lnTo>
                        <a:pt x="1" y="86"/>
                      </a:lnTo>
                      <a:lnTo>
                        <a:pt x="9361" y="86"/>
                      </a:lnTo>
                      <a:lnTo>
                        <a:pt x="9361" y="1"/>
                      </a:lnTo>
                      <a:close/>
                    </a:path>
                  </a:pathLst>
                </a:custGeom>
                <a:solidFill>
                  <a:srgbClr val="DDE0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342;p31">
                  <a:extLst>
                    <a:ext uri="{FF2B5EF4-FFF2-40B4-BE49-F238E27FC236}">
                      <a16:creationId xmlns:a16="http://schemas.microsoft.com/office/drawing/2014/main" xmlns="" id="{C36D6998-CF3D-4B64-9591-D0935AA9450B}"/>
                    </a:ext>
                  </a:extLst>
                </p:cNvPr>
                <p:cNvSpPr/>
                <p:nvPr/>
              </p:nvSpPr>
              <p:spPr>
                <a:xfrm>
                  <a:off x="-26" y="3911969"/>
                  <a:ext cx="681598" cy="6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1" h="86" extrusionOk="0">
                      <a:moveTo>
                        <a:pt x="1" y="0"/>
                      </a:moveTo>
                      <a:lnTo>
                        <a:pt x="1" y="85"/>
                      </a:lnTo>
                      <a:lnTo>
                        <a:pt x="9361" y="85"/>
                      </a:lnTo>
                      <a:lnTo>
                        <a:pt x="9361" y="0"/>
                      </a:lnTo>
                      <a:close/>
                    </a:path>
                  </a:pathLst>
                </a:custGeom>
                <a:solidFill>
                  <a:srgbClr val="DDE0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343;p31">
                  <a:extLst>
                    <a:ext uri="{FF2B5EF4-FFF2-40B4-BE49-F238E27FC236}">
                      <a16:creationId xmlns:a16="http://schemas.microsoft.com/office/drawing/2014/main" xmlns="" id="{7CE054CA-9494-45F8-AA55-C29FF73FF32C}"/>
                    </a:ext>
                  </a:extLst>
                </p:cNvPr>
                <p:cNvSpPr/>
                <p:nvPr/>
              </p:nvSpPr>
              <p:spPr>
                <a:xfrm>
                  <a:off x="237563" y="3879276"/>
                  <a:ext cx="118539" cy="6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" h="86" extrusionOk="0">
                      <a:moveTo>
                        <a:pt x="0" y="0"/>
                      </a:moveTo>
                      <a:lnTo>
                        <a:pt x="0" y="85"/>
                      </a:lnTo>
                      <a:lnTo>
                        <a:pt x="1627" y="85"/>
                      </a:lnTo>
                      <a:lnTo>
                        <a:pt x="1627" y="0"/>
                      </a:lnTo>
                      <a:close/>
                    </a:path>
                  </a:pathLst>
                </a:custGeom>
                <a:solidFill>
                  <a:srgbClr val="DDE0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344;p31">
                  <a:extLst>
                    <a:ext uri="{FF2B5EF4-FFF2-40B4-BE49-F238E27FC236}">
                      <a16:creationId xmlns:a16="http://schemas.microsoft.com/office/drawing/2014/main" xmlns="" id="{A04BCC4A-A7AD-4E35-81EC-A09078119EFC}"/>
                    </a:ext>
                  </a:extLst>
                </p:cNvPr>
                <p:cNvSpPr/>
                <p:nvPr/>
              </p:nvSpPr>
              <p:spPr>
                <a:xfrm>
                  <a:off x="-26" y="3945099"/>
                  <a:ext cx="488353" cy="6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7" h="87" extrusionOk="0">
                      <a:moveTo>
                        <a:pt x="1" y="1"/>
                      </a:moveTo>
                      <a:lnTo>
                        <a:pt x="1" y="87"/>
                      </a:lnTo>
                      <a:lnTo>
                        <a:pt x="6707" y="87"/>
                      </a:lnTo>
                      <a:lnTo>
                        <a:pt x="6707" y="1"/>
                      </a:lnTo>
                      <a:close/>
                    </a:path>
                  </a:pathLst>
                </a:custGeom>
                <a:solidFill>
                  <a:srgbClr val="DDE0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345;p31">
                  <a:extLst>
                    <a:ext uri="{FF2B5EF4-FFF2-40B4-BE49-F238E27FC236}">
                      <a16:creationId xmlns:a16="http://schemas.microsoft.com/office/drawing/2014/main" xmlns="" id="{5E8C5C12-DF72-4791-9B83-8D6DD11D2AEC}"/>
                    </a:ext>
                  </a:extLst>
                </p:cNvPr>
                <p:cNvSpPr/>
                <p:nvPr/>
              </p:nvSpPr>
              <p:spPr>
                <a:xfrm>
                  <a:off x="-26" y="4011577"/>
                  <a:ext cx="1039034" cy="358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0" h="4923" extrusionOk="0">
                      <a:moveTo>
                        <a:pt x="13145" y="1"/>
                      </a:moveTo>
                      <a:cubicBezTo>
                        <a:pt x="12929" y="1"/>
                        <a:pt x="12672" y="154"/>
                        <a:pt x="12450" y="154"/>
                      </a:cubicBezTo>
                      <a:lnTo>
                        <a:pt x="1" y="154"/>
                      </a:lnTo>
                      <a:lnTo>
                        <a:pt x="1" y="4801"/>
                      </a:lnTo>
                      <a:lnTo>
                        <a:pt x="12450" y="4801"/>
                      </a:lnTo>
                      <a:cubicBezTo>
                        <a:pt x="12703" y="4801"/>
                        <a:pt x="12950" y="4923"/>
                        <a:pt x="13175" y="4923"/>
                      </a:cubicBezTo>
                      <a:cubicBezTo>
                        <a:pt x="13253" y="4923"/>
                        <a:pt x="13328" y="4908"/>
                        <a:pt x="13399" y="4869"/>
                      </a:cubicBezTo>
                      <a:cubicBezTo>
                        <a:pt x="14015" y="4535"/>
                        <a:pt x="14270" y="3586"/>
                        <a:pt x="14270" y="2838"/>
                      </a:cubicBezTo>
                      <a:lnTo>
                        <a:pt x="14270" y="2140"/>
                      </a:lnTo>
                      <a:cubicBezTo>
                        <a:pt x="14270" y="1320"/>
                        <a:pt x="13991" y="327"/>
                        <a:pt x="13283" y="27"/>
                      </a:cubicBezTo>
                      <a:cubicBezTo>
                        <a:pt x="13240" y="8"/>
                        <a:pt x="13194" y="1"/>
                        <a:pt x="131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346;p31">
                  <a:extLst>
                    <a:ext uri="{FF2B5EF4-FFF2-40B4-BE49-F238E27FC236}">
                      <a16:creationId xmlns:a16="http://schemas.microsoft.com/office/drawing/2014/main" xmlns="" id="{D4EDD2CC-5E8A-4570-A74C-1D6F6CF35EB9}"/>
                    </a:ext>
                  </a:extLst>
                </p:cNvPr>
                <p:cNvSpPr/>
                <p:nvPr/>
              </p:nvSpPr>
              <p:spPr>
                <a:xfrm>
                  <a:off x="-26" y="4076454"/>
                  <a:ext cx="927558" cy="228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9" h="3145" extrusionOk="0">
                      <a:moveTo>
                        <a:pt x="1" y="1"/>
                      </a:moveTo>
                      <a:lnTo>
                        <a:pt x="1" y="3144"/>
                      </a:lnTo>
                      <a:lnTo>
                        <a:pt x="12739" y="3144"/>
                      </a:lnTo>
                      <a:lnTo>
                        <a:pt x="12739" y="1"/>
                      </a:lnTo>
                      <a:close/>
                    </a:path>
                  </a:pathLst>
                </a:custGeom>
                <a:solidFill>
                  <a:srgbClr val="FBE8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347;p31">
                  <a:extLst>
                    <a:ext uri="{FF2B5EF4-FFF2-40B4-BE49-F238E27FC236}">
                      <a16:creationId xmlns:a16="http://schemas.microsoft.com/office/drawing/2014/main" xmlns="" id="{E8026030-1672-4018-A475-363C2F7BA348}"/>
                    </a:ext>
                  </a:extLst>
                </p:cNvPr>
                <p:cNvSpPr/>
                <p:nvPr/>
              </p:nvSpPr>
              <p:spPr>
                <a:xfrm>
                  <a:off x="900743" y="4067279"/>
                  <a:ext cx="87011" cy="249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" h="3427" extrusionOk="0">
                      <a:moveTo>
                        <a:pt x="572" y="1"/>
                      </a:moveTo>
                      <a:cubicBezTo>
                        <a:pt x="395" y="1"/>
                        <a:pt x="79" y="8"/>
                        <a:pt x="0" y="127"/>
                      </a:cubicBezTo>
                      <a:cubicBezTo>
                        <a:pt x="1" y="127"/>
                        <a:pt x="2" y="127"/>
                        <a:pt x="3" y="127"/>
                      </a:cubicBezTo>
                      <a:cubicBezTo>
                        <a:pt x="453" y="127"/>
                        <a:pt x="527" y="3253"/>
                        <a:pt x="0" y="3270"/>
                      </a:cubicBezTo>
                      <a:cubicBezTo>
                        <a:pt x="44" y="3386"/>
                        <a:pt x="395" y="3426"/>
                        <a:pt x="572" y="3426"/>
                      </a:cubicBezTo>
                      <a:lnTo>
                        <a:pt x="664" y="3426"/>
                      </a:lnTo>
                      <a:cubicBezTo>
                        <a:pt x="841" y="3426"/>
                        <a:pt x="930" y="3342"/>
                        <a:pt x="1024" y="3137"/>
                      </a:cubicBezTo>
                      <a:cubicBezTo>
                        <a:pt x="1151" y="2875"/>
                        <a:pt x="1195" y="586"/>
                        <a:pt x="1028" y="334"/>
                      </a:cubicBezTo>
                      <a:cubicBezTo>
                        <a:pt x="939" y="69"/>
                        <a:pt x="841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FD92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348;p31">
                  <a:extLst>
                    <a:ext uri="{FF2B5EF4-FFF2-40B4-BE49-F238E27FC236}">
                      <a16:creationId xmlns:a16="http://schemas.microsoft.com/office/drawing/2014/main" xmlns="" id="{99C20BAA-6452-4019-89BB-A81CDA8C38BC}"/>
                    </a:ext>
                  </a:extLst>
                </p:cNvPr>
                <p:cNvSpPr/>
                <p:nvPr/>
              </p:nvSpPr>
              <p:spPr>
                <a:xfrm>
                  <a:off x="-26" y="4125748"/>
                  <a:ext cx="841348" cy="7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55" h="106" extrusionOk="0">
                      <a:moveTo>
                        <a:pt x="1" y="1"/>
                      </a:moveTo>
                      <a:lnTo>
                        <a:pt x="1" y="106"/>
                      </a:lnTo>
                      <a:lnTo>
                        <a:pt x="11555" y="106"/>
                      </a:lnTo>
                      <a:lnTo>
                        <a:pt x="11555" y="1"/>
                      </a:lnTo>
                      <a:close/>
                    </a:path>
                  </a:pathLst>
                </a:custGeom>
                <a:solidFill>
                  <a:srgbClr val="DDE0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349;p31">
                  <a:extLst>
                    <a:ext uri="{FF2B5EF4-FFF2-40B4-BE49-F238E27FC236}">
                      <a16:creationId xmlns:a16="http://schemas.microsoft.com/office/drawing/2014/main" xmlns="" id="{10DC5BFE-932A-405E-ADBF-F1BEF9DB46C4}"/>
                    </a:ext>
                  </a:extLst>
                </p:cNvPr>
                <p:cNvSpPr/>
                <p:nvPr/>
              </p:nvSpPr>
              <p:spPr>
                <a:xfrm>
                  <a:off x="-26" y="4217419"/>
                  <a:ext cx="841348" cy="77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55" h="107" extrusionOk="0">
                      <a:moveTo>
                        <a:pt x="1" y="1"/>
                      </a:moveTo>
                      <a:lnTo>
                        <a:pt x="1" y="106"/>
                      </a:lnTo>
                      <a:lnTo>
                        <a:pt x="11555" y="106"/>
                      </a:lnTo>
                      <a:lnTo>
                        <a:pt x="11555" y="1"/>
                      </a:lnTo>
                      <a:close/>
                    </a:path>
                  </a:pathLst>
                </a:custGeom>
                <a:solidFill>
                  <a:srgbClr val="DDE0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350;p31">
                  <a:extLst>
                    <a:ext uri="{FF2B5EF4-FFF2-40B4-BE49-F238E27FC236}">
                      <a16:creationId xmlns:a16="http://schemas.microsoft.com/office/drawing/2014/main" xmlns="" id="{575887F3-23B1-42F7-B6AB-BCCDFABF3952}"/>
                    </a:ext>
                  </a:extLst>
                </p:cNvPr>
                <p:cNvSpPr/>
                <p:nvPr/>
              </p:nvSpPr>
              <p:spPr>
                <a:xfrm>
                  <a:off x="293338" y="4176790"/>
                  <a:ext cx="146208" cy="7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" h="106" extrusionOk="0">
                      <a:moveTo>
                        <a:pt x="0" y="0"/>
                      </a:moveTo>
                      <a:lnTo>
                        <a:pt x="0" y="106"/>
                      </a:lnTo>
                      <a:lnTo>
                        <a:pt x="2007" y="106"/>
                      </a:lnTo>
                      <a:lnTo>
                        <a:pt x="2007" y="0"/>
                      </a:lnTo>
                      <a:close/>
                    </a:path>
                  </a:pathLst>
                </a:custGeom>
                <a:solidFill>
                  <a:srgbClr val="DDE0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351;p31">
                  <a:extLst>
                    <a:ext uri="{FF2B5EF4-FFF2-40B4-BE49-F238E27FC236}">
                      <a16:creationId xmlns:a16="http://schemas.microsoft.com/office/drawing/2014/main" xmlns="" id="{425E88C2-1F9B-4DAB-984C-D022E2FEF9F6}"/>
                    </a:ext>
                  </a:extLst>
                </p:cNvPr>
                <p:cNvSpPr/>
                <p:nvPr/>
              </p:nvSpPr>
              <p:spPr>
                <a:xfrm>
                  <a:off x="-26" y="4258267"/>
                  <a:ext cx="602815" cy="77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9" h="107" extrusionOk="0">
                      <a:moveTo>
                        <a:pt x="1" y="1"/>
                      </a:moveTo>
                      <a:lnTo>
                        <a:pt x="1" y="106"/>
                      </a:lnTo>
                      <a:lnTo>
                        <a:pt x="8279" y="106"/>
                      </a:lnTo>
                      <a:lnTo>
                        <a:pt x="8279" y="1"/>
                      </a:lnTo>
                      <a:close/>
                    </a:path>
                  </a:pathLst>
                </a:custGeom>
                <a:solidFill>
                  <a:srgbClr val="DDE0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352;p31">
                  <a:extLst>
                    <a:ext uri="{FF2B5EF4-FFF2-40B4-BE49-F238E27FC236}">
                      <a16:creationId xmlns:a16="http://schemas.microsoft.com/office/drawing/2014/main" xmlns="" id="{A82B4260-9ADA-46B1-B34A-35AC2E61C2A8}"/>
                    </a:ext>
                  </a:extLst>
                </p:cNvPr>
                <p:cNvSpPr/>
                <p:nvPr/>
              </p:nvSpPr>
              <p:spPr>
                <a:xfrm>
                  <a:off x="382752" y="3906072"/>
                  <a:ext cx="475174" cy="716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6" h="9839" extrusionOk="0">
                      <a:moveTo>
                        <a:pt x="2848" y="1"/>
                      </a:moveTo>
                      <a:cubicBezTo>
                        <a:pt x="2428" y="1"/>
                        <a:pt x="2031" y="330"/>
                        <a:pt x="1855" y="725"/>
                      </a:cubicBezTo>
                      <a:cubicBezTo>
                        <a:pt x="1657" y="1174"/>
                        <a:pt x="1674" y="1684"/>
                        <a:pt x="1695" y="2177"/>
                      </a:cubicBezTo>
                      <a:cubicBezTo>
                        <a:pt x="1708" y="2422"/>
                        <a:pt x="1719" y="2667"/>
                        <a:pt x="1728" y="2912"/>
                      </a:cubicBezTo>
                      <a:cubicBezTo>
                        <a:pt x="1732" y="2991"/>
                        <a:pt x="1736" y="3072"/>
                        <a:pt x="1698" y="3143"/>
                      </a:cubicBezTo>
                      <a:cubicBezTo>
                        <a:pt x="1649" y="3242"/>
                        <a:pt x="1549" y="3282"/>
                        <a:pt x="1439" y="3282"/>
                      </a:cubicBezTo>
                      <a:cubicBezTo>
                        <a:pt x="1329" y="3282"/>
                        <a:pt x="1208" y="3242"/>
                        <a:pt x="1116" y="3181"/>
                      </a:cubicBezTo>
                      <a:cubicBezTo>
                        <a:pt x="932" y="3058"/>
                        <a:pt x="762" y="2878"/>
                        <a:pt x="541" y="2875"/>
                      </a:cubicBezTo>
                      <a:cubicBezTo>
                        <a:pt x="537" y="2875"/>
                        <a:pt x="532" y="2875"/>
                        <a:pt x="528" y="2875"/>
                      </a:cubicBezTo>
                      <a:cubicBezTo>
                        <a:pt x="343" y="2875"/>
                        <a:pt x="179" y="3011"/>
                        <a:pt x="95" y="3178"/>
                      </a:cubicBezTo>
                      <a:cubicBezTo>
                        <a:pt x="14" y="3344"/>
                        <a:pt x="0" y="3542"/>
                        <a:pt x="14" y="3732"/>
                      </a:cubicBezTo>
                      <a:cubicBezTo>
                        <a:pt x="79" y="4923"/>
                        <a:pt x="868" y="5930"/>
                        <a:pt x="1365" y="7012"/>
                      </a:cubicBezTo>
                      <a:cubicBezTo>
                        <a:pt x="1412" y="7118"/>
                        <a:pt x="1453" y="7243"/>
                        <a:pt x="1389" y="7339"/>
                      </a:cubicBezTo>
                      <a:cubicBezTo>
                        <a:pt x="1352" y="7393"/>
                        <a:pt x="1297" y="7414"/>
                        <a:pt x="1235" y="7414"/>
                      </a:cubicBezTo>
                      <a:cubicBezTo>
                        <a:pt x="1133" y="7414"/>
                        <a:pt x="1012" y="7356"/>
                        <a:pt x="922" y="7294"/>
                      </a:cubicBezTo>
                      <a:cubicBezTo>
                        <a:pt x="833" y="7232"/>
                        <a:pt x="711" y="7174"/>
                        <a:pt x="607" y="7174"/>
                      </a:cubicBezTo>
                      <a:cubicBezTo>
                        <a:pt x="546" y="7174"/>
                        <a:pt x="491" y="7195"/>
                        <a:pt x="453" y="7247"/>
                      </a:cubicBezTo>
                      <a:cubicBezTo>
                        <a:pt x="409" y="7308"/>
                        <a:pt x="412" y="7390"/>
                        <a:pt x="422" y="7465"/>
                      </a:cubicBezTo>
                      <a:cubicBezTo>
                        <a:pt x="487" y="7927"/>
                        <a:pt x="817" y="8298"/>
                        <a:pt x="1133" y="8641"/>
                      </a:cubicBezTo>
                      <a:cubicBezTo>
                        <a:pt x="1296" y="8818"/>
                        <a:pt x="1460" y="8996"/>
                        <a:pt x="1623" y="9172"/>
                      </a:cubicBezTo>
                      <a:cubicBezTo>
                        <a:pt x="1753" y="9312"/>
                        <a:pt x="1885" y="9451"/>
                        <a:pt x="2055" y="9530"/>
                      </a:cubicBezTo>
                      <a:cubicBezTo>
                        <a:pt x="2164" y="9577"/>
                        <a:pt x="2281" y="9595"/>
                        <a:pt x="2400" y="9596"/>
                      </a:cubicBezTo>
                      <a:lnTo>
                        <a:pt x="2400" y="9596"/>
                      </a:lnTo>
                      <a:lnTo>
                        <a:pt x="1698" y="9666"/>
                      </a:lnTo>
                      <a:cubicBezTo>
                        <a:pt x="1981" y="9703"/>
                        <a:pt x="2259" y="9740"/>
                        <a:pt x="2542" y="9778"/>
                      </a:cubicBezTo>
                      <a:cubicBezTo>
                        <a:pt x="2772" y="9807"/>
                        <a:pt x="3002" y="9838"/>
                        <a:pt x="3230" y="9838"/>
                      </a:cubicBezTo>
                      <a:cubicBezTo>
                        <a:pt x="3320" y="9838"/>
                        <a:pt x="3409" y="9834"/>
                        <a:pt x="3498" y="9822"/>
                      </a:cubicBezTo>
                      <a:cubicBezTo>
                        <a:pt x="3998" y="9764"/>
                        <a:pt x="4451" y="9509"/>
                        <a:pt x="4886" y="9264"/>
                      </a:cubicBezTo>
                      <a:cubicBezTo>
                        <a:pt x="5151" y="9115"/>
                        <a:pt x="5448" y="8907"/>
                        <a:pt x="5440" y="8605"/>
                      </a:cubicBezTo>
                      <a:cubicBezTo>
                        <a:pt x="5438" y="8383"/>
                        <a:pt x="5223" y="8195"/>
                        <a:pt x="5004" y="8195"/>
                      </a:cubicBezTo>
                      <a:cubicBezTo>
                        <a:pt x="4970" y="8195"/>
                        <a:pt x="4936" y="8200"/>
                        <a:pt x="4903" y="8209"/>
                      </a:cubicBezTo>
                      <a:cubicBezTo>
                        <a:pt x="4815" y="8236"/>
                        <a:pt x="4720" y="8290"/>
                        <a:pt x="4634" y="8290"/>
                      </a:cubicBezTo>
                      <a:cubicBezTo>
                        <a:pt x="4600" y="8290"/>
                        <a:pt x="4568" y="8282"/>
                        <a:pt x="4539" y="8261"/>
                      </a:cubicBezTo>
                      <a:cubicBezTo>
                        <a:pt x="4556" y="8151"/>
                        <a:pt x="4634" y="8066"/>
                        <a:pt x="4709" y="7988"/>
                      </a:cubicBezTo>
                      <a:cubicBezTo>
                        <a:pt x="5022" y="7655"/>
                        <a:pt x="5338" y="7322"/>
                        <a:pt x="5655" y="6988"/>
                      </a:cubicBezTo>
                      <a:cubicBezTo>
                        <a:pt x="5880" y="6750"/>
                        <a:pt x="6107" y="6508"/>
                        <a:pt x="6271" y="6223"/>
                      </a:cubicBezTo>
                      <a:cubicBezTo>
                        <a:pt x="6434" y="5937"/>
                        <a:pt x="6526" y="5600"/>
                        <a:pt x="6461" y="5280"/>
                      </a:cubicBezTo>
                      <a:cubicBezTo>
                        <a:pt x="6387" y="4919"/>
                        <a:pt x="6107" y="4613"/>
                        <a:pt x="5760" y="4487"/>
                      </a:cubicBezTo>
                      <a:cubicBezTo>
                        <a:pt x="5636" y="4442"/>
                        <a:pt x="5505" y="4421"/>
                        <a:pt x="5374" y="4421"/>
                      </a:cubicBezTo>
                      <a:cubicBezTo>
                        <a:pt x="5138" y="4421"/>
                        <a:pt x="4901" y="4490"/>
                        <a:pt x="4702" y="4616"/>
                      </a:cubicBezTo>
                      <a:cubicBezTo>
                        <a:pt x="4610" y="4676"/>
                        <a:pt x="4499" y="4747"/>
                        <a:pt x="4400" y="4747"/>
                      </a:cubicBezTo>
                      <a:cubicBezTo>
                        <a:pt x="4364" y="4747"/>
                        <a:pt x="4329" y="4738"/>
                        <a:pt x="4297" y="4715"/>
                      </a:cubicBezTo>
                      <a:cubicBezTo>
                        <a:pt x="4219" y="4661"/>
                        <a:pt x="4206" y="4555"/>
                        <a:pt x="4198" y="4464"/>
                      </a:cubicBezTo>
                      <a:cubicBezTo>
                        <a:pt x="4107" y="3225"/>
                        <a:pt x="4341" y="1915"/>
                        <a:pt x="3818" y="789"/>
                      </a:cubicBezTo>
                      <a:cubicBezTo>
                        <a:pt x="3655" y="442"/>
                        <a:pt x="3392" y="105"/>
                        <a:pt x="3022" y="20"/>
                      </a:cubicBezTo>
                      <a:cubicBezTo>
                        <a:pt x="2964" y="7"/>
                        <a:pt x="2906" y="1"/>
                        <a:pt x="2848" y="1"/>
                      </a:cubicBezTo>
                      <a:close/>
                    </a:path>
                  </a:pathLst>
                </a:custGeom>
                <a:solidFill>
                  <a:srgbClr val="ABE1E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353;p31">
                  <a:extLst>
                    <a:ext uri="{FF2B5EF4-FFF2-40B4-BE49-F238E27FC236}">
                      <a16:creationId xmlns:a16="http://schemas.microsoft.com/office/drawing/2014/main" xmlns="" id="{6BB10D84-121C-4202-B5A9-A4FBFA409A13}"/>
                    </a:ext>
                  </a:extLst>
                </p:cNvPr>
                <p:cNvSpPr/>
                <p:nvPr/>
              </p:nvSpPr>
              <p:spPr>
                <a:xfrm>
                  <a:off x="443478" y="4606094"/>
                  <a:ext cx="351102" cy="351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2" h="4822" extrusionOk="0">
                      <a:moveTo>
                        <a:pt x="98" y="1"/>
                      </a:moveTo>
                      <a:cubicBezTo>
                        <a:pt x="44" y="1"/>
                        <a:pt x="0" y="45"/>
                        <a:pt x="0" y="96"/>
                      </a:cubicBezTo>
                      <a:lnTo>
                        <a:pt x="0" y="4655"/>
                      </a:lnTo>
                      <a:cubicBezTo>
                        <a:pt x="0" y="4747"/>
                        <a:pt x="74" y="4822"/>
                        <a:pt x="170" y="4822"/>
                      </a:cubicBezTo>
                      <a:lnTo>
                        <a:pt x="4655" y="4822"/>
                      </a:lnTo>
                      <a:cubicBezTo>
                        <a:pt x="4746" y="4822"/>
                        <a:pt x="4821" y="4747"/>
                        <a:pt x="4821" y="4655"/>
                      </a:cubicBezTo>
                      <a:lnTo>
                        <a:pt x="4821" y="96"/>
                      </a:lnTo>
                      <a:cubicBezTo>
                        <a:pt x="4821" y="45"/>
                        <a:pt x="4777" y="1"/>
                        <a:pt x="4726" y="1"/>
                      </a:cubicBezTo>
                      <a:close/>
                    </a:path>
                  </a:pathLst>
                </a:custGeom>
                <a:solidFill>
                  <a:srgbClr val="F3D0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354;p31">
                  <a:extLst>
                    <a:ext uri="{FF2B5EF4-FFF2-40B4-BE49-F238E27FC236}">
                      <a16:creationId xmlns:a16="http://schemas.microsoft.com/office/drawing/2014/main" xmlns="" id="{7AAD5DAA-F084-46FC-9032-1A60CA6F369A}"/>
                    </a:ext>
                  </a:extLst>
                </p:cNvPr>
                <p:cNvSpPr/>
                <p:nvPr/>
              </p:nvSpPr>
              <p:spPr>
                <a:xfrm>
                  <a:off x="419377" y="4586799"/>
                  <a:ext cx="400178" cy="129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6" h="1780" extrusionOk="0">
                      <a:moveTo>
                        <a:pt x="49" y="0"/>
                      </a:moveTo>
                      <a:cubicBezTo>
                        <a:pt x="21" y="0"/>
                        <a:pt x="0" y="24"/>
                        <a:pt x="0" y="52"/>
                      </a:cubicBezTo>
                      <a:lnTo>
                        <a:pt x="0" y="1732"/>
                      </a:lnTo>
                      <a:cubicBezTo>
                        <a:pt x="0" y="1759"/>
                        <a:pt x="21" y="1780"/>
                        <a:pt x="49" y="1780"/>
                      </a:cubicBezTo>
                      <a:lnTo>
                        <a:pt x="5448" y="1780"/>
                      </a:lnTo>
                      <a:cubicBezTo>
                        <a:pt x="5475" y="1780"/>
                        <a:pt x="5496" y="1759"/>
                        <a:pt x="5496" y="1732"/>
                      </a:cubicBezTo>
                      <a:lnTo>
                        <a:pt x="5496" y="52"/>
                      </a:lnTo>
                      <a:cubicBezTo>
                        <a:pt x="5496" y="24"/>
                        <a:pt x="5475" y="0"/>
                        <a:pt x="54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355;p31">
                  <a:extLst>
                    <a:ext uri="{FF2B5EF4-FFF2-40B4-BE49-F238E27FC236}">
                      <a16:creationId xmlns:a16="http://schemas.microsoft.com/office/drawing/2014/main" xmlns="" id="{942A84B7-419F-4062-A048-3CD43BE2E40F}"/>
                    </a:ext>
                  </a:extLst>
                </p:cNvPr>
                <p:cNvSpPr/>
                <p:nvPr/>
              </p:nvSpPr>
              <p:spPr>
                <a:xfrm>
                  <a:off x="594929" y="4066842"/>
                  <a:ext cx="33421" cy="476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" h="6551" extrusionOk="0">
                      <a:moveTo>
                        <a:pt x="57" y="0"/>
                      </a:moveTo>
                      <a:cubicBezTo>
                        <a:pt x="29" y="0"/>
                        <a:pt x="0" y="19"/>
                        <a:pt x="2" y="51"/>
                      </a:cubicBezTo>
                      <a:cubicBezTo>
                        <a:pt x="87" y="2201"/>
                        <a:pt x="251" y="4331"/>
                        <a:pt x="220" y="6488"/>
                      </a:cubicBezTo>
                      <a:cubicBezTo>
                        <a:pt x="220" y="6530"/>
                        <a:pt x="251" y="6550"/>
                        <a:pt x="284" y="6550"/>
                      </a:cubicBezTo>
                      <a:cubicBezTo>
                        <a:pt x="317" y="6550"/>
                        <a:pt x="351" y="6529"/>
                        <a:pt x="353" y="6488"/>
                      </a:cubicBezTo>
                      <a:cubicBezTo>
                        <a:pt x="451" y="4355"/>
                        <a:pt x="458" y="2150"/>
                        <a:pt x="104" y="37"/>
                      </a:cubicBezTo>
                      <a:cubicBezTo>
                        <a:pt x="100" y="12"/>
                        <a:pt x="79" y="0"/>
                        <a:pt x="57" y="0"/>
                      </a:cubicBezTo>
                      <a:close/>
                    </a:path>
                  </a:pathLst>
                </a:custGeom>
                <a:solidFill>
                  <a:srgbClr val="1A2E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356;p31">
                  <a:extLst>
                    <a:ext uri="{FF2B5EF4-FFF2-40B4-BE49-F238E27FC236}">
                      <a16:creationId xmlns:a16="http://schemas.microsoft.com/office/drawing/2014/main" xmlns="" id="{EB37990A-B581-4C39-A171-DAC35BE4251C}"/>
                    </a:ext>
                  </a:extLst>
                </p:cNvPr>
                <p:cNvSpPr/>
                <p:nvPr/>
              </p:nvSpPr>
              <p:spPr>
                <a:xfrm>
                  <a:off x="525174" y="4344550"/>
                  <a:ext cx="96695" cy="93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" h="1281" extrusionOk="0">
                      <a:moveTo>
                        <a:pt x="101" y="1"/>
                      </a:moveTo>
                      <a:cubicBezTo>
                        <a:pt x="45" y="1"/>
                        <a:pt x="1" y="70"/>
                        <a:pt x="48" y="122"/>
                      </a:cubicBezTo>
                      <a:cubicBezTo>
                        <a:pt x="409" y="531"/>
                        <a:pt x="824" y="891"/>
                        <a:pt x="1218" y="1265"/>
                      </a:cubicBezTo>
                      <a:cubicBezTo>
                        <a:pt x="1230" y="1276"/>
                        <a:pt x="1242" y="1281"/>
                        <a:pt x="1254" y="1281"/>
                      </a:cubicBezTo>
                      <a:cubicBezTo>
                        <a:pt x="1293" y="1281"/>
                        <a:pt x="1327" y="1230"/>
                        <a:pt x="1294" y="1190"/>
                      </a:cubicBezTo>
                      <a:cubicBezTo>
                        <a:pt x="915" y="799"/>
                        <a:pt x="555" y="381"/>
                        <a:pt x="150" y="20"/>
                      </a:cubicBezTo>
                      <a:cubicBezTo>
                        <a:pt x="134" y="6"/>
                        <a:pt x="117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1A2E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357;p31">
                  <a:extLst>
                    <a:ext uri="{FF2B5EF4-FFF2-40B4-BE49-F238E27FC236}">
                      <a16:creationId xmlns:a16="http://schemas.microsoft.com/office/drawing/2014/main" xmlns="" id="{950F03BE-1E96-4DA4-8063-F175F9D4EAA7}"/>
                    </a:ext>
                  </a:extLst>
                </p:cNvPr>
                <p:cNvSpPr/>
                <p:nvPr/>
              </p:nvSpPr>
              <p:spPr>
                <a:xfrm>
                  <a:off x="521970" y="4236423"/>
                  <a:ext cx="82060" cy="73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" h="1014" extrusionOk="0">
                      <a:moveTo>
                        <a:pt x="71" y="0"/>
                      </a:moveTo>
                      <a:cubicBezTo>
                        <a:pt x="32" y="0"/>
                        <a:pt x="0" y="47"/>
                        <a:pt x="38" y="76"/>
                      </a:cubicBezTo>
                      <a:cubicBezTo>
                        <a:pt x="402" y="359"/>
                        <a:pt x="742" y="668"/>
                        <a:pt x="1058" y="1001"/>
                      </a:cubicBezTo>
                      <a:cubicBezTo>
                        <a:pt x="1065" y="1010"/>
                        <a:pt x="1073" y="1013"/>
                        <a:pt x="1081" y="1013"/>
                      </a:cubicBezTo>
                      <a:cubicBezTo>
                        <a:pt x="1105" y="1013"/>
                        <a:pt x="1127" y="981"/>
                        <a:pt x="1106" y="957"/>
                      </a:cubicBezTo>
                      <a:cubicBezTo>
                        <a:pt x="796" y="614"/>
                        <a:pt x="460" y="298"/>
                        <a:pt x="102" y="12"/>
                      </a:cubicBezTo>
                      <a:cubicBezTo>
                        <a:pt x="92" y="4"/>
                        <a:pt x="81" y="0"/>
                        <a:pt x="71" y="0"/>
                      </a:cubicBezTo>
                      <a:close/>
                    </a:path>
                  </a:pathLst>
                </a:custGeom>
                <a:solidFill>
                  <a:srgbClr val="1A2E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358;p31">
                  <a:extLst>
                    <a:ext uri="{FF2B5EF4-FFF2-40B4-BE49-F238E27FC236}">
                      <a16:creationId xmlns:a16="http://schemas.microsoft.com/office/drawing/2014/main" xmlns="" id="{06FD18CA-7D66-49B6-AD7E-5943571D3394}"/>
                    </a:ext>
                  </a:extLst>
                </p:cNvPr>
                <p:cNvSpPr/>
                <p:nvPr/>
              </p:nvSpPr>
              <p:spPr>
                <a:xfrm>
                  <a:off x="613350" y="4302610"/>
                  <a:ext cx="80458" cy="93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5" h="1284" extrusionOk="0">
                      <a:moveTo>
                        <a:pt x="1036" y="0"/>
                      </a:moveTo>
                      <a:cubicBezTo>
                        <a:pt x="1028" y="0"/>
                        <a:pt x="1019" y="2"/>
                        <a:pt x="1011" y="7"/>
                      </a:cubicBezTo>
                      <a:cubicBezTo>
                        <a:pt x="797" y="141"/>
                        <a:pt x="634" y="382"/>
                        <a:pt x="477" y="579"/>
                      </a:cubicBezTo>
                      <a:cubicBezTo>
                        <a:pt x="317" y="783"/>
                        <a:pt x="164" y="998"/>
                        <a:pt x="25" y="1215"/>
                      </a:cubicBezTo>
                      <a:cubicBezTo>
                        <a:pt x="1" y="1251"/>
                        <a:pt x="32" y="1284"/>
                        <a:pt x="64" y="1284"/>
                      </a:cubicBezTo>
                      <a:cubicBezTo>
                        <a:pt x="78" y="1284"/>
                        <a:pt x="93" y="1278"/>
                        <a:pt x="103" y="1263"/>
                      </a:cubicBezTo>
                      <a:cubicBezTo>
                        <a:pt x="263" y="1031"/>
                        <a:pt x="433" y="811"/>
                        <a:pt x="617" y="599"/>
                      </a:cubicBezTo>
                      <a:cubicBezTo>
                        <a:pt x="770" y="426"/>
                        <a:pt x="964" y="273"/>
                        <a:pt x="1083" y="79"/>
                      </a:cubicBezTo>
                      <a:cubicBezTo>
                        <a:pt x="1105" y="43"/>
                        <a:pt x="1073" y="0"/>
                        <a:pt x="1036" y="0"/>
                      </a:cubicBezTo>
                      <a:close/>
                    </a:path>
                  </a:pathLst>
                </a:custGeom>
                <a:solidFill>
                  <a:srgbClr val="1A2E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359;p31">
                  <a:extLst>
                    <a:ext uri="{FF2B5EF4-FFF2-40B4-BE49-F238E27FC236}">
                      <a16:creationId xmlns:a16="http://schemas.microsoft.com/office/drawing/2014/main" xmlns="" id="{33C270DC-CD45-4867-BE51-7608ED8A9AE3}"/>
                    </a:ext>
                  </a:extLst>
                </p:cNvPr>
                <p:cNvSpPr/>
                <p:nvPr/>
              </p:nvSpPr>
              <p:spPr>
                <a:xfrm>
                  <a:off x="615389" y="4409281"/>
                  <a:ext cx="82861" cy="114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1571" extrusionOk="0">
                      <a:moveTo>
                        <a:pt x="1084" y="0"/>
                      </a:moveTo>
                      <a:cubicBezTo>
                        <a:pt x="1075" y="0"/>
                        <a:pt x="1066" y="4"/>
                        <a:pt x="1058" y="12"/>
                      </a:cubicBezTo>
                      <a:cubicBezTo>
                        <a:pt x="660" y="482"/>
                        <a:pt x="347" y="1047"/>
                        <a:pt x="3" y="1560"/>
                      </a:cubicBezTo>
                      <a:cubicBezTo>
                        <a:pt x="1" y="1565"/>
                        <a:pt x="5" y="1570"/>
                        <a:pt x="9" y="1570"/>
                      </a:cubicBezTo>
                      <a:cubicBezTo>
                        <a:pt x="11" y="1570"/>
                        <a:pt x="13" y="1569"/>
                        <a:pt x="14" y="1567"/>
                      </a:cubicBezTo>
                      <a:cubicBezTo>
                        <a:pt x="384" y="1074"/>
                        <a:pt x="810" y="591"/>
                        <a:pt x="1119" y="60"/>
                      </a:cubicBezTo>
                      <a:cubicBezTo>
                        <a:pt x="1137" y="32"/>
                        <a:pt x="1111" y="0"/>
                        <a:pt x="1084" y="0"/>
                      </a:cubicBezTo>
                      <a:close/>
                    </a:path>
                  </a:pathLst>
                </a:custGeom>
                <a:solidFill>
                  <a:srgbClr val="1A2E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360;p31">
                  <a:extLst>
                    <a:ext uri="{FF2B5EF4-FFF2-40B4-BE49-F238E27FC236}">
                      <a16:creationId xmlns:a16="http://schemas.microsoft.com/office/drawing/2014/main" xmlns="" id="{A8165E18-3BBD-4EEA-9136-37FD397FEB25}"/>
                    </a:ext>
                  </a:extLst>
                </p:cNvPr>
                <p:cNvSpPr/>
                <p:nvPr/>
              </p:nvSpPr>
              <p:spPr>
                <a:xfrm>
                  <a:off x="540756" y="4716041"/>
                  <a:ext cx="244650" cy="10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0" h="138" extrusionOk="0">
                      <a:moveTo>
                        <a:pt x="1414" y="0"/>
                      </a:moveTo>
                      <a:cubicBezTo>
                        <a:pt x="941" y="0"/>
                        <a:pt x="469" y="17"/>
                        <a:pt x="7" y="62"/>
                      </a:cubicBezTo>
                      <a:cubicBezTo>
                        <a:pt x="1" y="62"/>
                        <a:pt x="1" y="76"/>
                        <a:pt x="7" y="76"/>
                      </a:cubicBezTo>
                      <a:cubicBezTo>
                        <a:pt x="473" y="121"/>
                        <a:pt x="947" y="137"/>
                        <a:pt x="1424" y="137"/>
                      </a:cubicBezTo>
                      <a:cubicBezTo>
                        <a:pt x="2067" y="137"/>
                        <a:pt x="2713" y="108"/>
                        <a:pt x="3342" y="83"/>
                      </a:cubicBezTo>
                      <a:cubicBezTo>
                        <a:pt x="3359" y="80"/>
                        <a:pt x="3359" y="56"/>
                        <a:pt x="3342" y="56"/>
                      </a:cubicBezTo>
                      <a:cubicBezTo>
                        <a:pt x="2710" y="31"/>
                        <a:pt x="2060" y="0"/>
                        <a:pt x="1414" y="0"/>
                      </a:cubicBezTo>
                      <a:close/>
                    </a:path>
                  </a:pathLst>
                </a:custGeom>
                <a:solidFill>
                  <a:srgbClr val="1A2E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361;p31">
                  <a:extLst>
                    <a:ext uri="{FF2B5EF4-FFF2-40B4-BE49-F238E27FC236}">
                      <a16:creationId xmlns:a16="http://schemas.microsoft.com/office/drawing/2014/main" xmlns="" id="{291B0A73-76A1-45CC-AA4D-B87137025F49}"/>
                    </a:ext>
                  </a:extLst>
                </p:cNvPr>
                <p:cNvSpPr/>
                <p:nvPr/>
              </p:nvSpPr>
              <p:spPr>
                <a:xfrm>
                  <a:off x="1371697" y="3724185"/>
                  <a:ext cx="188803" cy="860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3" h="11821" extrusionOk="0">
                      <a:moveTo>
                        <a:pt x="1517" y="1"/>
                      </a:moveTo>
                      <a:cubicBezTo>
                        <a:pt x="1058" y="1"/>
                        <a:pt x="660" y="3015"/>
                        <a:pt x="542" y="3777"/>
                      </a:cubicBezTo>
                      <a:cubicBezTo>
                        <a:pt x="524" y="3889"/>
                        <a:pt x="327" y="3754"/>
                        <a:pt x="286" y="4052"/>
                      </a:cubicBezTo>
                      <a:cubicBezTo>
                        <a:pt x="228" y="4454"/>
                        <a:pt x="470" y="4349"/>
                        <a:pt x="466" y="4448"/>
                      </a:cubicBezTo>
                      <a:lnTo>
                        <a:pt x="27" y="11048"/>
                      </a:lnTo>
                      <a:cubicBezTo>
                        <a:pt x="0" y="11450"/>
                        <a:pt x="300" y="11793"/>
                        <a:pt x="698" y="11820"/>
                      </a:cubicBezTo>
                      <a:lnTo>
                        <a:pt x="749" y="11820"/>
                      </a:lnTo>
                      <a:cubicBezTo>
                        <a:pt x="1126" y="11820"/>
                        <a:pt x="1443" y="11531"/>
                        <a:pt x="1470" y="11147"/>
                      </a:cubicBezTo>
                      <a:lnTo>
                        <a:pt x="2055" y="2590"/>
                      </a:lnTo>
                      <a:cubicBezTo>
                        <a:pt x="2061" y="2545"/>
                        <a:pt x="2066" y="2525"/>
                        <a:pt x="2070" y="2525"/>
                      </a:cubicBezTo>
                      <a:lnTo>
                        <a:pt x="2070" y="2525"/>
                      </a:lnTo>
                      <a:cubicBezTo>
                        <a:pt x="2109" y="2525"/>
                        <a:pt x="2053" y="4839"/>
                        <a:pt x="2362" y="4839"/>
                      </a:cubicBezTo>
                      <a:cubicBezTo>
                        <a:pt x="2593" y="4839"/>
                        <a:pt x="2362" y="1011"/>
                        <a:pt x="2089" y="820"/>
                      </a:cubicBezTo>
                      <a:cubicBezTo>
                        <a:pt x="1820" y="630"/>
                        <a:pt x="1892" y="1"/>
                        <a:pt x="151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362;p31">
                  <a:extLst>
                    <a:ext uri="{FF2B5EF4-FFF2-40B4-BE49-F238E27FC236}">
                      <a16:creationId xmlns:a16="http://schemas.microsoft.com/office/drawing/2014/main" xmlns="" id="{673112F0-2503-466F-86EF-313FF0993595}"/>
                    </a:ext>
                  </a:extLst>
                </p:cNvPr>
                <p:cNvSpPr/>
                <p:nvPr/>
              </p:nvSpPr>
              <p:spPr>
                <a:xfrm>
                  <a:off x="1262696" y="3902868"/>
                  <a:ext cx="92909" cy="651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6" h="8951" extrusionOk="0">
                      <a:moveTo>
                        <a:pt x="473" y="0"/>
                      </a:moveTo>
                      <a:cubicBezTo>
                        <a:pt x="430" y="0"/>
                        <a:pt x="387" y="24"/>
                        <a:pt x="371" y="71"/>
                      </a:cubicBezTo>
                      <a:cubicBezTo>
                        <a:pt x="214" y="493"/>
                        <a:pt x="0" y="731"/>
                        <a:pt x="7" y="948"/>
                      </a:cubicBezTo>
                      <a:lnTo>
                        <a:pt x="344" y="8512"/>
                      </a:lnTo>
                      <a:cubicBezTo>
                        <a:pt x="354" y="8760"/>
                        <a:pt x="558" y="8951"/>
                        <a:pt x="803" y="8951"/>
                      </a:cubicBezTo>
                      <a:lnTo>
                        <a:pt x="824" y="8951"/>
                      </a:lnTo>
                      <a:cubicBezTo>
                        <a:pt x="1079" y="8941"/>
                        <a:pt x="1276" y="8726"/>
                        <a:pt x="1263" y="8471"/>
                      </a:cubicBezTo>
                      <a:lnTo>
                        <a:pt x="929" y="908"/>
                      </a:lnTo>
                      <a:cubicBezTo>
                        <a:pt x="922" y="738"/>
                        <a:pt x="712" y="320"/>
                        <a:pt x="572" y="58"/>
                      </a:cubicBezTo>
                      <a:cubicBezTo>
                        <a:pt x="551" y="19"/>
                        <a:pt x="512" y="0"/>
                        <a:pt x="473" y="0"/>
                      </a:cubicBezTo>
                      <a:close/>
                    </a:path>
                  </a:pathLst>
                </a:custGeom>
                <a:solidFill>
                  <a:srgbClr val="FD92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363;p31">
                  <a:extLst>
                    <a:ext uri="{FF2B5EF4-FFF2-40B4-BE49-F238E27FC236}">
                      <a16:creationId xmlns:a16="http://schemas.microsoft.com/office/drawing/2014/main" xmlns="" id="{60EC5435-56A8-4C1B-B7A4-02B4557420C1}"/>
                    </a:ext>
                  </a:extLst>
                </p:cNvPr>
                <p:cNvSpPr/>
                <p:nvPr/>
              </p:nvSpPr>
              <p:spPr>
                <a:xfrm>
                  <a:off x="1097483" y="3714501"/>
                  <a:ext cx="222442" cy="1096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" h="15053" extrusionOk="0">
                      <a:moveTo>
                        <a:pt x="596" y="1"/>
                      </a:moveTo>
                      <a:cubicBezTo>
                        <a:pt x="360" y="1"/>
                        <a:pt x="0" y="1409"/>
                        <a:pt x="48" y="1841"/>
                      </a:cubicBezTo>
                      <a:lnTo>
                        <a:pt x="1439" y="14348"/>
                      </a:lnTo>
                      <a:cubicBezTo>
                        <a:pt x="1483" y="14753"/>
                        <a:pt x="1827" y="15053"/>
                        <a:pt x="2221" y="15053"/>
                      </a:cubicBezTo>
                      <a:cubicBezTo>
                        <a:pt x="2252" y="15053"/>
                        <a:pt x="2279" y="15049"/>
                        <a:pt x="2310" y="15046"/>
                      </a:cubicBezTo>
                      <a:cubicBezTo>
                        <a:pt x="2742" y="14998"/>
                        <a:pt x="3055" y="14610"/>
                        <a:pt x="3008" y="14175"/>
                      </a:cubicBezTo>
                      <a:lnTo>
                        <a:pt x="1616" y="1668"/>
                      </a:lnTo>
                      <a:cubicBezTo>
                        <a:pt x="1568" y="1233"/>
                        <a:pt x="830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87D5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364;p31">
                  <a:extLst>
                    <a:ext uri="{FF2B5EF4-FFF2-40B4-BE49-F238E27FC236}">
                      <a16:creationId xmlns:a16="http://schemas.microsoft.com/office/drawing/2014/main" xmlns="" id="{1F9E4BDA-991F-4324-B1D9-ABA03C8AECCD}"/>
                    </a:ext>
                  </a:extLst>
                </p:cNvPr>
                <p:cNvSpPr/>
                <p:nvPr/>
              </p:nvSpPr>
              <p:spPr>
                <a:xfrm>
                  <a:off x="1097483" y="4314770"/>
                  <a:ext cx="446195" cy="64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8" h="8823" extrusionOk="0">
                      <a:moveTo>
                        <a:pt x="68" y="0"/>
                      </a:moveTo>
                      <a:cubicBezTo>
                        <a:pt x="30" y="0"/>
                        <a:pt x="0" y="27"/>
                        <a:pt x="0" y="65"/>
                      </a:cubicBezTo>
                      <a:lnTo>
                        <a:pt x="0" y="8646"/>
                      </a:lnTo>
                      <a:cubicBezTo>
                        <a:pt x="0" y="8744"/>
                        <a:pt x="78" y="8823"/>
                        <a:pt x="177" y="8823"/>
                      </a:cubicBezTo>
                      <a:lnTo>
                        <a:pt x="5954" y="8823"/>
                      </a:lnTo>
                      <a:cubicBezTo>
                        <a:pt x="6049" y="8823"/>
                        <a:pt x="6128" y="8744"/>
                        <a:pt x="6128" y="8646"/>
                      </a:cubicBezTo>
                      <a:lnTo>
                        <a:pt x="6128" y="65"/>
                      </a:lnTo>
                      <a:cubicBezTo>
                        <a:pt x="6128" y="27"/>
                        <a:pt x="6097" y="0"/>
                        <a:pt x="60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365;p31">
                  <a:extLst>
                    <a:ext uri="{FF2B5EF4-FFF2-40B4-BE49-F238E27FC236}">
                      <a16:creationId xmlns:a16="http://schemas.microsoft.com/office/drawing/2014/main" xmlns="" id="{F68CEF51-6C04-488E-8217-051AAEA2C16F}"/>
                    </a:ext>
                  </a:extLst>
                </p:cNvPr>
                <p:cNvSpPr/>
                <p:nvPr/>
              </p:nvSpPr>
              <p:spPr>
                <a:xfrm>
                  <a:off x="1066756" y="4259287"/>
                  <a:ext cx="508887" cy="173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9" h="2376" extrusionOk="0">
                      <a:moveTo>
                        <a:pt x="65" y="1"/>
                      </a:moveTo>
                      <a:cubicBezTo>
                        <a:pt x="30" y="1"/>
                        <a:pt x="0" y="31"/>
                        <a:pt x="0" y="65"/>
                      </a:cubicBezTo>
                      <a:lnTo>
                        <a:pt x="0" y="2311"/>
                      </a:lnTo>
                      <a:cubicBezTo>
                        <a:pt x="0" y="2345"/>
                        <a:pt x="30" y="2375"/>
                        <a:pt x="65" y="2375"/>
                      </a:cubicBezTo>
                      <a:lnTo>
                        <a:pt x="6924" y="2375"/>
                      </a:lnTo>
                      <a:cubicBezTo>
                        <a:pt x="6961" y="2375"/>
                        <a:pt x="6988" y="2345"/>
                        <a:pt x="6988" y="2311"/>
                      </a:cubicBezTo>
                      <a:lnTo>
                        <a:pt x="6988" y="65"/>
                      </a:lnTo>
                      <a:cubicBezTo>
                        <a:pt x="6988" y="31"/>
                        <a:pt x="6961" y="1"/>
                        <a:pt x="6924" y="1"/>
                      </a:cubicBezTo>
                      <a:close/>
                    </a:path>
                  </a:pathLst>
                </a:custGeom>
                <a:solidFill>
                  <a:srgbClr val="F3D0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366;p31">
                  <a:extLst>
                    <a:ext uri="{FF2B5EF4-FFF2-40B4-BE49-F238E27FC236}">
                      <a16:creationId xmlns:a16="http://schemas.microsoft.com/office/drawing/2014/main" xmlns="" id="{3D35CA3D-7980-44FF-884E-0581D20E859F}"/>
                    </a:ext>
                  </a:extLst>
                </p:cNvPr>
                <p:cNvSpPr/>
                <p:nvPr/>
              </p:nvSpPr>
              <p:spPr>
                <a:xfrm>
                  <a:off x="1108187" y="3818332"/>
                  <a:ext cx="88030" cy="22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" h="303" extrusionOk="0">
                      <a:moveTo>
                        <a:pt x="1162" y="1"/>
                      </a:moveTo>
                      <a:cubicBezTo>
                        <a:pt x="1157" y="1"/>
                        <a:pt x="1151" y="3"/>
                        <a:pt x="1146" y="7"/>
                      </a:cubicBezTo>
                      <a:cubicBezTo>
                        <a:pt x="936" y="159"/>
                        <a:pt x="691" y="244"/>
                        <a:pt x="444" y="244"/>
                      </a:cubicBezTo>
                      <a:cubicBezTo>
                        <a:pt x="299" y="244"/>
                        <a:pt x="153" y="215"/>
                        <a:pt x="12" y="154"/>
                      </a:cubicBezTo>
                      <a:cubicBezTo>
                        <a:pt x="11" y="153"/>
                        <a:pt x="10" y="153"/>
                        <a:pt x="10" y="153"/>
                      </a:cubicBezTo>
                      <a:cubicBezTo>
                        <a:pt x="4" y="153"/>
                        <a:pt x="0" y="161"/>
                        <a:pt x="6" y="167"/>
                      </a:cubicBezTo>
                      <a:cubicBezTo>
                        <a:pt x="173" y="256"/>
                        <a:pt x="353" y="302"/>
                        <a:pt x="531" y="302"/>
                      </a:cubicBezTo>
                      <a:cubicBezTo>
                        <a:pt x="764" y="302"/>
                        <a:pt x="994" y="223"/>
                        <a:pt x="1183" y="58"/>
                      </a:cubicBezTo>
                      <a:cubicBezTo>
                        <a:pt x="1208" y="39"/>
                        <a:pt x="1187" y="1"/>
                        <a:pt x="1162" y="1"/>
                      </a:cubicBezTo>
                      <a:close/>
                    </a:path>
                  </a:pathLst>
                </a:custGeom>
                <a:solidFill>
                  <a:srgbClr val="1A2E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367;p31">
                  <a:extLst>
                    <a:ext uri="{FF2B5EF4-FFF2-40B4-BE49-F238E27FC236}">
                      <a16:creationId xmlns:a16="http://schemas.microsoft.com/office/drawing/2014/main" xmlns="" id="{7EE8DD93-B096-4F07-87DA-9C09E4110E49}"/>
                    </a:ext>
                  </a:extLst>
                </p:cNvPr>
                <p:cNvSpPr/>
                <p:nvPr/>
              </p:nvSpPr>
              <p:spPr>
                <a:xfrm>
                  <a:off x="1402205" y="4044270"/>
                  <a:ext cx="100845" cy="11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5" h="159" extrusionOk="0">
                      <a:moveTo>
                        <a:pt x="10" y="0"/>
                      </a:moveTo>
                      <a:cubicBezTo>
                        <a:pt x="3" y="0"/>
                        <a:pt x="0" y="14"/>
                        <a:pt x="7" y="14"/>
                      </a:cubicBezTo>
                      <a:cubicBezTo>
                        <a:pt x="405" y="123"/>
                        <a:pt x="776" y="159"/>
                        <a:pt x="1177" y="159"/>
                      </a:cubicBezTo>
                      <a:cubicBezTo>
                        <a:pt x="1229" y="159"/>
                        <a:pt x="1281" y="158"/>
                        <a:pt x="1334" y="157"/>
                      </a:cubicBezTo>
                      <a:cubicBezTo>
                        <a:pt x="1384" y="154"/>
                        <a:pt x="1384" y="79"/>
                        <a:pt x="1334" y="79"/>
                      </a:cubicBezTo>
                      <a:cubicBezTo>
                        <a:pt x="894" y="75"/>
                        <a:pt x="449" y="41"/>
                        <a:pt x="10" y="0"/>
                      </a:cubicBezTo>
                      <a:close/>
                    </a:path>
                  </a:pathLst>
                </a:custGeom>
                <a:solidFill>
                  <a:srgbClr val="1A2E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368;p31">
                  <a:extLst>
                    <a:ext uri="{FF2B5EF4-FFF2-40B4-BE49-F238E27FC236}">
                      <a16:creationId xmlns:a16="http://schemas.microsoft.com/office/drawing/2014/main" xmlns="" id="{9F17280B-698A-404D-888D-65EE88475E23}"/>
                    </a:ext>
                  </a:extLst>
                </p:cNvPr>
                <p:cNvSpPr/>
                <p:nvPr/>
              </p:nvSpPr>
              <p:spPr>
                <a:xfrm>
                  <a:off x="1428636" y="3996214"/>
                  <a:ext cx="27450" cy="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" h="73" extrusionOk="0">
                      <a:moveTo>
                        <a:pt x="11" y="0"/>
                      </a:moveTo>
                      <a:cubicBezTo>
                        <a:pt x="5" y="0"/>
                        <a:pt x="0" y="10"/>
                        <a:pt x="8" y="13"/>
                      </a:cubicBezTo>
                      <a:cubicBezTo>
                        <a:pt x="116" y="34"/>
                        <a:pt x="225" y="51"/>
                        <a:pt x="334" y="71"/>
                      </a:cubicBezTo>
                      <a:cubicBezTo>
                        <a:pt x="337" y="72"/>
                        <a:pt x="339" y="72"/>
                        <a:pt x="341" y="72"/>
                      </a:cubicBezTo>
                      <a:cubicBezTo>
                        <a:pt x="373" y="72"/>
                        <a:pt x="376" y="24"/>
                        <a:pt x="341" y="21"/>
                      </a:cubicBezTo>
                      <a:cubicBezTo>
                        <a:pt x="232" y="13"/>
                        <a:pt x="120" y="7"/>
                        <a:pt x="11" y="0"/>
                      </a:cubicBezTo>
                      <a:close/>
                    </a:path>
                  </a:pathLst>
                </a:custGeom>
                <a:solidFill>
                  <a:srgbClr val="1A2E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369;p31">
                  <a:extLst>
                    <a:ext uri="{FF2B5EF4-FFF2-40B4-BE49-F238E27FC236}">
                      <a16:creationId xmlns:a16="http://schemas.microsoft.com/office/drawing/2014/main" xmlns="" id="{3444D651-0EFC-4323-9534-4EEE0B6C4222}"/>
                    </a:ext>
                  </a:extLst>
                </p:cNvPr>
                <p:cNvSpPr/>
                <p:nvPr/>
              </p:nvSpPr>
              <p:spPr>
                <a:xfrm>
                  <a:off x="1460965" y="4056139"/>
                  <a:ext cx="22135" cy="187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" h="2573" extrusionOk="0">
                      <a:moveTo>
                        <a:pt x="282" y="1"/>
                      </a:moveTo>
                      <a:cubicBezTo>
                        <a:pt x="274" y="1"/>
                        <a:pt x="266" y="5"/>
                        <a:pt x="264" y="14"/>
                      </a:cubicBezTo>
                      <a:cubicBezTo>
                        <a:pt x="142" y="848"/>
                        <a:pt x="23" y="1695"/>
                        <a:pt x="2" y="2535"/>
                      </a:cubicBezTo>
                      <a:cubicBezTo>
                        <a:pt x="0" y="2558"/>
                        <a:pt x="23" y="2573"/>
                        <a:pt x="44" y="2573"/>
                      </a:cubicBezTo>
                      <a:cubicBezTo>
                        <a:pt x="60" y="2573"/>
                        <a:pt x="75" y="2565"/>
                        <a:pt x="77" y="2546"/>
                      </a:cubicBezTo>
                      <a:cubicBezTo>
                        <a:pt x="217" y="1715"/>
                        <a:pt x="264" y="858"/>
                        <a:pt x="302" y="21"/>
                      </a:cubicBezTo>
                      <a:cubicBezTo>
                        <a:pt x="304" y="8"/>
                        <a:pt x="293" y="1"/>
                        <a:pt x="282" y="1"/>
                      </a:cubicBezTo>
                      <a:close/>
                    </a:path>
                  </a:pathLst>
                </a:custGeom>
                <a:solidFill>
                  <a:srgbClr val="1A2E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370;p31">
                  <a:extLst>
                    <a:ext uri="{FF2B5EF4-FFF2-40B4-BE49-F238E27FC236}">
                      <a16:creationId xmlns:a16="http://schemas.microsoft.com/office/drawing/2014/main" xmlns="" id="{B12898E1-5CF9-43B6-9D12-69EA0A3F811C}"/>
                    </a:ext>
                  </a:extLst>
                </p:cNvPr>
                <p:cNvSpPr/>
                <p:nvPr/>
              </p:nvSpPr>
              <p:spPr>
                <a:xfrm>
                  <a:off x="1296117" y="3957623"/>
                  <a:ext cx="13179" cy="301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4141" extrusionOk="0">
                      <a:moveTo>
                        <a:pt x="57" y="0"/>
                      </a:moveTo>
                      <a:cubicBezTo>
                        <a:pt x="51" y="0"/>
                        <a:pt x="44" y="5"/>
                        <a:pt x="44" y="13"/>
                      </a:cubicBezTo>
                      <a:cubicBezTo>
                        <a:pt x="0" y="1380"/>
                        <a:pt x="106" y="2752"/>
                        <a:pt x="137" y="4120"/>
                      </a:cubicBezTo>
                      <a:cubicBezTo>
                        <a:pt x="137" y="4133"/>
                        <a:pt x="147" y="4140"/>
                        <a:pt x="157" y="4140"/>
                      </a:cubicBezTo>
                      <a:cubicBezTo>
                        <a:pt x="167" y="4140"/>
                        <a:pt x="178" y="4133"/>
                        <a:pt x="178" y="4120"/>
                      </a:cubicBezTo>
                      <a:cubicBezTo>
                        <a:pt x="143" y="2752"/>
                        <a:pt x="181" y="1377"/>
                        <a:pt x="72" y="13"/>
                      </a:cubicBezTo>
                      <a:cubicBezTo>
                        <a:pt x="71" y="5"/>
                        <a:pt x="64" y="0"/>
                        <a:pt x="57" y="0"/>
                      </a:cubicBezTo>
                      <a:close/>
                    </a:path>
                  </a:pathLst>
                </a:custGeom>
                <a:solidFill>
                  <a:srgbClr val="1A2E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371;p31">
                  <a:extLst>
                    <a:ext uri="{FF2B5EF4-FFF2-40B4-BE49-F238E27FC236}">
                      <a16:creationId xmlns:a16="http://schemas.microsoft.com/office/drawing/2014/main" xmlns="" id="{2E962DA6-84C9-47D8-8C33-5E74F32B5A93}"/>
                    </a:ext>
                  </a:extLst>
                </p:cNvPr>
                <p:cNvSpPr/>
                <p:nvPr/>
              </p:nvSpPr>
              <p:spPr>
                <a:xfrm>
                  <a:off x="1216095" y="4433892"/>
                  <a:ext cx="323142" cy="8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8" h="113" extrusionOk="0">
                      <a:moveTo>
                        <a:pt x="1964" y="1"/>
                      </a:moveTo>
                      <a:cubicBezTo>
                        <a:pt x="1315" y="1"/>
                        <a:pt x="666" y="12"/>
                        <a:pt x="17" y="42"/>
                      </a:cubicBezTo>
                      <a:cubicBezTo>
                        <a:pt x="0" y="45"/>
                        <a:pt x="0" y="69"/>
                        <a:pt x="17" y="69"/>
                      </a:cubicBezTo>
                      <a:cubicBezTo>
                        <a:pt x="671" y="101"/>
                        <a:pt x="1325" y="113"/>
                        <a:pt x="1979" y="113"/>
                      </a:cubicBezTo>
                      <a:cubicBezTo>
                        <a:pt x="2748" y="113"/>
                        <a:pt x="3517" y="97"/>
                        <a:pt x="4286" y="79"/>
                      </a:cubicBezTo>
                      <a:lnTo>
                        <a:pt x="4286" y="79"/>
                      </a:lnTo>
                      <a:cubicBezTo>
                        <a:pt x="4289" y="81"/>
                        <a:pt x="4293" y="83"/>
                        <a:pt x="4298" y="83"/>
                      </a:cubicBezTo>
                      <a:cubicBezTo>
                        <a:pt x="4299" y="83"/>
                        <a:pt x="4300" y="83"/>
                        <a:pt x="4301" y="83"/>
                      </a:cubicBezTo>
                      <a:cubicBezTo>
                        <a:pt x="4339" y="79"/>
                        <a:pt x="4376" y="79"/>
                        <a:pt x="4410" y="76"/>
                      </a:cubicBezTo>
                      <a:lnTo>
                        <a:pt x="4410" y="76"/>
                      </a:lnTo>
                      <a:cubicBezTo>
                        <a:pt x="4410" y="76"/>
                        <a:pt x="4410" y="76"/>
                        <a:pt x="4410" y="76"/>
                      </a:cubicBezTo>
                      <a:cubicBezTo>
                        <a:pt x="4437" y="76"/>
                        <a:pt x="4437" y="38"/>
                        <a:pt x="4410" y="35"/>
                      </a:cubicBezTo>
                      <a:cubicBezTo>
                        <a:pt x="4400" y="35"/>
                        <a:pt x="4391" y="35"/>
                        <a:pt x="4381" y="35"/>
                      </a:cubicBezTo>
                      <a:lnTo>
                        <a:pt x="4381" y="35"/>
                      </a:lnTo>
                      <a:cubicBezTo>
                        <a:pt x="4356" y="34"/>
                        <a:pt x="4328" y="32"/>
                        <a:pt x="4301" y="32"/>
                      </a:cubicBezTo>
                      <a:cubicBezTo>
                        <a:pt x="4300" y="32"/>
                        <a:pt x="4299" y="32"/>
                        <a:pt x="4298" y="32"/>
                      </a:cubicBezTo>
                      <a:cubicBezTo>
                        <a:pt x="4296" y="32"/>
                        <a:pt x="4294" y="32"/>
                        <a:pt x="4292" y="33"/>
                      </a:cubicBezTo>
                      <a:lnTo>
                        <a:pt x="4292" y="33"/>
                      </a:lnTo>
                      <a:cubicBezTo>
                        <a:pt x="3517" y="16"/>
                        <a:pt x="2741" y="1"/>
                        <a:pt x="1964" y="1"/>
                      </a:cubicBezTo>
                      <a:close/>
                    </a:path>
                  </a:pathLst>
                </a:custGeom>
                <a:solidFill>
                  <a:srgbClr val="1A2E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E9C498C2-9E66-4DA4-8556-23AB50AAC1FE}"/>
                </a:ext>
              </a:extLst>
            </p:cNvPr>
            <p:cNvGrpSpPr/>
            <p:nvPr/>
          </p:nvGrpSpPr>
          <p:grpSpPr>
            <a:xfrm>
              <a:off x="2463642" y="1102896"/>
              <a:ext cx="4152748" cy="1557467"/>
              <a:chOff x="2463642" y="1102896"/>
              <a:chExt cx="4152748" cy="1557467"/>
            </a:xfrm>
          </p:grpSpPr>
          <p:sp>
            <p:nvSpPr>
              <p:cNvPr id="17" name="Cloud 16">
                <a:extLst>
                  <a:ext uri="{FF2B5EF4-FFF2-40B4-BE49-F238E27FC236}">
                    <a16:creationId xmlns:a16="http://schemas.microsoft.com/office/drawing/2014/main" xmlns="" id="{8C3EA68B-3F57-43FB-8A42-89C78D674EB0}"/>
                  </a:ext>
                </a:extLst>
              </p:cNvPr>
              <p:cNvSpPr/>
              <p:nvPr/>
            </p:nvSpPr>
            <p:spPr>
              <a:xfrm>
                <a:off x="2463642" y="1102896"/>
                <a:ext cx="4152748" cy="1557467"/>
              </a:xfrm>
              <a:prstGeom prst="cloud">
                <a:avLst/>
              </a:prstGeom>
              <a:solidFill>
                <a:srgbClr val="FBDF66"/>
              </a:solidFill>
              <a:ln>
                <a:noFill/>
                <a:prstDash val="dashDot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989C0FF6-6C6E-449B-80EC-A70E50FC3BA8}"/>
                  </a:ext>
                </a:extLst>
              </p:cNvPr>
              <p:cNvSpPr txBox="1"/>
              <p:nvPr/>
            </p:nvSpPr>
            <p:spPr>
              <a:xfrm>
                <a:off x="2650235" y="1332452"/>
                <a:ext cx="390123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>
                    <a:latin typeface="+mj-lt"/>
                    <a:cs typeface="#9Slide03 Arima Madurai Black" panose="00000A00000000000000" pitchFamily="2" charset="0"/>
                  </a:rPr>
                  <a:t>Các em hãy xem đoạn video sau đây</a:t>
                </a:r>
                <a:endParaRPr lang="en-US" sz="2800">
                  <a:latin typeface="+mj-lt"/>
                  <a:cs typeface="#9Slide03 Arima Madurai Black" panose="00000A00000000000000" pitchFamily="2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" name="Google Shape;2010;p27"/>
          <p:cNvSpPr/>
          <p:nvPr/>
        </p:nvSpPr>
        <p:spPr>
          <a:xfrm rot="4965428">
            <a:off x="7113986" y="1120304"/>
            <a:ext cx="761148" cy="65768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016" name="Google Shape;2016;p27">
            <a:hlinkClick r:id="rId4" action="ppaction://hlinksldjump"/>
          </p:cNvPr>
          <p:cNvSpPr/>
          <p:nvPr/>
        </p:nvSpPr>
        <p:spPr>
          <a:xfrm rot="-2700000">
            <a:off x="1013163" y="430840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27">
            <a:hlinkClick r:id="rId5" action="ppaction://hlinksldjump"/>
          </p:cNvPr>
          <p:cNvSpPr/>
          <p:nvPr/>
        </p:nvSpPr>
        <p:spPr>
          <a:xfrm rot="8100000">
            <a:off x="7931483" y="578656"/>
            <a:ext cx="323035" cy="354282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8" name="Google Shape;2018;p27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019" name="Google Shape;2019;p27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0" name="Google Shape;2020;p27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1" name="Google Shape;2021;p27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2" name="Google Shape;2022;p27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3" name="Google Shape;2023;p27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024" name="Google Shape;2024;p27">
            <a:hlinkClick r:id="rId6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5" name="Google Shape;2025;p27">
            <a:hlinkClick r:id="rId7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6" name="Google Shape;2026;p27">
            <a:hlinkClick r:id="rId8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7" name="Google Shape;2027;p27">
            <a:hlinkClick r:id="rId9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8" name="Google Shape;2028;p27">
            <a:hlinkClick r:id="rId9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9" name="Google Shape;2029;p27">
            <a:hlinkClick r:id="rId8" action="ppaction://hlinksldjump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30" name="Google Shape;2030;p27">
            <a:hlinkClick r:id="rId10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xmlns="" id="{206F27A0-BCA9-4D4D-82D6-9A1FC4A355B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-2128100" y="1989155"/>
            <a:ext cx="3305616" cy="542209"/>
            <a:chOff x="1261243" y="3459798"/>
            <a:chExt cx="5462276" cy="793277"/>
          </a:xfrm>
        </p:grpSpPr>
        <p:sp>
          <p:nvSpPr>
            <p:cNvPr id="243" name="Google Shape;5312;p59">
              <a:extLst>
                <a:ext uri="{FF2B5EF4-FFF2-40B4-BE49-F238E27FC236}">
                  <a16:creationId xmlns:a16="http://schemas.microsoft.com/office/drawing/2014/main" xmlns="" id="{4CCB670D-EB29-47FB-BD59-97C19741E650}"/>
                </a:ext>
              </a:extLst>
            </p:cNvPr>
            <p:cNvSpPr/>
            <p:nvPr/>
          </p:nvSpPr>
          <p:spPr>
            <a:xfrm>
              <a:off x="2853962" y="3459798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B7E1E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313;p59">
              <a:extLst>
                <a:ext uri="{FF2B5EF4-FFF2-40B4-BE49-F238E27FC236}">
                  <a16:creationId xmlns:a16="http://schemas.microsoft.com/office/drawing/2014/main" xmlns="" id="{144AC801-73CD-4ECC-81FF-2133DC2B6950}"/>
                </a:ext>
              </a:extLst>
            </p:cNvPr>
            <p:cNvSpPr/>
            <p:nvPr/>
          </p:nvSpPr>
          <p:spPr>
            <a:xfrm>
              <a:off x="36354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5A8C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314;p59">
              <a:extLst>
                <a:ext uri="{FF2B5EF4-FFF2-40B4-BE49-F238E27FC236}">
                  <a16:creationId xmlns:a16="http://schemas.microsoft.com/office/drawing/2014/main" xmlns="" id="{589C938F-E2AF-4720-AF06-83B2131C9F03}"/>
                </a:ext>
              </a:extLst>
            </p:cNvPr>
            <p:cNvSpPr/>
            <p:nvPr/>
          </p:nvSpPr>
          <p:spPr>
            <a:xfrm>
              <a:off x="444668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AE39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315;p59">
              <a:extLst>
                <a:ext uri="{FF2B5EF4-FFF2-40B4-BE49-F238E27FC236}">
                  <a16:creationId xmlns:a16="http://schemas.microsoft.com/office/drawing/2014/main" xmlns="" id="{AFECA36C-BD7F-4FF3-AB7E-711F7B742A6E}"/>
                </a:ext>
              </a:extLst>
            </p:cNvPr>
            <p:cNvSpPr/>
            <p:nvPr/>
          </p:nvSpPr>
          <p:spPr>
            <a:xfrm>
              <a:off x="20526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D9E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320;p59">
              <a:extLst>
                <a:ext uri="{FF2B5EF4-FFF2-40B4-BE49-F238E27FC236}">
                  <a16:creationId xmlns:a16="http://schemas.microsoft.com/office/drawing/2014/main" xmlns="" id="{5EDC35CC-7C03-41C5-B9E5-3683BF38085E}"/>
                </a:ext>
              </a:extLst>
            </p:cNvPr>
            <p:cNvSpPr/>
            <p:nvPr/>
          </p:nvSpPr>
          <p:spPr>
            <a:xfrm>
              <a:off x="517783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BDF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321;p59">
              <a:extLst>
                <a:ext uri="{FF2B5EF4-FFF2-40B4-BE49-F238E27FC236}">
                  <a16:creationId xmlns:a16="http://schemas.microsoft.com/office/drawing/2014/main" xmlns="" id="{294B3F6B-093E-4BD2-B685-9666ADF3EE4B}"/>
                </a:ext>
              </a:extLst>
            </p:cNvPr>
            <p:cNvSpPr/>
            <p:nvPr/>
          </p:nvSpPr>
          <p:spPr>
            <a:xfrm>
              <a:off x="5932119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92CAD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324;p59">
              <a:extLst>
                <a:ext uri="{FF2B5EF4-FFF2-40B4-BE49-F238E27FC236}">
                  <a16:creationId xmlns:a16="http://schemas.microsoft.com/office/drawing/2014/main" xmlns="" id="{0B5E5F07-9922-4F43-8F58-ECB981ED144C}"/>
                </a:ext>
              </a:extLst>
            </p:cNvPr>
            <p:cNvSpPr/>
            <p:nvPr/>
          </p:nvSpPr>
          <p:spPr>
            <a:xfrm>
              <a:off x="12612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EC9A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3" name="Picture 252">
            <a:extLst>
              <a:ext uri="{FF2B5EF4-FFF2-40B4-BE49-F238E27FC236}">
                <a16:creationId xmlns:a16="http://schemas.microsoft.com/office/drawing/2014/main" xmlns="" id="{FD4F8CA2-D5B6-4AA0-8FE3-5CE08E74D0C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529" r="4681"/>
          <a:stretch/>
        </p:blipFill>
        <p:spPr>
          <a:xfrm>
            <a:off x="930214" y="1853649"/>
            <a:ext cx="2261538" cy="265998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54" name="TextBox 253">
            <a:extLst>
              <a:ext uri="{FF2B5EF4-FFF2-40B4-BE49-F238E27FC236}">
                <a16:creationId xmlns:a16="http://schemas.microsoft.com/office/drawing/2014/main" xmlns="" id="{BC9FCC7D-443C-4F0F-ACDD-6B1F32CED3F6}"/>
              </a:ext>
            </a:extLst>
          </p:cNvPr>
          <p:cNvSpPr txBox="1"/>
          <p:nvPr/>
        </p:nvSpPr>
        <p:spPr>
          <a:xfrm>
            <a:off x="2401491" y="178361"/>
            <a:ext cx="572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002060"/>
                </a:solidFill>
                <a:latin typeface="+mn-lt"/>
              </a:rPr>
              <a:t>Lực hút của Trái Đất</a:t>
            </a:r>
            <a:endParaRPr lang="en-US" sz="36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6BB6426-D2E0-4700-AD0B-159C87853D46}"/>
              </a:ext>
            </a:extLst>
          </p:cNvPr>
          <p:cNvSpPr txBox="1"/>
          <p:nvPr/>
        </p:nvSpPr>
        <p:spPr>
          <a:xfrm>
            <a:off x="930214" y="1043405"/>
            <a:ext cx="634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latin typeface="+mn-lt"/>
              </a:rPr>
              <a:t>Thí nghiệm: </a:t>
            </a:r>
            <a:r>
              <a:rPr lang="vi-VN" sz="2800">
                <a:latin typeface="+mn-lt"/>
              </a:rPr>
              <a:t>Thả viên phấn đang cầm trên tay</a:t>
            </a:r>
            <a:endParaRPr lang="en-US" sz="2800">
              <a:latin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96973D1-0468-4DB7-A86A-0ECF92829EFE}"/>
              </a:ext>
            </a:extLst>
          </p:cNvPr>
          <p:cNvGrpSpPr/>
          <p:nvPr/>
        </p:nvGrpSpPr>
        <p:grpSpPr>
          <a:xfrm>
            <a:off x="3461228" y="1613306"/>
            <a:ext cx="5245432" cy="3792734"/>
            <a:chOff x="3461228" y="1613306"/>
            <a:chExt cx="5245432" cy="379273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25A73513-4268-438D-A5A0-6FCCD4DFA7F4}"/>
                </a:ext>
              </a:extLst>
            </p:cNvPr>
            <p:cNvSpPr txBox="1"/>
            <p:nvPr/>
          </p:nvSpPr>
          <p:spPr>
            <a:xfrm>
              <a:off x="3461228" y="1613306"/>
              <a:ext cx="3602426" cy="1341656"/>
            </a:xfrm>
            <a:prstGeom prst="wedgeEllipseCallout">
              <a:avLst>
                <a:gd name="adj1" fmla="val 27347"/>
                <a:gd name="adj2" fmla="val 78277"/>
              </a:avLst>
            </a:prstGeom>
            <a:solidFill>
              <a:srgbClr val="FBDF6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>
                  <a:latin typeface="+mn-lt"/>
                </a:rPr>
                <a:t>Quan sát hiện tượng xảy ra? </a:t>
              </a:r>
              <a:endParaRPr lang="en-US" sz="2800">
                <a:latin typeface="+mn-lt"/>
              </a:endParaRPr>
            </a:p>
          </p:txBody>
        </p:sp>
        <p:pic>
          <p:nvPicPr>
            <p:cNvPr id="7" name="Picture 6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xmlns="" id="{9A00CC69-E644-40B6-8709-8DB777FE1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548491" y="2247871"/>
              <a:ext cx="3158169" cy="315816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" name="Google Shape;2010;p27"/>
          <p:cNvSpPr/>
          <p:nvPr/>
        </p:nvSpPr>
        <p:spPr>
          <a:xfrm rot="4965428">
            <a:off x="7113986" y="1120304"/>
            <a:ext cx="761148" cy="65768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016" name="Google Shape;2016;p27">
            <a:hlinkClick r:id="rId4" action="ppaction://hlinksldjump"/>
          </p:cNvPr>
          <p:cNvSpPr/>
          <p:nvPr/>
        </p:nvSpPr>
        <p:spPr>
          <a:xfrm rot="-2700000">
            <a:off x="1013163" y="430840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27">
            <a:hlinkClick r:id="rId5" action="ppaction://hlinksldjump"/>
          </p:cNvPr>
          <p:cNvSpPr/>
          <p:nvPr/>
        </p:nvSpPr>
        <p:spPr>
          <a:xfrm rot="8100000">
            <a:off x="7931483" y="578656"/>
            <a:ext cx="323035" cy="354282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8" name="Google Shape;2018;p27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019" name="Google Shape;2019;p27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0" name="Google Shape;2020;p27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1" name="Google Shape;2021;p27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2" name="Google Shape;2022;p27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3" name="Google Shape;2023;p27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024" name="Google Shape;2024;p27">
            <a:hlinkClick r:id="rId6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5" name="Google Shape;2025;p27">
            <a:hlinkClick r:id="rId7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6" name="Google Shape;2026;p27">
            <a:hlinkClick r:id="rId8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7" name="Google Shape;2027;p27">
            <a:hlinkClick r:id="rId9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8" name="Google Shape;2028;p27">
            <a:hlinkClick r:id="rId10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9" name="Google Shape;2029;p27">
            <a:hlinkClick r:id="rId11" action="ppaction://hlinksldjump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30" name="Google Shape;2030;p27">
            <a:hlinkClick r:id="rId12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xmlns="" id="{206F27A0-BCA9-4D4D-82D6-9A1FC4A355B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-2128100" y="1989155"/>
            <a:ext cx="3305616" cy="542209"/>
            <a:chOff x="1261243" y="3459798"/>
            <a:chExt cx="5462276" cy="793277"/>
          </a:xfrm>
        </p:grpSpPr>
        <p:sp>
          <p:nvSpPr>
            <p:cNvPr id="243" name="Google Shape;5312;p59">
              <a:extLst>
                <a:ext uri="{FF2B5EF4-FFF2-40B4-BE49-F238E27FC236}">
                  <a16:creationId xmlns:a16="http://schemas.microsoft.com/office/drawing/2014/main" xmlns="" id="{4CCB670D-EB29-47FB-BD59-97C19741E650}"/>
                </a:ext>
              </a:extLst>
            </p:cNvPr>
            <p:cNvSpPr/>
            <p:nvPr/>
          </p:nvSpPr>
          <p:spPr>
            <a:xfrm>
              <a:off x="2853962" y="3459798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B7E1E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313;p59">
              <a:extLst>
                <a:ext uri="{FF2B5EF4-FFF2-40B4-BE49-F238E27FC236}">
                  <a16:creationId xmlns:a16="http://schemas.microsoft.com/office/drawing/2014/main" xmlns="" id="{144AC801-73CD-4ECC-81FF-2133DC2B6950}"/>
                </a:ext>
              </a:extLst>
            </p:cNvPr>
            <p:cNvSpPr/>
            <p:nvPr/>
          </p:nvSpPr>
          <p:spPr>
            <a:xfrm>
              <a:off x="36354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5A8C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314;p59">
              <a:extLst>
                <a:ext uri="{FF2B5EF4-FFF2-40B4-BE49-F238E27FC236}">
                  <a16:creationId xmlns:a16="http://schemas.microsoft.com/office/drawing/2014/main" xmlns="" id="{589C938F-E2AF-4720-AF06-83B2131C9F03}"/>
                </a:ext>
              </a:extLst>
            </p:cNvPr>
            <p:cNvSpPr/>
            <p:nvPr/>
          </p:nvSpPr>
          <p:spPr>
            <a:xfrm>
              <a:off x="444668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AE39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315;p59">
              <a:extLst>
                <a:ext uri="{FF2B5EF4-FFF2-40B4-BE49-F238E27FC236}">
                  <a16:creationId xmlns:a16="http://schemas.microsoft.com/office/drawing/2014/main" xmlns="" id="{AFECA36C-BD7F-4FF3-AB7E-711F7B742A6E}"/>
                </a:ext>
              </a:extLst>
            </p:cNvPr>
            <p:cNvSpPr/>
            <p:nvPr/>
          </p:nvSpPr>
          <p:spPr>
            <a:xfrm>
              <a:off x="20526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D9E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320;p59">
              <a:extLst>
                <a:ext uri="{FF2B5EF4-FFF2-40B4-BE49-F238E27FC236}">
                  <a16:creationId xmlns:a16="http://schemas.microsoft.com/office/drawing/2014/main" xmlns="" id="{5EDC35CC-7C03-41C5-B9E5-3683BF38085E}"/>
                </a:ext>
              </a:extLst>
            </p:cNvPr>
            <p:cNvSpPr/>
            <p:nvPr/>
          </p:nvSpPr>
          <p:spPr>
            <a:xfrm>
              <a:off x="517783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BDF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321;p59">
              <a:extLst>
                <a:ext uri="{FF2B5EF4-FFF2-40B4-BE49-F238E27FC236}">
                  <a16:creationId xmlns:a16="http://schemas.microsoft.com/office/drawing/2014/main" xmlns="" id="{294B3F6B-093E-4BD2-B685-9666ADF3EE4B}"/>
                </a:ext>
              </a:extLst>
            </p:cNvPr>
            <p:cNvSpPr/>
            <p:nvPr/>
          </p:nvSpPr>
          <p:spPr>
            <a:xfrm>
              <a:off x="5932119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92CAD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324;p59">
              <a:extLst>
                <a:ext uri="{FF2B5EF4-FFF2-40B4-BE49-F238E27FC236}">
                  <a16:creationId xmlns:a16="http://schemas.microsoft.com/office/drawing/2014/main" xmlns="" id="{0B5E5F07-9922-4F43-8F58-ECB981ED144C}"/>
                </a:ext>
              </a:extLst>
            </p:cNvPr>
            <p:cNvSpPr/>
            <p:nvPr/>
          </p:nvSpPr>
          <p:spPr>
            <a:xfrm>
              <a:off x="12612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EC9A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3" name="Picture 252">
            <a:extLst>
              <a:ext uri="{FF2B5EF4-FFF2-40B4-BE49-F238E27FC236}">
                <a16:creationId xmlns:a16="http://schemas.microsoft.com/office/drawing/2014/main" xmlns="" id="{FD4F8CA2-D5B6-4AA0-8FE3-5CE08E74D0C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529" r="4681"/>
          <a:stretch/>
        </p:blipFill>
        <p:spPr>
          <a:xfrm>
            <a:off x="930214" y="1853649"/>
            <a:ext cx="2261538" cy="265998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54" name="TextBox 253">
            <a:extLst>
              <a:ext uri="{FF2B5EF4-FFF2-40B4-BE49-F238E27FC236}">
                <a16:creationId xmlns:a16="http://schemas.microsoft.com/office/drawing/2014/main" xmlns="" id="{BC9FCC7D-443C-4F0F-ACDD-6B1F32CED3F6}"/>
              </a:ext>
            </a:extLst>
          </p:cNvPr>
          <p:cNvSpPr txBox="1"/>
          <p:nvPr/>
        </p:nvSpPr>
        <p:spPr>
          <a:xfrm>
            <a:off x="2401491" y="178361"/>
            <a:ext cx="572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002060"/>
                </a:solidFill>
                <a:latin typeface="+mn-lt"/>
              </a:rPr>
              <a:t>Lực hút của Trái Đất</a:t>
            </a:r>
            <a:endParaRPr lang="en-US" sz="36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6BB6426-D2E0-4700-AD0B-159C87853D46}"/>
              </a:ext>
            </a:extLst>
          </p:cNvPr>
          <p:cNvSpPr txBox="1"/>
          <p:nvPr/>
        </p:nvSpPr>
        <p:spPr>
          <a:xfrm>
            <a:off x="930214" y="1043405"/>
            <a:ext cx="634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latin typeface="+mn-lt"/>
              </a:rPr>
              <a:t>Thí nghiệm: </a:t>
            </a:r>
            <a:r>
              <a:rPr lang="vi-VN" sz="2800">
                <a:latin typeface="+mn-lt"/>
              </a:rPr>
              <a:t>Thả viên phấn đang cầm trên tay</a:t>
            </a:r>
            <a:endParaRPr lang="en-US" sz="280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5A73513-4268-438D-A5A0-6FCCD4DFA7F4}"/>
              </a:ext>
            </a:extLst>
          </p:cNvPr>
          <p:cNvSpPr txBox="1"/>
          <p:nvPr/>
        </p:nvSpPr>
        <p:spPr>
          <a:xfrm>
            <a:off x="3228976" y="1614765"/>
            <a:ext cx="3602426" cy="1452384"/>
          </a:xfrm>
          <a:prstGeom prst="cloud">
            <a:avLst/>
          </a:prstGeom>
          <a:solidFill>
            <a:srgbClr val="FAE39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latin typeface="+mn-lt"/>
              </a:rPr>
              <a:t>Viên phấn sẽ bị rơi xuống đất</a:t>
            </a:r>
            <a:endParaRPr lang="en-US" sz="2800">
              <a:latin typeface="+mn-lt"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xmlns="" id="{B1C7779B-8A1F-4252-AABB-2AA3D5C3D5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37" b="90000" l="10000" r="90000">
                        <a14:foregroundMark x1="51364" y1="24819" x2="53750" y2="34578"/>
                        <a14:foregroundMark x1="65227" y1="25542" x2="67045" y2="33855"/>
                        <a14:foregroundMark x1="49659" y1="28434" x2="52500" y2="35542"/>
                        <a14:foregroundMark x1="49659" y1="9518" x2="58068" y2="43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1049" y="1785338"/>
            <a:ext cx="3854261" cy="363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63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" name="Google Shape;2010;p27"/>
          <p:cNvSpPr/>
          <p:nvPr/>
        </p:nvSpPr>
        <p:spPr>
          <a:xfrm rot="4965428">
            <a:off x="7113986" y="1120304"/>
            <a:ext cx="761148" cy="65768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016" name="Google Shape;2016;p27">
            <a:hlinkClick r:id="rId4" action="ppaction://hlinksldjump"/>
          </p:cNvPr>
          <p:cNvSpPr/>
          <p:nvPr/>
        </p:nvSpPr>
        <p:spPr>
          <a:xfrm rot="-2700000">
            <a:off x="1013163" y="430840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27">
            <a:hlinkClick r:id="rId5" action="ppaction://hlinksldjump"/>
          </p:cNvPr>
          <p:cNvSpPr/>
          <p:nvPr/>
        </p:nvSpPr>
        <p:spPr>
          <a:xfrm rot="8100000">
            <a:off x="7931483" y="578656"/>
            <a:ext cx="323035" cy="354282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8" name="Google Shape;2018;p27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019" name="Google Shape;2019;p27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0" name="Google Shape;2020;p27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1" name="Google Shape;2021;p27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2" name="Google Shape;2022;p27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3" name="Google Shape;2023;p27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024" name="Google Shape;2024;p27">
            <a:hlinkClick r:id="rId6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5" name="Google Shape;2025;p27">
            <a:hlinkClick r:id="rId7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6" name="Google Shape;2026;p27">
            <a:hlinkClick r:id="rId8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7" name="Google Shape;2027;p27">
            <a:hlinkClick r:id="rId9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8" name="Google Shape;2028;p27">
            <a:hlinkClick r:id="rId10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9" name="Google Shape;2029;p27">
            <a:hlinkClick r:id="rId11" action="ppaction://hlinksldjump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30" name="Google Shape;2030;p27">
            <a:hlinkClick r:id="rId12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xmlns="" id="{206F27A0-BCA9-4D4D-82D6-9A1FC4A355B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-2128100" y="1989155"/>
            <a:ext cx="3305616" cy="542209"/>
            <a:chOff x="1261243" y="3459798"/>
            <a:chExt cx="5462276" cy="793277"/>
          </a:xfrm>
        </p:grpSpPr>
        <p:sp>
          <p:nvSpPr>
            <p:cNvPr id="243" name="Google Shape;5312;p59">
              <a:extLst>
                <a:ext uri="{FF2B5EF4-FFF2-40B4-BE49-F238E27FC236}">
                  <a16:creationId xmlns:a16="http://schemas.microsoft.com/office/drawing/2014/main" xmlns="" id="{4CCB670D-EB29-47FB-BD59-97C19741E650}"/>
                </a:ext>
              </a:extLst>
            </p:cNvPr>
            <p:cNvSpPr/>
            <p:nvPr/>
          </p:nvSpPr>
          <p:spPr>
            <a:xfrm>
              <a:off x="2853962" y="3459798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B7E1E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313;p59">
              <a:extLst>
                <a:ext uri="{FF2B5EF4-FFF2-40B4-BE49-F238E27FC236}">
                  <a16:creationId xmlns:a16="http://schemas.microsoft.com/office/drawing/2014/main" xmlns="" id="{144AC801-73CD-4ECC-81FF-2133DC2B6950}"/>
                </a:ext>
              </a:extLst>
            </p:cNvPr>
            <p:cNvSpPr/>
            <p:nvPr/>
          </p:nvSpPr>
          <p:spPr>
            <a:xfrm>
              <a:off x="36354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5A8C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314;p59">
              <a:extLst>
                <a:ext uri="{FF2B5EF4-FFF2-40B4-BE49-F238E27FC236}">
                  <a16:creationId xmlns:a16="http://schemas.microsoft.com/office/drawing/2014/main" xmlns="" id="{589C938F-E2AF-4720-AF06-83B2131C9F03}"/>
                </a:ext>
              </a:extLst>
            </p:cNvPr>
            <p:cNvSpPr/>
            <p:nvPr/>
          </p:nvSpPr>
          <p:spPr>
            <a:xfrm>
              <a:off x="444668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AE39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315;p59">
              <a:extLst>
                <a:ext uri="{FF2B5EF4-FFF2-40B4-BE49-F238E27FC236}">
                  <a16:creationId xmlns:a16="http://schemas.microsoft.com/office/drawing/2014/main" xmlns="" id="{AFECA36C-BD7F-4FF3-AB7E-711F7B742A6E}"/>
                </a:ext>
              </a:extLst>
            </p:cNvPr>
            <p:cNvSpPr/>
            <p:nvPr/>
          </p:nvSpPr>
          <p:spPr>
            <a:xfrm>
              <a:off x="20526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D9E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320;p59">
              <a:extLst>
                <a:ext uri="{FF2B5EF4-FFF2-40B4-BE49-F238E27FC236}">
                  <a16:creationId xmlns:a16="http://schemas.microsoft.com/office/drawing/2014/main" xmlns="" id="{5EDC35CC-7C03-41C5-B9E5-3683BF38085E}"/>
                </a:ext>
              </a:extLst>
            </p:cNvPr>
            <p:cNvSpPr/>
            <p:nvPr/>
          </p:nvSpPr>
          <p:spPr>
            <a:xfrm>
              <a:off x="517783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BDF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321;p59">
              <a:extLst>
                <a:ext uri="{FF2B5EF4-FFF2-40B4-BE49-F238E27FC236}">
                  <a16:creationId xmlns:a16="http://schemas.microsoft.com/office/drawing/2014/main" xmlns="" id="{294B3F6B-093E-4BD2-B685-9666ADF3EE4B}"/>
                </a:ext>
              </a:extLst>
            </p:cNvPr>
            <p:cNvSpPr/>
            <p:nvPr/>
          </p:nvSpPr>
          <p:spPr>
            <a:xfrm>
              <a:off x="5932119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92CAD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324;p59">
              <a:extLst>
                <a:ext uri="{FF2B5EF4-FFF2-40B4-BE49-F238E27FC236}">
                  <a16:creationId xmlns:a16="http://schemas.microsoft.com/office/drawing/2014/main" xmlns="" id="{0B5E5F07-9922-4F43-8F58-ECB981ED144C}"/>
                </a:ext>
              </a:extLst>
            </p:cNvPr>
            <p:cNvSpPr/>
            <p:nvPr/>
          </p:nvSpPr>
          <p:spPr>
            <a:xfrm>
              <a:off x="12612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EC9A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" name="TextBox 253">
            <a:extLst>
              <a:ext uri="{FF2B5EF4-FFF2-40B4-BE49-F238E27FC236}">
                <a16:creationId xmlns:a16="http://schemas.microsoft.com/office/drawing/2014/main" xmlns="" id="{BC9FCC7D-443C-4F0F-ACDD-6B1F32CED3F6}"/>
              </a:ext>
            </a:extLst>
          </p:cNvPr>
          <p:cNvSpPr txBox="1"/>
          <p:nvPr/>
        </p:nvSpPr>
        <p:spPr>
          <a:xfrm>
            <a:off x="2401491" y="178361"/>
            <a:ext cx="572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002060"/>
                </a:solidFill>
                <a:latin typeface="+mn-lt"/>
              </a:rPr>
              <a:t>Lực hút của Trái Đất</a:t>
            </a:r>
            <a:endParaRPr lang="en-US" sz="36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6BB6426-D2E0-4700-AD0B-159C87853D46}"/>
              </a:ext>
            </a:extLst>
          </p:cNvPr>
          <p:cNvSpPr txBox="1"/>
          <p:nvPr/>
        </p:nvSpPr>
        <p:spPr>
          <a:xfrm>
            <a:off x="811531" y="851942"/>
            <a:ext cx="63479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latin typeface="+mn-lt"/>
              </a:rPr>
              <a:t>Thí nghiệm: </a:t>
            </a:r>
            <a:r>
              <a:rPr lang="vi-VN" sz="2800">
                <a:latin typeface="+mn-lt"/>
              </a:rPr>
              <a:t>Thả viên phấn đang cầm trên tay</a:t>
            </a:r>
          </a:p>
          <a:p>
            <a:r>
              <a:rPr lang="vi-VN" sz="2800">
                <a:solidFill>
                  <a:srgbClr val="C00000"/>
                </a:solidFill>
                <a:latin typeface="+mn-lt"/>
              </a:rPr>
              <a:t>Hiện tượng: </a:t>
            </a:r>
            <a:r>
              <a:rPr lang="vi-VN" sz="2800">
                <a:latin typeface="+mn-lt"/>
              </a:rPr>
              <a:t>Viên phấn bị rơi xuống đất</a:t>
            </a:r>
            <a:endParaRPr lang="en-US" sz="2800">
              <a:latin typeface="+mn-lt"/>
            </a:endParaRP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xmlns="" id="{B1C7779B-8A1F-4252-AABB-2AA3D5C3D5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37" b="90000" l="10000" r="90000">
                        <a14:foregroundMark x1="51364" y1="24819" x2="53750" y2="34578"/>
                        <a14:foregroundMark x1="65227" y1="25542" x2="67045" y2="33855"/>
                        <a14:foregroundMark x1="49659" y1="28434" x2="52500" y2="35542"/>
                        <a14:foregroundMark x1="49659" y1="9518" x2="58068" y2="43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1049" y="1785338"/>
            <a:ext cx="3854261" cy="36352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7D2B6F5-738C-4AD4-A996-D7B4AAEA55D0}"/>
              </a:ext>
            </a:extLst>
          </p:cNvPr>
          <p:cNvSpPr txBox="1"/>
          <p:nvPr/>
        </p:nvSpPr>
        <p:spPr>
          <a:xfrm>
            <a:off x="1157610" y="2236802"/>
            <a:ext cx="4988881" cy="1532334"/>
          </a:xfrm>
          <a:prstGeom prst="roundRect">
            <a:avLst/>
          </a:prstGeom>
          <a:solidFill>
            <a:srgbClr val="B7E1E0"/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 b="1">
                <a:latin typeface="+mn-lt"/>
              </a:defRPr>
            </a:lvl1pPr>
          </a:lstStyle>
          <a:p>
            <a:r>
              <a:rPr lang="vi-VN" b="0"/>
              <a:t>Khi thả một vật đang cầm trên tay thì vật đó sẽ rơi xuống do chịu tác dụng bởi </a:t>
            </a:r>
            <a:r>
              <a:rPr lang="vi-VN" b="0">
                <a:solidFill>
                  <a:srgbClr val="C00000"/>
                </a:solidFill>
              </a:rPr>
              <a:t>lực hút của Trái Đất</a:t>
            </a:r>
            <a:endParaRPr lang="en-US" b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89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2BE335D9-08BA-4D24-8EC2-145D2D1E3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46727" y="1319744"/>
            <a:ext cx="2802743" cy="3773751"/>
          </a:xfrm>
          <a:prstGeom prst="rect">
            <a:avLst/>
          </a:prstGeom>
        </p:spPr>
      </p:pic>
      <p:sp>
        <p:nvSpPr>
          <p:cNvPr id="2010" name="Google Shape;2010;p27"/>
          <p:cNvSpPr/>
          <p:nvPr/>
        </p:nvSpPr>
        <p:spPr>
          <a:xfrm rot="4965428">
            <a:off x="7113986" y="1120304"/>
            <a:ext cx="761148" cy="65768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016" name="Google Shape;2016;p27">
            <a:hlinkClick r:id="rId5" action="ppaction://hlinksldjump"/>
          </p:cNvPr>
          <p:cNvSpPr/>
          <p:nvPr/>
        </p:nvSpPr>
        <p:spPr>
          <a:xfrm rot="-2700000">
            <a:off x="1013163" y="430840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27">
            <a:hlinkClick r:id="rId6" action="ppaction://hlinksldjump"/>
          </p:cNvPr>
          <p:cNvSpPr/>
          <p:nvPr/>
        </p:nvSpPr>
        <p:spPr>
          <a:xfrm rot="8100000">
            <a:off x="7931483" y="578656"/>
            <a:ext cx="323035" cy="354282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8" name="Google Shape;2018;p27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019" name="Google Shape;2019;p27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0" name="Google Shape;2020;p27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1" name="Google Shape;2021;p27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2" name="Google Shape;2022;p27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3" name="Google Shape;2023;p27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024" name="Google Shape;2024;p27">
            <a:hlinkClick r:id="rId7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5" name="Google Shape;2025;p27">
            <a:hlinkClick r:id="rId8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6" name="Google Shape;2026;p27">
            <a:hlinkClick r:id="rId9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7" name="Google Shape;2027;p27">
            <a:hlinkClick r:id="rId10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8" name="Google Shape;2028;p27">
            <a:hlinkClick r:id="rId11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9" name="Google Shape;2029;p27">
            <a:hlinkClick r:id="rId12" action="ppaction://hlinksldjump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30" name="Google Shape;2030;p27">
            <a:hlinkClick r:id="rId13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xmlns="" id="{206F27A0-BCA9-4D4D-82D6-9A1FC4A355B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-2128100" y="1989155"/>
            <a:ext cx="3305616" cy="542209"/>
            <a:chOff x="1261243" y="3459798"/>
            <a:chExt cx="5462276" cy="793277"/>
          </a:xfrm>
        </p:grpSpPr>
        <p:sp>
          <p:nvSpPr>
            <p:cNvPr id="243" name="Google Shape;5312;p59">
              <a:extLst>
                <a:ext uri="{FF2B5EF4-FFF2-40B4-BE49-F238E27FC236}">
                  <a16:creationId xmlns:a16="http://schemas.microsoft.com/office/drawing/2014/main" xmlns="" id="{4CCB670D-EB29-47FB-BD59-97C19741E650}"/>
                </a:ext>
              </a:extLst>
            </p:cNvPr>
            <p:cNvSpPr/>
            <p:nvPr/>
          </p:nvSpPr>
          <p:spPr>
            <a:xfrm>
              <a:off x="2853962" y="3459798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B7E1E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313;p59">
              <a:extLst>
                <a:ext uri="{FF2B5EF4-FFF2-40B4-BE49-F238E27FC236}">
                  <a16:creationId xmlns:a16="http://schemas.microsoft.com/office/drawing/2014/main" xmlns="" id="{144AC801-73CD-4ECC-81FF-2133DC2B6950}"/>
                </a:ext>
              </a:extLst>
            </p:cNvPr>
            <p:cNvSpPr/>
            <p:nvPr/>
          </p:nvSpPr>
          <p:spPr>
            <a:xfrm>
              <a:off x="36354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5A8C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314;p59">
              <a:extLst>
                <a:ext uri="{FF2B5EF4-FFF2-40B4-BE49-F238E27FC236}">
                  <a16:creationId xmlns:a16="http://schemas.microsoft.com/office/drawing/2014/main" xmlns="" id="{589C938F-E2AF-4720-AF06-83B2131C9F03}"/>
                </a:ext>
              </a:extLst>
            </p:cNvPr>
            <p:cNvSpPr/>
            <p:nvPr/>
          </p:nvSpPr>
          <p:spPr>
            <a:xfrm>
              <a:off x="444668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AE39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315;p59">
              <a:extLst>
                <a:ext uri="{FF2B5EF4-FFF2-40B4-BE49-F238E27FC236}">
                  <a16:creationId xmlns:a16="http://schemas.microsoft.com/office/drawing/2014/main" xmlns="" id="{AFECA36C-BD7F-4FF3-AB7E-711F7B742A6E}"/>
                </a:ext>
              </a:extLst>
            </p:cNvPr>
            <p:cNvSpPr/>
            <p:nvPr/>
          </p:nvSpPr>
          <p:spPr>
            <a:xfrm>
              <a:off x="20526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D9E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320;p59">
              <a:extLst>
                <a:ext uri="{FF2B5EF4-FFF2-40B4-BE49-F238E27FC236}">
                  <a16:creationId xmlns:a16="http://schemas.microsoft.com/office/drawing/2014/main" xmlns="" id="{5EDC35CC-7C03-41C5-B9E5-3683BF38085E}"/>
                </a:ext>
              </a:extLst>
            </p:cNvPr>
            <p:cNvSpPr/>
            <p:nvPr/>
          </p:nvSpPr>
          <p:spPr>
            <a:xfrm>
              <a:off x="517783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BDF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321;p59">
              <a:extLst>
                <a:ext uri="{FF2B5EF4-FFF2-40B4-BE49-F238E27FC236}">
                  <a16:creationId xmlns:a16="http://schemas.microsoft.com/office/drawing/2014/main" xmlns="" id="{294B3F6B-093E-4BD2-B685-9666ADF3EE4B}"/>
                </a:ext>
              </a:extLst>
            </p:cNvPr>
            <p:cNvSpPr/>
            <p:nvPr/>
          </p:nvSpPr>
          <p:spPr>
            <a:xfrm>
              <a:off x="5932119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92CAD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324;p59">
              <a:extLst>
                <a:ext uri="{FF2B5EF4-FFF2-40B4-BE49-F238E27FC236}">
                  <a16:creationId xmlns:a16="http://schemas.microsoft.com/office/drawing/2014/main" xmlns="" id="{0B5E5F07-9922-4F43-8F58-ECB981ED144C}"/>
                </a:ext>
              </a:extLst>
            </p:cNvPr>
            <p:cNvSpPr/>
            <p:nvPr/>
          </p:nvSpPr>
          <p:spPr>
            <a:xfrm>
              <a:off x="12612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EC9A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" name="TextBox 253">
            <a:extLst>
              <a:ext uri="{FF2B5EF4-FFF2-40B4-BE49-F238E27FC236}">
                <a16:creationId xmlns:a16="http://schemas.microsoft.com/office/drawing/2014/main" xmlns="" id="{BC9FCC7D-443C-4F0F-ACDD-6B1F32CED3F6}"/>
              </a:ext>
            </a:extLst>
          </p:cNvPr>
          <p:cNvSpPr txBox="1"/>
          <p:nvPr/>
        </p:nvSpPr>
        <p:spPr>
          <a:xfrm>
            <a:off x="2401491" y="178361"/>
            <a:ext cx="572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002060"/>
                </a:solidFill>
                <a:latin typeface="+mn-lt"/>
              </a:rPr>
              <a:t>Lực hút của Trái Đất</a:t>
            </a:r>
            <a:endParaRPr lang="en-US" sz="36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7E17E25-AE14-47F7-B07F-DD1371440AF1}"/>
              </a:ext>
            </a:extLst>
          </p:cNvPr>
          <p:cNvSpPr txBox="1"/>
          <p:nvPr/>
        </p:nvSpPr>
        <p:spPr>
          <a:xfrm>
            <a:off x="2572780" y="752888"/>
            <a:ext cx="3338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C00000"/>
                </a:solidFill>
                <a:latin typeface="+mn-lt"/>
              </a:rPr>
              <a:t>Hoạt động theo cặp đôi</a:t>
            </a:r>
            <a:endParaRPr lang="en-US" sz="240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318A08-B2BF-456D-A25D-7055C19A6AE9}"/>
              </a:ext>
            </a:extLst>
          </p:cNvPr>
          <p:cNvSpPr txBox="1"/>
          <p:nvPr/>
        </p:nvSpPr>
        <p:spPr>
          <a:xfrm>
            <a:off x="977752" y="1142749"/>
            <a:ext cx="5877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latin typeface="+mn-lt"/>
              </a:rPr>
              <a:t>Nhiệm vụ: Hoàn thành phiếu học tập, trong thời gian 5 phút </a:t>
            </a:r>
            <a:endParaRPr lang="en-US" sz="2000">
              <a:latin typeface="+mn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E7CAB68-4F23-437F-A5A7-136B83E422DF}"/>
              </a:ext>
            </a:extLst>
          </p:cNvPr>
          <p:cNvGrpSpPr/>
          <p:nvPr/>
        </p:nvGrpSpPr>
        <p:grpSpPr>
          <a:xfrm>
            <a:off x="889000" y="1724816"/>
            <a:ext cx="5877018" cy="3094072"/>
            <a:chOff x="889000" y="1724816"/>
            <a:chExt cx="5877018" cy="309407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B09D6F15-372B-4454-AD7F-D68C44E21832}"/>
                </a:ext>
              </a:extLst>
            </p:cNvPr>
            <p:cNvSpPr txBox="1"/>
            <p:nvPr/>
          </p:nvSpPr>
          <p:spPr>
            <a:xfrm>
              <a:off x="889000" y="1724816"/>
              <a:ext cx="587701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vi-VN" sz="2000">
                  <a:latin typeface="+mn-lt"/>
                </a:rPr>
                <a:t>Tìm thêm một vài ví dụ về lực hút của Trái Đất?</a:t>
              </a:r>
            </a:p>
            <a:p>
              <a:pPr marL="457200" indent="-457200">
                <a:buAutoNum type="arabicPeriod"/>
              </a:pPr>
              <a:r>
                <a:rPr lang="vi-VN" sz="2000">
                  <a:latin typeface="+mn-lt"/>
                </a:rPr>
                <a:t>Lực nào sau đây là lực hút của Trái Đất?</a:t>
              </a:r>
            </a:p>
            <a:p>
              <a:pPr marL="342900" indent="-342900">
                <a:buFontTx/>
                <a:buChar char="-"/>
              </a:pPr>
              <a:r>
                <a:rPr lang="vi-VN" sz="2000">
                  <a:latin typeface="+mn-lt"/>
                </a:rPr>
                <a:t>Lực làm cho chiếc thuyền nổi trên mặt nước.</a:t>
              </a:r>
            </a:p>
            <a:p>
              <a:pPr marL="342900" indent="-342900">
                <a:buFontTx/>
                <a:buChar char="-"/>
              </a:pPr>
              <a:r>
                <a:rPr lang="vi-VN" sz="2000">
                  <a:latin typeface="+mn-lt"/>
                </a:rPr>
                <a:t>Lực kéo chiếc thuyền chìm xuống khi bị nước tràn vào.</a:t>
              </a:r>
            </a:p>
            <a:p>
              <a:pPr marL="342900" indent="-342900">
                <a:buFontTx/>
                <a:buChar char="-"/>
              </a:pPr>
              <a:r>
                <a:rPr lang="vi-VN" sz="2000">
                  <a:latin typeface="+mn-lt"/>
                </a:rPr>
                <a:t>Lực đẩy thuyền đi theo dòng nước.</a:t>
              </a:r>
            </a:p>
            <a:p>
              <a:r>
                <a:rPr lang="vi-VN" sz="2000">
                  <a:latin typeface="+mn-lt"/>
                </a:rPr>
                <a:t>3. Các lực vẽ trong một mặt phẳng đứng dưới dây, lực nào có thể là lực hút của Trái Đất? Vì sao?</a:t>
              </a:r>
            </a:p>
            <a:p>
              <a:endParaRPr lang="en-US" sz="2000">
                <a:latin typeface="+mn-lt"/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xmlns="" id="{C5DF1502-A47D-4420-BA4A-AE816757BF7F}"/>
                </a:ext>
              </a:extLst>
            </p:cNvPr>
            <p:cNvCxnSpPr>
              <a:cxnSpLocks/>
            </p:cNvCxnSpPr>
            <p:nvPr/>
          </p:nvCxnSpPr>
          <p:spPr>
            <a:xfrm>
              <a:off x="1130800" y="4037561"/>
              <a:ext cx="1190093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xmlns="" id="{8899974A-91FD-4B04-A2B6-4F17F064B2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7203" y="4037561"/>
              <a:ext cx="1169064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xmlns="" id="{006C19B5-0D3E-4ED6-A397-9A7D63F34A1F}"/>
                </a:ext>
              </a:extLst>
            </p:cNvPr>
            <p:cNvCxnSpPr>
              <a:cxnSpLocks/>
            </p:cNvCxnSpPr>
            <p:nvPr/>
          </p:nvCxnSpPr>
          <p:spPr>
            <a:xfrm>
              <a:off x="4296670" y="3913068"/>
              <a:ext cx="0" cy="905819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xmlns="" id="{ADE5E672-5B9A-43AF-B995-EA1E7E9CC6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28003" y="3913068"/>
              <a:ext cx="0" cy="90582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8A6ECFB-8217-41EB-B28A-5C1A75DAA14C}"/>
              </a:ext>
            </a:extLst>
          </p:cNvPr>
          <p:cNvSpPr/>
          <p:nvPr/>
        </p:nvSpPr>
        <p:spPr>
          <a:xfrm>
            <a:off x="889000" y="1571219"/>
            <a:ext cx="5774267" cy="3322606"/>
          </a:xfrm>
          <a:custGeom>
            <a:avLst/>
            <a:gdLst>
              <a:gd name="connsiteX0" fmla="*/ 0 w 5774267"/>
              <a:gd name="connsiteY0" fmla="*/ 0 h 3322606"/>
              <a:gd name="connsiteX1" fmla="*/ 577427 w 5774267"/>
              <a:gd name="connsiteY1" fmla="*/ 0 h 3322606"/>
              <a:gd name="connsiteX2" fmla="*/ 981625 w 5774267"/>
              <a:gd name="connsiteY2" fmla="*/ 0 h 3322606"/>
              <a:gd name="connsiteX3" fmla="*/ 1385824 w 5774267"/>
              <a:gd name="connsiteY3" fmla="*/ 0 h 3322606"/>
              <a:gd name="connsiteX4" fmla="*/ 2078736 w 5774267"/>
              <a:gd name="connsiteY4" fmla="*/ 0 h 3322606"/>
              <a:gd name="connsiteX5" fmla="*/ 2482935 w 5774267"/>
              <a:gd name="connsiteY5" fmla="*/ 0 h 3322606"/>
              <a:gd name="connsiteX6" fmla="*/ 2944876 w 5774267"/>
              <a:gd name="connsiteY6" fmla="*/ 0 h 3322606"/>
              <a:gd name="connsiteX7" fmla="*/ 3464560 w 5774267"/>
              <a:gd name="connsiteY7" fmla="*/ 0 h 3322606"/>
              <a:gd name="connsiteX8" fmla="*/ 4041987 w 5774267"/>
              <a:gd name="connsiteY8" fmla="*/ 0 h 3322606"/>
              <a:gd name="connsiteX9" fmla="*/ 4677156 w 5774267"/>
              <a:gd name="connsiteY9" fmla="*/ 0 h 3322606"/>
              <a:gd name="connsiteX10" fmla="*/ 5774267 w 5774267"/>
              <a:gd name="connsiteY10" fmla="*/ 0 h 3322606"/>
              <a:gd name="connsiteX11" fmla="*/ 5774267 w 5774267"/>
              <a:gd name="connsiteY11" fmla="*/ 553768 h 3322606"/>
              <a:gd name="connsiteX12" fmla="*/ 5774267 w 5774267"/>
              <a:gd name="connsiteY12" fmla="*/ 1074309 h 3322606"/>
              <a:gd name="connsiteX13" fmla="*/ 5774267 w 5774267"/>
              <a:gd name="connsiteY13" fmla="*/ 1628077 h 3322606"/>
              <a:gd name="connsiteX14" fmla="*/ 5774267 w 5774267"/>
              <a:gd name="connsiteY14" fmla="*/ 2115392 h 3322606"/>
              <a:gd name="connsiteX15" fmla="*/ 5774267 w 5774267"/>
              <a:gd name="connsiteY15" fmla="*/ 2735612 h 3322606"/>
              <a:gd name="connsiteX16" fmla="*/ 5774267 w 5774267"/>
              <a:gd name="connsiteY16" fmla="*/ 3322606 h 3322606"/>
              <a:gd name="connsiteX17" fmla="*/ 5139098 w 5774267"/>
              <a:gd name="connsiteY17" fmla="*/ 3322606 h 3322606"/>
              <a:gd name="connsiteX18" fmla="*/ 4619414 w 5774267"/>
              <a:gd name="connsiteY18" fmla="*/ 3322606 h 3322606"/>
              <a:gd name="connsiteX19" fmla="*/ 3926502 w 5774267"/>
              <a:gd name="connsiteY19" fmla="*/ 3322606 h 3322606"/>
              <a:gd name="connsiteX20" fmla="*/ 3522303 w 5774267"/>
              <a:gd name="connsiteY20" fmla="*/ 3322606 h 3322606"/>
              <a:gd name="connsiteX21" fmla="*/ 3060362 w 5774267"/>
              <a:gd name="connsiteY21" fmla="*/ 3322606 h 3322606"/>
              <a:gd name="connsiteX22" fmla="*/ 2482935 w 5774267"/>
              <a:gd name="connsiteY22" fmla="*/ 3322606 h 3322606"/>
              <a:gd name="connsiteX23" fmla="*/ 1905508 w 5774267"/>
              <a:gd name="connsiteY23" fmla="*/ 3322606 h 3322606"/>
              <a:gd name="connsiteX24" fmla="*/ 1270339 w 5774267"/>
              <a:gd name="connsiteY24" fmla="*/ 3322606 h 3322606"/>
              <a:gd name="connsiteX25" fmla="*/ 750655 w 5774267"/>
              <a:gd name="connsiteY25" fmla="*/ 3322606 h 3322606"/>
              <a:gd name="connsiteX26" fmla="*/ 0 w 5774267"/>
              <a:gd name="connsiteY26" fmla="*/ 3322606 h 3322606"/>
              <a:gd name="connsiteX27" fmla="*/ 0 w 5774267"/>
              <a:gd name="connsiteY27" fmla="*/ 2768838 h 3322606"/>
              <a:gd name="connsiteX28" fmla="*/ 0 w 5774267"/>
              <a:gd name="connsiteY28" fmla="*/ 2215071 h 3322606"/>
              <a:gd name="connsiteX29" fmla="*/ 0 w 5774267"/>
              <a:gd name="connsiteY29" fmla="*/ 1760981 h 3322606"/>
              <a:gd name="connsiteX30" fmla="*/ 0 w 5774267"/>
              <a:gd name="connsiteY30" fmla="*/ 1273666 h 3322606"/>
              <a:gd name="connsiteX31" fmla="*/ 0 w 5774267"/>
              <a:gd name="connsiteY31" fmla="*/ 719898 h 3322606"/>
              <a:gd name="connsiteX32" fmla="*/ 0 w 5774267"/>
              <a:gd name="connsiteY32" fmla="*/ 0 h 3322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774267" h="3322606" extrusionOk="0">
                <a:moveTo>
                  <a:pt x="0" y="0"/>
                </a:moveTo>
                <a:cubicBezTo>
                  <a:pt x="221232" y="-6679"/>
                  <a:pt x="331114" y="28433"/>
                  <a:pt x="577427" y="0"/>
                </a:cubicBezTo>
                <a:cubicBezTo>
                  <a:pt x="823740" y="-28433"/>
                  <a:pt x="881064" y="33134"/>
                  <a:pt x="981625" y="0"/>
                </a:cubicBezTo>
                <a:cubicBezTo>
                  <a:pt x="1082186" y="-33134"/>
                  <a:pt x="1235142" y="28674"/>
                  <a:pt x="1385824" y="0"/>
                </a:cubicBezTo>
                <a:cubicBezTo>
                  <a:pt x="1536506" y="-28674"/>
                  <a:pt x="1925079" y="470"/>
                  <a:pt x="2078736" y="0"/>
                </a:cubicBezTo>
                <a:cubicBezTo>
                  <a:pt x="2232393" y="-470"/>
                  <a:pt x="2341265" y="16770"/>
                  <a:pt x="2482935" y="0"/>
                </a:cubicBezTo>
                <a:cubicBezTo>
                  <a:pt x="2624605" y="-16770"/>
                  <a:pt x="2781718" y="29745"/>
                  <a:pt x="2944876" y="0"/>
                </a:cubicBezTo>
                <a:cubicBezTo>
                  <a:pt x="3108034" y="-29745"/>
                  <a:pt x="3306790" y="21641"/>
                  <a:pt x="3464560" y="0"/>
                </a:cubicBezTo>
                <a:cubicBezTo>
                  <a:pt x="3622330" y="-21641"/>
                  <a:pt x="3834974" y="69095"/>
                  <a:pt x="4041987" y="0"/>
                </a:cubicBezTo>
                <a:cubicBezTo>
                  <a:pt x="4249000" y="-69095"/>
                  <a:pt x="4449236" y="50952"/>
                  <a:pt x="4677156" y="0"/>
                </a:cubicBezTo>
                <a:cubicBezTo>
                  <a:pt x="4905076" y="-50952"/>
                  <a:pt x="5243867" y="39301"/>
                  <a:pt x="5774267" y="0"/>
                </a:cubicBezTo>
                <a:cubicBezTo>
                  <a:pt x="5789520" y="117370"/>
                  <a:pt x="5712222" y="291223"/>
                  <a:pt x="5774267" y="553768"/>
                </a:cubicBezTo>
                <a:cubicBezTo>
                  <a:pt x="5836312" y="816313"/>
                  <a:pt x="5749611" y="953492"/>
                  <a:pt x="5774267" y="1074309"/>
                </a:cubicBezTo>
                <a:cubicBezTo>
                  <a:pt x="5798923" y="1195126"/>
                  <a:pt x="5763101" y="1378758"/>
                  <a:pt x="5774267" y="1628077"/>
                </a:cubicBezTo>
                <a:cubicBezTo>
                  <a:pt x="5785433" y="1877396"/>
                  <a:pt x="5727396" y="1995013"/>
                  <a:pt x="5774267" y="2115392"/>
                </a:cubicBezTo>
                <a:cubicBezTo>
                  <a:pt x="5821138" y="2235771"/>
                  <a:pt x="5747190" y="2480657"/>
                  <a:pt x="5774267" y="2735612"/>
                </a:cubicBezTo>
                <a:cubicBezTo>
                  <a:pt x="5801344" y="2990567"/>
                  <a:pt x="5758404" y="3172634"/>
                  <a:pt x="5774267" y="3322606"/>
                </a:cubicBezTo>
                <a:cubicBezTo>
                  <a:pt x="5489288" y="3377550"/>
                  <a:pt x="5435812" y="3246648"/>
                  <a:pt x="5139098" y="3322606"/>
                </a:cubicBezTo>
                <a:cubicBezTo>
                  <a:pt x="4842384" y="3398564"/>
                  <a:pt x="4810636" y="3299755"/>
                  <a:pt x="4619414" y="3322606"/>
                </a:cubicBezTo>
                <a:cubicBezTo>
                  <a:pt x="4428192" y="3345457"/>
                  <a:pt x="4221713" y="3265122"/>
                  <a:pt x="3926502" y="3322606"/>
                </a:cubicBezTo>
                <a:cubicBezTo>
                  <a:pt x="3631291" y="3380090"/>
                  <a:pt x="3664681" y="3291400"/>
                  <a:pt x="3522303" y="3322606"/>
                </a:cubicBezTo>
                <a:cubicBezTo>
                  <a:pt x="3379925" y="3353812"/>
                  <a:pt x="3197305" y="3285532"/>
                  <a:pt x="3060362" y="3322606"/>
                </a:cubicBezTo>
                <a:cubicBezTo>
                  <a:pt x="2923419" y="3359680"/>
                  <a:pt x="2696259" y="3321009"/>
                  <a:pt x="2482935" y="3322606"/>
                </a:cubicBezTo>
                <a:cubicBezTo>
                  <a:pt x="2269611" y="3324203"/>
                  <a:pt x="2107401" y="3266498"/>
                  <a:pt x="1905508" y="3322606"/>
                </a:cubicBezTo>
                <a:cubicBezTo>
                  <a:pt x="1703615" y="3378714"/>
                  <a:pt x="1402045" y="3296887"/>
                  <a:pt x="1270339" y="3322606"/>
                </a:cubicBezTo>
                <a:cubicBezTo>
                  <a:pt x="1138633" y="3348325"/>
                  <a:pt x="1009307" y="3286413"/>
                  <a:pt x="750655" y="3322606"/>
                </a:cubicBezTo>
                <a:cubicBezTo>
                  <a:pt x="492003" y="3358799"/>
                  <a:pt x="320829" y="3244570"/>
                  <a:pt x="0" y="3322606"/>
                </a:cubicBezTo>
                <a:cubicBezTo>
                  <a:pt x="-21449" y="3180327"/>
                  <a:pt x="59413" y="3014452"/>
                  <a:pt x="0" y="2768838"/>
                </a:cubicBezTo>
                <a:cubicBezTo>
                  <a:pt x="-59413" y="2523224"/>
                  <a:pt x="64833" y="2404465"/>
                  <a:pt x="0" y="2215071"/>
                </a:cubicBezTo>
                <a:cubicBezTo>
                  <a:pt x="-64833" y="2025677"/>
                  <a:pt x="17014" y="1870074"/>
                  <a:pt x="0" y="1760981"/>
                </a:cubicBezTo>
                <a:cubicBezTo>
                  <a:pt x="-17014" y="1651888"/>
                  <a:pt x="53298" y="1506109"/>
                  <a:pt x="0" y="1273666"/>
                </a:cubicBezTo>
                <a:cubicBezTo>
                  <a:pt x="-53298" y="1041223"/>
                  <a:pt x="63780" y="938776"/>
                  <a:pt x="0" y="719898"/>
                </a:cubicBezTo>
                <a:cubicBezTo>
                  <a:pt x="-63780" y="501020"/>
                  <a:pt x="54413" y="267197"/>
                  <a:pt x="0" y="0"/>
                </a:cubicBezTo>
                <a:close/>
              </a:path>
            </a:pathLst>
          </a:custGeom>
          <a:noFill/>
          <a:ln>
            <a:solidFill>
              <a:srgbClr val="FD9E66"/>
            </a:solidFill>
            <a:extLst>
              <a:ext uri="{C807C97D-BFC1-408E-A445-0C87EB9F89A2}">
                <ask:lineSketchStyleProps xmlns:ask="http://schemas.microsoft.com/office/drawing/2018/sketchyshapes" xmlns="" sd="225581752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9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" name="Google Shape;2010;p27"/>
          <p:cNvSpPr/>
          <p:nvPr/>
        </p:nvSpPr>
        <p:spPr>
          <a:xfrm rot="4965428">
            <a:off x="7113986" y="1120304"/>
            <a:ext cx="761148" cy="65768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016" name="Google Shape;2016;p27">
            <a:hlinkClick r:id="rId4" action="ppaction://hlinksldjump"/>
          </p:cNvPr>
          <p:cNvSpPr/>
          <p:nvPr/>
        </p:nvSpPr>
        <p:spPr>
          <a:xfrm rot="-2700000">
            <a:off x="1013163" y="430840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27">
            <a:hlinkClick r:id="rId5" action="ppaction://hlinksldjump"/>
          </p:cNvPr>
          <p:cNvSpPr/>
          <p:nvPr/>
        </p:nvSpPr>
        <p:spPr>
          <a:xfrm rot="8100000">
            <a:off x="7931483" y="578656"/>
            <a:ext cx="323035" cy="354282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8" name="Google Shape;2018;p27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019" name="Google Shape;2019;p27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0" name="Google Shape;2020;p27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1" name="Google Shape;2021;p27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2" name="Google Shape;2022;p27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3" name="Google Shape;2023;p27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024" name="Google Shape;2024;p27">
            <a:hlinkClick r:id="rId6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5" name="Google Shape;2025;p27">
            <a:hlinkClick r:id="rId7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6" name="Google Shape;2026;p27">
            <a:hlinkClick r:id="rId8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7" name="Google Shape;2027;p27">
            <a:hlinkClick r:id="rId9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8" name="Google Shape;2028;p27">
            <a:hlinkClick r:id="rId5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9" name="Google Shape;2029;p27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30" name="Google Shape;2030;p27">
            <a:hlinkClick r:id="rId10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xmlns="" id="{206F27A0-BCA9-4D4D-82D6-9A1FC4A355B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-2128100" y="1989155"/>
            <a:ext cx="3305616" cy="542209"/>
            <a:chOff x="1261243" y="3459798"/>
            <a:chExt cx="5462276" cy="793277"/>
          </a:xfrm>
        </p:grpSpPr>
        <p:sp>
          <p:nvSpPr>
            <p:cNvPr id="243" name="Google Shape;5312;p59">
              <a:extLst>
                <a:ext uri="{FF2B5EF4-FFF2-40B4-BE49-F238E27FC236}">
                  <a16:creationId xmlns:a16="http://schemas.microsoft.com/office/drawing/2014/main" xmlns="" id="{4CCB670D-EB29-47FB-BD59-97C19741E650}"/>
                </a:ext>
              </a:extLst>
            </p:cNvPr>
            <p:cNvSpPr/>
            <p:nvPr/>
          </p:nvSpPr>
          <p:spPr>
            <a:xfrm>
              <a:off x="2853962" y="3459798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B7E1E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313;p59">
              <a:extLst>
                <a:ext uri="{FF2B5EF4-FFF2-40B4-BE49-F238E27FC236}">
                  <a16:creationId xmlns:a16="http://schemas.microsoft.com/office/drawing/2014/main" xmlns="" id="{144AC801-73CD-4ECC-81FF-2133DC2B6950}"/>
                </a:ext>
              </a:extLst>
            </p:cNvPr>
            <p:cNvSpPr/>
            <p:nvPr/>
          </p:nvSpPr>
          <p:spPr>
            <a:xfrm>
              <a:off x="36354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5A8C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314;p59">
              <a:extLst>
                <a:ext uri="{FF2B5EF4-FFF2-40B4-BE49-F238E27FC236}">
                  <a16:creationId xmlns:a16="http://schemas.microsoft.com/office/drawing/2014/main" xmlns="" id="{589C938F-E2AF-4720-AF06-83B2131C9F03}"/>
                </a:ext>
              </a:extLst>
            </p:cNvPr>
            <p:cNvSpPr/>
            <p:nvPr/>
          </p:nvSpPr>
          <p:spPr>
            <a:xfrm>
              <a:off x="444668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AE39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315;p59">
              <a:extLst>
                <a:ext uri="{FF2B5EF4-FFF2-40B4-BE49-F238E27FC236}">
                  <a16:creationId xmlns:a16="http://schemas.microsoft.com/office/drawing/2014/main" xmlns="" id="{AFECA36C-BD7F-4FF3-AB7E-711F7B742A6E}"/>
                </a:ext>
              </a:extLst>
            </p:cNvPr>
            <p:cNvSpPr/>
            <p:nvPr/>
          </p:nvSpPr>
          <p:spPr>
            <a:xfrm>
              <a:off x="20526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D9E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320;p59">
              <a:extLst>
                <a:ext uri="{FF2B5EF4-FFF2-40B4-BE49-F238E27FC236}">
                  <a16:creationId xmlns:a16="http://schemas.microsoft.com/office/drawing/2014/main" xmlns="" id="{5EDC35CC-7C03-41C5-B9E5-3683BF38085E}"/>
                </a:ext>
              </a:extLst>
            </p:cNvPr>
            <p:cNvSpPr/>
            <p:nvPr/>
          </p:nvSpPr>
          <p:spPr>
            <a:xfrm>
              <a:off x="517783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BDF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321;p59">
              <a:extLst>
                <a:ext uri="{FF2B5EF4-FFF2-40B4-BE49-F238E27FC236}">
                  <a16:creationId xmlns:a16="http://schemas.microsoft.com/office/drawing/2014/main" xmlns="" id="{294B3F6B-093E-4BD2-B685-9666ADF3EE4B}"/>
                </a:ext>
              </a:extLst>
            </p:cNvPr>
            <p:cNvSpPr/>
            <p:nvPr/>
          </p:nvSpPr>
          <p:spPr>
            <a:xfrm>
              <a:off x="5932119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92CAD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324;p59">
              <a:extLst>
                <a:ext uri="{FF2B5EF4-FFF2-40B4-BE49-F238E27FC236}">
                  <a16:creationId xmlns:a16="http://schemas.microsoft.com/office/drawing/2014/main" xmlns="" id="{0B5E5F07-9922-4F43-8F58-ECB981ED144C}"/>
                </a:ext>
              </a:extLst>
            </p:cNvPr>
            <p:cNvSpPr/>
            <p:nvPr/>
          </p:nvSpPr>
          <p:spPr>
            <a:xfrm>
              <a:off x="12612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EC9A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" name="TextBox 253">
            <a:extLst>
              <a:ext uri="{FF2B5EF4-FFF2-40B4-BE49-F238E27FC236}">
                <a16:creationId xmlns:a16="http://schemas.microsoft.com/office/drawing/2014/main" xmlns="" id="{BC9FCC7D-443C-4F0F-ACDD-6B1F32CED3F6}"/>
              </a:ext>
            </a:extLst>
          </p:cNvPr>
          <p:cNvSpPr txBox="1"/>
          <p:nvPr/>
        </p:nvSpPr>
        <p:spPr>
          <a:xfrm>
            <a:off x="2401491" y="178361"/>
            <a:ext cx="572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002060"/>
                </a:solidFill>
                <a:latin typeface="+mn-lt"/>
              </a:rPr>
              <a:t>Lực hút của Trái Đất</a:t>
            </a:r>
            <a:endParaRPr lang="en-US" sz="36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7E17E25-AE14-47F7-B07F-DD1371440AF1}"/>
              </a:ext>
            </a:extLst>
          </p:cNvPr>
          <p:cNvSpPr txBox="1"/>
          <p:nvPr/>
        </p:nvSpPr>
        <p:spPr>
          <a:xfrm>
            <a:off x="3234866" y="695145"/>
            <a:ext cx="3338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C00000"/>
                </a:solidFill>
                <a:latin typeface="+mn-lt"/>
              </a:rPr>
              <a:t>Tôi tỏa sáng</a:t>
            </a:r>
            <a:endParaRPr lang="en-US" sz="2800" b="1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318A08-B2BF-456D-A25D-7055C19A6AE9}"/>
              </a:ext>
            </a:extLst>
          </p:cNvPr>
          <p:cNvSpPr txBox="1"/>
          <p:nvPr/>
        </p:nvSpPr>
        <p:spPr>
          <a:xfrm>
            <a:off x="1195737" y="1225116"/>
            <a:ext cx="5877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latin typeface="+mn-lt"/>
              </a:rPr>
              <a:t>Nhiệm vụ: Dựa trên tinh thần giơ tay phát biểu. </a:t>
            </a:r>
            <a:endParaRPr lang="en-US" sz="2000">
              <a:latin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09D6F15-372B-4454-AD7F-D68C44E21832}"/>
              </a:ext>
            </a:extLst>
          </p:cNvPr>
          <p:cNvSpPr txBox="1"/>
          <p:nvPr/>
        </p:nvSpPr>
        <p:spPr>
          <a:xfrm>
            <a:off x="570954" y="1745864"/>
            <a:ext cx="5877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vi-VN" sz="2000">
                <a:latin typeface="+mn-lt"/>
              </a:rPr>
              <a:t>Tìm thêm một vài ví dụ về lực hút của Trái Đất?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8A6ECFB-8217-41EB-B28A-5C1A75DAA14C}"/>
              </a:ext>
            </a:extLst>
          </p:cNvPr>
          <p:cNvSpPr/>
          <p:nvPr/>
        </p:nvSpPr>
        <p:spPr>
          <a:xfrm>
            <a:off x="570954" y="1745864"/>
            <a:ext cx="5774267" cy="437883"/>
          </a:xfrm>
          <a:custGeom>
            <a:avLst/>
            <a:gdLst>
              <a:gd name="connsiteX0" fmla="*/ 0 w 5774267"/>
              <a:gd name="connsiteY0" fmla="*/ 0 h 437883"/>
              <a:gd name="connsiteX1" fmla="*/ 577427 w 5774267"/>
              <a:gd name="connsiteY1" fmla="*/ 0 h 437883"/>
              <a:gd name="connsiteX2" fmla="*/ 981625 w 5774267"/>
              <a:gd name="connsiteY2" fmla="*/ 0 h 437883"/>
              <a:gd name="connsiteX3" fmla="*/ 1385824 w 5774267"/>
              <a:gd name="connsiteY3" fmla="*/ 0 h 437883"/>
              <a:gd name="connsiteX4" fmla="*/ 2078736 w 5774267"/>
              <a:gd name="connsiteY4" fmla="*/ 0 h 437883"/>
              <a:gd name="connsiteX5" fmla="*/ 2482935 w 5774267"/>
              <a:gd name="connsiteY5" fmla="*/ 0 h 437883"/>
              <a:gd name="connsiteX6" fmla="*/ 2944876 w 5774267"/>
              <a:gd name="connsiteY6" fmla="*/ 0 h 437883"/>
              <a:gd name="connsiteX7" fmla="*/ 3464560 w 5774267"/>
              <a:gd name="connsiteY7" fmla="*/ 0 h 437883"/>
              <a:gd name="connsiteX8" fmla="*/ 4041987 w 5774267"/>
              <a:gd name="connsiteY8" fmla="*/ 0 h 437883"/>
              <a:gd name="connsiteX9" fmla="*/ 4677156 w 5774267"/>
              <a:gd name="connsiteY9" fmla="*/ 0 h 437883"/>
              <a:gd name="connsiteX10" fmla="*/ 5774267 w 5774267"/>
              <a:gd name="connsiteY10" fmla="*/ 0 h 437883"/>
              <a:gd name="connsiteX11" fmla="*/ 5774267 w 5774267"/>
              <a:gd name="connsiteY11" fmla="*/ 437883 h 437883"/>
              <a:gd name="connsiteX12" fmla="*/ 5254583 w 5774267"/>
              <a:gd name="connsiteY12" fmla="*/ 437883 h 437883"/>
              <a:gd name="connsiteX13" fmla="*/ 4619414 w 5774267"/>
              <a:gd name="connsiteY13" fmla="*/ 437883 h 437883"/>
              <a:gd name="connsiteX14" fmla="*/ 3984244 w 5774267"/>
              <a:gd name="connsiteY14" fmla="*/ 437883 h 437883"/>
              <a:gd name="connsiteX15" fmla="*/ 3522303 w 5774267"/>
              <a:gd name="connsiteY15" fmla="*/ 437883 h 437883"/>
              <a:gd name="connsiteX16" fmla="*/ 2944876 w 5774267"/>
              <a:gd name="connsiteY16" fmla="*/ 437883 h 437883"/>
              <a:gd name="connsiteX17" fmla="*/ 2540677 w 5774267"/>
              <a:gd name="connsiteY17" fmla="*/ 437883 h 437883"/>
              <a:gd name="connsiteX18" fmla="*/ 2020993 w 5774267"/>
              <a:gd name="connsiteY18" fmla="*/ 437883 h 437883"/>
              <a:gd name="connsiteX19" fmla="*/ 1328081 w 5774267"/>
              <a:gd name="connsiteY19" fmla="*/ 437883 h 437883"/>
              <a:gd name="connsiteX20" fmla="*/ 923883 w 5774267"/>
              <a:gd name="connsiteY20" fmla="*/ 437883 h 437883"/>
              <a:gd name="connsiteX21" fmla="*/ 0 w 5774267"/>
              <a:gd name="connsiteY21" fmla="*/ 437883 h 437883"/>
              <a:gd name="connsiteX22" fmla="*/ 0 w 5774267"/>
              <a:gd name="connsiteY22" fmla="*/ 0 h 437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74267" h="437883" extrusionOk="0">
                <a:moveTo>
                  <a:pt x="0" y="0"/>
                </a:moveTo>
                <a:cubicBezTo>
                  <a:pt x="221232" y="-6679"/>
                  <a:pt x="331114" y="28433"/>
                  <a:pt x="577427" y="0"/>
                </a:cubicBezTo>
                <a:cubicBezTo>
                  <a:pt x="823740" y="-28433"/>
                  <a:pt x="881064" y="33134"/>
                  <a:pt x="981625" y="0"/>
                </a:cubicBezTo>
                <a:cubicBezTo>
                  <a:pt x="1082186" y="-33134"/>
                  <a:pt x="1235142" y="28674"/>
                  <a:pt x="1385824" y="0"/>
                </a:cubicBezTo>
                <a:cubicBezTo>
                  <a:pt x="1536506" y="-28674"/>
                  <a:pt x="1925079" y="470"/>
                  <a:pt x="2078736" y="0"/>
                </a:cubicBezTo>
                <a:cubicBezTo>
                  <a:pt x="2232393" y="-470"/>
                  <a:pt x="2341265" y="16770"/>
                  <a:pt x="2482935" y="0"/>
                </a:cubicBezTo>
                <a:cubicBezTo>
                  <a:pt x="2624605" y="-16770"/>
                  <a:pt x="2781718" y="29745"/>
                  <a:pt x="2944876" y="0"/>
                </a:cubicBezTo>
                <a:cubicBezTo>
                  <a:pt x="3108034" y="-29745"/>
                  <a:pt x="3306790" y="21641"/>
                  <a:pt x="3464560" y="0"/>
                </a:cubicBezTo>
                <a:cubicBezTo>
                  <a:pt x="3622330" y="-21641"/>
                  <a:pt x="3834974" y="69095"/>
                  <a:pt x="4041987" y="0"/>
                </a:cubicBezTo>
                <a:cubicBezTo>
                  <a:pt x="4249000" y="-69095"/>
                  <a:pt x="4449236" y="50952"/>
                  <a:pt x="4677156" y="0"/>
                </a:cubicBezTo>
                <a:cubicBezTo>
                  <a:pt x="4905076" y="-50952"/>
                  <a:pt x="5243867" y="39301"/>
                  <a:pt x="5774267" y="0"/>
                </a:cubicBezTo>
                <a:cubicBezTo>
                  <a:pt x="5820471" y="100544"/>
                  <a:pt x="5728961" y="271580"/>
                  <a:pt x="5774267" y="437883"/>
                </a:cubicBezTo>
                <a:cubicBezTo>
                  <a:pt x="5593563" y="458702"/>
                  <a:pt x="5421301" y="432134"/>
                  <a:pt x="5254583" y="437883"/>
                </a:cubicBezTo>
                <a:cubicBezTo>
                  <a:pt x="5087865" y="443632"/>
                  <a:pt x="4871378" y="398021"/>
                  <a:pt x="4619414" y="437883"/>
                </a:cubicBezTo>
                <a:cubicBezTo>
                  <a:pt x="4367450" y="477745"/>
                  <a:pt x="4195338" y="388508"/>
                  <a:pt x="3984244" y="437883"/>
                </a:cubicBezTo>
                <a:cubicBezTo>
                  <a:pt x="3773150" y="487258"/>
                  <a:pt x="3711075" y="418147"/>
                  <a:pt x="3522303" y="437883"/>
                </a:cubicBezTo>
                <a:cubicBezTo>
                  <a:pt x="3333531" y="457619"/>
                  <a:pt x="3226424" y="401516"/>
                  <a:pt x="2944876" y="437883"/>
                </a:cubicBezTo>
                <a:cubicBezTo>
                  <a:pt x="2663328" y="474250"/>
                  <a:pt x="2655010" y="429955"/>
                  <a:pt x="2540677" y="437883"/>
                </a:cubicBezTo>
                <a:cubicBezTo>
                  <a:pt x="2426344" y="445811"/>
                  <a:pt x="2212215" y="415032"/>
                  <a:pt x="2020993" y="437883"/>
                </a:cubicBezTo>
                <a:cubicBezTo>
                  <a:pt x="1829771" y="460734"/>
                  <a:pt x="1623292" y="380399"/>
                  <a:pt x="1328081" y="437883"/>
                </a:cubicBezTo>
                <a:cubicBezTo>
                  <a:pt x="1032870" y="495367"/>
                  <a:pt x="1058744" y="396413"/>
                  <a:pt x="923883" y="437883"/>
                </a:cubicBezTo>
                <a:cubicBezTo>
                  <a:pt x="789022" y="479353"/>
                  <a:pt x="365257" y="401529"/>
                  <a:pt x="0" y="437883"/>
                </a:cubicBezTo>
                <a:cubicBezTo>
                  <a:pt x="-35542" y="233609"/>
                  <a:pt x="37119" y="175855"/>
                  <a:pt x="0" y="0"/>
                </a:cubicBezTo>
                <a:close/>
              </a:path>
            </a:pathLst>
          </a:custGeom>
          <a:noFill/>
          <a:ln>
            <a:solidFill>
              <a:srgbClr val="FD9E66"/>
            </a:solidFill>
            <a:extLst>
              <a:ext uri="{C807C97D-BFC1-408E-A445-0C87EB9F89A2}">
                <ask:lineSketchStyleProps xmlns:ask="http://schemas.microsoft.com/office/drawing/2018/sketchyshapes" xmlns="" sd="225581752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79BAB6-09E7-4274-B385-FA04875B20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60361" y="1829373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6339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" name="Google Shape;2010;p27"/>
          <p:cNvSpPr/>
          <p:nvPr/>
        </p:nvSpPr>
        <p:spPr>
          <a:xfrm rot="4965428">
            <a:off x="7113986" y="1120304"/>
            <a:ext cx="761148" cy="65768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016" name="Google Shape;2016;p27">
            <a:hlinkClick r:id="rId4" action="ppaction://hlinksldjump"/>
          </p:cNvPr>
          <p:cNvSpPr/>
          <p:nvPr/>
        </p:nvSpPr>
        <p:spPr>
          <a:xfrm rot="-2700000">
            <a:off x="1013163" y="430840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27">
            <a:hlinkClick r:id="rId5" action="ppaction://hlinksldjump"/>
          </p:cNvPr>
          <p:cNvSpPr/>
          <p:nvPr/>
        </p:nvSpPr>
        <p:spPr>
          <a:xfrm rot="8100000">
            <a:off x="7931483" y="578656"/>
            <a:ext cx="323035" cy="354282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8" name="Google Shape;2018;p27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019" name="Google Shape;2019;p27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0" name="Google Shape;2020;p27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1" name="Google Shape;2021;p27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2" name="Google Shape;2022;p27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3" name="Google Shape;2023;p27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024" name="Google Shape;2024;p27">
            <a:hlinkClick r:id="rId6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5" name="Google Shape;2025;p27">
            <a:hlinkClick r:id="rId7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6" name="Google Shape;2026;p27">
            <a:hlinkClick r:id="rId8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7" name="Google Shape;2027;p27">
            <a:hlinkClick r:id="rId8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8" name="Google Shape;2028;p27">
            <a:hlinkClick r:id="rId9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9" name="Google Shape;2029;p27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30" name="Google Shape;2030;p27">
            <a:hlinkClick r:id="rId10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xmlns="" id="{206F27A0-BCA9-4D4D-82D6-9A1FC4A355B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-2128100" y="1989155"/>
            <a:ext cx="3305616" cy="542209"/>
            <a:chOff x="1261243" y="3459798"/>
            <a:chExt cx="5462276" cy="793277"/>
          </a:xfrm>
        </p:grpSpPr>
        <p:sp>
          <p:nvSpPr>
            <p:cNvPr id="243" name="Google Shape;5312;p59">
              <a:extLst>
                <a:ext uri="{FF2B5EF4-FFF2-40B4-BE49-F238E27FC236}">
                  <a16:creationId xmlns:a16="http://schemas.microsoft.com/office/drawing/2014/main" xmlns="" id="{4CCB670D-EB29-47FB-BD59-97C19741E650}"/>
                </a:ext>
              </a:extLst>
            </p:cNvPr>
            <p:cNvSpPr/>
            <p:nvPr/>
          </p:nvSpPr>
          <p:spPr>
            <a:xfrm>
              <a:off x="2853962" y="3459798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B7E1E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313;p59">
              <a:extLst>
                <a:ext uri="{FF2B5EF4-FFF2-40B4-BE49-F238E27FC236}">
                  <a16:creationId xmlns:a16="http://schemas.microsoft.com/office/drawing/2014/main" xmlns="" id="{144AC801-73CD-4ECC-81FF-2133DC2B6950}"/>
                </a:ext>
              </a:extLst>
            </p:cNvPr>
            <p:cNvSpPr/>
            <p:nvPr/>
          </p:nvSpPr>
          <p:spPr>
            <a:xfrm>
              <a:off x="36354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5A8C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314;p59">
              <a:extLst>
                <a:ext uri="{FF2B5EF4-FFF2-40B4-BE49-F238E27FC236}">
                  <a16:creationId xmlns:a16="http://schemas.microsoft.com/office/drawing/2014/main" xmlns="" id="{589C938F-E2AF-4720-AF06-83B2131C9F03}"/>
                </a:ext>
              </a:extLst>
            </p:cNvPr>
            <p:cNvSpPr/>
            <p:nvPr/>
          </p:nvSpPr>
          <p:spPr>
            <a:xfrm>
              <a:off x="444668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AE39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315;p59">
              <a:extLst>
                <a:ext uri="{FF2B5EF4-FFF2-40B4-BE49-F238E27FC236}">
                  <a16:creationId xmlns:a16="http://schemas.microsoft.com/office/drawing/2014/main" xmlns="" id="{AFECA36C-BD7F-4FF3-AB7E-711F7B742A6E}"/>
                </a:ext>
              </a:extLst>
            </p:cNvPr>
            <p:cNvSpPr/>
            <p:nvPr/>
          </p:nvSpPr>
          <p:spPr>
            <a:xfrm>
              <a:off x="20526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D9E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320;p59">
              <a:extLst>
                <a:ext uri="{FF2B5EF4-FFF2-40B4-BE49-F238E27FC236}">
                  <a16:creationId xmlns:a16="http://schemas.microsoft.com/office/drawing/2014/main" xmlns="" id="{5EDC35CC-7C03-41C5-B9E5-3683BF38085E}"/>
                </a:ext>
              </a:extLst>
            </p:cNvPr>
            <p:cNvSpPr/>
            <p:nvPr/>
          </p:nvSpPr>
          <p:spPr>
            <a:xfrm>
              <a:off x="517783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BDF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321;p59">
              <a:extLst>
                <a:ext uri="{FF2B5EF4-FFF2-40B4-BE49-F238E27FC236}">
                  <a16:creationId xmlns:a16="http://schemas.microsoft.com/office/drawing/2014/main" xmlns="" id="{294B3F6B-093E-4BD2-B685-9666ADF3EE4B}"/>
                </a:ext>
              </a:extLst>
            </p:cNvPr>
            <p:cNvSpPr/>
            <p:nvPr/>
          </p:nvSpPr>
          <p:spPr>
            <a:xfrm>
              <a:off x="5932119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92CAD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324;p59">
              <a:extLst>
                <a:ext uri="{FF2B5EF4-FFF2-40B4-BE49-F238E27FC236}">
                  <a16:creationId xmlns:a16="http://schemas.microsoft.com/office/drawing/2014/main" xmlns="" id="{0B5E5F07-9922-4F43-8F58-ECB981ED144C}"/>
                </a:ext>
              </a:extLst>
            </p:cNvPr>
            <p:cNvSpPr/>
            <p:nvPr/>
          </p:nvSpPr>
          <p:spPr>
            <a:xfrm>
              <a:off x="12612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EC9A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" name="TextBox 253">
            <a:extLst>
              <a:ext uri="{FF2B5EF4-FFF2-40B4-BE49-F238E27FC236}">
                <a16:creationId xmlns:a16="http://schemas.microsoft.com/office/drawing/2014/main" xmlns="" id="{BC9FCC7D-443C-4F0F-ACDD-6B1F32CED3F6}"/>
              </a:ext>
            </a:extLst>
          </p:cNvPr>
          <p:cNvSpPr txBox="1"/>
          <p:nvPr/>
        </p:nvSpPr>
        <p:spPr>
          <a:xfrm>
            <a:off x="2401491" y="178361"/>
            <a:ext cx="572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002060"/>
                </a:solidFill>
                <a:latin typeface="+mn-lt"/>
              </a:rPr>
              <a:t>Lực hút của Trái Đất</a:t>
            </a:r>
            <a:endParaRPr lang="en-US" sz="36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7E17E25-AE14-47F7-B07F-DD1371440AF1}"/>
              </a:ext>
            </a:extLst>
          </p:cNvPr>
          <p:cNvSpPr txBox="1"/>
          <p:nvPr/>
        </p:nvSpPr>
        <p:spPr>
          <a:xfrm>
            <a:off x="3234866" y="695145"/>
            <a:ext cx="3338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>
                <a:solidFill>
                  <a:srgbClr val="C00000"/>
                </a:solidFill>
                <a:latin typeface="+mn-lt"/>
              </a:rPr>
              <a:t>Tôi tỏa sáng</a:t>
            </a:r>
            <a:endParaRPr lang="en-US" sz="2800" b="1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318A08-B2BF-456D-A25D-7055C19A6AE9}"/>
              </a:ext>
            </a:extLst>
          </p:cNvPr>
          <p:cNvSpPr txBox="1"/>
          <p:nvPr/>
        </p:nvSpPr>
        <p:spPr>
          <a:xfrm>
            <a:off x="1195737" y="1225116"/>
            <a:ext cx="5877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latin typeface="+mn-lt"/>
              </a:rPr>
              <a:t>Nhiệm vụ: Dựa trên tinh thần giơ tay phát biểu. </a:t>
            </a:r>
            <a:endParaRPr lang="en-US" sz="2000">
              <a:latin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09D6F15-372B-4454-AD7F-D68C44E21832}"/>
              </a:ext>
            </a:extLst>
          </p:cNvPr>
          <p:cNvSpPr txBox="1"/>
          <p:nvPr/>
        </p:nvSpPr>
        <p:spPr>
          <a:xfrm>
            <a:off x="570954" y="1745864"/>
            <a:ext cx="5877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latin typeface="+mn-lt"/>
              </a:rPr>
              <a:t>2. Lực nào sau đây là lực hút của Trái Đất?</a:t>
            </a:r>
          </a:p>
          <a:p>
            <a:pPr marL="342900" indent="-342900">
              <a:buFontTx/>
              <a:buChar char="-"/>
            </a:pPr>
            <a:r>
              <a:rPr lang="vi-VN" sz="2000">
                <a:latin typeface="+mn-lt"/>
              </a:rPr>
              <a:t>Lực làm cho chiếc thuyền nổi trên mặt nước.</a:t>
            </a:r>
          </a:p>
          <a:p>
            <a:pPr marL="342900" indent="-342900">
              <a:buFontTx/>
              <a:buChar char="-"/>
            </a:pPr>
            <a:r>
              <a:rPr lang="vi-VN" sz="2000">
                <a:latin typeface="+mn-lt"/>
              </a:rPr>
              <a:t>Lực kéo chiếc thuyền chìm xuống khi bị nước tràn vào.</a:t>
            </a:r>
          </a:p>
          <a:p>
            <a:pPr marL="342900" indent="-342900">
              <a:buFontTx/>
              <a:buChar char="-"/>
            </a:pPr>
            <a:r>
              <a:rPr lang="vi-VN" sz="2000">
                <a:latin typeface="+mn-lt"/>
              </a:rPr>
              <a:t>Lực đẩy thuyền đi theo dòng nước.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8A6ECFB-8217-41EB-B28A-5C1A75DAA14C}"/>
              </a:ext>
            </a:extLst>
          </p:cNvPr>
          <p:cNvSpPr/>
          <p:nvPr/>
        </p:nvSpPr>
        <p:spPr>
          <a:xfrm>
            <a:off x="570954" y="1745864"/>
            <a:ext cx="5774267" cy="1422333"/>
          </a:xfrm>
          <a:custGeom>
            <a:avLst/>
            <a:gdLst>
              <a:gd name="connsiteX0" fmla="*/ 0 w 5774267"/>
              <a:gd name="connsiteY0" fmla="*/ 0 h 1422333"/>
              <a:gd name="connsiteX1" fmla="*/ 577427 w 5774267"/>
              <a:gd name="connsiteY1" fmla="*/ 0 h 1422333"/>
              <a:gd name="connsiteX2" fmla="*/ 981625 w 5774267"/>
              <a:gd name="connsiteY2" fmla="*/ 0 h 1422333"/>
              <a:gd name="connsiteX3" fmla="*/ 1385824 w 5774267"/>
              <a:gd name="connsiteY3" fmla="*/ 0 h 1422333"/>
              <a:gd name="connsiteX4" fmla="*/ 2078736 w 5774267"/>
              <a:gd name="connsiteY4" fmla="*/ 0 h 1422333"/>
              <a:gd name="connsiteX5" fmla="*/ 2482935 w 5774267"/>
              <a:gd name="connsiteY5" fmla="*/ 0 h 1422333"/>
              <a:gd name="connsiteX6" fmla="*/ 2944876 w 5774267"/>
              <a:gd name="connsiteY6" fmla="*/ 0 h 1422333"/>
              <a:gd name="connsiteX7" fmla="*/ 3464560 w 5774267"/>
              <a:gd name="connsiteY7" fmla="*/ 0 h 1422333"/>
              <a:gd name="connsiteX8" fmla="*/ 4041987 w 5774267"/>
              <a:gd name="connsiteY8" fmla="*/ 0 h 1422333"/>
              <a:gd name="connsiteX9" fmla="*/ 4677156 w 5774267"/>
              <a:gd name="connsiteY9" fmla="*/ 0 h 1422333"/>
              <a:gd name="connsiteX10" fmla="*/ 5774267 w 5774267"/>
              <a:gd name="connsiteY10" fmla="*/ 0 h 1422333"/>
              <a:gd name="connsiteX11" fmla="*/ 5774267 w 5774267"/>
              <a:gd name="connsiteY11" fmla="*/ 474111 h 1422333"/>
              <a:gd name="connsiteX12" fmla="*/ 5774267 w 5774267"/>
              <a:gd name="connsiteY12" fmla="*/ 933999 h 1422333"/>
              <a:gd name="connsiteX13" fmla="*/ 5774267 w 5774267"/>
              <a:gd name="connsiteY13" fmla="*/ 1422333 h 1422333"/>
              <a:gd name="connsiteX14" fmla="*/ 5312326 w 5774267"/>
              <a:gd name="connsiteY14" fmla="*/ 1422333 h 1422333"/>
              <a:gd name="connsiteX15" fmla="*/ 4850384 w 5774267"/>
              <a:gd name="connsiteY15" fmla="*/ 1422333 h 1422333"/>
              <a:gd name="connsiteX16" fmla="*/ 4272958 w 5774267"/>
              <a:gd name="connsiteY16" fmla="*/ 1422333 h 1422333"/>
              <a:gd name="connsiteX17" fmla="*/ 3868759 w 5774267"/>
              <a:gd name="connsiteY17" fmla="*/ 1422333 h 1422333"/>
              <a:gd name="connsiteX18" fmla="*/ 3349075 w 5774267"/>
              <a:gd name="connsiteY18" fmla="*/ 1422333 h 1422333"/>
              <a:gd name="connsiteX19" fmla="*/ 2656163 w 5774267"/>
              <a:gd name="connsiteY19" fmla="*/ 1422333 h 1422333"/>
              <a:gd name="connsiteX20" fmla="*/ 2251964 w 5774267"/>
              <a:gd name="connsiteY20" fmla="*/ 1422333 h 1422333"/>
              <a:gd name="connsiteX21" fmla="*/ 1790023 w 5774267"/>
              <a:gd name="connsiteY21" fmla="*/ 1422333 h 1422333"/>
              <a:gd name="connsiteX22" fmla="*/ 1212596 w 5774267"/>
              <a:gd name="connsiteY22" fmla="*/ 1422333 h 1422333"/>
              <a:gd name="connsiteX23" fmla="*/ 635169 w 5774267"/>
              <a:gd name="connsiteY23" fmla="*/ 1422333 h 1422333"/>
              <a:gd name="connsiteX24" fmla="*/ 0 w 5774267"/>
              <a:gd name="connsiteY24" fmla="*/ 1422333 h 1422333"/>
              <a:gd name="connsiteX25" fmla="*/ 0 w 5774267"/>
              <a:gd name="connsiteY25" fmla="*/ 962445 h 1422333"/>
              <a:gd name="connsiteX26" fmla="*/ 0 w 5774267"/>
              <a:gd name="connsiteY26" fmla="*/ 488334 h 1422333"/>
              <a:gd name="connsiteX27" fmla="*/ 0 w 5774267"/>
              <a:gd name="connsiteY27" fmla="*/ 0 h 142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774267" h="1422333" extrusionOk="0">
                <a:moveTo>
                  <a:pt x="0" y="0"/>
                </a:moveTo>
                <a:cubicBezTo>
                  <a:pt x="221232" y="-6679"/>
                  <a:pt x="331114" y="28433"/>
                  <a:pt x="577427" y="0"/>
                </a:cubicBezTo>
                <a:cubicBezTo>
                  <a:pt x="823740" y="-28433"/>
                  <a:pt x="881064" y="33134"/>
                  <a:pt x="981625" y="0"/>
                </a:cubicBezTo>
                <a:cubicBezTo>
                  <a:pt x="1082186" y="-33134"/>
                  <a:pt x="1235142" y="28674"/>
                  <a:pt x="1385824" y="0"/>
                </a:cubicBezTo>
                <a:cubicBezTo>
                  <a:pt x="1536506" y="-28674"/>
                  <a:pt x="1925079" y="470"/>
                  <a:pt x="2078736" y="0"/>
                </a:cubicBezTo>
                <a:cubicBezTo>
                  <a:pt x="2232393" y="-470"/>
                  <a:pt x="2341265" y="16770"/>
                  <a:pt x="2482935" y="0"/>
                </a:cubicBezTo>
                <a:cubicBezTo>
                  <a:pt x="2624605" y="-16770"/>
                  <a:pt x="2781718" y="29745"/>
                  <a:pt x="2944876" y="0"/>
                </a:cubicBezTo>
                <a:cubicBezTo>
                  <a:pt x="3108034" y="-29745"/>
                  <a:pt x="3306790" y="21641"/>
                  <a:pt x="3464560" y="0"/>
                </a:cubicBezTo>
                <a:cubicBezTo>
                  <a:pt x="3622330" y="-21641"/>
                  <a:pt x="3834974" y="69095"/>
                  <a:pt x="4041987" y="0"/>
                </a:cubicBezTo>
                <a:cubicBezTo>
                  <a:pt x="4249000" y="-69095"/>
                  <a:pt x="4449236" y="50952"/>
                  <a:pt x="4677156" y="0"/>
                </a:cubicBezTo>
                <a:cubicBezTo>
                  <a:pt x="4905076" y="-50952"/>
                  <a:pt x="5243867" y="39301"/>
                  <a:pt x="5774267" y="0"/>
                </a:cubicBezTo>
                <a:cubicBezTo>
                  <a:pt x="5793173" y="102147"/>
                  <a:pt x="5740737" y="363454"/>
                  <a:pt x="5774267" y="474111"/>
                </a:cubicBezTo>
                <a:cubicBezTo>
                  <a:pt x="5807797" y="584768"/>
                  <a:pt x="5771263" y="798517"/>
                  <a:pt x="5774267" y="933999"/>
                </a:cubicBezTo>
                <a:cubicBezTo>
                  <a:pt x="5777271" y="1069481"/>
                  <a:pt x="5736231" y="1296101"/>
                  <a:pt x="5774267" y="1422333"/>
                </a:cubicBezTo>
                <a:cubicBezTo>
                  <a:pt x="5580498" y="1470108"/>
                  <a:pt x="5524213" y="1380903"/>
                  <a:pt x="5312326" y="1422333"/>
                </a:cubicBezTo>
                <a:cubicBezTo>
                  <a:pt x="5100439" y="1463763"/>
                  <a:pt x="5045833" y="1404859"/>
                  <a:pt x="4850384" y="1422333"/>
                </a:cubicBezTo>
                <a:cubicBezTo>
                  <a:pt x="4654935" y="1439807"/>
                  <a:pt x="4551916" y="1378863"/>
                  <a:pt x="4272958" y="1422333"/>
                </a:cubicBezTo>
                <a:cubicBezTo>
                  <a:pt x="3994000" y="1465803"/>
                  <a:pt x="3983092" y="1414405"/>
                  <a:pt x="3868759" y="1422333"/>
                </a:cubicBezTo>
                <a:cubicBezTo>
                  <a:pt x="3754426" y="1430261"/>
                  <a:pt x="3540297" y="1399482"/>
                  <a:pt x="3349075" y="1422333"/>
                </a:cubicBezTo>
                <a:cubicBezTo>
                  <a:pt x="3157853" y="1445184"/>
                  <a:pt x="2951374" y="1364849"/>
                  <a:pt x="2656163" y="1422333"/>
                </a:cubicBezTo>
                <a:cubicBezTo>
                  <a:pt x="2360952" y="1479817"/>
                  <a:pt x="2394342" y="1391127"/>
                  <a:pt x="2251964" y="1422333"/>
                </a:cubicBezTo>
                <a:cubicBezTo>
                  <a:pt x="2109586" y="1453539"/>
                  <a:pt x="1926966" y="1385259"/>
                  <a:pt x="1790023" y="1422333"/>
                </a:cubicBezTo>
                <a:cubicBezTo>
                  <a:pt x="1653080" y="1459407"/>
                  <a:pt x="1425920" y="1420736"/>
                  <a:pt x="1212596" y="1422333"/>
                </a:cubicBezTo>
                <a:cubicBezTo>
                  <a:pt x="999272" y="1423930"/>
                  <a:pt x="837062" y="1366225"/>
                  <a:pt x="635169" y="1422333"/>
                </a:cubicBezTo>
                <a:cubicBezTo>
                  <a:pt x="433276" y="1478441"/>
                  <a:pt x="131706" y="1396614"/>
                  <a:pt x="0" y="1422333"/>
                </a:cubicBezTo>
                <a:cubicBezTo>
                  <a:pt x="-25678" y="1268078"/>
                  <a:pt x="8660" y="1077011"/>
                  <a:pt x="0" y="962445"/>
                </a:cubicBezTo>
                <a:cubicBezTo>
                  <a:pt x="-8660" y="847879"/>
                  <a:pt x="34647" y="659887"/>
                  <a:pt x="0" y="488334"/>
                </a:cubicBezTo>
                <a:cubicBezTo>
                  <a:pt x="-34647" y="316781"/>
                  <a:pt x="9749" y="214093"/>
                  <a:pt x="0" y="0"/>
                </a:cubicBezTo>
                <a:close/>
              </a:path>
            </a:pathLst>
          </a:custGeom>
          <a:noFill/>
          <a:ln>
            <a:solidFill>
              <a:srgbClr val="FD9E66"/>
            </a:solidFill>
            <a:extLst>
              <a:ext uri="{C807C97D-BFC1-408E-A445-0C87EB9F89A2}">
                <ask:lineSketchStyleProps xmlns:ask="http://schemas.microsoft.com/office/drawing/2018/sketchyshapes" xmlns="" sd="225581752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79BAB6-09E7-4274-B385-FA04875B20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8986" y="1257839"/>
            <a:ext cx="5143500" cy="51435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BB6EF19-EA75-4B88-B517-E2F0AA51ABFE}"/>
              </a:ext>
            </a:extLst>
          </p:cNvPr>
          <p:cNvSpPr txBox="1"/>
          <p:nvPr/>
        </p:nvSpPr>
        <p:spPr>
          <a:xfrm>
            <a:off x="797460" y="3384089"/>
            <a:ext cx="5010673" cy="830997"/>
          </a:xfrm>
          <a:prstGeom prst="rect">
            <a:avLst/>
          </a:prstGeom>
          <a:solidFill>
            <a:srgbClr val="FBDF66"/>
          </a:solidFill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vi-VN" sz="2400">
                <a:latin typeface="+mn-lt"/>
              </a:rPr>
              <a:t>Lực kéo chiếc thuyền chìm xuống khi bị nước tràn vào.</a:t>
            </a:r>
          </a:p>
        </p:txBody>
      </p:sp>
    </p:spTree>
    <p:extLst>
      <p:ext uri="{BB962C8B-B14F-4D97-AF65-F5344CB8AC3E}">
        <p14:creationId xmlns:p14="http://schemas.microsoft.com/office/powerpoint/2010/main" val="18828936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" name="Google Shape;2010;p27"/>
          <p:cNvSpPr/>
          <p:nvPr/>
        </p:nvSpPr>
        <p:spPr>
          <a:xfrm rot="4965428">
            <a:off x="7113986" y="1120304"/>
            <a:ext cx="761148" cy="657681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016" name="Google Shape;2016;p27">
            <a:hlinkClick r:id="rId4" action="ppaction://hlinksldjump"/>
          </p:cNvPr>
          <p:cNvSpPr/>
          <p:nvPr/>
        </p:nvSpPr>
        <p:spPr>
          <a:xfrm rot="-2700000">
            <a:off x="1013163" y="430840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7" name="Google Shape;2017;p27">
            <a:hlinkClick r:id="rId5" action="ppaction://hlinksldjump"/>
          </p:cNvPr>
          <p:cNvSpPr/>
          <p:nvPr/>
        </p:nvSpPr>
        <p:spPr>
          <a:xfrm rot="8100000">
            <a:off x="7931483" y="578656"/>
            <a:ext cx="323035" cy="354282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8" name="Google Shape;2018;p27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019" name="Google Shape;2019;p27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0" name="Google Shape;2020;p27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1" name="Google Shape;2021;p27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2" name="Google Shape;2022;p27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23" name="Google Shape;2023;p27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024" name="Google Shape;2024;p27">
            <a:hlinkClick r:id="rId6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5" name="Google Shape;2025;p27">
            <a:hlinkClick r:id="rId7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6" name="Google Shape;2026;p27">
            <a:hlinkClick r:id="rId8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7" name="Google Shape;2027;p27">
            <a:hlinkClick r:id="rId9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8" name="Google Shape;2028;p27">
            <a:hlinkClick r:id="rId10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29" name="Google Shape;2029;p27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030" name="Google Shape;2030;p27">
            <a:hlinkClick r:id="rId11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xmlns="" id="{206F27A0-BCA9-4D4D-82D6-9A1FC4A355B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-2128100" y="1989155"/>
            <a:ext cx="3305616" cy="542209"/>
            <a:chOff x="1261243" y="3459798"/>
            <a:chExt cx="5462276" cy="793277"/>
          </a:xfrm>
        </p:grpSpPr>
        <p:sp>
          <p:nvSpPr>
            <p:cNvPr id="243" name="Google Shape;5312;p59">
              <a:extLst>
                <a:ext uri="{FF2B5EF4-FFF2-40B4-BE49-F238E27FC236}">
                  <a16:creationId xmlns:a16="http://schemas.microsoft.com/office/drawing/2014/main" xmlns="" id="{4CCB670D-EB29-47FB-BD59-97C19741E650}"/>
                </a:ext>
              </a:extLst>
            </p:cNvPr>
            <p:cNvSpPr/>
            <p:nvPr/>
          </p:nvSpPr>
          <p:spPr>
            <a:xfrm>
              <a:off x="2853962" y="3459798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B7E1E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313;p59">
              <a:extLst>
                <a:ext uri="{FF2B5EF4-FFF2-40B4-BE49-F238E27FC236}">
                  <a16:creationId xmlns:a16="http://schemas.microsoft.com/office/drawing/2014/main" xmlns="" id="{144AC801-73CD-4ECC-81FF-2133DC2B6950}"/>
                </a:ext>
              </a:extLst>
            </p:cNvPr>
            <p:cNvSpPr/>
            <p:nvPr/>
          </p:nvSpPr>
          <p:spPr>
            <a:xfrm>
              <a:off x="36354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5A8C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314;p59">
              <a:extLst>
                <a:ext uri="{FF2B5EF4-FFF2-40B4-BE49-F238E27FC236}">
                  <a16:creationId xmlns:a16="http://schemas.microsoft.com/office/drawing/2014/main" xmlns="" id="{589C938F-E2AF-4720-AF06-83B2131C9F03}"/>
                </a:ext>
              </a:extLst>
            </p:cNvPr>
            <p:cNvSpPr/>
            <p:nvPr/>
          </p:nvSpPr>
          <p:spPr>
            <a:xfrm>
              <a:off x="444668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AE39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315;p59">
              <a:extLst>
                <a:ext uri="{FF2B5EF4-FFF2-40B4-BE49-F238E27FC236}">
                  <a16:creationId xmlns:a16="http://schemas.microsoft.com/office/drawing/2014/main" xmlns="" id="{AFECA36C-BD7F-4FF3-AB7E-711F7B742A6E}"/>
                </a:ext>
              </a:extLst>
            </p:cNvPr>
            <p:cNvSpPr/>
            <p:nvPr/>
          </p:nvSpPr>
          <p:spPr>
            <a:xfrm>
              <a:off x="20526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D9E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320;p59">
              <a:extLst>
                <a:ext uri="{FF2B5EF4-FFF2-40B4-BE49-F238E27FC236}">
                  <a16:creationId xmlns:a16="http://schemas.microsoft.com/office/drawing/2014/main" xmlns="" id="{5EDC35CC-7C03-41C5-B9E5-3683BF38085E}"/>
                </a:ext>
              </a:extLst>
            </p:cNvPr>
            <p:cNvSpPr/>
            <p:nvPr/>
          </p:nvSpPr>
          <p:spPr>
            <a:xfrm>
              <a:off x="517783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BDF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321;p59">
              <a:extLst>
                <a:ext uri="{FF2B5EF4-FFF2-40B4-BE49-F238E27FC236}">
                  <a16:creationId xmlns:a16="http://schemas.microsoft.com/office/drawing/2014/main" xmlns="" id="{294B3F6B-093E-4BD2-B685-9666ADF3EE4B}"/>
                </a:ext>
              </a:extLst>
            </p:cNvPr>
            <p:cNvSpPr/>
            <p:nvPr/>
          </p:nvSpPr>
          <p:spPr>
            <a:xfrm>
              <a:off x="5932119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92CAD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324;p59">
              <a:extLst>
                <a:ext uri="{FF2B5EF4-FFF2-40B4-BE49-F238E27FC236}">
                  <a16:creationId xmlns:a16="http://schemas.microsoft.com/office/drawing/2014/main" xmlns="" id="{0B5E5F07-9922-4F43-8F58-ECB981ED144C}"/>
                </a:ext>
              </a:extLst>
            </p:cNvPr>
            <p:cNvSpPr/>
            <p:nvPr/>
          </p:nvSpPr>
          <p:spPr>
            <a:xfrm>
              <a:off x="12612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EC9A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4" name="TextBox 253">
            <a:extLst>
              <a:ext uri="{FF2B5EF4-FFF2-40B4-BE49-F238E27FC236}">
                <a16:creationId xmlns:a16="http://schemas.microsoft.com/office/drawing/2014/main" xmlns="" id="{BC9FCC7D-443C-4F0F-ACDD-6B1F32CED3F6}"/>
              </a:ext>
            </a:extLst>
          </p:cNvPr>
          <p:cNvSpPr txBox="1"/>
          <p:nvPr/>
        </p:nvSpPr>
        <p:spPr>
          <a:xfrm>
            <a:off x="2401491" y="178361"/>
            <a:ext cx="572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rgbClr val="002060"/>
                </a:solidFill>
                <a:latin typeface="+mn-lt"/>
              </a:rPr>
              <a:t>Lực hút của Trái Đất</a:t>
            </a:r>
            <a:endParaRPr lang="en-US" sz="3600" b="1">
              <a:solidFill>
                <a:srgbClr val="002060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7E17E25-AE14-47F7-B07F-DD1371440AF1}"/>
              </a:ext>
            </a:extLst>
          </p:cNvPr>
          <p:cNvSpPr txBox="1"/>
          <p:nvPr/>
        </p:nvSpPr>
        <p:spPr>
          <a:xfrm>
            <a:off x="2572780" y="752888"/>
            <a:ext cx="3338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C00000"/>
                </a:solidFill>
                <a:latin typeface="+mn-lt"/>
              </a:rPr>
              <a:t>Hoạt động theo cặp đôi</a:t>
            </a:r>
            <a:endParaRPr lang="en-US" sz="240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318A08-B2BF-456D-A25D-7055C19A6AE9}"/>
              </a:ext>
            </a:extLst>
          </p:cNvPr>
          <p:cNvSpPr txBox="1"/>
          <p:nvPr/>
        </p:nvSpPr>
        <p:spPr>
          <a:xfrm>
            <a:off x="977752" y="1142749"/>
            <a:ext cx="5877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latin typeface="+mn-lt"/>
              </a:rPr>
              <a:t>Nhiệm vụ: Hoàn thành phiếu học tập, trong thời gian 5 phút </a:t>
            </a:r>
            <a:endParaRPr lang="en-US" sz="2000">
              <a:latin typeface="+mn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E7CAB68-4F23-437F-A5A7-136B83E422DF}"/>
              </a:ext>
            </a:extLst>
          </p:cNvPr>
          <p:cNvGrpSpPr/>
          <p:nvPr/>
        </p:nvGrpSpPr>
        <p:grpSpPr>
          <a:xfrm>
            <a:off x="889000" y="1724816"/>
            <a:ext cx="5877018" cy="1595471"/>
            <a:chOff x="889000" y="1724816"/>
            <a:chExt cx="5877018" cy="159547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B09D6F15-372B-4454-AD7F-D68C44E21832}"/>
                </a:ext>
              </a:extLst>
            </p:cNvPr>
            <p:cNvSpPr txBox="1"/>
            <p:nvPr/>
          </p:nvSpPr>
          <p:spPr>
            <a:xfrm>
              <a:off x="889000" y="1724816"/>
              <a:ext cx="587701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>
                  <a:latin typeface="+mn-lt"/>
                </a:rPr>
                <a:t>3. Các lực vẽ trong một mặt phẳng đứng dưới dây, lực nào có thể là lực hút của Trái Đất? Vì sao?</a:t>
              </a:r>
            </a:p>
            <a:p>
              <a:endParaRPr lang="en-US" sz="2000">
                <a:latin typeface="+mn-lt"/>
              </a:endParaRP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xmlns="" id="{C5DF1502-A47D-4420-BA4A-AE816757BF7F}"/>
                </a:ext>
              </a:extLst>
            </p:cNvPr>
            <p:cNvCxnSpPr>
              <a:cxnSpLocks/>
            </p:cNvCxnSpPr>
            <p:nvPr/>
          </p:nvCxnSpPr>
          <p:spPr>
            <a:xfrm>
              <a:off x="1130800" y="2538960"/>
              <a:ext cx="1190093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xmlns="" id="{8899974A-91FD-4B04-A2B6-4F17F064B26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7203" y="2538960"/>
              <a:ext cx="1169064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xmlns="" id="{006C19B5-0D3E-4ED6-A397-9A7D63F34A1F}"/>
                </a:ext>
              </a:extLst>
            </p:cNvPr>
            <p:cNvCxnSpPr>
              <a:cxnSpLocks/>
            </p:cNvCxnSpPr>
            <p:nvPr/>
          </p:nvCxnSpPr>
          <p:spPr>
            <a:xfrm>
              <a:off x="4296670" y="2414467"/>
              <a:ext cx="0" cy="905819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xmlns="" id="{ADE5E672-5B9A-43AF-B995-EA1E7E9CC6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28003" y="2414467"/>
              <a:ext cx="0" cy="90582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8A6ECFB-8217-41EB-B28A-5C1A75DAA14C}"/>
              </a:ext>
            </a:extLst>
          </p:cNvPr>
          <p:cNvSpPr/>
          <p:nvPr/>
        </p:nvSpPr>
        <p:spPr>
          <a:xfrm>
            <a:off x="889000" y="1571219"/>
            <a:ext cx="5774267" cy="1862915"/>
          </a:xfrm>
          <a:custGeom>
            <a:avLst/>
            <a:gdLst>
              <a:gd name="connsiteX0" fmla="*/ 0 w 5774267"/>
              <a:gd name="connsiteY0" fmla="*/ 0 h 1862915"/>
              <a:gd name="connsiteX1" fmla="*/ 577427 w 5774267"/>
              <a:gd name="connsiteY1" fmla="*/ 0 h 1862915"/>
              <a:gd name="connsiteX2" fmla="*/ 981625 w 5774267"/>
              <a:gd name="connsiteY2" fmla="*/ 0 h 1862915"/>
              <a:gd name="connsiteX3" fmla="*/ 1385824 w 5774267"/>
              <a:gd name="connsiteY3" fmla="*/ 0 h 1862915"/>
              <a:gd name="connsiteX4" fmla="*/ 2078736 w 5774267"/>
              <a:gd name="connsiteY4" fmla="*/ 0 h 1862915"/>
              <a:gd name="connsiteX5" fmla="*/ 2482935 w 5774267"/>
              <a:gd name="connsiteY5" fmla="*/ 0 h 1862915"/>
              <a:gd name="connsiteX6" fmla="*/ 2944876 w 5774267"/>
              <a:gd name="connsiteY6" fmla="*/ 0 h 1862915"/>
              <a:gd name="connsiteX7" fmla="*/ 3464560 w 5774267"/>
              <a:gd name="connsiteY7" fmla="*/ 0 h 1862915"/>
              <a:gd name="connsiteX8" fmla="*/ 4041987 w 5774267"/>
              <a:gd name="connsiteY8" fmla="*/ 0 h 1862915"/>
              <a:gd name="connsiteX9" fmla="*/ 4677156 w 5774267"/>
              <a:gd name="connsiteY9" fmla="*/ 0 h 1862915"/>
              <a:gd name="connsiteX10" fmla="*/ 5774267 w 5774267"/>
              <a:gd name="connsiteY10" fmla="*/ 0 h 1862915"/>
              <a:gd name="connsiteX11" fmla="*/ 5774267 w 5774267"/>
              <a:gd name="connsiteY11" fmla="*/ 465729 h 1862915"/>
              <a:gd name="connsiteX12" fmla="*/ 5774267 w 5774267"/>
              <a:gd name="connsiteY12" fmla="*/ 912828 h 1862915"/>
              <a:gd name="connsiteX13" fmla="*/ 5774267 w 5774267"/>
              <a:gd name="connsiteY13" fmla="*/ 1378557 h 1862915"/>
              <a:gd name="connsiteX14" fmla="*/ 5774267 w 5774267"/>
              <a:gd name="connsiteY14" fmla="*/ 1862915 h 1862915"/>
              <a:gd name="connsiteX15" fmla="*/ 5081355 w 5774267"/>
              <a:gd name="connsiteY15" fmla="*/ 1862915 h 1862915"/>
              <a:gd name="connsiteX16" fmla="*/ 4503928 w 5774267"/>
              <a:gd name="connsiteY16" fmla="*/ 1862915 h 1862915"/>
              <a:gd name="connsiteX17" fmla="*/ 4099730 w 5774267"/>
              <a:gd name="connsiteY17" fmla="*/ 1862915 h 1862915"/>
              <a:gd name="connsiteX18" fmla="*/ 3580046 w 5774267"/>
              <a:gd name="connsiteY18" fmla="*/ 1862915 h 1862915"/>
              <a:gd name="connsiteX19" fmla="*/ 2887133 w 5774267"/>
              <a:gd name="connsiteY19" fmla="*/ 1862915 h 1862915"/>
              <a:gd name="connsiteX20" fmla="*/ 2482935 w 5774267"/>
              <a:gd name="connsiteY20" fmla="*/ 1862915 h 1862915"/>
              <a:gd name="connsiteX21" fmla="*/ 2020993 w 5774267"/>
              <a:gd name="connsiteY21" fmla="*/ 1862915 h 1862915"/>
              <a:gd name="connsiteX22" fmla="*/ 1443567 w 5774267"/>
              <a:gd name="connsiteY22" fmla="*/ 1862915 h 1862915"/>
              <a:gd name="connsiteX23" fmla="*/ 866140 w 5774267"/>
              <a:gd name="connsiteY23" fmla="*/ 1862915 h 1862915"/>
              <a:gd name="connsiteX24" fmla="*/ 0 w 5774267"/>
              <a:gd name="connsiteY24" fmla="*/ 1862915 h 1862915"/>
              <a:gd name="connsiteX25" fmla="*/ 0 w 5774267"/>
              <a:gd name="connsiteY25" fmla="*/ 1415815 h 1862915"/>
              <a:gd name="connsiteX26" fmla="*/ 0 w 5774267"/>
              <a:gd name="connsiteY26" fmla="*/ 950087 h 1862915"/>
              <a:gd name="connsiteX27" fmla="*/ 0 w 5774267"/>
              <a:gd name="connsiteY27" fmla="*/ 540245 h 1862915"/>
              <a:gd name="connsiteX28" fmla="*/ 0 w 5774267"/>
              <a:gd name="connsiteY28" fmla="*/ 0 h 186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74267" h="1862915" extrusionOk="0">
                <a:moveTo>
                  <a:pt x="0" y="0"/>
                </a:moveTo>
                <a:cubicBezTo>
                  <a:pt x="221232" y="-6679"/>
                  <a:pt x="331114" y="28433"/>
                  <a:pt x="577427" y="0"/>
                </a:cubicBezTo>
                <a:cubicBezTo>
                  <a:pt x="823740" y="-28433"/>
                  <a:pt x="881064" y="33134"/>
                  <a:pt x="981625" y="0"/>
                </a:cubicBezTo>
                <a:cubicBezTo>
                  <a:pt x="1082186" y="-33134"/>
                  <a:pt x="1235142" y="28674"/>
                  <a:pt x="1385824" y="0"/>
                </a:cubicBezTo>
                <a:cubicBezTo>
                  <a:pt x="1536506" y="-28674"/>
                  <a:pt x="1925079" y="470"/>
                  <a:pt x="2078736" y="0"/>
                </a:cubicBezTo>
                <a:cubicBezTo>
                  <a:pt x="2232393" y="-470"/>
                  <a:pt x="2341265" y="16770"/>
                  <a:pt x="2482935" y="0"/>
                </a:cubicBezTo>
                <a:cubicBezTo>
                  <a:pt x="2624605" y="-16770"/>
                  <a:pt x="2781718" y="29745"/>
                  <a:pt x="2944876" y="0"/>
                </a:cubicBezTo>
                <a:cubicBezTo>
                  <a:pt x="3108034" y="-29745"/>
                  <a:pt x="3306790" y="21641"/>
                  <a:pt x="3464560" y="0"/>
                </a:cubicBezTo>
                <a:cubicBezTo>
                  <a:pt x="3622330" y="-21641"/>
                  <a:pt x="3834974" y="69095"/>
                  <a:pt x="4041987" y="0"/>
                </a:cubicBezTo>
                <a:cubicBezTo>
                  <a:pt x="4249000" y="-69095"/>
                  <a:pt x="4449236" y="50952"/>
                  <a:pt x="4677156" y="0"/>
                </a:cubicBezTo>
                <a:cubicBezTo>
                  <a:pt x="4905076" y="-50952"/>
                  <a:pt x="5243867" y="39301"/>
                  <a:pt x="5774267" y="0"/>
                </a:cubicBezTo>
                <a:cubicBezTo>
                  <a:pt x="5780786" y="225096"/>
                  <a:pt x="5756414" y="237560"/>
                  <a:pt x="5774267" y="465729"/>
                </a:cubicBezTo>
                <a:cubicBezTo>
                  <a:pt x="5792120" y="693898"/>
                  <a:pt x="5739380" y="723164"/>
                  <a:pt x="5774267" y="912828"/>
                </a:cubicBezTo>
                <a:cubicBezTo>
                  <a:pt x="5809154" y="1102492"/>
                  <a:pt x="5724553" y="1233479"/>
                  <a:pt x="5774267" y="1378557"/>
                </a:cubicBezTo>
                <a:cubicBezTo>
                  <a:pt x="5823981" y="1523635"/>
                  <a:pt x="5736569" y="1698412"/>
                  <a:pt x="5774267" y="1862915"/>
                </a:cubicBezTo>
                <a:cubicBezTo>
                  <a:pt x="5446425" y="1865749"/>
                  <a:pt x="5380419" y="1788500"/>
                  <a:pt x="5081355" y="1862915"/>
                </a:cubicBezTo>
                <a:cubicBezTo>
                  <a:pt x="4782291" y="1937330"/>
                  <a:pt x="4785476" y="1826548"/>
                  <a:pt x="4503928" y="1862915"/>
                </a:cubicBezTo>
                <a:cubicBezTo>
                  <a:pt x="4222380" y="1899282"/>
                  <a:pt x="4212700" y="1844595"/>
                  <a:pt x="4099730" y="1862915"/>
                </a:cubicBezTo>
                <a:cubicBezTo>
                  <a:pt x="3986760" y="1881235"/>
                  <a:pt x="3771268" y="1840064"/>
                  <a:pt x="3580046" y="1862915"/>
                </a:cubicBezTo>
                <a:cubicBezTo>
                  <a:pt x="3388824" y="1885766"/>
                  <a:pt x="3182647" y="1811040"/>
                  <a:pt x="2887133" y="1862915"/>
                </a:cubicBezTo>
                <a:cubicBezTo>
                  <a:pt x="2591619" y="1914790"/>
                  <a:pt x="2617796" y="1821445"/>
                  <a:pt x="2482935" y="1862915"/>
                </a:cubicBezTo>
                <a:cubicBezTo>
                  <a:pt x="2348074" y="1904385"/>
                  <a:pt x="2160214" y="1827281"/>
                  <a:pt x="2020993" y="1862915"/>
                </a:cubicBezTo>
                <a:cubicBezTo>
                  <a:pt x="1881772" y="1898549"/>
                  <a:pt x="1650715" y="1855035"/>
                  <a:pt x="1443567" y="1862915"/>
                </a:cubicBezTo>
                <a:cubicBezTo>
                  <a:pt x="1236419" y="1870795"/>
                  <a:pt x="1068033" y="1806807"/>
                  <a:pt x="866140" y="1862915"/>
                </a:cubicBezTo>
                <a:cubicBezTo>
                  <a:pt x="664247" y="1919023"/>
                  <a:pt x="348227" y="1776307"/>
                  <a:pt x="0" y="1862915"/>
                </a:cubicBezTo>
                <a:cubicBezTo>
                  <a:pt x="-12865" y="1656625"/>
                  <a:pt x="1022" y="1511758"/>
                  <a:pt x="0" y="1415815"/>
                </a:cubicBezTo>
                <a:cubicBezTo>
                  <a:pt x="-1022" y="1319872"/>
                  <a:pt x="22688" y="1122063"/>
                  <a:pt x="0" y="950087"/>
                </a:cubicBezTo>
                <a:cubicBezTo>
                  <a:pt x="-22688" y="778111"/>
                  <a:pt x="18727" y="636156"/>
                  <a:pt x="0" y="540245"/>
                </a:cubicBezTo>
                <a:cubicBezTo>
                  <a:pt x="-18727" y="444334"/>
                  <a:pt x="54334" y="228958"/>
                  <a:pt x="0" y="0"/>
                </a:cubicBezTo>
                <a:close/>
              </a:path>
            </a:pathLst>
          </a:custGeom>
          <a:noFill/>
          <a:ln>
            <a:solidFill>
              <a:srgbClr val="FD9E66"/>
            </a:solidFill>
            <a:extLst>
              <a:ext uri="{C807C97D-BFC1-408E-A445-0C87EB9F89A2}">
                <ask:lineSketchStyleProps xmlns:ask="http://schemas.microsoft.com/office/drawing/2018/sketchyshapes" xmlns="" sd="225581752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B8C1DB2-192A-4213-AF6E-E5DBDDD96BC1}"/>
              </a:ext>
            </a:extLst>
          </p:cNvPr>
          <p:cNvSpPr txBox="1"/>
          <p:nvPr/>
        </p:nvSpPr>
        <p:spPr>
          <a:xfrm>
            <a:off x="2490243" y="3788577"/>
            <a:ext cx="4364527" cy="919401"/>
          </a:xfrm>
          <a:prstGeom prst="roundRect">
            <a:avLst/>
          </a:prstGeom>
          <a:solidFill>
            <a:srgbClr val="92CAD6"/>
          </a:solidFill>
        </p:spPr>
        <p:txBody>
          <a:bodyPr wrap="square" rtlCol="0">
            <a:spAutoFit/>
          </a:bodyPr>
          <a:lstStyle/>
          <a:p>
            <a:r>
              <a:rPr lang="vi-VN" sz="2400">
                <a:latin typeface="+mn-lt"/>
              </a:rPr>
              <a:t>Vì phương hướng thẳng đứng, chiều từ trên xuống dưới</a:t>
            </a:r>
            <a:endParaRPr lang="en-US" sz="2400">
              <a:latin typeface="+mn-lt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xmlns="" id="{214FD4A5-E1E2-4B33-B672-8F4767272251}"/>
              </a:ext>
            </a:extLst>
          </p:cNvPr>
          <p:cNvCxnSpPr>
            <a:cxnSpLocks/>
          </p:cNvCxnSpPr>
          <p:nvPr/>
        </p:nvCxnSpPr>
        <p:spPr>
          <a:xfrm>
            <a:off x="2078403" y="3730435"/>
            <a:ext cx="0" cy="90581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93228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2" name="Google Shape;4212;p44"/>
          <p:cNvSpPr/>
          <p:nvPr/>
        </p:nvSpPr>
        <p:spPr>
          <a:xfrm rot="126755">
            <a:off x="2090684" y="972413"/>
            <a:ext cx="4703897" cy="3328063"/>
          </a:xfrm>
          <a:prstGeom prst="rect">
            <a:avLst/>
          </a:prstGeom>
          <a:solidFill>
            <a:srgbClr val="FD9E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4213" name="Google Shape;4213;p44"/>
          <p:cNvSpPr/>
          <p:nvPr/>
        </p:nvSpPr>
        <p:spPr>
          <a:xfrm rot="-135875">
            <a:off x="1909815" y="721845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4214" name="Google Shape;4214;p44"/>
          <p:cNvSpPr/>
          <p:nvPr/>
        </p:nvSpPr>
        <p:spPr>
          <a:xfrm rot="4829593">
            <a:off x="6015304" y="875314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4215" name="Google Shape;4215;p44"/>
          <p:cNvSpPr txBox="1">
            <a:spLocks noGrp="1"/>
          </p:cNvSpPr>
          <p:nvPr>
            <p:ph type="title"/>
          </p:nvPr>
        </p:nvSpPr>
        <p:spPr>
          <a:xfrm>
            <a:off x="2057650" y="2207817"/>
            <a:ext cx="4724193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>
                <a:solidFill>
                  <a:schemeClr val="tx1"/>
                </a:solidFill>
                <a:latin typeface="+mj-lt"/>
              </a:rPr>
              <a:t>TRỌNG LƯỢNG</a:t>
            </a:r>
            <a:endParaRPr>
              <a:solidFill>
                <a:schemeClr val="tx1"/>
              </a:solidFill>
              <a:latin typeface="+mj-lt"/>
            </a:endParaRPr>
          </a:p>
        </p:txBody>
      </p:sp>
      <p:sp>
        <p:nvSpPr>
          <p:cNvPr id="4216" name="Google Shape;4216;p44"/>
          <p:cNvSpPr txBox="1">
            <a:spLocks noGrp="1"/>
          </p:cNvSpPr>
          <p:nvPr>
            <p:ph type="title" idx="2"/>
          </p:nvPr>
        </p:nvSpPr>
        <p:spPr>
          <a:xfrm>
            <a:off x="3965650" y="1122450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tx1"/>
                </a:solidFill>
                <a:latin typeface="+mj-lt"/>
              </a:rPr>
              <a:t>0</a:t>
            </a:r>
            <a:r>
              <a:rPr lang="vi-VN">
                <a:solidFill>
                  <a:schemeClr val="tx1"/>
                </a:solidFill>
                <a:latin typeface="+mj-lt"/>
              </a:rPr>
              <a:t>2</a:t>
            </a:r>
            <a:endParaRPr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4219" name="Google Shape;4219;p44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4220" name="Google Shape;4220;p4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21" name="Google Shape;4221;p4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22" name="Google Shape;4222;p4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23" name="Google Shape;4223;p4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24" name="Google Shape;4224;p4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225" name="Google Shape;4225;p44">
            <a:hlinkClick r:id="rId4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26" name="Google Shape;4226;p44">
            <a:hlinkClick r:id="rId5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27" name="Google Shape;4227;p44">
            <a:hlinkClick r:id="rId6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28" name="Google Shape;4228;p44">
            <a:hlinkClick r:id="rId4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29" name="Google Shape;4229;p44">
            <a:hlinkClick r:id="rId4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30" name="Google Shape;4230;p44">
            <a:hlinkClick r:id="rId6" action="ppaction://hlinksldjump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31" name="Google Shape;4231;p44">
            <a:hlinkClick r:id="rId7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2" name="Google Shape;4232;p44">
            <a:hlinkClick r:id="rId8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3" name="Google Shape;4233;p44">
            <a:hlinkClick r:id="rId9" action="ppaction://hlinksldjump"/>
          </p:cNvPr>
          <p:cNvSpPr/>
          <p:nvPr/>
        </p:nvSpPr>
        <p:spPr>
          <a:xfrm rot="8100000">
            <a:off x="7768822" y="1154647"/>
            <a:ext cx="438043" cy="438043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E248E775-F654-456D-B412-3420875D8F7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-2128100" y="1989155"/>
            <a:ext cx="3305616" cy="542209"/>
            <a:chOff x="1261243" y="3459798"/>
            <a:chExt cx="5462276" cy="793277"/>
          </a:xfrm>
        </p:grpSpPr>
        <p:sp>
          <p:nvSpPr>
            <p:cNvPr id="25" name="Google Shape;5312;p59">
              <a:extLst>
                <a:ext uri="{FF2B5EF4-FFF2-40B4-BE49-F238E27FC236}">
                  <a16:creationId xmlns:a16="http://schemas.microsoft.com/office/drawing/2014/main" xmlns="" id="{90034322-2B33-4B97-A068-81AF510AC4F3}"/>
                </a:ext>
              </a:extLst>
            </p:cNvPr>
            <p:cNvSpPr/>
            <p:nvPr/>
          </p:nvSpPr>
          <p:spPr>
            <a:xfrm>
              <a:off x="2853962" y="3459798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B7E1E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313;p59">
              <a:extLst>
                <a:ext uri="{FF2B5EF4-FFF2-40B4-BE49-F238E27FC236}">
                  <a16:creationId xmlns:a16="http://schemas.microsoft.com/office/drawing/2014/main" xmlns="" id="{9C98ABD7-CF95-43DA-8491-EFFC94C87AAD}"/>
                </a:ext>
              </a:extLst>
            </p:cNvPr>
            <p:cNvSpPr/>
            <p:nvPr/>
          </p:nvSpPr>
          <p:spPr>
            <a:xfrm>
              <a:off x="36354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5A8C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314;p59">
              <a:extLst>
                <a:ext uri="{FF2B5EF4-FFF2-40B4-BE49-F238E27FC236}">
                  <a16:creationId xmlns:a16="http://schemas.microsoft.com/office/drawing/2014/main" xmlns="" id="{7B5A2780-8C62-43EF-BCBF-23407B76DAA6}"/>
                </a:ext>
              </a:extLst>
            </p:cNvPr>
            <p:cNvSpPr/>
            <p:nvPr/>
          </p:nvSpPr>
          <p:spPr>
            <a:xfrm>
              <a:off x="444668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AE39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315;p59">
              <a:extLst>
                <a:ext uri="{FF2B5EF4-FFF2-40B4-BE49-F238E27FC236}">
                  <a16:creationId xmlns:a16="http://schemas.microsoft.com/office/drawing/2014/main" xmlns="" id="{24C5670B-40AA-4E08-B1C1-F02E5919F697}"/>
                </a:ext>
              </a:extLst>
            </p:cNvPr>
            <p:cNvSpPr/>
            <p:nvPr/>
          </p:nvSpPr>
          <p:spPr>
            <a:xfrm>
              <a:off x="20526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D9E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320;p59">
              <a:extLst>
                <a:ext uri="{FF2B5EF4-FFF2-40B4-BE49-F238E27FC236}">
                  <a16:creationId xmlns:a16="http://schemas.microsoft.com/office/drawing/2014/main" xmlns="" id="{7C725099-806A-4966-B3D0-667F78CF2196}"/>
                </a:ext>
              </a:extLst>
            </p:cNvPr>
            <p:cNvSpPr/>
            <p:nvPr/>
          </p:nvSpPr>
          <p:spPr>
            <a:xfrm>
              <a:off x="517783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BDF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321;p59">
              <a:extLst>
                <a:ext uri="{FF2B5EF4-FFF2-40B4-BE49-F238E27FC236}">
                  <a16:creationId xmlns:a16="http://schemas.microsoft.com/office/drawing/2014/main" xmlns="" id="{8D34CF9E-5842-4448-ABE8-A273CD135717}"/>
                </a:ext>
              </a:extLst>
            </p:cNvPr>
            <p:cNvSpPr/>
            <p:nvPr/>
          </p:nvSpPr>
          <p:spPr>
            <a:xfrm>
              <a:off x="5932119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92CAD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324;p59">
              <a:extLst>
                <a:ext uri="{FF2B5EF4-FFF2-40B4-BE49-F238E27FC236}">
                  <a16:creationId xmlns:a16="http://schemas.microsoft.com/office/drawing/2014/main" xmlns="" id="{3A1FABD3-09A2-4BEC-BC6B-245DDFD20EE7}"/>
                </a:ext>
              </a:extLst>
            </p:cNvPr>
            <p:cNvSpPr/>
            <p:nvPr/>
          </p:nvSpPr>
          <p:spPr>
            <a:xfrm>
              <a:off x="12612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EC9A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9" name="Google Shape;4219;p44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4220" name="Google Shape;4220;p4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21" name="Google Shape;4221;p4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22" name="Google Shape;4222;p4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23" name="Google Shape;4223;p4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24" name="Google Shape;4224;p4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225" name="Google Shape;4225;p44">
            <a:hlinkClick r:id="rId4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26" name="Google Shape;4226;p44">
            <a:hlinkClick r:id="rId5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27" name="Google Shape;4227;p44">
            <a:hlinkClick r:id="rId6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28" name="Google Shape;4228;p44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29" name="Google Shape;4229;p44">
            <a:hlinkClick r:id="rId4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30" name="Google Shape;4230;p44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31" name="Google Shape;4231;p44">
            <a:hlinkClick r:id="rId6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2" name="Google Shape;4232;p44">
            <a:hlinkClick r:id="" action="ppaction://noaction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3" name="Google Shape;4233;p44">
            <a:hlinkClick r:id="" action="ppaction://noaction"/>
          </p:cNvPr>
          <p:cNvSpPr/>
          <p:nvPr/>
        </p:nvSpPr>
        <p:spPr>
          <a:xfrm rot="8100000">
            <a:off x="7768822" y="1154647"/>
            <a:ext cx="438043" cy="438043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E248E775-F654-456D-B412-3420875D8F7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-2128100" y="1989155"/>
            <a:ext cx="3305616" cy="542209"/>
            <a:chOff x="1261243" y="3459798"/>
            <a:chExt cx="5462276" cy="793277"/>
          </a:xfrm>
        </p:grpSpPr>
        <p:sp>
          <p:nvSpPr>
            <p:cNvPr id="25" name="Google Shape;5312;p59">
              <a:extLst>
                <a:ext uri="{FF2B5EF4-FFF2-40B4-BE49-F238E27FC236}">
                  <a16:creationId xmlns:a16="http://schemas.microsoft.com/office/drawing/2014/main" xmlns="" id="{90034322-2B33-4B97-A068-81AF510AC4F3}"/>
                </a:ext>
              </a:extLst>
            </p:cNvPr>
            <p:cNvSpPr/>
            <p:nvPr/>
          </p:nvSpPr>
          <p:spPr>
            <a:xfrm>
              <a:off x="2853962" y="3459798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B7E1E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313;p59">
              <a:extLst>
                <a:ext uri="{FF2B5EF4-FFF2-40B4-BE49-F238E27FC236}">
                  <a16:creationId xmlns:a16="http://schemas.microsoft.com/office/drawing/2014/main" xmlns="" id="{9C98ABD7-CF95-43DA-8491-EFFC94C87AAD}"/>
                </a:ext>
              </a:extLst>
            </p:cNvPr>
            <p:cNvSpPr/>
            <p:nvPr/>
          </p:nvSpPr>
          <p:spPr>
            <a:xfrm>
              <a:off x="36354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5A8C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314;p59">
              <a:extLst>
                <a:ext uri="{FF2B5EF4-FFF2-40B4-BE49-F238E27FC236}">
                  <a16:creationId xmlns:a16="http://schemas.microsoft.com/office/drawing/2014/main" xmlns="" id="{7B5A2780-8C62-43EF-BCBF-23407B76DAA6}"/>
                </a:ext>
              </a:extLst>
            </p:cNvPr>
            <p:cNvSpPr/>
            <p:nvPr/>
          </p:nvSpPr>
          <p:spPr>
            <a:xfrm>
              <a:off x="444668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AE39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315;p59">
              <a:extLst>
                <a:ext uri="{FF2B5EF4-FFF2-40B4-BE49-F238E27FC236}">
                  <a16:creationId xmlns:a16="http://schemas.microsoft.com/office/drawing/2014/main" xmlns="" id="{24C5670B-40AA-4E08-B1C1-F02E5919F697}"/>
                </a:ext>
              </a:extLst>
            </p:cNvPr>
            <p:cNvSpPr/>
            <p:nvPr/>
          </p:nvSpPr>
          <p:spPr>
            <a:xfrm>
              <a:off x="20526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D9E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320;p59">
              <a:extLst>
                <a:ext uri="{FF2B5EF4-FFF2-40B4-BE49-F238E27FC236}">
                  <a16:creationId xmlns:a16="http://schemas.microsoft.com/office/drawing/2014/main" xmlns="" id="{7C725099-806A-4966-B3D0-667F78CF2196}"/>
                </a:ext>
              </a:extLst>
            </p:cNvPr>
            <p:cNvSpPr/>
            <p:nvPr/>
          </p:nvSpPr>
          <p:spPr>
            <a:xfrm>
              <a:off x="517783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BDF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321;p59">
              <a:extLst>
                <a:ext uri="{FF2B5EF4-FFF2-40B4-BE49-F238E27FC236}">
                  <a16:creationId xmlns:a16="http://schemas.microsoft.com/office/drawing/2014/main" xmlns="" id="{8D34CF9E-5842-4448-ABE8-A273CD135717}"/>
                </a:ext>
              </a:extLst>
            </p:cNvPr>
            <p:cNvSpPr/>
            <p:nvPr/>
          </p:nvSpPr>
          <p:spPr>
            <a:xfrm>
              <a:off x="5932119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92CAD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324;p59">
              <a:extLst>
                <a:ext uri="{FF2B5EF4-FFF2-40B4-BE49-F238E27FC236}">
                  <a16:creationId xmlns:a16="http://schemas.microsoft.com/office/drawing/2014/main" xmlns="" id="{3A1FABD3-09A2-4BEC-BC6B-245DDFD20EE7}"/>
                </a:ext>
              </a:extLst>
            </p:cNvPr>
            <p:cNvSpPr/>
            <p:nvPr/>
          </p:nvSpPr>
          <p:spPr>
            <a:xfrm>
              <a:off x="12612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EC9A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文本框 8">
            <a:extLst>
              <a:ext uri="{FF2B5EF4-FFF2-40B4-BE49-F238E27FC236}">
                <a16:creationId xmlns:a16="http://schemas.microsoft.com/office/drawing/2014/main" xmlns="" id="{3CC64DCF-1C43-4CD4-810D-FE00778B3447}"/>
              </a:ext>
            </a:extLst>
          </p:cNvPr>
          <p:cNvSpPr txBox="1"/>
          <p:nvPr/>
        </p:nvSpPr>
        <p:spPr>
          <a:xfrm>
            <a:off x="2286843" y="262143"/>
            <a:ext cx="4076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Tìm hiểu về trọng lượng</a:t>
            </a:r>
            <a:endParaRPr lang="zh-CN" altLang="en-US" sz="3200" dirty="0">
              <a:solidFill>
                <a:schemeClr val="tx1"/>
              </a:solidFill>
              <a:latin typeface="+mj-lt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22D76838-AEAD-4F53-A790-9BFEAE059CE8}"/>
              </a:ext>
            </a:extLst>
          </p:cNvPr>
          <p:cNvGrpSpPr/>
          <p:nvPr/>
        </p:nvGrpSpPr>
        <p:grpSpPr>
          <a:xfrm>
            <a:off x="939913" y="1043228"/>
            <a:ext cx="6770320" cy="1917757"/>
            <a:chOff x="404668" y="-400395"/>
            <a:chExt cx="8269628" cy="191775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2B78A2BE-1E58-4493-AA28-9E1E14BBF1C8}"/>
                </a:ext>
              </a:extLst>
            </p:cNvPr>
            <p:cNvSpPr/>
            <p:nvPr/>
          </p:nvSpPr>
          <p:spPr>
            <a:xfrm>
              <a:off x="404668" y="-400395"/>
              <a:ext cx="826962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§"/>
              </a:pPr>
              <a:r>
                <a:rPr lang="vi-VN" sz="2800" b="1">
                  <a:solidFill>
                    <a:srgbClr val="C00000"/>
                  </a:solidFill>
                  <a:latin typeface="+mn-lt"/>
                  <a:cs typeface="#9Slide03 Arima Madurai Black" panose="00000A00000000000000" pitchFamily="2" charset="0"/>
                </a:rPr>
                <a:t>Trọng lượng </a:t>
              </a:r>
              <a:r>
                <a:rPr lang="vi-VN" sz="2800">
                  <a:latin typeface="+mn-lt"/>
                  <a:cs typeface="#9Slide03 Arima Madurai Black" panose="00000A00000000000000" pitchFamily="2" charset="0"/>
                </a:rPr>
                <a:t>của vật là độ lớn lực hút của Trái Đất tác dụng lên vật.</a:t>
              </a:r>
              <a:endParaRPr lang="en-US" sz="2800">
                <a:latin typeface="+mn-lt"/>
                <a:cs typeface="#9Slide03 Arima Madurai Black" panose="00000A00000000000000" pitchFamily="2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3CF33906-D41C-4D4B-973D-0EBD43231950}"/>
                </a:ext>
              </a:extLst>
            </p:cNvPr>
            <p:cNvSpPr/>
            <p:nvPr/>
          </p:nvSpPr>
          <p:spPr>
            <a:xfrm>
              <a:off x="489802" y="655588"/>
              <a:ext cx="3608972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indent="-457200">
                <a:spcBef>
                  <a:spcPct val="50000"/>
                </a:spcBef>
                <a:buFont typeface="Wingdings" panose="05000000000000000000" pitchFamily="2" charset="2"/>
                <a:buChar char="§"/>
              </a:pPr>
              <a:r>
                <a:rPr lang="vi-VN" altLang="en-US" sz="2000" b="1" i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Kí hiệu: P		</a:t>
              </a:r>
              <a:endParaRPr lang="en-US" altLang="en-US" sz="2000" b="1" i="1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  <a:p>
              <a:pPr marL="457200" indent="-457200">
                <a:spcBef>
                  <a:spcPct val="50000"/>
                </a:spcBef>
                <a:buFont typeface="Wingdings" panose="05000000000000000000" pitchFamily="2" charset="2"/>
                <a:buChar char="§"/>
              </a:pPr>
              <a:r>
                <a:rPr lang="vi-VN" altLang="en-US" sz="2000" b="1" i="1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Đơn vị: N</a:t>
              </a:r>
              <a:endParaRPr lang="en-US" altLang="en-US" sz="2000" b="1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0FF6DC6A-030E-4658-953E-F25D3812D5EF}"/>
              </a:ext>
            </a:extLst>
          </p:cNvPr>
          <p:cNvGrpSpPr/>
          <p:nvPr/>
        </p:nvGrpSpPr>
        <p:grpSpPr>
          <a:xfrm>
            <a:off x="4161050" y="1985331"/>
            <a:ext cx="4193453" cy="2873686"/>
            <a:chOff x="59219" y="2488038"/>
            <a:chExt cx="4193453" cy="2873686"/>
          </a:xfrm>
        </p:grpSpPr>
        <p:grpSp>
          <p:nvGrpSpPr>
            <p:cNvPr id="39" name="Group 24">
              <a:extLst>
                <a:ext uri="{FF2B5EF4-FFF2-40B4-BE49-F238E27FC236}">
                  <a16:creationId xmlns:a16="http://schemas.microsoft.com/office/drawing/2014/main" xmlns="" id="{403B0F6D-30AA-4846-805B-437F720247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3009" y="4356836"/>
              <a:ext cx="3649663" cy="1004888"/>
              <a:chOff x="2124" y="3897"/>
              <a:chExt cx="2299" cy="633"/>
            </a:xfrm>
          </p:grpSpPr>
          <p:sp>
            <p:nvSpPr>
              <p:cNvPr id="41" name="Rectangle 5">
                <a:extLst>
                  <a:ext uri="{FF2B5EF4-FFF2-40B4-BE49-F238E27FC236}">
                    <a16:creationId xmlns:a16="http://schemas.microsoft.com/office/drawing/2014/main" xmlns="" id="{269A3DF9-231C-4C10-A4C2-6AA455CED7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4" y="3897"/>
                <a:ext cx="1101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solidFill>
                      <a:srgbClr val="C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ISAAC NEWTON</a:t>
                </a:r>
              </a:p>
            </p:txBody>
          </p:sp>
          <p:sp>
            <p:nvSpPr>
              <p:cNvPr id="42" name="Rectangle 6">
                <a:extLst>
                  <a:ext uri="{FF2B5EF4-FFF2-40B4-BE49-F238E27FC236}">
                    <a16:creationId xmlns:a16="http://schemas.microsoft.com/office/drawing/2014/main" xmlns="" id="{E3F102FF-54C8-4A32-A3F8-FA83A0D97B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6" y="4065"/>
                <a:ext cx="1977" cy="4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en-US" sz="1400" b="1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(1642-1727)</a:t>
                </a:r>
              </a:p>
              <a:p>
                <a:pPr algn="ctr" eaLnBrk="1" hangingPunct="1"/>
                <a:r>
                  <a:rPr lang="en-US" altLang="en-US" sz="1400" b="1"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 là nhà vật lý, toán học nước Anh, người đã tìm ra </a:t>
                </a:r>
                <a:r>
                  <a:rPr lang="en-US" altLang="en-US" sz="1400" b="1">
                    <a:solidFill>
                      <a:srgbClr val="C00000"/>
                    </a:solidFill>
                    <a:latin typeface="#9Slide03 Arima Madurai" panose="00000500000000000000" pitchFamily="2" charset="0"/>
                    <a:cs typeface="#9Slide03 Arima Madurai" panose="00000500000000000000" pitchFamily="2" charset="0"/>
                  </a:rPr>
                  <a:t>trọng lực</a:t>
                </a:r>
                <a:endParaRPr lang="en-US" altLang="en-US" sz="1400">
                  <a:solidFill>
                    <a:srgbClr val="C00000"/>
                  </a:solidFill>
                  <a:latin typeface="#9Slide03 Arima Madurai" panose="00000500000000000000" pitchFamily="2" charset="0"/>
                  <a:cs typeface="#9Slide03 Arima Madurai" panose="00000500000000000000" pitchFamily="2" charset="0"/>
                </a:endParaRPr>
              </a:p>
            </p:txBody>
          </p:sp>
        </p:grpSp>
        <p:pic>
          <p:nvPicPr>
            <p:cNvPr id="40" name="Picture 2" descr="Từ cậu bé mồ côi, ốm yếu đến thiên tài Isaac Newton - Giáo dục">
              <a:extLst>
                <a:ext uri="{FF2B5EF4-FFF2-40B4-BE49-F238E27FC236}">
                  <a16:creationId xmlns:a16="http://schemas.microsoft.com/office/drawing/2014/main" xmlns="" id="{98F6EAE3-15C3-4884-AABC-B50CCA9CCC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19" y="2488038"/>
              <a:ext cx="3465584" cy="1793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80546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9" name="Google Shape;4219;p44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4220" name="Google Shape;4220;p4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21" name="Google Shape;4221;p4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22" name="Google Shape;4222;p4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23" name="Google Shape;4223;p4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24" name="Google Shape;4224;p4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225" name="Google Shape;4225;p44">
            <a:hlinkClick r:id="rId4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26" name="Google Shape;4226;p44">
            <a:hlinkClick r:id="rId5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27" name="Google Shape;4227;p44">
            <a:hlinkClick r:id="rId6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28" name="Google Shape;4228;p44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29" name="Google Shape;4229;p44">
            <a:hlinkClick r:id="rId4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30" name="Google Shape;4230;p44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231" name="Google Shape;4231;p44">
            <a:hlinkClick r:id="rId7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2" name="Google Shape;4232;p44">
            <a:hlinkClick r:id="" action="ppaction://noaction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3" name="Google Shape;4233;p44">
            <a:hlinkClick r:id="" action="ppaction://noaction"/>
          </p:cNvPr>
          <p:cNvSpPr/>
          <p:nvPr/>
        </p:nvSpPr>
        <p:spPr>
          <a:xfrm rot="8100000">
            <a:off x="7768822" y="1154647"/>
            <a:ext cx="438043" cy="438043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E248E775-F654-456D-B412-3420875D8F70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-2128100" y="1989155"/>
            <a:ext cx="3305616" cy="542209"/>
            <a:chOff x="1261243" y="3459798"/>
            <a:chExt cx="5462276" cy="793277"/>
          </a:xfrm>
        </p:grpSpPr>
        <p:sp>
          <p:nvSpPr>
            <p:cNvPr id="25" name="Google Shape;5312;p59">
              <a:extLst>
                <a:ext uri="{FF2B5EF4-FFF2-40B4-BE49-F238E27FC236}">
                  <a16:creationId xmlns:a16="http://schemas.microsoft.com/office/drawing/2014/main" xmlns="" id="{90034322-2B33-4B97-A068-81AF510AC4F3}"/>
                </a:ext>
              </a:extLst>
            </p:cNvPr>
            <p:cNvSpPr/>
            <p:nvPr/>
          </p:nvSpPr>
          <p:spPr>
            <a:xfrm>
              <a:off x="2853962" y="3459798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B7E1E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313;p59">
              <a:extLst>
                <a:ext uri="{FF2B5EF4-FFF2-40B4-BE49-F238E27FC236}">
                  <a16:creationId xmlns:a16="http://schemas.microsoft.com/office/drawing/2014/main" xmlns="" id="{9C98ABD7-CF95-43DA-8491-EFFC94C87AAD}"/>
                </a:ext>
              </a:extLst>
            </p:cNvPr>
            <p:cNvSpPr/>
            <p:nvPr/>
          </p:nvSpPr>
          <p:spPr>
            <a:xfrm>
              <a:off x="36354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5A8C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314;p59">
              <a:extLst>
                <a:ext uri="{FF2B5EF4-FFF2-40B4-BE49-F238E27FC236}">
                  <a16:creationId xmlns:a16="http://schemas.microsoft.com/office/drawing/2014/main" xmlns="" id="{7B5A2780-8C62-43EF-BCBF-23407B76DAA6}"/>
                </a:ext>
              </a:extLst>
            </p:cNvPr>
            <p:cNvSpPr/>
            <p:nvPr/>
          </p:nvSpPr>
          <p:spPr>
            <a:xfrm>
              <a:off x="444668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AE39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315;p59">
              <a:extLst>
                <a:ext uri="{FF2B5EF4-FFF2-40B4-BE49-F238E27FC236}">
                  <a16:creationId xmlns:a16="http://schemas.microsoft.com/office/drawing/2014/main" xmlns="" id="{24C5670B-40AA-4E08-B1C1-F02E5919F697}"/>
                </a:ext>
              </a:extLst>
            </p:cNvPr>
            <p:cNvSpPr/>
            <p:nvPr/>
          </p:nvSpPr>
          <p:spPr>
            <a:xfrm>
              <a:off x="20526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D9E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320;p59">
              <a:extLst>
                <a:ext uri="{FF2B5EF4-FFF2-40B4-BE49-F238E27FC236}">
                  <a16:creationId xmlns:a16="http://schemas.microsoft.com/office/drawing/2014/main" xmlns="" id="{7C725099-806A-4966-B3D0-667F78CF2196}"/>
                </a:ext>
              </a:extLst>
            </p:cNvPr>
            <p:cNvSpPr/>
            <p:nvPr/>
          </p:nvSpPr>
          <p:spPr>
            <a:xfrm>
              <a:off x="517783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BDF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321;p59">
              <a:extLst>
                <a:ext uri="{FF2B5EF4-FFF2-40B4-BE49-F238E27FC236}">
                  <a16:creationId xmlns:a16="http://schemas.microsoft.com/office/drawing/2014/main" xmlns="" id="{8D34CF9E-5842-4448-ABE8-A273CD135717}"/>
                </a:ext>
              </a:extLst>
            </p:cNvPr>
            <p:cNvSpPr/>
            <p:nvPr/>
          </p:nvSpPr>
          <p:spPr>
            <a:xfrm>
              <a:off x="5932119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92CAD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324;p59">
              <a:extLst>
                <a:ext uri="{FF2B5EF4-FFF2-40B4-BE49-F238E27FC236}">
                  <a16:creationId xmlns:a16="http://schemas.microsoft.com/office/drawing/2014/main" xmlns="" id="{3A1FABD3-09A2-4BEC-BC6B-245DDFD20EE7}"/>
                </a:ext>
              </a:extLst>
            </p:cNvPr>
            <p:cNvSpPr/>
            <p:nvPr/>
          </p:nvSpPr>
          <p:spPr>
            <a:xfrm>
              <a:off x="12612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EC9A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文本框 8">
            <a:extLst>
              <a:ext uri="{FF2B5EF4-FFF2-40B4-BE49-F238E27FC236}">
                <a16:creationId xmlns:a16="http://schemas.microsoft.com/office/drawing/2014/main" xmlns="" id="{3CC64DCF-1C43-4CD4-810D-FE00778B3447}"/>
              </a:ext>
            </a:extLst>
          </p:cNvPr>
          <p:cNvSpPr txBox="1"/>
          <p:nvPr/>
        </p:nvSpPr>
        <p:spPr>
          <a:xfrm>
            <a:off x="2341241" y="314400"/>
            <a:ext cx="4076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Tìm hiểu về trọng lượng</a:t>
            </a:r>
            <a:endParaRPr lang="zh-CN" altLang="en-US" sz="3200" dirty="0">
              <a:solidFill>
                <a:schemeClr val="tx1"/>
              </a:solidFill>
              <a:latin typeface="+mj-lt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32" name="AutoShape 5" descr="Parchment">
            <a:extLst>
              <a:ext uri="{FF2B5EF4-FFF2-40B4-BE49-F238E27FC236}">
                <a16:creationId xmlns:a16="http://schemas.microsoft.com/office/drawing/2014/main" xmlns="" id="{BEE33F11-F593-419F-9B3E-31B10ADD1FBE}"/>
              </a:ext>
            </a:extLst>
          </p:cNvPr>
          <p:cNvSpPr txBox="1">
            <a:spLocks noChangeArrowheads="1"/>
          </p:cNvSpPr>
          <p:nvPr/>
        </p:nvSpPr>
        <p:spPr>
          <a:xfrm>
            <a:off x="1295855" y="1171777"/>
            <a:ext cx="4059415" cy="1508291"/>
          </a:xfrm>
          <a:prstGeom prst="cloudCallout">
            <a:avLst>
              <a:gd name="adj1" fmla="val 59913"/>
              <a:gd name="adj2" fmla="val 93513"/>
            </a:avLst>
          </a:prstGeom>
          <a:solidFill>
            <a:srgbClr val="FFCEC1"/>
          </a:solidFill>
          <a:ln>
            <a:noFill/>
            <a:prstDash val="dashDot"/>
            <a:round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n-US" altLang="en-US" sz="1800" b="1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A8174C6-E785-46F5-B96A-4802C2C57847}"/>
              </a:ext>
            </a:extLst>
          </p:cNvPr>
          <p:cNvSpPr/>
          <p:nvPr/>
        </p:nvSpPr>
        <p:spPr>
          <a:xfrm>
            <a:off x="1396549" y="1505677"/>
            <a:ext cx="34792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400">
                <a:latin typeface="+mn-lt"/>
                <a:cs typeface="#9Slide03 Arima Madurai Black" panose="00000A00000000000000" pitchFamily="2" charset="0"/>
              </a:rPr>
              <a:t>Cách xác định trọng lượng của vật</a:t>
            </a:r>
            <a:r>
              <a:rPr lang="vi-VN" altLang="en-US" sz="2400">
                <a:latin typeface="+mn-lt"/>
                <a:cs typeface="#9Slide03 Arima Madurai Black" panose="00000A00000000000000" pitchFamily="2" charset="0"/>
              </a:rPr>
              <a:t>? </a:t>
            </a:r>
            <a:endParaRPr lang="en-US" altLang="en-US" sz="2400" dirty="0">
              <a:latin typeface="+mn-lt"/>
              <a:cs typeface="#9Slide03 Arima Madurai Black" panose="00000A00000000000000" pitchFamily="2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E244161-0F59-45F9-8541-04AE1F2899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1979" y="2516313"/>
            <a:ext cx="285750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982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4" name="椭圆 3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xmlns="" id="{C3CF95AE-4593-4A9C-8CE4-C95FA9051C6A}"/>
              </a:ext>
            </a:extLst>
          </p:cNvPr>
          <p:cNvGrpSpPr/>
          <p:nvPr/>
        </p:nvGrpSpPr>
        <p:grpSpPr>
          <a:xfrm>
            <a:off x="2033300" y="1102896"/>
            <a:ext cx="6327532" cy="3836418"/>
            <a:chOff x="2033300" y="1102896"/>
            <a:chExt cx="6327532" cy="3836418"/>
          </a:xfrm>
        </p:grpSpPr>
        <p:grpSp>
          <p:nvGrpSpPr>
            <p:cNvPr id="11" name="Google Shape;293;p31"/>
            <p:cNvGrpSpPr/>
            <p:nvPr/>
          </p:nvGrpSpPr>
          <p:grpSpPr>
            <a:xfrm>
              <a:off x="2033300" y="1149576"/>
              <a:ext cx="6327532" cy="3789738"/>
              <a:chOff x="-26" y="1343351"/>
              <a:chExt cx="9144028" cy="3789738"/>
            </a:xfrm>
          </p:grpSpPr>
          <p:sp>
            <p:nvSpPr>
              <p:cNvPr id="12" name="Google Shape;294;p31"/>
              <p:cNvSpPr/>
              <p:nvPr/>
            </p:nvSpPr>
            <p:spPr>
              <a:xfrm>
                <a:off x="-25" y="4272475"/>
                <a:ext cx="9143989" cy="860614"/>
              </a:xfrm>
              <a:custGeom>
                <a:avLst/>
                <a:gdLst/>
                <a:ahLst/>
                <a:cxnLst/>
                <a:rect l="l" t="t" r="r" b="b"/>
                <a:pathLst>
                  <a:path w="69963" h="11820" extrusionOk="0">
                    <a:moveTo>
                      <a:pt x="1" y="0"/>
                    </a:moveTo>
                    <a:lnTo>
                      <a:pt x="1" y="11820"/>
                    </a:lnTo>
                    <a:lnTo>
                      <a:pt x="69962" y="11820"/>
                    </a:lnTo>
                    <a:lnTo>
                      <a:pt x="69962" y="0"/>
                    </a:lnTo>
                    <a:close/>
                  </a:path>
                </a:pathLst>
              </a:custGeom>
              <a:solidFill>
                <a:srgbClr val="EBE6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295;p31"/>
              <p:cNvSpPr/>
              <p:nvPr/>
            </p:nvSpPr>
            <p:spPr>
              <a:xfrm>
                <a:off x="5283536" y="2616411"/>
                <a:ext cx="677302" cy="381465"/>
              </a:xfrm>
              <a:custGeom>
                <a:avLst/>
                <a:gdLst/>
                <a:ahLst/>
                <a:cxnLst/>
                <a:rect l="l" t="t" r="r" b="b"/>
                <a:pathLst>
                  <a:path w="9302" h="5239" extrusionOk="0">
                    <a:moveTo>
                      <a:pt x="4378" y="1"/>
                    </a:moveTo>
                    <a:cubicBezTo>
                      <a:pt x="4276" y="1"/>
                      <a:pt x="4182" y="15"/>
                      <a:pt x="4099" y="47"/>
                    </a:cubicBezTo>
                    <a:cubicBezTo>
                      <a:pt x="3967" y="445"/>
                      <a:pt x="4066" y="547"/>
                      <a:pt x="4430" y="894"/>
                    </a:cubicBezTo>
                    <a:cubicBezTo>
                      <a:pt x="4525" y="989"/>
                      <a:pt x="4810" y="1159"/>
                      <a:pt x="4875" y="1275"/>
                    </a:cubicBezTo>
                    <a:cubicBezTo>
                      <a:pt x="4964" y="1435"/>
                      <a:pt x="4964" y="1435"/>
                      <a:pt x="4875" y="1537"/>
                    </a:cubicBezTo>
                    <a:cubicBezTo>
                      <a:pt x="4810" y="1608"/>
                      <a:pt x="4474" y="1718"/>
                      <a:pt x="4379" y="1728"/>
                    </a:cubicBezTo>
                    <a:cubicBezTo>
                      <a:pt x="4274" y="1736"/>
                      <a:pt x="4176" y="1740"/>
                      <a:pt x="4084" y="1740"/>
                    </a:cubicBezTo>
                    <a:cubicBezTo>
                      <a:pt x="3406" y="1740"/>
                      <a:pt x="3020" y="1537"/>
                      <a:pt x="2613" y="1363"/>
                    </a:cubicBezTo>
                    <a:cubicBezTo>
                      <a:pt x="2255" y="1211"/>
                      <a:pt x="2004" y="1109"/>
                      <a:pt x="1663" y="925"/>
                    </a:cubicBezTo>
                    <a:cubicBezTo>
                      <a:pt x="1415" y="792"/>
                      <a:pt x="736" y="500"/>
                      <a:pt x="353" y="500"/>
                    </a:cubicBezTo>
                    <a:cubicBezTo>
                      <a:pt x="207" y="500"/>
                      <a:pt x="105" y="542"/>
                      <a:pt x="85" y="652"/>
                    </a:cubicBezTo>
                    <a:cubicBezTo>
                      <a:pt x="0" y="1357"/>
                      <a:pt x="939" y="2139"/>
                      <a:pt x="1552" y="2494"/>
                    </a:cubicBezTo>
                    <a:cubicBezTo>
                      <a:pt x="2164" y="2847"/>
                      <a:pt x="2899" y="2881"/>
                      <a:pt x="3593" y="3017"/>
                    </a:cubicBezTo>
                    <a:cubicBezTo>
                      <a:pt x="4005" y="3099"/>
                      <a:pt x="4410" y="3245"/>
                      <a:pt x="4845" y="3405"/>
                    </a:cubicBezTo>
                    <a:cubicBezTo>
                      <a:pt x="5283" y="3568"/>
                      <a:pt x="5634" y="3861"/>
                      <a:pt x="5814" y="4290"/>
                    </a:cubicBezTo>
                    <a:cubicBezTo>
                      <a:pt x="5947" y="4603"/>
                      <a:pt x="6145" y="4871"/>
                      <a:pt x="6410" y="5082"/>
                    </a:cubicBezTo>
                    <a:cubicBezTo>
                      <a:pt x="6561" y="5205"/>
                      <a:pt x="6755" y="5239"/>
                      <a:pt x="6952" y="5239"/>
                    </a:cubicBezTo>
                    <a:cubicBezTo>
                      <a:pt x="7056" y="5239"/>
                      <a:pt x="7162" y="5229"/>
                      <a:pt x="7263" y="5218"/>
                    </a:cubicBezTo>
                    <a:cubicBezTo>
                      <a:pt x="7659" y="5178"/>
                      <a:pt x="8050" y="5137"/>
                      <a:pt x="8444" y="5096"/>
                    </a:cubicBezTo>
                    <a:lnTo>
                      <a:pt x="9016" y="4980"/>
                    </a:lnTo>
                    <a:cubicBezTo>
                      <a:pt x="9022" y="4982"/>
                      <a:pt x="9028" y="4983"/>
                      <a:pt x="9034" y="4983"/>
                    </a:cubicBezTo>
                    <a:cubicBezTo>
                      <a:pt x="9156" y="4983"/>
                      <a:pt x="9167" y="4562"/>
                      <a:pt x="9190" y="4426"/>
                    </a:cubicBezTo>
                    <a:cubicBezTo>
                      <a:pt x="9301" y="3796"/>
                      <a:pt x="9039" y="3208"/>
                      <a:pt x="8601" y="2367"/>
                    </a:cubicBezTo>
                    <a:cubicBezTo>
                      <a:pt x="8523" y="2214"/>
                      <a:pt x="8393" y="2065"/>
                      <a:pt x="8169" y="1864"/>
                    </a:cubicBezTo>
                    <a:cubicBezTo>
                      <a:pt x="7842" y="1578"/>
                      <a:pt x="7505" y="1456"/>
                      <a:pt x="7304" y="1363"/>
                    </a:cubicBezTo>
                    <a:cubicBezTo>
                      <a:pt x="6801" y="1139"/>
                      <a:pt x="6461" y="938"/>
                      <a:pt x="6230" y="775"/>
                    </a:cubicBezTo>
                    <a:cubicBezTo>
                      <a:pt x="5815" y="479"/>
                      <a:pt x="4965" y="1"/>
                      <a:pt x="4378" y="1"/>
                    </a:cubicBezTo>
                    <a:close/>
                  </a:path>
                </a:pathLst>
              </a:custGeom>
              <a:solidFill>
                <a:srgbClr val="C776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96;p31"/>
              <p:cNvSpPr/>
              <p:nvPr/>
            </p:nvSpPr>
            <p:spPr>
              <a:xfrm>
                <a:off x="5609520" y="2831354"/>
                <a:ext cx="3330808" cy="1520325"/>
              </a:xfrm>
              <a:custGeom>
                <a:avLst/>
                <a:gdLst/>
                <a:ahLst/>
                <a:cxnLst/>
                <a:rect l="l" t="t" r="r" b="b"/>
                <a:pathLst>
                  <a:path w="45745" h="20880" extrusionOk="0">
                    <a:moveTo>
                      <a:pt x="30796" y="0"/>
                    </a:moveTo>
                    <a:cubicBezTo>
                      <a:pt x="28260" y="0"/>
                      <a:pt x="25705" y="739"/>
                      <a:pt x="23476" y="1977"/>
                    </a:cubicBezTo>
                    <a:cubicBezTo>
                      <a:pt x="20213" y="3791"/>
                      <a:pt x="17594" y="6594"/>
                      <a:pt x="15471" y="9667"/>
                    </a:cubicBezTo>
                    <a:cubicBezTo>
                      <a:pt x="14620" y="10893"/>
                      <a:pt x="13585" y="12321"/>
                      <a:pt x="12092" y="12321"/>
                    </a:cubicBezTo>
                    <a:cubicBezTo>
                      <a:pt x="12085" y="12321"/>
                      <a:pt x="12078" y="12321"/>
                      <a:pt x="12071" y="12321"/>
                    </a:cubicBezTo>
                    <a:cubicBezTo>
                      <a:pt x="11374" y="12317"/>
                      <a:pt x="10711" y="11974"/>
                      <a:pt x="10176" y="11520"/>
                    </a:cubicBezTo>
                    <a:cubicBezTo>
                      <a:pt x="7172" y="8976"/>
                      <a:pt x="8006" y="3791"/>
                      <a:pt x="4934" y="1327"/>
                    </a:cubicBezTo>
                    <a:cubicBezTo>
                      <a:pt x="4798" y="1273"/>
                      <a:pt x="4524" y="1253"/>
                      <a:pt x="4181" y="1253"/>
                    </a:cubicBezTo>
                    <a:cubicBezTo>
                      <a:pt x="3485" y="1253"/>
                      <a:pt x="2505" y="1336"/>
                      <a:pt x="1811" y="1389"/>
                    </a:cubicBezTo>
                    <a:cubicBezTo>
                      <a:pt x="1528" y="1412"/>
                      <a:pt x="1082" y="1436"/>
                      <a:pt x="953" y="1688"/>
                    </a:cubicBezTo>
                    <a:cubicBezTo>
                      <a:pt x="55" y="4808"/>
                      <a:pt x="0" y="8136"/>
                      <a:pt x="517" y="11341"/>
                    </a:cubicBezTo>
                    <a:cubicBezTo>
                      <a:pt x="1059" y="14709"/>
                      <a:pt x="2494" y="18291"/>
                      <a:pt x="5559" y="19788"/>
                    </a:cubicBezTo>
                    <a:cubicBezTo>
                      <a:pt x="7334" y="20655"/>
                      <a:pt x="9987" y="20879"/>
                      <a:pt x="11604" y="20879"/>
                    </a:cubicBezTo>
                    <a:cubicBezTo>
                      <a:pt x="11689" y="20879"/>
                      <a:pt x="11771" y="20878"/>
                      <a:pt x="11850" y="20877"/>
                    </a:cubicBezTo>
                    <a:cubicBezTo>
                      <a:pt x="13701" y="20850"/>
                      <a:pt x="15300" y="20680"/>
                      <a:pt x="16927" y="19792"/>
                    </a:cubicBezTo>
                    <a:lnTo>
                      <a:pt x="45512" y="19792"/>
                    </a:lnTo>
                    <a:cubicBezTo>
                      <a:pt x="45744" y="16189"/>
                      <a:pt x="45002" y="10888"/>
                      <a:pt x="43356" y="7673"/>
                    </a:cubicBezTo>
                    <a:cubicBezTo>
                      <a:pt x="41712" y="4457"/>
                      <a:pt x="37735" y="1545"/>
                      <a:pt x="34278" y="501"/>
                    </a:cubicBezTo>
                    <a:cubicBezTo>
                      <a:pt x="33145" y="159"/>
                      <a:pt x="31973" y="0"/>
                      <a:pt x="30796" y="0"/>
                    </a:cubicBezTo>
                    <a:close/>
                  </a:path>
                </a:pathLst>
              </a:custGeom>
              <a:solidFill>
                <a:srgbClr val="87D5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97;p31"/>
              <p:cNvSpPr/>
              <p:nvPr/>
            </p:nvSpPr>
            <p:spPr>
              <a:xfrm>
                <a:off x="8318159" y="3719234"/>
                <a:ext cx="50386" cy="558253"/>
              </a:xfrm>
              <a:custGeom>
                <a:avLst/>
                <a:gdLst/>
                <a:ahLst/>
                <a:cxnLst/>
                <a:rect l="l" t="t" r="r" b="b"/>
                <a:pathLst>
                  <a:path w="692" h="7667" extrusionOk="0">
                    <a:moveTo>
                      <a:pt x="50" y="1"/>
                    </a:moveTo>
                    <a:cubicBezTo>
                      <a:pt x="32" y="1"/>
                      <a:pt x="12" y="17"/>
                      <a:pt x="18" y="41"/>
                    </a:cubicBezTo>
                    <a:cubicBezTo>
                      <a:pt x="287" y="1307"/>
                      <a:pt x="420" y="2610"/>
                      <a:pt x="376" y="3899"/>
                    </a:cubicBezTo>
                    <a:cubicBezTo>
                      <a:pt x="335" y="5121"/>
                      <a:pt x="1" y="6383"/>
                      <a:pt x="86" y="7598"/>
                    </a:cubicBezTo>
                    <a:cubicBezTo>
                      <a:pt x="90" y="7641"/>
                      <a:pt x="125" y="7667"/>
                      <a:pt x="161" y="7667"/>
                    </a:cubicBezTo>
                    <a:cubicBezTo>
                      <a:pt x="189" y="7667"/>
                      <a:pt x="217" y="7651"/>
                      <a:pt x="229" y="7614"/>
                    </a:cubicBezTo>
                    <a:cubicBezTo>
                      <a:pt x="607" y="6444"/>
                      <a:pt x="651" y="5019"/>
                      <a:pt x="671" y="3791"/>
                    </a:cubicBezTo>
                    <a:cubicBezTo>
                      <a:pt x="692" y="2487"/>
                      <a:pt x="478" y="1266"/>
                      <a:pt x="79" y="25"/>
                    </a:cubicBezTo>
                    <a:cubicBezTo>
                      <a:pt x="75" y="8"/>
                      <a:pt x="63" y="1"/>
                      <a:pt x="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98;p31"/>
              <p:cNvSpPr/>
              <p:nvPr/>
            </p:nvSpPr>
            <p:spPr>
              <a:xfrm>
                <a:off x="8631328" y="3630184"/>
                <a:ext cx="22353" cy="62983"/>
              </a:xfrm>
              <a:custGeom>
                <a:avLst/>
                <a:gdLst/>
                <a:ahLst/>
                <a:cxnLst/>
                <a:rect l="l" t="t" r="r" b="b"/>
                <a:pathLst>
                  <a:path w="307" h="865" extrusionOk="0">
                    <a:moveTo>
                      <a:pt x="154" y="1"/>
                    </a:moveTo>
                    <a:cubicBezTo>
                      <a:pt x="120" y="1"/>
                      <a:pt x="85" y="24"/>
                      <a:pt x="82" y="70"/>
                    </a:cubicBezTo>
                    <a:cubicBezTo>
                      <a:pt x="59" y="312"/>
                      <a:pt x="1" y="570"/>
                      <a:pt x="79" y="808"/>
                    </a:cubicBezTo>
                    <a:cubicBezTo>
                      <a:pt x="91" y="846"/>
                      <a:pt x="122" y="865"/>
                      <a:pt x="154" y="865"/>
                    </a:cubicBezTo>
                    <a:cubicBezTo>
                      <a:pt x="185" y="865"/>
                      <a:pt x="217" y="846"/>
                      <a:pt x="228" y="808"/>
                    </a:cubicBezTo>
                    <a:cubicBezTo>
                      <a:pt x="307" y="570"/>
                      <a:pt x="249" y="312"/>
                      <a:pt x="225" y="70"/>
                    </a:cubicBezTo>
                    <a:cubicBezTo>
                      <a:pt x="222" y="24"/>
                      <a:pt x="188" y="1"/>
                      <a:pt x="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99;p31"/>
              <p:cNvSpPr/>
              <p:nvPr/>
            </p:nvSpPr>
            <p:spPr>
              <a:xfrm>
                <a:off x="8736105" y="3735398"/>
                <a:ext cx="13179" cy="44925"/>
              </a:xfrm>
              <a:custGeom>
                <a:avLst/>
                <a:gdLst/>
                <a:ahLst/>
                <a:cxnLst/>
                <a:rect l="l" t="t" r="r" b="b"/>
                <a:pathLst>
                  <a:path w="181" h="617" extrusionOk="0">
                    <a:moveTo>
                      <a:pt x="91" y="1"/>
                    </a:moveTo>
                    <a:cubicBezTo>
                      <a:pt x="62" y="1"/>
                      <a:pt x="33" y="20"/>
                      <a:pt x="31" y="57"/>
                    </a:cubicBezTo>
                    <a:cubicBezTo>
                      <a:pt x="28" y="146"/>
                      <a:pt x="25" y="235"/>
                      <a:pt x="21" y="326"/>
                    </a:cubicBezTo>
                    <a:cubicBezTo>
                      <a:pt x="17" y="404"/>
                      <a:pt x="0" y="493"/>
                      <a:pt x="28" y="571"/>
                    </a:cubicBezTo>
                    <a:cubicBezTo>
                      <a:pt x="38" y="602"/>
                      <a:pt x="65" y="617"/>
                      <a:pt x="91" y="617"/>
                    </a:cubicBezTo>
                    <a:cubicBezTo>
                      <a:pt x="117" y="617"/>
                      <a:pt x="144" y="602"/>
                      <a:pt x="154" y="571"/>
                    </a:cubicBezTo>
                    <a:cubicBezTo>
                      <a:pt x="181" y="493"/>
                      <a:pt x="164" y="404"/>
                      <a:pt x="160" y="326"/>
                    </a:cubicBezTo>
                    <a:cubicBezTo>
                      <a:pt x="157" y="235"/>
                      <a:pt x="154" y="146"/>
                      <a:pt x="151" y="57"/>
                    </a:cubicBezTo>
                    <a:cubicBezTo>
                      <a:pt x="149" y="20"/>
                      <a:pt x="120" y="1"/>
                      <a:pt x="9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00;p31"/>
              <p:cNvSpPr/>
              <p:nvPr/>
            </p:nvSpPr>
            <p:spPr>
              <a:xfrm>
                <a:off x="7719929" y="3462714"/>
                <a:ext cx="16164" cy="61017"/>
              </a:xfrm>
              <a:custGeom>
                <a:avLst/>
                <a:gdLst/>
                <a:ahLst/>
                <a:cxnLst/>
                <a:rect l="l" t="t" r="r" b="b"/>
                <a:pathLst>
                  <a:path w="222" h="838" extrusionOk="0">
                    <a:moveTo>
                      <a:pt x="112" y="0"/>
                    </a:moveTo>
                    <a:cubicBezTo>
                      <a:pt x="84" y="0"/>
                      <a:pt x="55" y="19"/>
                      <a:pt x="51" y="57"/>
                    </a:cubicBezTo>
                    <a:cubicBezTo>
                      <a:pt x="48" y="196"/>
                      <a:pt x="41" y="332"/>
                      <a:pt x="34" y="472"/>
                    </a:cubicBezTo>
                    <a:cubicBezTo>
                      <a:pt x="28" y="588"/>
                      <a:pt x="1" y="699"/>
                      <a:pt x="55" y="805"/>
                    </a:cubicBezTo>
                    <a:cubicBezTo>
                      <a:pt x="67" y="827"/>
                      <a:pt x="90" y="838"/>
                      <a:pt x="112" y="838"/>
                    </a:cubicBezTo>
                    <a:cubicBezTo>
                      <a:pt x="135" y="838"/>
                      <a:pt x="157" y="827"/>
                      <a:pt x="167" y="805"/>
                    </a:cubicBezTo>
                    <a:cubicBezTo>
                      <a:pt x="222" y="699"/>
                      <a:pt x="197" y="588"/>
                      <a:pt x="191" y="472"/>
                    </a:cubicBezTo>
                    <a:cubicBezTo>
                      <a:pt x="184" y="332"/>
                      <a:pt x="177" y="196"/>
                      <a:pt x="170" y="57"/>
                    </a:cubicBezTo>
                    <a:cubicBezTo>
                      <a:pt x="169" y="19"/>
                      <a:pt x="141" y="0"/>
                      <a:pt x="1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01;p31"/>
              <p:cNvSpPr/>
              <p:nvPr/>
            </p:nvSpPr>
            <p:spPr>
              <a:xfrm>
                <a:off x="7775194" y="3392668"/>
                <a:ext cx="26067" cy="58541"/>
              </a:xfrm>
              <a:custGeom>
                <a:avLst/>
                <a:gdLst/>
                <a:ahLst/>
                <a:cxnLst/>
                <a:rect l="l" t="t" r="r" b="b"/>
                <a:pathLst>
                  <a:path w="358" h="804" extrusionOk="0">
                    <a:moveTo>
                      <a:pt x="180" y="1"/>
                    </a:moveTo>
                    <a:cubicBezTo>
                      <a:pt x="141" y="1"/>
                      <a:pt x="102" y="28"/>
                      <a:pt x="96" y="83"/>
                    </a:cubicBezTo>
                    <a:cubicBezTo>
                      <a:pt x="68" y="280"/>
                      <a:pt x="0" y="529"/>
                      <a:pt x="65" y="719"/>
                    </a:cubicBezTo>
                    <a:cubicBezTo>
                      <a:pt x="83" y="775"/>
                      <a:pt x="131" y="803"/>
                      <a:pt x="179" y="803"/>
                    </a:cubicBezTo>
                    <a:cubicBezTo>
                      <a:pt x="226" y="803"/>
                      <a:pt x="274" y="775"/>
                      <a:pt x="293" y="719"/>
                    </a:cubicBezTo>
                    <a:cubicBezTo>
                      <a:pt x="357" y="529"/>
                      <a:pt x="289" y="277"/>
                      <a:pt x="266" y="83"/>
                    </a:cubicBezTo>
                    <a:cubicBezTo>
                      <a:pt x="259" y="28"/>
                      <a:pt x="219" y="1"/>
                      <a:pt x="1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02;p31"/>
              <p:cNvSpPr/>
              <p:nvPr/>
            </p:nvSpPr>
            <p:spPr>
              <a:xfrm>
                <a:off x="7795217" y="3633824"/>
                <a:ext cx="18203" cy="64293"/>
              </a:xfrm>
              <a:custGeom>
                <a:avLst/>
                <a:gdLst/>
                <a:ahLst/>
                <a:cxnLst/>
                <a:rect l="l" t="t" r="r" b="b"/>
                <a:pathLst>
                  <a:path w="250" h="883" extrusionOk="0">
                    <a:moveTo>
                      <a:pt x="125" y="1"/>
                    </a:moveTo>
                    <a:cubicBezTo>
                      <a:pt x="88" y="1"/>
                      <a:pt x="50" y="25"/>
                      <a:pt x="45" y="75"/>
                    </a:cubicBezTo>
                    <a:cubicBezTo>
                      <a:pt x="28" y="326"/>
                      <a:pt x="0" y="565"/>
                      <a:pt x="35" y="816"/>
                    </a:cubicBezTo>
                    <a:cubicBezTo>
                      <a:pt x="42" y="860"/>
                      <a:pt x="83" y="882"/>
                      <a:pt x="125" y="882"/>
                    </a:cubicBezTo>
                    <a:cubicBezTo>
                      <a:pt x="166" y="882"/>
                      <a:pt x="207" y="860"/>
                      <a:pt x="212" y="816"/>
                    </a:cubicBezTo>
                    <a:cubicBezTo>
                      <a:pt x="249" y="565"/>
                      <a:pt x="222" y="326"/>
                      <a:pt x="205" y="75"/>
                    </a:cubicBezTo>
                    <a:cubicBezTo>
                      <a:pt x="200" y="25"/>
                      <a:pt x="162" y="1"/>
                      <a:pt x="1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03;p31"/>
              <p:cNvSpPr/>
              <p:nvPr/>
            </p:nvSpPr>
            <p:spPr>
              <a:xfrm>
                <a:off x="7989045" y="3588899"/>
                <a:ext cx="25776" cy="68371"/>
              </a:xfrm>
              <a:custGeom>
                <a:avLst/>
                <a:gdLst/>
                <a:ahLst/>
                <a:cxnLst/>
                <a:rect l="l" t="t" r="r" b="b"/>
                <a:pathLst>
                  <a:path w="354" h="939" extrusionOk="0">
                    <a:moveTo>
                      <a:pt x="103" y="0"/>
                    </a:moveTo>
                    <a:cubicBezTo>
                      <a:pt x="50" y="0"/>
                      <a:pt x="0" y="42"/>
                      <a:pt x="17" y="113"/>
                    </a:cubicBezTo>
                    <a:cubicBezTo>
                      <a:pt x="71" y="361"/>
                      <a:pt x="30" y="610"/>
                      <a:pt x="40" y="862"/>
                    </a:cubicBezTo>
                    <a:cubicBezTo>
                      <a:pt x="42" y="910"/>
                      <a:pt x="80" y="939"/>
                      <a:pt x="120" y="939"/>
                    </a:cubicBezTo>
                    <a:cubicBezTo>
                      <a:pt x="144" y="939"/>
                      <a:pt x="170" y="927"/>
                      <a:pt x="187" y="902"/>
                    </a:cubicBezTo>
                    <a:cubicBezTo>
                      <a:pt x="353" y="640"/>
                      <a:pt x="306" y="341"/>
                      <a:pt x="193" y="62"/>
                    </a:cubicBezTo>
                    <a:cubicBezTo>
                      <a:pt x="175" y="20"/>
                      <a:pt x="138" y="0"/>
                      <a:pt x="1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04;p31"/>
              <p:cNvSpPr/>
              <p:nvPr/>
            </p:nvSpPr>
            <p:spPr>
              <a:xfrm>
                <a:off x="6847193" y="3559628"/>
                <a:ext cx="168707" cy="714291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9810" extrusionOk="0">
                    <a:moveTo>
                      <a:pt x="2286" y="1"/>
                    </a:moveTo>
                    <a:cubicBezTo>
                      <a:pt x="2276" y="1"/>
                      <a:pt x="2266" y="6"/>
                      <a:pt x="2262" y="18"/>
                    </a:cubicBezTo>
                    <a:cubicBezTo>
                      <a:pt x="1654" y="1611"/>
                      <a:pt x="1180" y="3258"/>
                      <a:pt x="786" y="4918"/>
                    </a:cubicBezTo>
                    <a:cubicBezTo>
                      <a:pt x="415" y="6496"/>
                      <a:pt x="68" y="8140"/>
                      <a:pt x="0" y="9766"/>
                    </a:cubicBezTo>
                    <a:cubicBezTo>
                      <a:pt x="0" y="9794"/>
                      <a:pt x="25" y="9810"/>
                      <a:pt x="49" y="9810"/>
                    </a:cubicBezTo>
                    <a:cubicBezTo>
                      <a:pt x="69" y="9810"/>
                      <a:pt x="88" y="9799"/>
                      <a:pt x="92" y="9776"/>
                    </a:cubicBezTo>
                    <a:cubicBezTo>
                      <a:pt x="450" y="8150"/>
                      <a:pt x="629" y="6490"/>
                      <a:pt x="1004" y="4863"/>
                    </a:cubicBezTo>
                    <a:cubicBezTo>
                      <a:pt x="1375" y="3237"/>
                      <a:pt x="1882" y="1645"/>
                      <a:pt x="2310" y="32"/>
                    </a:cubicBezTo>
                    <a:cubicBezTo>
                      <a:pt x="2316" y="13"/>
                      <a:pt x="2301" y="1"/>
                      <a:pt x="22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05;p31"/>
              <p:cNvSpPr/>
              <p:nvPr/>
            </p:nvSpPr>
            <p:spPr>
              <a:xfrm>
                <a:off x="5860724" y="3649334"/>
                <a:ext cx="20897" cy="65240"/>
              </a:xfrm>
              <a:custGeom>
                <a:avLst/>
                <a:gdLst/>
                <a:ahLst/>
                <a:cxnLst/>
                <a:rect l="l" t="t" r="r" b="b"/>
                <a:pathLst>
                  <a:path w="287" h="896" extrusionOk="0">
                    <a:moveTo>
                      <a:pt x="143" y="1"/>
                    </a:moveTo>
                    <a:cubicBezTo>
                      <a:pt x="101" y="1"/>
                      <a:pt x="60" y="28"/>
                      <a:pt x="58" y="82"/>
                    </a:cubicBezTo>
                    <a:cubicBezTo>
                      <a:pt x="48" y="321"/>
                      <a:pt x="0" y="593"/>
                      <a:pt x="48" y="825"/>
                    </a:cubicBezTo>
                    <a:cubicBezTo>
                      <a:pt x="58" y="872"/>
                      <a:pt x="100" y="896"/>
                      <a:pt x="143" y="896"/>
                    </a:cubicBezTo>
                    <a:cubicBezTo>
                      <a:pt x="186" y="896"/>
                      <a:pt x="228" y="872"/>
                      <a:pt x="239" y="825"/>
                    </a:cubicBezTo>
                    <a:cubicBezTo>
                      <a:pt x="286" y="593"/>
                      <a:pt x="239" y="321"/>
                      <a:pt x="228" y="82"/>
                    </a:cubicBezTo>
                    <a:cubicBezTo>
                      <a:pt x="226" y="28"/>
                      <a:pt x="185" y="1"/>
                      <a:pt x="1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06;p31"/>
              <p:cNvSpPr/>
              <p:nvPr/>
            </p:nvSpPr>
            <p:spPr>
              <a:xfrm>
                <a:off x="5955599" y="3683264"/>
                <a:ext cx="15655" cy="41503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0" extrusionOk="0">
                    <a:moveTo>
                      <a:pt x="107" y="0"/>
                    </a:moveTo>
                    <a:cubicBezTo>
                      <a:pt x="79" y="0"/>
                      <a:pt x="51" y="20"/>
                      <a:pt x="48" y="59"/>
                    </a:cubicBezTo>
                    <a:cubicBezTo>
                      <a:pt x="38" y="202"/>
                      <a:pt x="0" y="376"/>
                      <a:pt x="38" y="519"/>
                    </a:cubicBezTo>
                    <a:cubicBezTo>
                      <a:pt x="46" y="552"/>
                      <a:pt x="77" y="569"/>
                      <a:pt x="107" y="569"/>
                    </a:cubicBezTo>
                    <a:cubicBezTo>
                      <a:pt x="138" y="569"/>
                      <a:pt x="169" y="552"/>
                      <a:pt x="177" y="519"/>
                    </a:cubicBezTo>
                    <a:cubicBezTo>
                      <a:pt x="214" y="376"/>
                      <a:pt x="177" y="202"/>
                      <a:pt x="167" y="59"/>
                    </a:cubicBezTo>
                    <a:cubicBezTo>
                      <a:pt x="164" y="20"/>
                      <a:pt x="136" y="0"/>
                      <a:pt x="1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07;p31"/>
              <p:cNvSpPr/>
              <p:nvPr/>
            </p:nvSpPr>
            <p:spPr>
              <a:xfrm>
                <a:off x="5924363" y="3883864"/>
                <a:ext cx="13980" cy="45435"/>
              </a:xfrm>
              <a:custGeom>
                <a:avLst/>
                <a:gdLst/>
                <a:ahLst/>
                <a:cxnLst/>
                <a:rect l="l" t="t" r="r" b="b"/>
                <a:pathLst>
                  <a:path w="192" h="624" extrusionOk="0">
                    <a:moveTo>
                      <a:pt x="96" y="0"/>
                    </a:moveTo>
                    <a:cubicBezTo>
                      <a:pt x="68" y="0"/>
                      <a:pt x="40" y="19"/>
                      <a:pt x="38" y="56"/>
                    </a:cubicBezTo>
                    <a:cubicBezTo>
                      <a:pt x="31" y="145"/>
                      <a:pt x="28" y="234"/>
                      <a:pt x="21" y="325"/>
                    </a:cubicBezTo>
                    <a:cubicBezTo>
                      <a:pt x="18" y="407"/>
                      <a:pt x="1" y="492"/>
                      <a:pt x="28" y="570"/>
                    </a:cubicBezTo>
                    <a:cubicBezTo>
                      <a:pt x="38" y="606"/>
                      <a:pt x="67" y="624"/>
                      <a:pt x="96" y="624"/>
                    </a:cubicBezTo>
                    <a:cubicBezTo>
                      <a:pt x="125" y="624"/>
                      <a:pt x="154" y="606"/>
                      <a:pt x="164" y="570"/>
                    </a:cubicBezTo>
                    <a:cubicBezTo>
                      <a:pt x="191" y="492"/>
                      <a:pt x="174" y="403"/>
                      <a:pt x="171" y="325"/>
                    </a:cubicBezTo>
                    <a:cubicBezTo>
                      <a:pt x="164" y="234"/>
                      <a:pt x="161" y="145"/>
                      <a:pt x="153" y="56"/>
                    </a:cubicBezTo>
                    <a:cubicBezTo>
                      <a:pt x="152" y="19"/>
                      <a:pt x="124" y="0"/>
                      <a:pt x="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08;p31"/>
              <p:cNvSpPr/>
              <p:nvPr/>
            </p:nvSpPr>
            <p:spPr>
              <a:xfrm>
                <a:off x="7145944" y="1343351"/>
                <a:ext cx="1510714" cy="1392466"/>
              </a:xfrm>
              <a:custGeom>
                <a:avLst/>
                <a:gdLst/>
                <a:ahLst/>
                <a:cxnLst/>
                <a:rect l="l" t="t" r="r" b="b"/>
                <a:pathLst>
                  <a:path w="20748" h="19124" extrusionOk="0">
                    <a:moveTo>
                      <a:pt x="9265" y="0"/>
                    </a:moveTo>
                    <a:cubicBezTo>
                      <a:pt x="8349" y="0"/>
                      <a:pt x="7466" y="137"/>
                      <a:pt x="6839" y="370"/>
                    </a:cubicBezTo>
                    <a:cubicBezTo>
                      <a:pt x="5651" y="812"/>
                      <a:pt x="4396" y="1608"/>
                      <a:pt x="3665" y="2642"/>
                    </a:cubicBezTo>
                    <a:cubicBezTo>
                      <a:pt x="2936" y="3680"/>
                      <a:pt x="2450" y="4902"/>
                      <a:pt x="1943" y="6062"/>
                    </a:cubicBezTo>
                    <a:cubicBezTo>
                      <a:pt x="1334" y="7464"/>
                      <a:pt x="1028" y="8872"/>
                      <a:pt x="538" y="10318"/>
                    </a:cubicBezTo>
                    <a:cubicBezTo>
                      <a:pt x="252" y="11169"/>
                      <a:pt x="1" y="12046"/>
                      <a:pt x="24" y="12945"/>
                    </a:cubicBezTo>
                    <a:cubicBezTo>
                      <a:pt x="78" y="14948"/>
                      <a:pt x="1552" y="16701"/>
                      <a:pt x="3314" y="17657"/>
                    </a:cubicBezTo>
                    <a:cubicBezTo>
                      <a:pt x="5080" y="18616"/>
                      <a:pt x="6366" y="18936"/>
                      <a:pt x="8751" y="19123"/>
                    </a:cubicBezTo>
                    <a:cubicBezTo>
                      <a:pt x="12133" y="18973"/>
                      <a:pt x="15630" y="18797"/>
                      <a:pt x="18672" y="17303"/>
                    </a:cubicBezTo>
                    <a:cubicBezTo>
                      <a:pt x="19030" y="17129"/>
                      <a:pt x="19383" y="16932"/>
                      <a:pt x="19649" y="16636"/>
                    </a:cubicBezTo>
                    <a:cubicBezTo>
                      <a:pt x="19961" y="16286"/>
                      <a:pt x="20125" y="15826"/>
                      <a:pt x="20241" y="15367"/>
                    </a:cubicBezTo>
                    <a:cubicBezTo>
                      <a:pt x="20748" y="13359"/>
                      <a:pt x="20462" y="11227"/>
                      <a:pt x="19900" y="9233"/>
                    </a:cubicBezTo>
                    <a:cubicBezTo>
                      <a:pt x="19080" y="6313"/>
                      <a:pt x="17566" y="3446"/>
                      <a:pt x="15028" y="1792"/>
                    </a:cubicBezTo>
                    <a:cubicBezTo>
                      <a:pt x="13474" y="778"/>
                      <a:pt x="12518" y="574"/>
                      <a:pt x="10718" y="121"/>
                    </a:cubicBezTo>
                    <a:cubicBezTo>
                      <a:pt x="10247" y="39"/>
                      <a:pt x="9752" y="0"/>
                      <a:pt x="9265" y="0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09;p31"/>
              <p:cNvSpPr/>
              <p:nvPr/>
            </p:nvSpPr>
            <p:spPr>
              <a:xfrm>
                <a:off x="7308463" y="1451114"/>
                <a:ext cx="1019957" cy="1523238"/>
              </a:xfrm>
              <a:custGeom>
                <a:avLst/>
                <a:gdLst/>
                <a:ahLst/>
                <a:cxnLst/>
                <a:rect l="l" t="t" r="r" b="b"/>
                <a:pathLst>
                  <a:path w="14008" h="20920" extrusionOk="0">
                    <a:moveTo>
                      <a:pt x="6266" y="0"/>
                    </a:moveTo>
                    <a:cubicBezTo>
                      <a:pt x="4944" y="0"/>
                      <a:pt x="3676" y="772"/>
                      <a:pt x="2844" y="1815"/>
                    </a:cubicBezTo>
                    <a:cubicBezTo>
                      <a:pt x="1936" y="2952"/>
                      <a:pt x="1470" y="4374"/>
                      <a:pt x="1126" y="5790"/>
                    </a:cubicBezTo>
                    <a:cubicBezTo>
                      <a:pt x="405" y="8770"/>
                      <a:pt x="0" y="11863"/>
                      <a:pt x="1623" y="14496"/>
                    </a:cubicBezTo>
                    <a:cubicBezTo>
                      <a:pt x="1946" y="15020"/>
                      <a:pt x="2684" y="15687"/>
                      <a:pt x="3253" y="15912"/>
                    </a:cubicBezTo>
                    <a:cubicBezTo>
                      <a:pt x="3640" y="16061"/>
                      <a:pt x="3760" y="16143"/>
                      <a:pt x="4141" y="16245"/>
                    </a:cubicBezTo>
                    <a:lnTo>
                      <a:pt x="4141" y="16384"/>
                    </a:lnTo>
                    <a:cubicBezTo>
                      <a:pt x="4066" y="17334"/>
                      <a:pt x="3954" y="18133"/>
                      <a:pt x="3984" y="19085"/>
                    </a:cubicBezTo>
                    <a:cubicBezTo>
                      <a:pt x="3995" y="19453"/>
                      <a:pt x="4019" y="19838"/>
                      <a:pt x="4192" y="20161"/>
                    </a:cubicBezTo>
                    <a:cubicBezTo>
                      <a:pt x="4451" y="20650"/>
                      <a:pt x="5015" y="20920"/>
                      <a:pt x="5568" y="20920"/>
                    </a:cubicBezTo>
                    <a:cubicBezTo>
                      <a:pt x="5604" y="20920"/>
                      <a:pt x="5640" y="20918"/>
                      <a:pt x="5675" y="20916"/>
                    </a:cubicBezTo>
                    <a:cubicBezTo>
                      <a:pt x="6261" y="20879"/>
                      <a:pt x="6801" y="20569"/>
                      <a:pt x="7227" y="20167"/>
                    </a:cubicBezTo>
                    <a:cubicBezTo>
                      <a:pt x="7655" y="19766"/>
                      <a:pt x="7808" y="19715"/>
                      <a:pt x="8132" y="19228"/>
                    </a:cubicBezTo>
                    <a:lnTo>
                      <a:pt x="8234" y="19045"/>
                    </a:lnTo>
                    <a:cubicBezTo>
                      <a:pt x="8309" y="18898"/>
                      <a:pt x="8183" y="17256"/>
                      <a:pt x="8216" y="16422"/>
                    </a:cubicBezTo>
                    <a:cubicBezTo>
                      <a:pt x="9530" y="16191"/>
                      <a:pt x="10826" y="15173"/>
                      <a:pt x="11258" y="13891"/>
                    </a:cubicBezTo>
                    <a:cubicBezTo>
                      <a:pt x="11374" y="13982"/>
                      <a:pt x="11585" y="14104"/>
                      <a:pt x="11704" y="14129"/>
                    </a:cubicBezTo>
                    <a:cubicBezTo>
                      <a:pt x="11776" y="14143"/>
                      <a:pt x="11849" y="14150"/>
                      <a:pt x="11921" y="14150"/>
                    </a:cubicBezTo>
                    <a:cubicBezTo>
                      <a:pt x="12323" y="14150"/>
                      <a:pt x="12713" y="13941"/>
                      <a:pt x="13041" y="13693"/>
                    </a:cubicBezTo>
                    <a:cubicBezTo>
                      <a:pt x="13456" y="13380"/>
                      <a:pt x="13701" y="12986"/>
                      <a:pt x="13827" y="12482"/>
                    </a:cubicBezTo>
                    <a:cubicBezTo>
                      <a:pt x="14007" y="11768"/>
                      <a:pt x="13780" y="11029"/>
                      <a:pt x="13246" y="10645"/>
                    </a:cubicBezTo>
                    <a:cubicBezTo>
                      <a:pt x="12863" y="10368"/>
                      <a:pt x="12447" y="10258"/>
                      <a:pt x="12001" y="10258"/>
                    </a:cubicBezTo>
                    <a:cubicBezTo>
                      <a:pt x="11849" y="10258"/>
                      <a:pt x="11692" y="10271"/>
                      <a:pt x="11533" y="10294"/>
                    </a:cubicBezTo>
                    <a:lnTo>
                      <a:pt x="11533" y="10294"/>
                    </a:lnTo>
                    <a:cubicBezTo>
                      <a:pt x="11912" y="7809"/>
                      <a:pt x="11677" y="5233"/>
                      <a:pt x="10854" y="2856"/>
                    </a:cubicBezTo>
                    <a:cubicBezTo>
                      <a:pt x="10680" y="2353"/>
                      <a:pt x="10473" y="1846"/>
                      <a:pt x="10115" y="1455"/>
                    </a:cubicBezTo>
                    <a:cubicBezTo>
                      <a:pt x="9809" y="1118"/>
                      <a:pt x="9408" y="884"/>
                      <a:pt x="8996" y="693"/>
                    </a:cubicBezTo>
                    <a:cubicBezTo>
                      <a:pt x="8145" y="295"/>
                      <a:pt x="7220" y="60"/>
                      <a:pt x="6284" y="3"/>
                    </a:cubicBezTo>
                    <a:lnTo>
                      <a:pt x="6284" y="3"/>
                    </a:lnTo>
                    <a:lnTo>
                      <a:pt x="6618" y="19"/>
                    </a:lnTo>
                    <a:cubicBezTo>
                      <a:pt x="6500" y="7"/>
                      <a:pt x="6383" y="0"/>
                      <a:pt x="6266" y="0"/>
                    </a:cubicBezTo>
                    <a:close/>
                  </a:path>
                </a:pathLst>
              </a:custGeom>
              <a:solidFill>
                <a:srgbClr val="C776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10;p31"/>
              <p:cNvSpPr/>
              <p:nvPr/>
            </p:nvSpPr>
            <p:spPr>
              <a:xfrm>
                <a:off x="7373849" y="1407864"/>
                <a:ext cx="1018210" cy="800501"/>
              </a:xfrm>
              <a:custGeom>
                <a:avLst/>
                <a:gdLst/>
                <a:ahLst/>
                <a:cxnLst/>
                <a:rect l="l" t="t" r="r" b="b"/>
                <a:pathLst>
                  <a:path w="13984" h="10994" extrusionOk="0">
                    <a:moveTo>
                      <a:pt x="307" y="5832"/>
                    </a:moveTo>
                    <a:cubicBezTo>
                      <a:pt x="171" y="6287"/>
                      <a:pt x="66" y="6817"/>
                      <a:pt x="0" y="7435"/>
                    </a:cubicBezTo>
                    <a:lnTo>
                      <a:pt x="307" y="5832"/>
                    </a:lnTo>
                    <a:close/>
                    <a:moveTo>
                      <a:pt x="5512" y="1"/>
                    </a:moveTo>
                    <a:cubicBezTo>
                      <a:pt x="4991" y="1"/>
                      <a:pt x="4460" y="8"/>
                      <a:pt x="3957" y="154"/>
                    </a:cubicBezTo>
                    <a:cubicBezTo>
                      <a:pt x="3593" y="259"/>
                      <a:pt x="3256" y="437"/>
                      <a:pt x="2923" y="620"/>
                    </a:cubicBezTo>
                    <a:cubicBezTo>
                      <a:pt x="2549" y="824"/>
                      <a:pt x="2181" y="1035"/>
                      <a:pt x="1821" y="1253"/>
                    </a:cubicBezTo>
                    <a:cubicBezTo>
                      <a:pt x="1640" y="1358"/>
                      <a:pt x="1460" y="1470"/>
                      <a:pt x="1321" y="1630"/>
                    </a:cubicBezTo>
                    <a:cubicBezTo>
                      <a:pt x="1188" y="1784"/>
                      <a:pt x="1103" y="1974"/>
                      <a:pt x="1024" y="2164"/>
                    </a:cubicBezTo>
                    <a:cubicBezTo>
                      <a:pt x="759" y="2808"/>
                      <a:pt x="561" y="3478"/>
                      <a:pt x="436" y="4162"/>
                    </a:cubicBezTo>
                    <a:cubicBezTo>
                      <a:pt x="402" y="4336"/>
                      <a:pt x="388" y="4553"/>
                      <a:pt x="531" y="4659"/>
                    </a:cubicBezTo>
                    <a:lnTo>
                      <a:pt x="307" y="5832"/>
                    </a:lnTo>
                    <a:lnTo>
                      <a:pt x="307" y="5832"/>
                    </a:lnTo>
                    <a:cubicBezTo>
                      <a:pt x="1106" y="3161"/>
                      <a:pt x="2971" y="3093"/>
                      <a:pt x="4073" y="2947"/>
                    </a:cubicBezTo>
                    <a:cubicBezTo>
                      <a:pt x="4311" y="2916"/>
                      <a:pt x="4551" y="2900"/>
                      <a:pt x="4791" y="2900"/>
                    </a:cubicBezTo>
                    <a:cubicBezTo>
                      <a:pt x="5855" y="2900"/>
                      <a:pt x="6920" y="3207"/>
                      <a:pt x="7805" y="3797"/>
                    </a:cubicBezTo>
                    <a:cubicBezTo>
                      <a:pt x="8081" y="3985"/>
                      <a:pt x="8336" y="4193"/>
                      <a:pt x="8584" y="4414"/>
                    </a:cubicBezTo>
                    <a:cubicBezTo>
                      <a:pt x="8857" y="4655"/>
                      <a:pt x="9122" y="4907"/>
                      <a:pt x="9350" y="5190"/>
                    </a:cubicBezTo>
                    <a:cubicBezTo>
                      <a:pt x="9976" y="5975"/>
                      <a:pt x="10289" y="6976"/>
                      <a:pt x="10398" y="7973"/>
                    </a:cubicBezTo>
                    <a:cubicBezTo>
                      <a:pt x="10510" y="8973"/>
                      <a:pt x="10432" y="9983"/>
                      <a:pt x="10357" y="10983"/>
                    </a:cubicBezTo>
                    <a:lnTo>
                      <a:pt x="10408" y="10994"/>
                    </a:lnTo>
                    <a:cubicBezTo>
                      <a:pt x="11172" y="10677"/>
                      <a:pt x="12000" y="10514"/>
                      <a:pt x="12828" y="10514"/>
                    </a:cubicBezTo>
                    <a:cubicBezTo>
                      <a:pt x="13173" y="10514"/>
                      <a:pt x="13518" y="10542"/>
                      <a:pt x="13858" y="10599"/>
                    </a:cubicBezTo>
                    <a:cubicBezTo>
                      <a:pt x="13984" y="10116"/>
                      <a:pt x="13875" y="9606"/>
                      <a:pt x="13759" y="9119"/>
                    </a:cubicBezTo>
                    <a:cubicBezTo>
                      <a:pt x="13569" y="8337"/>
                      <a:pt x="13354" y="7561"/>
                      <a:pt x="13113" y="6792"/>
                    </a:cubicBezTo>
                    <a:cubicBezTo>
                      <a:pt x="12664" y="5369"/>
                      <a:pt x="12112" y="3961"/>
                      <a:pt x="11238" y="2753"/>
                    </a:cubicBezTo>
                    <a:cubicBezTo>
                      <a:pt x="10364" y="1542"/>
                      <a:pt x="9132" y="545"/>
                      <a:pt x="7683" y="192"/>
                    </a:cubicBezTo>
                    <a:cubicBezTo>
                      <a:pt x="6975" y="18"/>
                      <a:pt x="6241" y="5"/>
                      <a:pt x="5512" y="1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11;p31"/>
              <p:cNvSpPr/>
              <p:nvPr/>
            </p:nvSpPr>
            <p:spPr>
              <a:xfrm>
                <a:off x="7661169" y="1807460"/>
                <a:ext cx="395226" cy="395445"/>
              </a:xfrm>
              <a:custGeom>
                <a:avLst/>
                <a:gdLst/>
                <a:ahLst/>
                <a:cxnLst/>
                <a:rect l="l" t="t" r="r" b="b"/>
                <a:pathLst>
                  <a:path w="5428" h="5431" extrusionOk="0">
                    <a:moveTo>
                      <a:pt x="2713" y="246"/>
                    </a:moveTo>
                    <a:cubicBezTo>
                      <a:pt x="4074" y="246"/>
                      <a:pt x="5183" y="1355"/>
                      <a:pt x="5183" y="2716"/>
                    </a:cubicBezTo>
                    <a:cubicBezTo>
                      <a:pt x="5183" y="4077"/>
                      <a:pt x="4074" y="5182"/>
                      <a:pt x="2713" y="5182"/>
                    </a:cubicBezTo>
                    <a:cubicBezTo>
                      <a:pt x="1351" y="5182"/>
                      <a:pt x="246" y="4077"/>
                      <a:pt x="246" y="2716"/>
                    </a:cubicBezTo>
                    <a:cubicBezTo>
                      <a:pt x="246" y="1355"/>
                      <a:pt x="1351" y="246"/>
                      <a:pt x="2713" y="246"/>
                    </a:cubicBezTo>
                    <a:close/>
                    <a:moveTo>
                      <a:pt x="2713" y="1"/>
                    </a:moveTo>
                    <a:cubicBezTo>
                      <a:pt x="1216" y="1"/>
                      <a:pt x="1" y="1219"/>
                      <a:pt x="1" y="2716"/>
                    </a:cubicBezTo>
                    <a:cubicBezTo>
                      <a:pt x="1" y="4213"/>
                      <a:pt x="1216" y="5431"/>
                      <a:pt x="2713" y="5431"/>
                    </a:cubicBezTo>
                    <a:cubicBezTo>
                      <a:pt x="4209" y="5431"/>
                      <a:pt x="5428" y="4213"/>
                      <a:pt x="5428" y="2716"/>
                    </a:cubicBezTo>
                    <a:cubicBezTo>
                      <a:pt x="5428" y="1219"/>
                      <a:pt x="4209" y="1"/>
                      <a:pt x="2713" y="1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12;p31"/>
              <p:cNvSpPr/>
              <p:nvPr/>
            </p:nvSpPr>
            <p:spPr>
              <a:xfrm>
                <a:off x="7279411" y="1837750"/>
                <a:ext cx="333336" cy="369159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5070" extrusionOk="0">
                    <a:moveTo>
                      <a:pt x="2291" y="217"/>
                    </a:moveTo>
                    <a:cubicBezTo>
                      <a:pt x="3430" y="217"/>
                      <a:pt x="4360" y="1259"/>
                      <a:pt x="4360" y="2535"/>
                    </a:cubicBezTo>
                    <a:cubicBezTo>
                      <a:pt x="4360" y="3810"/>
                      <a:pt x="3430" y="4848"/>
                      <a:pt x="2291" y="4848"/>
                    </a:cubicBezTo>
                    <a:cubicBezTo>
                      <a:pt x="1148" y="4848"/>
                      <a:pt x="222" y="3810"/>
                      <a:pt x="222" y="2535"/>
                    </a:cubicBezTo>
                    <a:cubicBezTo>
                      <a:pt x="222" y="1259"/>
                      <a:pt x="1148" y="217"/>
                      <a:pt x="2291" y="217"/>
                    </a:cubicBezTo>
                    <a:close/>
                    <a:moveTo>
                      <a:pt x="2291" y="0"/>
                    </a:moveTo>
                    <a:cubicBezTo>
                      <a:pt x="1029" y="0"/>
                      <a:pt x="1" y="1136"/>
                      <a:pt x="1" y="2535"/>
                    </a:cubicBezTo>
                    <a:cubicBezTo>
                      <a:pt x="1" y="3933"/>
                      <a:pt x="1029" y="5069"/>
                      <a:pt x="2291" y="5069"/>
                    </a:cubicBezTo>
                    <a:cubicBezTo>
                      <a:pt x="3553" y="5069"/>
                      <a:pt x="4578" y="3933"/>
                      <a:pt x="4578" y="2535"/>
                    </a:cubicBezTo>
                    <a:cubicBezTo>
                      <a:pt x="4578" y="1136"/>
                      <a:pt x="3553" y="0"/>
                      <a:pt x="2291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3;p31"/>
              <p:cNvSpPr/>
              <p:nvPr/>
            </p:nvSpPr>
            <p:spPr>
              <a:xfrm>
                <a:off x="7840070" y="1989347"/>
                <a:ext cx="70410" cy="68953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47" extrusionOk="0">
                    <a:moveTo>
                      <a:pt x="481" y="0"/>
                    </a:moveTo>
                    <a:cubicBezTo>
                      <a:pt x="228" y="0"/>
                      <a:pt x="21" y="200"/>
                      <a:pt x="11" y="456"/>
                    </a:cubicBezTo>
                    <a:cubicBezTo>
                      <a:pt x="1" y="718"/>
                      <a:pt x="205" y="935"/>
                      <a:pt x="466" y="946"/>
                    </a:cubicBezTo>
                    <a:cubicBezTo>
                      <a:pt x="472" y="946"/>
                      <a:pt x="478" y="946"/>
                      <a:pt x="484" y="946"/>
                    </a:cubicBezTo>
                    <a:cubicBezTo>
                      <a:pt x="738" y="946"/>
                      <a:pt x="947" y="746"/>
                      <a:pt x="956" y="490"/>
                    </a:cubicBezTo>
                    <a:cubicBezTo>
                      <a:pt x="967" y="228"/>
                      <a:pt x="763" y="10"/>
                      <a:pt x="501" y="0"/>
                    </a:cubicBezTo>
                    <a:cubicBezTo>
                      <a:pt x="494" y="0"/>
                      <a:pt x="488" y="0"/>
                      <a:pt x="481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14;p31"/>
              <p:cNvSpPr/>
              <p:nvPr/>
            </p:nvSpPr>
            <p:spPr>
              <a:xfrm>
                <a:off x="7469671" y="2001652"/>
                <a:ext cx="70264" cy="69026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48" extrusionOk="0">
                    <a:moveTo>
                      <a:pt x="479" y="1"/>
                    </a:moveTo>
                    <a:cubicBezTo>
                      <a:pt x="228" y="1"/>
                      <a:pt x="18" y="201"/>
                      <a:pt x="8" y="457"/>
                    </a:cubicBezTo>
                    <a:cubicBezTo>
                      <a:pt x="1" y="719"/>
                      <a:pt x="205" y="937"/>
                      <a:pt x="464" y="947"/>
                    </a:cubicBezTo>
                    <a:cubicBezTo>
                      <a:pt x="470" y="947"/>
                      <a:pt x="477" y="947"/>
                      <a:pt x="483" y="947"/>
                    </a:cubicBezTo>
                    <a:cubicBezTo>
                      <a:pt x="737" y="947"/>
                      <a:pt x="947" y="747"/>
                      <a:pt x="954" y="491"/>
                    </a:cubicBezTo>
                    <a:cubicBezTo>
                      <a:pt x="964" y="229"/>
                      <a:pt x="760" y="11"/>
                      <a:pt x="498" y="1"/>
                    </a:cubicBezTo>
                    <a:cubicBezTo>
                      <a:pt x="492" y="1"/>
                      <a:pt x="485" y="1"/>
                      <a:pt x="479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15;p31"/>
              <p:cNvSpPr/>
              <p:nvPr/>
            </p:nvSpPr>
            <p:spPr>
              <a:xfrm>
                <a:off x="7561852" y="1828066"/>
                <a:ext cx="96185" cy="365446"/>
              </a:xfrm>
              <a:custGeom>
                <a:avLst/>
                <a:gdLst/>
                <a:ahLst/>
                <a:cxnLst/>
                <a:rect l="l" t="t" r="r" b="b"/>
                <a:pathLst>
                  <a:path w="1321" h="5019" extrusionOk="0">
                    <a:moveTo>
                      <a:pt x="1321" y="0"/>
                    </a:moveTo>
                    <a:cubicBezTo>
                      <a:pt x="531" y="1415"/>
                      <a:pt x="76" y="3015"/>
                      <a:pt x="0" y="4634"/>
                    </a:cubicBezTo>
                    <a:lnTo>
                      <a:pt x="8" y="4661"/>
                    </a:lnTo>
                    <a:cubicBezTo>
                      <a:pt x="38" y="4743"/>
                      <a:pt x="127" y="4780"/>
                      <a:pt x="205" y="4815"/>
                    </a:cubicBezTo>
                    <a:cubicBezTo>
                      <a:pt x="375" y="4882"/>
                      <a:pt x="545" y="4951"/>
                      <a:pt x="712" y="5019"/>
                    </a:cubicBezTo>
                    <a:lnTo>
                      <a:pt x="1321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16;p31"/>
              <p:cNvSpPr/>
              <p:nvPr/>
            </p:nvSpPr>
            <p:spPr>
              <a:xfrm>
                <a:off x="7544013" y="1817436"/>
                <a:ext cx="127131" cy="383139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5262" extrusionOk="0">
                    <a:moveTo>
                      <a:pt x="1560" y="1"/>
                    </a:moveTo>
                    <a:cubicBezTo>
                      <a:pt x="1517" y="1"/>
                      <a:pt x="1473" y="22"/>
                      <a:pt x="1440" y="71"/>
                    </a:cubicBezTo>
                    <a:cubicBezTo>
                      <a:pt x="790" y="1088"/>
                      <a:pt x="419" y="2351"/>
                      <a:pt x="232" y="3535"/>
                    </a:cubicBezTo>
                    <a:cubicBezTo>
                      <a:pt x="178" y="3882"/>
                      <a:pt x="0" y="4518"/>
                      <a:pt x="137" y="4838"/>
                    </a:cubicBezTo>
                    <a:cubicBezTo>
                      <a:pt x="250" y="5103"/>
                      <a:pt x="708" y="5174"/>
                      <a:pt x="933" y="5256"/>
                    </a:cubicBezTo>
                    <a:cubicBezTo>
                      <a:pt x="943" y="5260"/>
                      <a:pt x="953" y="5261"/>
                      <a:pt x="962" y="5261"/>
                    </a:cubicBezTo>
                    <a:cubicBezTo>
                      <a:pt x="1048" y="5261"/>
                      <a:pt x="1097" y="5119"/>
                      <a:pt x="1008" y="5080"/>
                    </a:cubicBezTo>
                    <a:cubicBezTo>
                      <a:pt x="746" y="4967"/>
                      <a:pt x="566" y="4947"/>
                      <a:pt x="446" y="4702"/>
                    </a:cubicBezTo>
                    <a:cubicBezTo>
                      <a:pt x="327" y="4447"/>
                      <a:pt x="436" y="4117"/>
                      <a:pt x="477" y="3852"/>
                    </a:cubicBezTo>
                    <a:cubicBezTo>
                      <a:pt x="542" y="3450"/>
                      <a:pt x="617" y="3055"/>
                      <a:pt x="722" y="2664"/>
                    </a:cubicBezTo>
                    <a:cubicBezTo>
                      <a:pt x="950" y="1803"/>
                      <a:pt x="1327" y="1027"/>
                      <a:pt x="1692" y="221"/>
                    </a:cubicBezTo>
                    <a:cubicBezTo>
                      <a:pt x="1746" y="103"/>
                      <a:pt x="1655" y="1"/>
                      <a:pt x="156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17;p31"/>
              <p:cNvSpPr/>
              <p:nvPr/>
            </p:nvSpPr>
            <p:spPr>
              <a:xfrm>
                <a:off x="7600515" y="2227518"/>
                <a:ext cx="121961" cy="74269"/>
              </a:xfrm>
              <a:custGeom>
                <a:avLst/>
                <a:gdLst/>
                <a:ahLst/>
                <a:cxnLst/>
                <a:rect l="l" t="t" r="r" b="b"/>
                <a:pathLst>
                  <a:path w="1675" h="1020" extrusionOk="0">
                    <a:moveTo>
                      <a:pt x="1294" y="1"/>
                    </a:moveTo>
                    <a:cubicBezTo>
                      <a:pt x="1131" y="1"/>
                      <a:pt x="938" y="29"/>
                      <a:pt x="760" y="29"/>
                    </a:cubicBezTo>
                    <a:cubicBezTo>
                      <a:pt x="587" y="29"/>
                      <a:pt x="428" y="4"/>
                      <a:pt x="301" y="4"/>
                    </a:cubicBezTo>
                    <a:cubicBezTo>
                      <a:pt x="118" y="4"/>
                      <a:pt x="0" y="55"/>
                      <a:pt x="0" y="302"/>
                    </a:cubicBezTo>
                    <a:cubicBezTo>
                      <a:pt x="0" y="723"/>
                      <a:pt x="341" y="1020"/>
                      <a:pt x="760" y="1020"/>
                    </a:cubicBezTo>
                    <a:cubicBezTo>
                      <a:pt x="1178" y="1020"/>
                      <a:pt x="1674" y="713"/>
                      <a:pt x="1674" y="291"/>
                    </a:cubicBezTo>
                    <a:cubicBezTo>
                      <a:pt x="1674" y="52"/>
                      <a:pt x="1511" y="1"/>
                      <a:pt x="1294" y="1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18;p31"/>
              <p:cNvSpPr/>
              <p:nvPr/>
            </p:nvSpPr>
            <p:spPr>
              <a:xfrm>
                <a:off x="8183965" y="2312199"/>
                <a:ext cx="84026" cy="8300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140" extrusionOk="0">
                    <a:moveTo>
                      <a:pt x="1072" y="1"/>
                    </a:moveTo>
                    <a:cubicBezTo>
                      <a:pt x="1065" y="1"/>
                      <a:pt x="1056" y="2"/>
                      <a:pt x="1048" y="6"/>
                    </a:cubicBezTo>
                    <a:cubicBezTo>
                      <a:pt x="796" y="108"/>
                      <a:pt x="581" y="237"/>
                      <a:pt x="391" y="435"/>
                    </a:cubicBezTo>
                    <a:cubicBezTo>
                      <a:pt x="231" y="598"/>
                      <a:pt x="0" y="829"/>
                      <a:pt x="7" y="1071"/>
                    </a:cubicBezTo>
                    <a:cubicBezTo>
                      <a:pt x="9" y="1107"/>
                      <a:pt x="41" y="1140"/>
                      <a:pt x="76" y="1140"/>
                    </a:cubicBezTo>
                    <a:cubicBezTo>
                      <a:pt x="87" y="1140"/>
                      <a:pt x="98" y="1136"/>
                      <a:pt x="109" y="1129"/>
                    </a:cubicBezTo>
                    <a:cubicBezTo>
                      <a:pt x="289" y="1010"/>
                      <a:pt x="381" y="775"/>
                      <a:pt x="527" y="615"/>
                    </a:cubicBezTo>
                    <a:cubicBezTo>
                      <a:pt x="694" y="435"/>
                      <a:pt x="895" y="265"/>
                      <a:pt x="1102" y="125"/>
                    </a:cubicBezTo>
                    <a:cubicBezTo>
                      <a:pt x="1154" y="92"/>
                      <a:pt x="1130" y="1"/>
                      <a:pt x="10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19;p31"/>
              <p:cNvSpPr/>
              <p:nvPr/>
            </p:nvSpPr>
            <p:spPr>
              <a:xfrm>
                <a:off x="7796673" y="4290305"/>
                <a:ext cx="1347323" cy="675627"/>
              </a:xfrm>
              <a:custGeom>
                <a:avLst/>
                <a:gdLst/>
                <a:ahLst/>
                <a:cxnLst/>
                <a:rect l="l" t="t" r="r" b="b"/>
                <a:pathLst>
                  <a:path w="18504" h="9279" extrusionOk="0">
                    <a:moveTo>
                      <a:pt x="18455" y="0"/>
                    </a:moveTo>
                    <a:lnTo>
                      <a:pt x="9225" y="2055"/>
                    </a:lnTo>
                    <a:cubicBezTo>
                      <a:pt x="9220" y="2054"/>
                      <a:pt x="9215" y="2054"/>
                      <a:pt x="9211" y="2054"/>
                    </a:cubicBezTo>
                    <a:cubicBezTo>
                      <a:pt x="9169" y="2054"/>
                      <a:pt x="9130" y="2068"/>
                      <a:pt x="9096" y="2092"/>
                    </a:cubicBezTo>
                    <a:lnTo>
                      <a:pt x="216" y="4770"/>
                    </a:lnTo>
                    <a:cubicBezTo>
                      <a:pt x="52" y="4882"/>
                      <a:pt x="1" y="8700"/>
                      <a:pt x="202" y="8706"/>
                    </a:cubicBezTo>
                    <a:lnTo>
                      <a:pt x="13893" y="9278"/>
                    </a:lnTo>
                    <a:cubicBezTo>
                      <a:pt x="13897" y="9278"/>
                      <a:pt x="13900" y="9278"/>
                      <a:pt x="13904" y="9278"/>
                    </a:cubicBezTo>
                    <a:cubicBezTo>
                      <a:pt x="13955" y="9278"/>
                      <a:pt x="14004" y="9258"/>
                      <a:pt x="14042" y="9223"/>
                    </a:cubicBezTo>
                    <a:lnTo>
                      <a:pt x="18503" y="5083"/>
                    </a:lnTo>
                    <a:lnTo>
                      <a:pt x="18455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20;p31"/>
              <p:cNvSpPr/>
              <p:nvPr/>
            </p:nvSpPr>
            <p:spPr>
              <a:xfrm>
                <a:off x="7800460" y="4180722"/>
                <a:ext cx="1343536" cy="526070"/>
              </a:xfrm>
              <a:custGeom>
                <a:avLst/>
                <a:gdLst/>
                <a:ahLst/>
                <a:cxnLst/>
                <a:rect l="l" t="t" r="r" b="b"/>
                <a:pathLst>
                  <a:path w="18452" h="7225" extrusionOk="0">
                    <a:moveTo>
                      <a:pt x="9284" y="0"/>
                    </a:moveTo>
                    <a:cubicBezTo>
                      <a:pt x="9242" y="0"/>
                      <a:pt x="9203" y="14"/>
                      <a:pt x="9169" y="39"/>
                    </a:cubicBezTo>
                    <a:lnTo>
                      <a:pt x="164" y="6275"/>
                    </a:lnTo>
                    <a:cubicBezTo>
                      <a:pt x="0" y="6387"/>
                      <a:pt x="75" y="6645"/>
                      <a:pt x="275" y="6653"/>
                    </a:cubicBezTo>
                    <a:lnTo>
                      <a:pt x="13967" y="7224"/>
                    </a:lnTo>
                    <a:cubicBezTo>
                      <a:pt x="14021" y="7224"/>
                      <a:pt x="14075" y="7207"/>
                      <a:pt x="14116" y="7166"/>
                    </a:cubicBezTo>
                    <a:lnTo>
                      <a:pt x="18451" y="3145"/>
                    </a:lnTo>
                    <a:lnTo>
                      <a:pt x="18451" y="494"/>
                    </a:lnTo>
                    <a:lnTo>
                      <a:pt x="9298" y="1"/>
                    </a:lnTo>
                    <a:cubicBezTo>
                      <a:pt x="9294" y="1"/>
                      <a:pt x="9289" y="0"/>
                      <a:pt x="92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solidFill>
                  <a:schemeClr val="tx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21;p31"/>
              <p:cNvSpPr/>
              <p:nvPr/>
            </p:nvSpPr>
            <p:spPr>
              <a:xfrm>
                <a:off x="8817365" y="4409645"/>
                <a:ext cx="326637" cy="552283"/>
              </a:xfrm>
              <a:custGeom>
                <a:avLst/>
                <a:gdLst/>
                <a:ahLst/>
                <a:cxnLst/>
                <a:rect l="l" t="t" r="r" b="b"/>
                <a:pathLst>
                  <a:path w="4486" h="7585" extrusionOk="0">
                    <a:moveTo>
                      <a:pt x="4485" y="1"/>
                    </a:moveTo>
                    <a:lnTo>
                      <a:pt x="1" y="4080"/>
                    </a:lnTo>
                    <a:lnTo>
                      <a:pt x="24" y="7584"/>
                    </a:lnTo>
                    <a:lnTo>
                      <a:pt x="4485" y="3444"/>
                    </a:lnTo>
                    <a:lnTo>
                      <a:pt x="4485" y="1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22;p31"/>
              <p:cNvSpPr/>
              <p:nvPr/>
            </p:nvSpPr>
            <p:spPr>
              <a:xfrm>
                <a:off x="7855215" y="4733444"/>
                <a:ext cx="870328" cy="41722"/>
              </a:xfrm>
              <a:custGeom>
                <a:avLst/>
                <a:gdLst/>
                <a:ahLst/>
                <a:cxnLst/>
                <a:rect l="l" t="t" r="r" b="b"/>
                <a:pathLst>
                  <a:path w="11953" h="573" extrusionOk="0">
                    <a:moveTo>
                      <a:pt x="75" y="1"/>
                    </a:moveTo>
                    <a:cubicBezTo>
                      <a:pt x="38" y="4"/>
                      <a:pt x="4" y="31"/>
                      <a:pt x="4" y="68"/>
                    </a:cubicBezTo>
                    <a:cubicBezTo>
                      <a:pt x="0" y="106"/>
                      <a:pt x="31" y="140"/>
                      <a:pt x="71" y="140"/>
                    </a:cubicBezTo>
                    <a:lnTo>
                      <a:pt x="11881" y="572"/>
                    </a:lnTo>
                    <a:cubicBezTo>
                      <a:pt x="11919" y="572"/>
                      <a:pt x="11952" y="541"/>
                      <a:pt x="11952" y="504"/>
                    </a:cubicBezTo>
                    <a:cubicBezTo>
                      <a:pt x="11952" y="463"/>
                      <a:pt x="11925" y="433"/>
                      <a:pt x="11884" y="429"/>
                    </a:cubicBezTo>
                    <a:lnTo>
                      <a:pt x="75" y="1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23;p31"/>
              <p:cNvSpPr/>
              <p:nvPr/>
            </p:nvSpPr>
            <p:spPr>
              <a:xfrm>
                <a:off x="7838614" y="4833489"/>
                <a:ext cx="470223" cy="31309"/>
              </a:xfrm>
              <a:custGeom>
                <a:avLst/>
                <a:gdLst/>
                <a:ahLst/>
                <a:cxnLst/>
                <a:rect l="l" t="t" r="r" b="b"/>
                <a:pathLst>
                  <a:path w="6458" h="430" extrusionOk="0">
                    <a:moveTo>
                      <a:pt x="65" y="0"/>
                    </a:moveTo>
                    <a:cubicBezTo>
                      <a:pt x="29" y="0"/>
                      <a:pt x="3" y="31"/>
                      <a:pt x="0" y="65"/>
                    </a:cubicBezTo>
                    <a:cubicBezTo>
                      <a:pt x="0" y="106"/>
                      <a:pt x="27" y="137"/>
                      <a:pt x="68" y="141"/>
                    </a:cubicBezTo>
                    <a:lnTo>
                      <a:pt x="6383" y="430"/>
                    </a:lnTo>
                    <a:lnTo>
                      <a:pt x="6386" y="430"/>
                    </a:lnTo>
                    <a:cubicBezTo>
                      <a:pt x="6423" y="430"/>
                      <a:pt x="6454" y="399"/>
                      <a:pt x="6458" y="362"/>
                    </a:cubicBezTo>
                    <a:cubicBezTo>
                      <a:pt x="6458" y="324"/>
                      <a:pt x="6427" y="290"/>
                      <a:pt x="6390" y="290"/>
                    </a:cubicBezTo>
                    <a:lnTo>
                      <a:pt x="75" y="1"/>
                    </a:lnTo>
                    <a:cubicBezTo>
                      <a:pt x="71" y="0"/>
                      <a:pt x="68" y="0"/>
                      <a:pt x="65" y="0"/>
                    </a:cubicBez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24;p31"/>
              <p:cNvSpPr/>
              <p:nvPr/>
            </p:nvSpPr>
            <p:spPr>
              <a:xfrm>
                <a:off x="8422209" y="4867929"/>
                <a:ext cx="277124" cy="18713"/>
              </a:xfrm>
              <a:custGeom>
                <a:avLst/>
                <a:gdLst/>
                <a:ahLst/>
                <a:cxnLst/>
                <a:rect l="l" t="t" r="r" b="b"/>
                <a:pathLst>
                  <a:path w="3806" h="257" extrusionOk="0">
                    <a:moveTo>
                      <a:pt x="73" y="1"/>
                    </a:moveTo>
                    <a:cubicBezTo>
                      <a:pt x="38" y="4"/>
                      <a:pt x="1" y="32"/>
                      <a:pt x="1" y="69"/>
                    </a:cubicBezTo>
                    <a:cubicBezTo>
                      <a:pt x="1" y="110"/>
                      <a:pt x="32" y="140"/>
                      <a:pt x="69" y="140"/>
                    </a:cubicBezTo>
                    <a:lnTo>
                      <a:pt x="3730" y="256"/>
                    </a:lnTo>
                    <a:lnTo>
                      <a:pt x="3733" y="256"/>
                    </a:lnTo>
                    <a:cubicBezTo>
                      <a:pt x="3771" y="256"/>
                      <a:pt x="3801" y="225"/>
                      <a:pt x="3805" y="188"/>
                    </a:cubicBezTo>
                    <a:cubicBezTo>
                      <a:pt x="3805" y="147"/>
                      <a:pt x="3774" y="117"/>
                      <a:pt x="3736" y="113"/>
                    </a:cubicBezTo>
                    <a:lnTo>
                      <a:pt x="73" y="1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3" name="Google Shape;325;p31"/>
              <p:cNvGrpSpPr/>
              <p:nvPr/>
            </p:nvGrpSpPr>
            <p:grpSpPr>
              <a:xfrm>
                <a:off x="-26" y="2942175"/>
                <a:ext cx="1575668" cy="2015021"/>
                <a:chOff x="-25" y="2942175"/>
                <a:chExt cx="1575668" cy="2015021"/>
              </a:xfrm>
            </p:grpSpPr>
            <p:sp>
              <p:nvSpPr>
                <p:cNvPr id="44" name="Google Shape;326;p31"/>
                <p:cNvSpPr/>
                <p:nvPr/>
              </p:nvSpPr>
              <p:spPr>
                <a:xfrm>
                  <a:off x="-26" y="2942175"/>
                  <a:ext cx="457117" cy="561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8" h="7712" extrusionOk="0">
                      <a:moveTo>
                        <a:pt x="2056" y="0"/>
                      </a:moveTo>
                      <a:cubicBezTo>
                        <a:pt x="2005" y="0"/>
                        <a:pt x="1952" y="23"/>
                        <a:pt x="1910" y="77"/>
                      </a:cubicBezTo>
                      <a:cubicBezTo>
                        <a:pt x="1379" y="765"/>
                        <a:pt x="1052" y="1493"/>
                        <a:pt x="1287" y="2337"/>
                      </a:cubicBezTo>
                      <a:cubicBezTo>
                        <a:pt x="1143" y="2319"/>
                        <a:pt x="1017" y="2196"/>
                        <a:pt x="773" y="2196"/>
                      </a:cubicBezTo>
                      <a:cubicBezTo>
                        <a:pt x="596" y="2196"/>
                        <a:pt x="355" y="2262"/>
                        <a:pt x="1" y="2483"/>
                      </a:cubicBezTo>
                      <a:lnTo>
                        <a:pt x="1" y="6971"/>
                      </a:lnTo>
                      <a:cubicBezTo>
                        <a:pt x="579" y="7372"/>
                        <a:pt x="1321" y="7651"/>
                        <a:pt x="2195" y="7709"/>
                      </a:cubicBezTo>
                      <a:cubicBezTo>
                        <a:pt x="2226" y="7711"/>
                        <a:pt x="2255" y="7712"/>
                        <a:pt x="2284" y="7712"/>
                      </a:cubicBezTo>
                      <a:cubicBezTo>
                        <a:pt x="2962" y="7712"/>
                        <a:pt x="3266" y="7218"/>
                        <a:pt x="3450" y="7218"/>
                      </a:cubicBezTo>
                      <a:cubicBezTo>
                        <a:pt x="3460" y="7218"/>
                        <a:pt x="3469" y="7219"/>
                        <a:pt x="3478" y="7222"/>
                      </a:cubicBezTo>
                      <a:cubicBezTo>
                        <a:pt x="3713" y="7303"/>
                        <a:pt x="3932" y="7339"/>
                        <a:pt x="4137" y="7339"/>
                      </a:cubicBezTo>
                      <a:cubicBezTo>
                        <a:pt x="5421" y="7339"/>
                        <a:pt x="6109" y="5894"/>
                        <a:pt x="6179" y="4772"/>
                      </a:cubicBezTo>
                      <a:cubicBezTo>
                        <a:pt x="6277" y="3250"/>
                        <a:pt x="5302" y="1406"/>
                        <a:pt x="3629" y="1406"/>
                      </a:cubicBezTo>
                      <a:cubicBezTo>
                        <a:pt x="3092" y="1406"/>
                        <a:pt x="2483" y="1596"/>
                        <a:pt x="1814" y="2048"/>
                      </a:cubicBezTo>
                      <a:cubicBezTo>
                        <a:pt x="1674" y="1442"/>
                        <a:pt x="1899" y="833"/>
                        <a:pt x="2216" y="285"/>
                      </a:cubicBezTo>
                      <a:cubicBezTo>
                        <a:pt x="2298" y="138"/>
                        <a:pt x="2182" y="0"/>
                        <a:pt x="2056" y="0"/>
                      </a:cubicBezTo>
                      <a:close/>
                    </a:path>
                  </a:pathLst>
                </a:custGeom>
                <a:solidFill>
                  <a:srgbClr val="ABE1E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327;p31"/>
                <p:cNvSpPr/>
                <p:nvPr/>
              </p:nvSpPr>
              <p:spPr>
                <a:xfrm>
                  <a:off x="306226" y="3131998"/>
                  <a:ext cx="90215" cy="139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" h="1914" extrusionOk="0">
                      <a:moveTo>
                        <a:pt x="335" y="0"/>
                      </a:moveTo>
                      <a:cubicBezTo>
                        <a:pt x="148" y="0"/>
                        <a:pt x="1" y="222"/>
                        <a:pt x="48" y="400"/>
                      </a:cubicBezTo>
                      <a:cubicBezTo>
                        <a:pt x="126" y="703"/>
                        <a:pt x="153" y="958"/>
                        <a:pt x="157" y="1271"/>
                      </a:cubicBezTo>
                      <a:cubicBezTo>
                        <a:pt x="162" y="1563"/>
                        <a:pt x="335" y="1914"/>
                        <a:pt x="623" y="1914"/>
                      </a:cubicBezTo>
                      <a:cubicBezTo>
                        <a:pt x="694" y="1914"/>
                        <a:pt x="773" y="1892"/>
                        <a:pt x="857" y="1843"/>
                      </a:cubicBezTo>
                      <a:cubicBezTo>
                        <a:pt x="1204" y="1639"/>
                        <a:pt x="1238" y="1138"/>
                        <a:pt x="1126" y="798"/>
                      </a:cubicBezTo>
                      <a:cubicBezTo>
                        <a:pt x="1003" y="427"/>
                        <a:pt x="786" y="162"/>
                        <a:pt x="428" y="19"/>
                      </a:cubicBezTo>
                      <a:cubicBezTo>
                        <a:pt x="397" y="6"/>
                        <a:pt x="365" y="0"/>
                        <a:pt x="335" y="0"/>
                      </a:cubicBezTo>
                      <a:close/>
                    </a:path>
                  </a:pathLst>
                </a:custGeom>
                <a:solidFill>
                  <a:srgbClr val="FAFB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328;p31"/>
                <p:cNvSpPr/>
                <p:nvPr/>
              </p:nvSpPr>
              <p:spPr>
                <a:xfrm>
                  <a:off x="282124" y="3292114"/>
                  <a:ext cx="91016" cy="707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971" extrusionOk="0">
                      <a:moveTo>
                        <a:pt x="624" y="1"/>
                      </a:moveTo>
                      <a:cubicBezTo>
                        <a:pt x="1" y="1"/>
                        <a:pt x="1" y="971"/>
                        <a:pt x="624" y="971"/>
                      </a:cubicBezTo>
                      <a:cubicBezTo>
                        <a:pt x="1249" y="971"/>
                        <a:pt x="1249" y="1"/>
                        <a:pt x="624" y="1"/>
                      </a:cubicBezTo>
                      <a:close/>
                    </a:path>
                  </a:pathLst>
                </a:custGeom>
                <a:solidFill>
                  <a:srgbClr val="FAFB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329;p31"/>
                <p:cNvSpPr/>
                <p:nvPr/>
              </p:nvSpPr>
              <p:spPr>
                <a:xfrm>
                  <a:off x="55968" y="3265027"/>
                  <a:ext cx="155892" cy="157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1" h="2165" extrusionOk="0">
                      <a:moveTo>
                        <a:pt x="108" y="0"/>
                      </a:moveTo>
                      <a:cubicBezTo>
                        <a:pt x="91" y="0"/>
                        <a:pt x="72" y="11"/>
                        <a:pt x="68" y="32"/>
                      </a:cubicBezTo>
                      <a:cubicBezTo>
                        <a:pt x="1" y="601"/>
                        <a:pt x="266" y="1087"/>
                        <a:pt x="671" y="1465"/>
                      </a:cubicBezTo>
                      <a:cubicBezTo>
                        <a:pt x="1000" y="1778"/>
                        <a:pt x="1502" y="2165"/>
                        <a:pt x="1981" y="2165"/>
                      </a:cubicBezTo>
                      <a:cubicBezTo>
                        <a:pt x="2013" y="2165"/>
                        <a:pt x="2045" y="2163"/>
                        <a:pt x="2076" y="2159"/>
                      </a:cubicBezTo>
                      <a:cubicBezTo>
                        <a:pt x="2124" y="2152"/>
                        <a:pt x="2141" y="2084"/>
                        <a:pt x="2086" y="2067"/>
                      </a:cubicBezTo>
                      <a:cubicBezTo>
                        <a:pt x="1195" y="1778"/>
                        <a:pt x="59" y="1125"/>
                        <a:pt x="137" y="32"/>
                      </a:cubicBezTo>
                      <a:cubicBezTo>
                        <a:pt x="139" y="11"/>
                        <a:pt x="124" y="0"/>
                        <a:pt x="108" y="0"/>
                      </a:cubicBezTo>
                      <a:close/>
                    </a:path>
                  </a:pathLst>
                </a:custGeom>
                <a:solidFill>
                  <a:srgbClr val="1A2E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330;p31"/>
                <p:cNvSpPr/>
                <p:nvPr/>
              </p:nvSpPr>
              <p:spPr>
                <a:xfrm>
                  <a:off x="240330" y="3416842"/>
                  <a:ext cx="31455" cy="105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" h="145" extrusionOk="0">
                      <a:moveTo>
                        <a:pt x="318" y="0"/>
                      </a:moveTo>
                      <a:cubicBezTo>
                        <a:pt x="293" y="0"/>
                        <a:pt x="267" y="4"/>
                        <a:pt x="242" y="6"/>
                      </a:cubicBezTo>
                      <a:cubicBezTo>
                        <a:pt x="187" y="9"/>
                        <a:pt x="129" y="9"/>
                        <a:pt x="75" y="13"/>
                      </a:cubicBezTo>
                      <a:cubicBezTo>
                        <a:pt x="0" y="16"/>
                        <a:pt x="0" y="128"/>
                        <a:pt x="75" y="132"/>
                      </a:cubicBezTo>
                      <a:cubicBezTo>
                        <a:pt x="129" y="136"/>
                        <a:pt x="187" y="136"/>
                        <a:pt x="242" y="139"/>
                      </a:cubicBezTo>
                      <a:cubicBezTo>
                        <a:pt x="269" y="141"/>
                        <a:pt x="296" y="145"/>
                        <a:pt x="322" y="145"/>
                      </a:cubicBezTo>
                      <a:cubicBezTo>
                        <a:pt x="348" y="145"/>
                        <a:pt x="372" y="141"/>
                        <a:pt x="394" y="125"/>
                      </a:cubicBezTo>
                      <a:cubicBezTo>
                        <a:pt x="432" y="98"/>
                        <a:pt x="432" y="47"/>
                        <a:pt x="394" y="23"/>
                      </a:cubicBezTo>
                      <a:cubicBezTo>
                        <a:pt x="371" y="5"/>
                        <a:pt x="345" y="0"/>
                        <a:pt x="318" y="0"/>
                      </a:cubicBezTo>
                      <a:close/>
                    </a:path>
                  </a:pathLst>
                </a:custGeom>
                <a:solidFill>
                  <a:srgbClr val="1A2E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331;p31"/>
                <p:cNvSpPr/>
                <p:nvPr/>
              </p:nvSpPr>
              <p:spPr>
                <a:xfrm>
                  <a:off x="-26" y="3463442"/>
                  <a:ext cx="900836" cy="306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2" h="4206" extrusionOk="0">
                      <a:moveTo>
                        <a:pt x="11398" y="1"/>
                      </a:moveTo>
                      <a:cubicBezTo>
                        <a:pt x="11210" y="1"/>
                        <a:pt x="10989" y="128"/>
                        <a:pt x="10796" y="128"/>
                      </a:cubicBezTo>
                      <a:lnTo>
                        <a:pt x="1" y="128"/>
                      </a:lnTo>
                      <a:lnTo>
                        <a:pt x="1" y="4102"/>
                      </a:lnTo>
                      <a:lnTo>
                        <a:pt x="10796" y="4102"/>
                      </a:lnTo>
                      <a:cubicBezTo>
                        <a:pt x="11017" y="4102"/>
                        <a:pt x="11229" y="4205"/>
                        <a:pt x="11424" y="4205"/>
                      </a:cubicBezTo>
                      <a:cubicBezTo>
                        <a:pt x="11491" y="4205"/>
                        <a:pt x="11556" y="4193"/>
                        <a:pt x="11619" y="4160"/>
                      </a:cubicBezTo>
                      <a:cubicBezTo>
                        <a:pt x="12150" y="3874"/>
                        <a:pt x="12371" y="3064"/>
                        <a:pt x="12371" y="2425"/>
                      </a:cubicBezTo>
                      <a:lnTo>
                        <a:pt x="12371" y="1826"/>
                      </a:lnTo>
                      <a:cubicBezTo>
                        <a:pt x="12371" y="1129"/>
                        <a:pt x="12130" y="278"/>
                        <a:pt x="11517" y="22"/>
                      </a:cubicBezTo>
                      <a:cubicBezTo>
                        <a:pt x="11479" y="7"/>
                        <a:pt x="11439" y="1"/>
                        <a:pt x="11398" y="1"/>
                      </a:cubicBezTo>
                      <a:close/>
                    </a:path>
                  </a:pathLst>
                </a:custGeom>
                <a:solidFill>
                  <a:srgbClr val="F3D0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332;p31"/>
                <p:cNvSpPr/>
                <p:nvPr/>
              </p:nvSpPr>
              <p:spPr>
                <a:xfrm>
                  <a:off x="-26" y="3518853"/>
                  <a:ext cx="804214" cy="1957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5" h="2688" extrusionOk="0">
                      <a:moveTo>
                        <a:pt x="1" y="0"/>
                      </a:moveTo>
                      <a:lnTo>
                        <a:pt x="1" y="2688"/>
                      </a:lnTo>
                      <a:lnTo>
                        <a:pt x="11044" y="2688"/>
                      </a:lnTo>
                      <a:lnTo>
                        <a:pt x="11044" y="0"/>
                      </a:lnTo>
                      <a:close/>
                    </a:path>
                  </a:pathLst>
                </a:custGeom>
                <a:solidFill>
                  <a:srgbClr val="FBE8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333;p31"/>
                <p:cNvSpPr/>
                <p:nvPr/>
              </p:nvSpPr>
              <p:spPr>
                <a:xfrm>
                  <a:off x="781111" y="3510844"/>
                  <a:ext cx="75361" cy="213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" h="2931" extrusionOk="0">
                      <a:moveTo>
                        <a:pt x="494" y="1"/>
                      </a:moveTo>
                      <a:cubicBezTo>
                        <a:pt x="340" y="1"/>
                        <a:pt x="65" y="8"/>
                        <a:pt x="0" y="110"/>
                      </a:cubicBezTo>
                      <a:cubicBezTo>
                        <a:pt x="1" y="110"/>
                        <a:pt x="2" y="110"/>
                        <a:pt x="3" y="110"/>
                      </a:cubicBezTo>
                      <a:cubicBezTo>
                        <a:pt x="392" y="110"/>
                        <a:pt x="455" y="2785"/>
                        <a:pt x="0" y="2798"/>
                      </a:cubicBezTo>
                      <a:cubicBezTo>
                        <a:pt x="38" y="2896"/>
                        <a:pt x="340" y="2931"/>
                        <a:pt x="494" y="2931"/>
                      </a:cubicBezTo>
                      <a:lnTo>
                        <a:pt x="575" y="2931"/>
                      </a:lnTo>
                      <a:cubicBezTo>
                        <a:pt x="728" y="2931"/>
                        <a:pt x="803" y="2856"/>
                        <a:pt x="888" y="2686"/>
                      </a:cubicBezTo>
                      <a:cubicBezTo>
                        <a:pt x="997" y="2461"/>
                        <a:pt x="1034" y="501"/>
                        <a:pt x="891" y="287"/>
                      </a:cubicBezTo>
                      <a:cubicBezTo>
                        <a:pt x="814" y="59"/>
                        <a:pt x="728" y="1"/>
                        <a:pt x="57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334;p31"/>
                <p:cNvSpPr/>
                <p:nvPr/>
              </p:nvSpPr>
              <p:spPr>
                <a:xfrm>
                  <a:off x="-26" y="3560939"/>
                  <a:ext cx="729654" cy="6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1" h="89" extrusionOk="0">
                      <a:moveTo>
                        <a:pt x="1" y="0"/>
                      </a:moveTo>
                      <a:lnTo>
                        <a:pt x="1" y="89"/>
                      </a:lnTo>
                      <a:lnTo>
                        <a:pt x="10020" y="89"/>
                      </a:lnTo>
                      <a:lnTo>
                        <a:pt x="10020" y="0"/>
                      </a:lnTo>
                      <a:close/>
                    </a:path>
                  </a:pathLst>
                </a:custGeom>
                <a:solidFill>
                  <a:srgbClr val="DDE0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335;p31"/>
                <p:cNvSpPr/>
                <p:nvPr/>
              </p:nvSpPr>
              <p:spPr>
                <a:xfrm>
                  <a:off x="-26" y="3639213"/>
                  <a:ext cx="729654" cy="6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1" h="93" extrusionOk="0">
                      <a:moveTo>
                        <a:pt x="1" y="1"/>
                      </a:moveTo>
                      <a:lnTo>
                        <a:pt x="1" y="92"/>
                      </a:lnTo>
                      <a:lnTo>
                        <a:pt x="10020" y="92"/>
                      </a:lnTo>
                      <a:lnTo>
                        <a:pt x="10020" y="1"/>
                      </a:lnTo>
                      <a:close/>
                    </a:path>
                  </a:pathLst>
                </a:custGeom>
                <a:solidFill>
                  <a:srgbClr val="DDE0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336;p31"/>
                <p:cNvSpPr/>
                <p:nvPr/>
              </p:nvSpPr>
              <p:spPr>
                <a:xfrm>
                  <a:off x="254383" y="3604481"/>
                  <a:ext cx="126985" cy="68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4" h="94" extrusionOk="0">
                      <a:moveTo>
                        <a:pt x="1" y="1"/>
                      </a:moveTo>
                      <a:lnTo>
                        <a:pt x="1" y="93"/>
                      </a:lnTo>
                      <a:lnTo>
                        <a:pt x="1743" y="93"/>
                      </a:lnTo>
                      <a:lnTo>
                        <a:pt x="1743" y="1"/>
                      </a:lnTo>
                      <a:close/>
                    </a:path>
                  </a:pathLst>
                </a:custGeom>
                <a:solidFill>
                  <a:srgbClr val="DDE0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337;p31"/>
                <p:cNvSpPr/>
                <p:nvPr/>
              </p:nvSpPr>
              <p:spPr>
                <a:xfrm>
                  <a:off x="-26" y="3674163"/>
                  <a:ext cx="522794" cy="6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0" h="93" extrusionOk="0">
                      <a:moveTo>
                        <a:pt x="1" y="0"/>
                      </a:moveTo>
                      <a:lnTo>
                        <a:pt x="1" y="92"/>
                      </a:lnTo>
                      <a:lnTo>
                        <a:pt x="7180" y="92"/>
                      </a:lnTo>
                      <a:lnTo>
                        <a:pt x="7180" y="0"/>
                      </a:lnTo>
                      <a:close/>
                    </a:path>
                  </a:pathLst>
                </a:custGeom>
                <a:solidFill>
                  <a:srgbClr val="DDE0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338;p31"/>
                <p:cNvSpPr/>
                <p:nvPr/>
              </p:nvSpPr>
              <p:spPr>
                <a:xfrm>
                  <a:off x="-26" y="3745301"/>
                  <a:ext cx="841348" cy="2902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55" h="3986" extrusionOk="0">
                      <a:moveTo>
                        <a:pt x="10649" y="0"/>
                      </a:moveTo>
                      <a:cubicBezTo>
                        <a:pt x="10473" y="0"/>
                        <a:pt x="10264" y="122"/>
                        <a:pt x="10085" y="122"/>
                      </a:cubicBezTo>
                      <a:lnTo>
                        <a:pt x="1" y="122"/>
                      </a:lnTo>
                      <a:lnTo>
                        <a:pt x="1" y="3888"/>
                      </a:lnTo>
                      <a:lnTo>
                        <a:pt x="10085" y="3888"/>
                      </a:lnTo>
                      <a:cubicBezTo>
                        <a:pt x="10290" y="3888"/>
                        <a:pt x="10489" y="3986"/>
                        <a:pt x="10672" y="3986"/>
                      </a:cubicBezTo>
                      <a:cubicBezTo>
                        <a:pt x="10735" y="3986"/>
                        <a:pt x="10796" y="3974"/>
                        <a:pt x="10854" y="3943"/>
                      </a:cubicBezTo>
                      <a:cubicBezTo>
                        <a:pt x="11351" y="3674"/>
                        <a:pt x="11555" y="2905"/>
                        <a:pt x="11555" y="2300"/>
                      </a:cubicBezTo>
                      <a:lnTo>
                        <a:pt x="11555" y="1732"/>
                      </a:lnTo>
                      <a:cubicBezTo>
                        <a:pt x="11555" y="1068"/>
                        <a:pt x="11330" y="265"/>
                        <a:pt x="10759" y="20"/>
                      </a:cubicBezTo>
                      <a:cubicBezTo>
                        <a:pt x="10724" y="6"/>
                        <a:pt x="10687" y="0"/>
                        <a:pt x="10649" y="0"/>
                      </a:cubicBezTo>
                      <a:close/>
                    </a:path>
                  </a:pathLst>
                </a:custGeom>
                <a:solidFill>
                  <a:srgbClr val="FD92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339;p31"/>
                <p:cNvSpPr/>
                <p:nvPr/>
              </p:nvSpPr>
              <p:spPr>
                <a:xfrm>
                  <a:off x="-26" y="3797726"/>
                  <a:ext cx="751207" cy="185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7" h="2550" extrusionOk="0">
                      <a:moveTo>
                        <a:pt x="1" y="1"/>
                      </a:moveTo>
                      <a:lnTo>
                        <a:pt x="1" y="2549"/>
                      </a:lnTo>
                      <a:lnTo>
                        <a:pt x="10317" y="2549"/>
                      </a:lnTo>
                      <a:lnTo>
                        <a:pt x="10317" y="1"/>
                      </a:lnTo>
                      <a:close/>
                    </a:path>
                  </a:pathLst>
                </a:custGeom>
                <a:solidFill>
                  <a:srgbClr val="FBE8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340;p31"/>
                <p:cNvSpPr/>
                <p:nvPr/>
              </p:nvSpPr>
              <p:spPr>
                <a:xfrm>
                  <a:off x="729560" y="3790299"/>
                  <a:ext cx="70410" cy="20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" h="2777" extrusionOk="0">
                      <a:moveTo>
                        <a:pt x="463" y="1"/>
                      </a:moveTo>
                      <a:cubicBezTo>
                        <a:pt x="321" y="1"/>
                        <a:pt x="62" y="8"/>
                        <a:pt x="0" y="103"/>
                      </a:cubicBezTo>
                      <a:cubicBezTo>
                        <a:pt x="1" y="103"/>
                        <a:pt x="2" y="103"/>
                        <a:pt x="3" y="103"/>
                      </a:cubicBezTo>
                      <a:cubicBezTo>
                        <a:pt x="368" y="103"/>
                        <a:pt x="425" y="2637"/>
                        <a:pt x="0" y="2651"/>
                      </a:cubicBezTo>
                      <a:cubicBezTo>
                        <a:pt x="38" y="2743"/>
                        <a:pt x="321" y="2777"/>
                        <a:pt x="463" y="2777"/>
                      </a:cubicBezTo>
                      <a:lnTo>
                        <a:pt x="538" y="2777"/>
                      </a:lnTo>
                      <a:cubicBezTo>
                        <a:pt x="681" y="2777"/>
                        <a:pt x="752" y="2706"/>
                        <a:pt x="831" y="2543"/>
                      </a:cubicBezTo>
                      <a:cubicBezTo>
                        <a:pt x="933" y="2331"/>
                        <a:pt x="966" y="473"/>
                        <a:pt x="834" y="273"/>
                      </a:cubicBezTo>
                      <a:cubicBezTo>
                        <a:pt x="759" y="55"/>
                        <a:pt x="681" y="1"/>
                        <a:pt x="5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341;p31"/>
                <p:cNvSpPr/>
                <p:nvPr/>
              </p:nvSpPr>
              <p:spPr>
                <a:xfrm>
                  <a:off x="-26" y="3837628"/>
                  <a:ext cx="681598" cy="6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1" h="86" extrusionOk="0">
                      <a:moveTo>
                        <a:pt x="1" y="1"/>
                      </a:moveTo>
                      <a:lnTo>
                        <a:pt x="1" y="86"/>
                      </a:lnTo>
                      <a:lnTo>
                        <a:pt x="9361" y="86"/>
                      </a:lnTo>
                      <a:lnTo>
                        <a:pt x="9361" y="1"/>
                      </a:lnTo>
                      <a:close/>
                    </a:path>
                  </a:pathLst>
                </a:custGeom>
                <a:solidFill>
                  <a:srgbClr val="DDE0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342;p31"/>
                <p:cNvSpPr/>
                <p:nvPr/>
              </p:nvSpPr>
              <p:spPr>
                <a:xfrm>
                  <a:off x="-26" y="3911969"/>
                  <a:ext cx="681598" cy="6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1" h="86" extrusionOk="0">
                      <a:moveTo>
                        <a:pt x="1" y="0"/>
                      </a:moveTo>
                      <a:lnTo>
                        <a:pt x="1" y="85"/>
                      </a:lnTo>
                      <a:lnTo>
                        <a:pt x="9361" y="85"/>
                      </a:lnTo>
                      <a:lnTo>
                        <a:pt x="9361" y="0"/>
                      </a:lnTo>
                      <a:close/>
                    </a:path>
                  </a:pathLst>
                </a:custGeom>
                <a:solidFill>
                  <a:srgbClr val="DDE0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343;p31"/>
                <p:cNvSpPr/>
                <p:nvPr/>
              </p:nvSpPr>
              <p:spPr>
                <a:xfrm>
                  <a:off x="237563" y="3879276"/>
                  <a:ext cx="118539" cy="6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" h="86" extrusionOk="0">
                      <a:moveTo>
                        <a:pt x="0" y="0"/>
                      </a:moveTo>
                      <a:lnTo>
                        <a:pt x="0" y="85"/>
                      </a:lnTo>
                      <a:lnTo>
                        <a:pt x="1627" y="85"/>
                      </a:lnTo>
                      <a:lnTo>
                        <a:pt x="1627" y="0"/>
                      </a:lnTo>
                      <a:close/>
                    </a:path>
                  </a:pathLst>
                </a:custGeom>
                <a:solidFill>
                  <a:srgbClr val="DDE0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344;p31"/>
                <p:cNvSpPr/>
                <p:nvPr/>
              </p:nvSpPr>
              <p:spPr>
                <a:xfrm>
                  <a:off x="-26" y="3945099"/>
                  <a:ext cx="488353" cy="6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7" h="87" extrusionOk="0">
                      <a:moveTo>
                        <a:pt x="1" y="1"/>
                      </a:moveTo>
                      <a:lnTo>
                        <a:pt x="1" y="87"/>
                      </a:lnTo>
                      <a:lnTo>
                        <a:pt x="6707" y="87"/>
                      </a:lnTo>
                      <a:lnTo>
                        <a:pt x="6707" y="1"/>
                      </a:lnTo>
                      <a:close/>
                    </a:path>
                  </a:pathLst>
                </a:custGeom>
                <a:solidFill>
                  <a:srgbClr val="DDE0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345;p31"/>
                <p:cNvSpPr/>
                <p:nvPr/>
              </p:nvSpPr>
              <p:spPr>
                <a:xfrm>
                  <a:off x="-26" y="4011577"/>
                  <a:ext cx="1039034" cy="3584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0" h="4923" extrusionOk="0">
                      <a:moveTo>
                        <a:pt x="13145" y="1"/>
                      </a:moveTo>
                      <a:cubicBezTo>
                        <a:pt x="12929" y="1"/>
                        <a:pt x="12672" y="154"/>
                        <a:pt x="12450" y="154"/>
                      </a:cubicBezTo>
                      <a:lnTo>
                        <a:pt x="1" y="154"/>
                      </a:lnTo>
                      <a:lnTo>
                        <a:pt x="1" y="4801"/>
                      </a:lnTo>
                      <a:lnTo>
                        <a:pt x="12450" y="4801"/>
                      </a:lnTo>
                      <a:cubicBezTo>
                        <a:pt x="12703" y="4801"/>
                        <a:pt x="12950" y="4923"/>
                        <a:pt x="13175" y="4923"/>
                      </a:cubicBezTo>
                      <a:cubicBezTo>
                        <a:pt x="13253" y="4923"/>
                        <a:pt x="13328" y="4908"/>
                        <a:pt x="13399" y="4869"/>
                      </a:cubicBezTo>
                      <a:cubicBezTo>
                        <a:pt x="14015" y="4535"/>
                        <a:pt x="14270" y="3586"/>
                        <a:pt x="14270" y="2838"/>
                      </a:cubicBezTo>
                      <a:lnTo>
                        <a:pt x="14270" y="2140"/>
                      </a:lnTo>
                      <a:cubicBezTo>
                        <a:pt x="14270" y="1320"/>
                        <a:pt x="13991" y="327"/>
                        <a:pt x="13283" y="27"/>
                      </a:cubicBezTo>
                      <a:cubicBezTo>
                        <a:pt x="13240" y="8"/>
                        <a:pt x="13194" y="1"/>
                        <a:pt x="131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346;p31"/>
                <p:cNvSpPr/>
                <p:nvPr/>
              </p:nvSpPr>
              <p:spPr>
                <a:xfrm>
                  <a:off x="-26" y="4076454"/>
                  <a:ext cx="927558" cy="228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39" h="3145" extrusionOk="0">
                      <a:moveTo>
                        <a:pt x="1" y="1"/>
                      </a:moveTo>
                      <a:lnTo>
                        <a:pt x="1" y="3144"/>
                      </a:lnTo>
                      <a:lnTo>
                        <a:pt x="12739" y="3144"/>
                      </a:lnTo>
                      <a:lnTo>
                        <a:pt x="12739" y="1"/>
                      </a:lnTo>
                      <a:close/>
                    </a:path>
                  </a:pathLst>
                </a:custGeom>
                <a:solidFill>
                  <a:srgbClr val="FBE8E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347;p31"/>
                <p:cNvSpPr/>
                <p:nvPr/>
              </p:nvSpPr>
              <p:spPr>
                <a:xfrm>
                  <a:off x="900743" y="4067279"/>
                  <a:ext cx="87011" cy="249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" h="3427" extrusionOk="0">
                      <a:moveTo>
                        <a:pt x="572" y="1"/>
                      </a:moveTo>
                      <a:cubicBezTo>
                        <a:pt x="395" y="1"/>
                        <a:pt x="79" y="8"/>
                        <a:pt x="0" y="127"/>
                      </a:cubicBezTo>
                      <a:cubicBezTo>
                        <a:pt x="1" y="127"/>
                        <a:pt x="2" y="127"/>
                        <a:pt x="3" y="127"/>
                      </a:cubicBezTo>
                      <a:cubicBezTo>
                        <a:pt x="453" y="127"/>
                        <a:pt x="527" y="3253"/>
                        <a:pt x="0" y="3270"/>
                      </a:cubicBezTo>
                      <a:cubicBezTo>
                        <a:pt x="44" y="3386"/>
                        <a:pt x="395" y="3426"/>
                        <a:pt x="572" y="3426"/>
                      </a:cubicBezTo>
                      <a:lnTo>
                        <a:pt x="664" y="3426"/>
                      </a:lnTo>
                      <a:cubicBezTo>
                        <a:pt x="841" y="3426"/>
                        <a:pt x="930" y="3342"/>
                        <a:pt x="1024" y="3137"/>
                      </a:cubicBezTo>
                      <a:cubicBezTo>
                        <a:pt x="1151" y="2875"/>
                        <a:pt x="1195" y="586"/>
                        <a:pt x="1028" y="334"/>
                      </a:cubicBezTo>
                      <a:cubicBezTo>
                        <a:pt x="939" y="69"/>
                        <a:pt x="841" y="1"/>
                        <a:pt x="664" y="1"/>
                      </a:cubicBezTo>
                      <a:close/>
                    </a:path>
                  </a:pathLst>
                </a:custGeom>
                <a:solidFill>
                  <a:srgbClr val="FD92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348;p31"/>
                <p:cNvSpPr/>
                <p:nvPr/>
              </p:nvSpPr>
              <p:spPr>
                <a:xfrm>
                  <a:off x="-26" y="4125748"/>
                  <a:ext cx="841348" cy="7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55" h="106" extrusionOk="0">
                      <a:moveTo>
                        <a:pt x="1" y="1"/>
                      </a:moveTo>
                      <a:lnTo>
                        <a:pt x="1" y="106"/>
                      </a:lnTo>
                      <a:lnTo>
                        <a:pt x="11555" y="106"/>
                      </a:lnTo>
                      <a:lnTo>
                        <a:pt x="11555" y="1"/>
                      </a:lnTo>
                      <a:close/>
                    </a:path>
                  </a:pathLst>
                </a:custGeom>
                <a:solidFill>
                  <a:srgbClr val="DDE0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349;p31"/>
                <p:cNvSpPr/>
                <p:nvPr/>
              </p:nvSpPr>
              <p:spPr>
                <a:xfrm>
                  <a:off x="-26" y="4217419"/>
                  <a:ext cx="841348" cy="77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55" h="107" extrusionOk="0">
                      <a:moveTo>
                        <a:pt x="1" y="1"/>
                      </a:moveTo>
                      <a:lnTo>
                        <a:pt x="1" y="106"/>
                      </a:lnTo>
                      <a:lnTo>
                        <a:pt x="11555" y="106"/>
                      </a:lnTo>
                      <a:lnTo>
                        <a:pt x="11555" y="1"/>
                      </a:lnTo>
                      <a:close/>
                    </a:path>
                  </a:pathLst>
                </a:custGeom>
                <a:solidFill>
                  <a:srgbClr val="DDE0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350;p31"/>
                <p:cNvSpPr/>
                <p:nvPr/>
              </p:nvSpPr>
              <p:spPr>
                <a:xfrm>
                  <a:off x="293338" y="4176790"/>
                  <a:ext cx="146208" cy="77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" h="106" extrusionOk="0">
                      <a:moveTo>
                        <a:pt x="0" y="0"/>
                      </a:moveTo>
                      <a:lnTo>
                        <a:pt x="0" y="106"/>
                      </a:lnTo>
                      <a:lnTo>
                        <a:pt x="2007" y="106"/>
                      </a:lnTo>
                      <a:lnTo>
                        <a:pt x="2007" y="0"/>
                      </a:lnTo>
                      <a:close/>
                    </a:path>
                  </a:pathLst>
                </a:custGeom>
                <a:solidFill>
                  <a:srgbClr val="DDE0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351;p31"/>
                <p:cNvSpPr/>
                <p:nvPr/>
              </p:nvSpPr>
              <p:spPr>
                <a:xfrm>
                  <a:off x="-26" y="4258267"/>
                  <a:ext cx="602815" cy="77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9" h="107" extrusionOk="0">
                      <a:moveTo>
                        <a:pt x="1" y="1"/>
                      </a:moveTo>
                      <a:lnTo>
                        <a:pt x="1" y="106"/>
                      </a:lnTo>
                      <a:lnTo>
                        <a:pt x="8279" y="106"/>
                      </a:lnTo>
                      <a:lnTo>
                        <a:pt x="8279" y="1"/>
                      </a:lnTo>
                      <a:close/>
                    </a:path>
                  </a:pathLst>
                </a:custGeom>
                <a:solidFill>
                  <a:srgbClr val="DDE0E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352;p31"/>
                <p:cNvSpPr/>
                <p:nvPr/>
              </p:nvSpPr>
              <p:spPr>
                <a:xfrm>
                  <a:off x="382752" y="3906072"/>
                  <a:ext cx="475174" cy="716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6" h="9839" extrusionOk="0">
                      <a:moveTo>
                        <a:pt x="2848" y="1"/>
                      </a:moveTo>
                      <a:cubicBezTo>
                        <a:pt x="2428" y="1"/>
                        <a:pt x="2031" y="330"/>
                        <a:pt x="1855" y="725"/>
                      </a:cubicBezTo>
                      <a:cubicBezTo>
                        <a:pt x="1657" y="1174"/>
                        <a:pt x="1674" y="1684"/>
                        <a:pt x="1695" y="2177"/>
                      </a:cubicBezTo>
                      <a:cubicBezTo>
                        <a:pt x="1708" y="2422"/>
                        <a:pt x="1719" y="2667"/>
                        <a:pt x="1728" y="2912"/>
                      </a:cubicBezTo>
                      <a:cubicBezTo>
                        <a:pt x="1732" y="2991"/>
                        <a:pt x="1736" y="3072"/>
                        <a:pt x="1698" y="3143"/>
                      </a:cubicBezTo>
                      <a:cubicBezTo>
                        <a:pt x="1649" y="3242"/>
                        <a:pt x="1549" y="3282"/>
                        <a:pt x="1439" y="3282"/>
                      </a:cubicBezTo>
                      <a:cubicBezTo>
                        <a:pt x="1329" y="3282"/>
                        <a:pt x="1208" y="3242"/>
                        <a:pt x="1116" y="3181"/>
                      </a:cubicBezTo>
                      <a:cubicBezTo>
                        <a:pt x="932" y="3058"/>
                        <a:pt x="762" y="2878"/>
                        <a:pt x="541" y="2875"/>
                      </a:cubicBezTo>
                      <a:cubicBezTo>
                        <a:pt x="537" y="2875"/>
                        <a:pt x="532" y="2875"/>
                        <a:pt x="528" y="2875"/>
                      </a:cubicBezTo>
                      <a:cubicBezTo>
                        <a:pt x="343" y="2875"/>
                        <a:pt x="179" y="3011"/>
                        <a:pt x="95" y="3178"/>
                      </a:cubicBezTo>
                      <a:cubicBezTo>
                        <a:pt x="14" y="3344"/>
                        <a:pt x="0" y="3542"/>
                        <a:pt x="14" y="3732"/>
                      </a:cubicBezTo>
                      <a:cubicBezTo>
                        <a:pt x="79" y="4923"/>
                        <a:pt x="868" y="5930"/>
                        <a:pt x="1365" y="7012"/>
                      </a:cubicBezTo>
                      <a:cubicBezTo>
                        <a:pt x="1412" y="7118"/>
                        <a:pt x="1453" y="7243"/>
                        <a:pt x="1389" y="7339"/>
                      </a:cubicBezTo>
                      <a:cubicBezTo>
                        <a:pt x="1352" y="7393"/>
                        <a:pt x="1297" y="7414"/>
                        <a:pt x="1235" y="7414"/>
                      </a:cubicBezTo>
                      <a:cubicBezTo>
                        <a:pt x="1133" y="7414"/>
                        <a:pt x="1012" y="7356"/>
                        <a:pt x="922" y="7294"/>
                      </a:cubicBezTo>
                      <a:cubicBezTo>
                        <a:pt x="833" y="7232"/>
                        <a:pt x="711" y="7174"/>
                        <a:pt x="607" y="7174"/>
                      </a:cubicBezTo>
                      <a:cubicBezTo>
                        <a:pt x="546" y="7174"/>
                        <a:pt x="491" y="7195"/>
                        <a:pt x="453" y="7247"/>
                      </a:cubicBezTo>
                      <a:cubicBezTo>
                        <a:pt x="409" y="7308"/>
                        <a:pt x="412" y="7390"/>
                        <a:pt x="422" y="7465"/>
                      </a:cubicBezTo>
                      <a:cubicBezTo>
                        <a:pt x="487" y="7927"/>
                        <a:pt x="817" y="8298"/>
                        <a:pt x="1133" y="8641"/>
                      </a:cubicBezTo>
                      <a:cubicBezTo>
                        <a:pt x="1296" y="8818"/>
                        <a:pt x="1460" y="8996"/>
                        <a:pt x="1623" y="9172"/>
                      </a:cubicBezTo>
                      <a:cubicBezTo>
                        <a:pt x="1753" y="9312"/>
                        <a:pt x="1885" y="9451"/>
                        <a:pt x="2055" y="9530"/>
                      </a:cubicBezTo>
                      <a:cubicBezTo>
                        <a:pt x="2164" y="9577"/>
                        <a:pt x="2281" y="9595"/>
                        <a:pt x="2400" y="9596"/>
                      </a:cubicBezTo>
                      <a:lnTo>
                        <a:pt x="2400" y="9596"/>
                      </a:lnTo>
                      <a:lnTo>
                        <a:pt x="1698" y="9666"/>
                      </a:lnTo>
                      <a:cubicBezTo>
                        <a:pt x="1981" y="9703"/>
                        <a:pt x="2259" y="9740"/>
                        <a:pt x="2542" y="9778"/>
                      </a:cubicBezTo>
                      <a:cubicBezTo>
                        <a:pt x="2772" y="9807"/>
                        <a:pt x="3002" y="9838"/>
                        <a:pt x="3230" y="9838"/>
                      </a:cubicBezTo>
                      <a:cubicBezTo>
                        <a:pt x="3320" y="9838"/>
                        <a:pt x="3409" y="9834"/>
                        <a:pt x="3498" y="9822"/>
                      </a:cubicBezTo>
                      <a:cubicBezTo>
                        <a:pt x="3998" y="9764"/>
                        <a:pt x="4451" y="9509"/>
                        <a:pt x="4886" y="9264"/>
                      </a:cubicBezTo>
                      <a:cubicBezTo>
                        <a:pt x="5151" y="9115"/>
                        <a:pt x="5448" y="8907"/>
                        <a:pt x="5440" y="8605"/>
                      </a:cubicBezTo>
                      <a:cubicBezTo>
                        <a:pt x="5438" y="8383"/>
                        <a:pt x="5223" y="8195"/>
                        <a:pt x="5004" y="8195"/>
                      </a:cubicBezTo>
                      <a:cubicBezTo>
                        <a:pt x="4970" y="8195"/>
                        <a:pt x="4936" y="8200"/>
                        <a:pt x="4903" y="8209"/>
                      </a:cubicBezTo>
                      <a:cubicBezTo>
                        <a:pt x="4815" y="8236"/>
                        <a:pt x="4720" y="8290"/>
                        <a:pt x="4634" y="8290"/>
                      </a:cubicBezTo>
                      <a:cubicBezTo>
                        <a:pt x="4600" y="8290"/>
                        <a:pt x="4568" y="8282"/>
                        <a:pt x="4539" y="8261"/>
                      </a:cubicBezTo>
                      <a:cubicBezTo>
                        <a:pt x="4556" y="8151"/>
                        <a:pt x="4634" y="8066"/>
                        <a:pt x="4709" y="7988"/>
                      </a:cubicBezTo>
                      <a:cubicBezTo>
                        <a:pt x="5022" y="7655"/>
                        <a:pt x="5338" y="7322"/>
                        <a:pt x="5655" y="6988"/>
                      </a:cubicBezTo>
                      <a:cubicBezTo>
                        <a:pt x="5880" y="6750"/>
                        <a:pt x="6107" y="6508"/>
                        <a:pt x="6271" y="6223"/>
                      </a:cubicBezTo>
                      <a:cubicBezTo>
                        <a:pt x="6434" y="5937"/>
                        <a:pt x="6526" y="5600"/>
                        <a:pt x="6461" y="5280"/>
                      </a:cubicBezTo>
                      <a:cubicBezTo>
                        <a:pt x="6387" y="4919"/>
                        <a:pt x="6107" y="4613"/>
                        <a:pt x="5760" y="4487"/>
                      </a:cubicBezTo>
                      <a:cubicBezTo>
                        <a:pt x="5636" y="4442"/>
                        <a:pt x="5505" y="4421"/>
                        <a:pt x="5374" y="4421"/>
                      </a:cubicBezTo>
                      <a:cubicBezTo>
                        <a:pt x="5138" y="4421"/>
                        <a:pt x="4901" y="4490"/>
                        <a:pt x="4702" y="4616"/>
                      </a:cubicBezTo>
                      <a:cubicBezTo>
                        <a:pt x="4610" y="4676"/>
                        <a:pt x="4499" y="4747"/>
                        <a:pt x="4400" y="4747"/>
                      </a:cubicBezTo>
                      <a:cubicBezTo>
                        <a:pt x="4364" y="4747"/>
                        <a:pt x="4329" y="4738"/>
                        <a:pt x="4297" y="4715"/>
                      </a:cubicBezTo>
                      <a:cubicBezTo>
                        <a:pt x="4219" y="4661"/>
                        <a:pt x="4206" y="4555"/>
                        <a:pt x="4198" y="4464"/>
                      </a:cubicBezTo>
                      <a:cubicBezTo>
                        <a:pt x="4107" y="3225"/>
                        <a:pt x="4341" y="1915"/>
                        <a:pt x="3818" y="789"/>
                      </a:cubicBezTo>
                      <a:cubicBezTo>
                        <a:pt x="3655" y="442"/>
                        <a:pt x="3392" y="105"/>
                        <a:pt x="3022" y="20"/>
                      </a:cubicBezTo>
                      <a:cubicBezTo>
                        <a:pt x="2964" y="7"/>
                        <a:pt x="2906" y="1"/>
                        <a:pt x="2848" y="1"/>
                      </a:cubicBezTo>
                      <a:close/>
                    </a:path>
                  </a:pathLst>
                </a:custGeom>
                <a:solidFill>
                  <a:srgbClr val="ABE1E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353;p31"/>
                <p:cNvSpPr/>
                <p:nvPr/>
              </p:nvSpPr>
              <p:spPr>
                <a:xfrm>
                  <a:off x="443478" y="4606094"/>
                  <a:ext cx="351102" cy="351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2" h="4822" extrusionOk="0">
                      <a:moveTo>
                        <a:pt x="98" y="1"/>
                      </a:moveTo>
                      <a:cubicBezTo>
                        <a:pt x="44" y="1"/>
                        <a:pt x="0" y="45"/>
                        <a:pt x="0" y="96"/>
                      </a:cubicBezTo>
                      <a:lnTo>
                        <a:pt x="0" y="4655"/>
                      </a:lnTo>
                      <a:cubicBezTo>
                        <a:pt x="0" y="4747"/>
                        <a:pt x="74" y="4822"/>
                        <a:pt x="170" y="4822"/>
                      </a:cubicBezTo>
                      <a:lnTo>
                        <a:pt x="4655" y="4822"/>
                      </a:lnTo>
                      <a:cubicBezTo>
                        <a:pt x="4746" y="4822"/>
                        <a:pt x="4821" y="4747"/>
                        <a:pt x="4821" y="4655"/>
                      </a:cubicBezTo>
                      <a:lnTo>
                        <a:pt x="4821" y="96"/>
                      </a:lnTo>
                      <a:cubicBezTo>
                        <a:pt x="4821" y="45"/>
                        <a:pt x="4777" y="1"/>
                        <a:pt x="4726" y="1"/>
                      </a:cubicBezTo>
                      <a:close/>
                    </a:path>
                  </a:pathLst>
                </a:custGeom>
                <a:solidFill>
                  <a:srgbClr val="F3D0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354;p31"/>
                <p:cNvSpPr/>
                <p:nvPr/>
              </p:nvSpPr>
              <p:spPr>
                <a:xfrm>
                  <a:off x="419377" y="4586799"/>
                  <a:ext cx="400178" cy="1296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6" h="1780" extrusionOk="0">
                      <a:moveTo>
                        <a:pt x="49" y="0"/>
                      </a:moveTo>
                      <a:cubicBezTo>
                        <a:pt x="21" y="0"/>
                        <a:pt x="0" y="24"/>
                        <a:pt x="0" y="52"/>
                      </a:cubicBezTo>
                      <a:lnTo>
                        <a:pt x="0" y="1732"/>
                      </a:lnTo>
                      <a:cubicBezTo>
                        <a:pt x="0" y="1759"/>
                        <a:pt x="21" y="1780"/>
                        <a:pt x="49" y="1780"/>
                      </a:cubicBezTo>
                      <a:lnTo>
                        <a:pt x="5448" y="1780"/>
                      </a:lnTo>
                      <a:cubicBezTo>
                        <a:pt x="5475" y="1780"/>
                        <a:pt x="5496" y="1759"/>
                        <a:pt x="5496" y="1732"/>
                      </a:cubicBezTo>
                      <a:lnTo>
                        <a:pt x="5496" y="52"/>
                      </a:lnTo>
                      <a:cubicBezTo>
                        <a:pt x="5496" y="24"/>
                        <a:pt x="5475" y="0"/>
                        <a:pt x="544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355;p31"/>
                <p:cNvSpPr/>
                <p:nvPr/>
              </p:nvSpPr>
              <p:spPr>
                <a:xfrm>
                  <a:off x="594929" y="4066842"/>
                  <a:ext cx="33421" cy="476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" h="6551" extrusionOk="0">
                      <a:moveTo>
                        <a:pt x="57" y="0"/>
                      </a:moveTo>
                      <a:cubicBezTo>
                        <a:pt x="29" y="0"/>
                        <a:pt x="0" y="19"/>
                        <a:pt x="2" y="51"/>
                      </a:cubicBezTo>
                      <a:cubicBezTo>
                        <a:pt x="87" y="2201"/>
                        <a:pt x="251" y="4331"/>
                        <a:pt x="220" y="6488"/>
                      </a:cubicBezTo>
                      <a:cubicBezTo>
                        <a:pt x="220" y="6530"/>
                        <a:pt x="251" y="6550"/>
                        <a:pt x="284" y="6550"/>
                      </a:cubicBezTo>
                      <a:cubicBezTo>
                        <a:pt x="317" y="6550"/>
                        <a:pt x="351" y="6529"/>
                        <a:pt x="353" y="6488"/>
                      </a:cubicBezTo>
                      <a:cubicBezTo>
                        <a:pt x="451" y="4355"/>
                        <a:pt x="458" y="2150"/>
                        <a:pt x="104" y="37"/>
                      </a:cubicBezTo>
                      <a:cubicBezTo>
                        <a:pt x="100" y="12"/>
                        <a:pt x="79" y="0"/>
                        <a:pt x="57" y="0"/>
                      </a:cubicBezTo>
                      <a:close/>
                    </a:path>
                  </a:pathLst>
                </a:custGeom>
                <a:solidFill>
                  <a:srgbClr val="1A2E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356;p31"/>
                <p:cNvSpPr/>
                <p:nvPr/>
              </p:nvSpPr>
              <p:spPr>
                <a:xfrm>
                  <a:off x="525174" y="4344550"/>
                  <a:ext cx="96695" cy="93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" h="1281" extrusionOk="0">
                      <a:moveTo>
                        <a:pt x="101" y="1"/>
                      </a:moveTo>
                      <a:cubicBezTo>
                        <a:pt x="45" y="1"/>
                        <a:pt x="1" y="70"/>
                        <a:pt x="48" y="122"/>
                      </a:cubicBezTo>
                      <a:cubicBezTo>
                        <a:pt x="409" y="531"/>
                        <a:pt x="824" y="891"/>
                        <a:pt x="1218" y="1265"/>
                      </a:cubicBezTo>
                      <a:cubicBezTo>
                        <a:pt x="1230" y="1276"/>
                        <a:pt x="1242" y="1281"/>
                        <a:pt x="1254" y="1281"/>
                      </a:cubicBezTo>
                      <a:cubicBezTo>
                        <a:pt x="1293" y="1281"/>
                        <a:pt x="1327" y="1230"/>
                        <a:pt x="1294" y="1190"/>
                      </a:cubicBezTo>
                      <a:cubicBezTo>
                        <a:pt x="915" y="799"/>
                        <a:pt x="555" y="381"/>
                        <a:pt x="150" y="20"/>
                      </a:cubicBezTo>
                      <a:cubicBezTo>
                        <a:pt x="134" y="6"/>
                        <a:pt x="117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1A2E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357;p31"/>
                <p:cNvSpPr/>
                <p:nvPr/>
              </p:nvSpPr>
              <p:spPr>
                <a:xfrm>
                  <a:off x="521970" y="4236423"/>
                  <a:ext cx="82060" cy="73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7" h="1014" extrusionOk="0">
                      <a:moveTo>
                        <a:pt x="71" y="0"/>
                      </a:moveTo>
                      <a:cubicBezTo>
                        <a:pt x="32" y="0"/>
                        <a:pt x="0" y="47"/>
                        <a:pt x="38" y="76"/>
                      </a:cubicBezTo>
                      <a:cubicBezTo>
                        <a:pt x="402" y="359"/>
                        <a:pt x="742" y="668"/>
                        <a:pt x="1058" y="1001"/>
                      </a:cubicBezTo>
                      <a:cubicBezTo>
                        <a:pt x="1065" y="1010"/>
                        <a:pt x="1073" y="1013"/>
                        <a:pt x="1081" y="1013"/>
                      </a:cubicBezTo>
                      <a:cubicBezTo>
                        <a:pt x="1105" y="1013"/>
                        <a:pt x="1127" y="981"/>
                        <a:pt x="1106" y="957"/>
                      </a:cubicBezTo>
                      <a:cubicBezTo>
                        <a:pt x="796" y="614"/>
                        <a:pt x="460" y="298"/>
                        <a:pt x="102" y="12"/>
                      </a:cubicBezTo>
                      <a:cubicBezTo>
                        <a:pt x="92" y="4"/>
                        <a:pt x="81" y="0"/>
                        <a:pt x="71" y="0"/>
                      </a:cubicBezTo>
                      <a:close/>
                    </a:path>
                  </a:pathLst>
                </a:custGeom>
                <a:solidFill>
                  <a:srgbClr val="1A2E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358;p31"/>
                <p:cNvSpPr/>
                <p:nvPr/>
              </p:nvSpPr>
              <p:spPr>
                <a:xfrm>
                  <a:off x="613350" y="4302610"/>
                  <a:ext cx="80458" cy="93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5" h="1284" extrusionOk="0">
                      <a:moveTo>
                        <a:pt x="1036" y="0"/>
                      </a:moveTo>
                      <a:cubicBezTo>
                        <a:pt x="1028" y="0"/>
                        <a:pt x="1019" y="2"/>
                        <a:pt x="1011" y="7"/>
                      </a:cubicBezTo>
                      <a:cubicBezTo>
                        <a:pt x="797" y="141"/>
                        <a:pt x="634" y="382"/>
                        <a:pt x="477" y="579"/>
                      </a:cubicBezTo>
                      <a:cubicBezTo>
                        <a:pt x="317" y="783"/>
                        <a:pt x="164" y="998"/>
                        <a:pt x="25" y="1215"/>
                      </a:cubicBezTo>
                      <a:cubicBezTo>
                        <a:pt x="1" y="1251"/>
                        <a:pt x="32" y="1284"/>
                        <a:pt x="64" y="1284"/>
                      </a:cubicBezTo>
                      <a:cubicBezTo>
                        <a:pt x="78" y="1284"/>
                        <a:pt x="93" y="1278"/>
                        <a:pt x="103" y="1263"/>
                      </a:cubicBezTo>
                      <a:cubicBezTo>
                        <a:pt x="263" y="1031"/>
                        <a:pt x="433" y="811"/>
                        <a:pt x="617" y="599"/>
                      </a:cubicBezTo>
                      <a:cubicBezTo>
                        <a:pt x="770" y="426"/>
                        <a:pt x="964" y="273"/>
                        <a:pt x="1083" y="79"/>
                      </a:cubicBezTo>
                      <a:cubicBezTo>
                        <a:pt x="1105" y="43"/>
                        <a:pt x="1073" y="0"/>
                        <a:pt x="1036" y="0"/>
                      </a:cubicBezTo>
                      <a:close/>
                    </a:path>
                  </a:pathLst>
                </a:custGeom>
                <a:solidFill>
                  <a:srgbClr val="1A2E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359;p31"/>
                <p:cNvSpPr/>
                <p:nvPr/>
              </p:nvSpPr>
              <p:spPr>
                <a:xfrm>
                  <a:off x="615389" y="4409281"/>
                  <a:ext cx="82861" cy="1143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" h="1571" extrusionOk="0">
                      <a:moveTo>
                        <a:pt x="1084" y="0"/>
                      </a:moveTo>
                      <a:cubicBezTo>
                        <a:pt x="1075" y="0"/>
                        <a:pt x="1066" y="4"/>
                        <a:pt x="1058" y="12"/>
                      </a:cubicBezTo>
                      <a:cubicBezTo>
                        <a:pt x="660" y="482"/>
                        <a:pt x="347" y="1047"/>
                        <a:pt x="3" y="1560"/>
                      </a:cubicBezTo>
                      <a:cubicBezTo>
                        <a:pt x="1" y="1565"/>
                        <a:pt x="5" y="1570"/>
                        <a:pt x="9" y="1570"/>
                      </a:cubicBezTo>
                      <a:cubicBezTo>
                        <a:pt x="11" y="1570"/>
                        <a:pt x="13" y="1569"/>
                        <a:pt x="14" y="1567"/>
                      </a:cubicBezTo>
                      <a:cubicBezTo>
                        <a:pt x="384" y="1074"/>
                        <a:pt x="810" y="591"/>
                        <a:pt x="1119" y="60"/>
                      </a:cubicBezTo>
                      <a:cubicBezTo>
                        <a:pt x="1137" y="32"/>
                        <a:pt x="1111" y="0"/>
                        <a:pt x="1084" y="0"/>
                      </a:cubicBezTo>
                      <a:close/>
                    </a:path>
                  </a:pathLst>
                </a:custGeom>
                <a:solidFill>
                  <a:srgbClr val="1A2E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360;p31"/>
                <p:cNvSpPr/>
                <p:nvPr/>
              </p:nvSpPr>
              <p:spPr>
                <a:xfrm>
                  <a:off x="540756" y="4716041"/>
                  <a:ext cx="244650" cy="10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0" h="138" extrusionOk="0">
                      <a:moveTo>
                        <a:pt x="1414" y="0"/>
                      </a:moveTo>
                      <a:cubicBezTo>
                        <a:pt x="941" y="0"/>
                        <a:pt x="469" y="17"/>
                        <a:pt x="7" y="62"/>
                      </a:cubicBezTo>
                      <a:cubicBezTo>
                        <a:pt x="1" y="62"/>
                        <a:pt x="1" y="76"/>
                        <a:pt x="7" y="76"/>
                      </a:cubicBezTo>
                      <a:cubicBezTo>
                        <a:pt x="473" y="121"/>
                        <a:pt x="947" y="137"/>
                        <a:pt x="1424" y="137"/>
                      </a:cubicBezTo>
                      <a:cubicBezTo>
                        <a:pt x="2067" y="137"/>
                        <a:pt x="2713" y="108"/>
                        <a:pt x="3342" y="83"/>
                      </a:cubicBezTo>
                      <a:cubicBezTo>
                        <a:pt x="3359" y="80"/>
                        <a:pt x="3359" y="56"/>
                        <a:pt x="3342" y="56"/>
                      </a:cubicBezTo>
                      <a:cubicBezTo>
                        <a:pt x="2710" y="31"/>
                        <a:pt x="2060" y="0"/>
                        <a:pt x="1414" y="0"/>
                      </a:cubicBezTo>
                      <a:close/>
                    </a:path>
                  </a:pathLst>
                </a:custGeom>
                <a:solidFill>
                  <a:srgbClr val="1A2E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361;p31"/>
                <p:cNvSpPr/>
                <p:nvPr/>
              </p:nvSpPr>
              <p:spPr>
                <a:xfrm>
                  <a:off x="1371697" y="3724185"/>
                  <a:ext cx="188803" cy="860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3" h="11821" extrusionOk="0">
                      <a:moveTo>
                        <a:pt x="1517" y="1"/>
                      </a:moveTo>
                      <a:cubicBezTo>
                        <a:pt x="1058" y="1"/>
                        <a:pt x="660" y="3015"/>
                        <a:pt x="542" y="3777"/>
                      </a:cubicBezTo>
                      <a:cubicBezTo>
                        <a:pt x="524" y="3889"/>
                        <a:pt x="327" y="3754"/>
                        <a:pt x="286" y="4052"/>
                      </a:cubicBezTo>
                      <a:cubicBezTo>
                        <a:pt x="228" y="4454"/>
                        <a:pt x="470" y="4349"/>
                        <a:pt x="466" y="4448"/>
                      </a:cubicBezTo>
                      <a:lnTo>
                        <a:pt x="27" y="11048"/>
                      </a:lnTo>
                      <a:cubicBezTo>
                        <a:pt x="0" y="11450"/>
                        <a:pt x="300" y="11793"/>
                        <a:pt x="698" y="11820"/>
                      </a:cubicBezTo>
                      <a:lnTo>
                        <a:pt x="749" y="11820"/>
                      </a:lnTo>
                      <a:cubicBezTo>
                        <a:pt x="1126" y="11820"/>
                        <a:pt x="1443" y="11531"/>
                        <a:pt x="1470" y="11147"/>
                      </a:cubicBezTo>
                      <a:lnTo>
                        <a:pt x="2055" y="2590"/>
                      </a:lnTo>
                      <a:cubicBezTo>
                        <a:pt x="2061" y="2545"/>
                        <a:pt x="2066" y="2525"/>
                        <a:pt x="2070" y="2525"/>
                      </a:cubicBezTo>
                      <a:lnTo>
                        <a:pt x="2070" y="2525"/>
                      </a:lnTo>
                      <a:cubicBezTo>
                        <a:pt x="2109" y="2525"/>
                        <a:pt x="2053" y="4839"/>
                        <a:pt x="2362" y="4839"/>
                      </a:cubicBezTo>
                      <a:cubicBezTo>
                        <a:pt x="2593" y="4839"/>
                        <a:pt x="2362" y="1011"/>
                        <a:pt x="2089" y="820"/>
                      </a:cubicBezTo>
                      <a:cubicBezTo>
                        <a:pt x="1820" y="630"/>
                        <a:pt x="1892" y="1"/>
                        <a:pt x="151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362;p31"/>
                <p:cNvSpPr/>
                <p:nvPr/>
              </p:nvSpPr>
              <p:spPr>
                <a:xfrm>
                  <a:off x="1262696" y="3902868"/>
                  <a:ext cx="92909" cy="651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6" h="8951" extrusionOk="0">
                      <a:moveTo>
                        <a:pt x="473" y="0"/>
                      </a:moveTo>
                      <a:cubicBezTo>
                        <a:pt x="430" y="0"/>
                        <a:pt x="387" y="24"/>
                        <a:pt x="371" y="71"/>
                      </a:cubicBezTo>
                      <a:cubicBezTo>
                        <a:pt x="214" y="493"/>
                        <a:pt x="0" y="731"/>
                        <a:pt x="7" y="948"/>
                      </a:cubicBezTo>
                      <a:lnTo>
                        <a:pt x="344" y="8512"/>
                      </a:lnTo>
                      <a:cubicBezTo>
                        <a:pt x="354" y="8760"/>
                        <a:pt x="558" y="8951"/>
                        <a:pt x="803" y="8951"/>
                      </a:cubicBezTo>
                      <a:lnTo>
                        <a:pt x="824" y="8951"/>
                      </a:lnTo>
                      <a:cubicBezTo>
                        <a:pt x="1079" y="8941"/>
                        <a:pt x="1276" y="8726"/>
                        <a:pt x="1263" y="8471"/>
                      </a:cubicBezTo>
                      <a:lnTo>
                        <a:pt x="929" y="908"/>
                      </a:lnTo>
                      <a:cubicBezTo>
                        <a:pt x="922" y="738"/>
                        <a:pt x="712" y="320"/>
                        <a:pt x="572" y="58"/>
                      </a:cubicBezTo>
                      <a:cubicBezTo>
                        <a:pt x="551" y="19"/>
                        <a:pt x="512" y="0"/>
                        <a:pt x="473" y="0"/>
                      </a:cubicBezTo>
                      <a:close/>
                    </a:path>
                  </a:pathLst>
                </a:custGeom>
                <a:solidFill>
                  <a:srgbClr val="FD927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363;p31"/>
                <p:cNvSpPr/>
                <p:nvPr/>
              </p:nvSpPr>
              <p:spPr>
                <a:xfrm>
                  <a:off x="1097483" y="3714501"/>
                  <a:ext cx="222442" cy="1096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" h="15053" extrusionOk="0">
                      <a:moveTo>
                        <a:pt x="596" y="1"/>
                      </a:moveTo>
                      <a:cubicBezTo>
                        <a:pt x="360" y="1"/>
                        <a:pt x="0" y="1409"/>
                        <a:pt x="48" y="1841"/>
                      </a:cubicBezTo>
                      <a:lnTo>
                        <a:pt x="1439" y="14348"/>
                      </a:lnTo>
                      <a:cubicBezTo>
                        <a:pt x="1483" y="14753"/>
                        <a:pt x="1827" y="15053"/>
                        <a:pt x="2221" y="15053"/>
                      </a:cubicBezTo>
                      <a:cubicBezTo>
                        <a:pt x="2252" y="15053"/>
                        <a:pt x="2279" y="15049"/>
                        <a:pt x="2310" y="15046"/>
                      </a:cubicBezTo>
                      <a:cubicBezTo>
                        <a:pt x="2742" y="14998"/>
                        <a:pt x="3055" y="14610"/>
                        <a:pt x="3008" y="14175"/>
                      </a:cubicBezTo>
                      <a:lnTo>
                        <a:pt x="1616" y="1668"/>
                      </a:lnTo>
                      <a:cubicBezTo>
                        <a:pt x="1568" y="1233"/>
                        <a:pt x="830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87D5D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364;p31"/>
                <p:cNvSpPr/>
                <p:nvPr/>
              </p:nvSpPr>
              <p:spPr>
                <a:xfrm>
                  <a:off x="1097483" y="4314770"/>
                  <a:ext cx="446195" cy="64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28" h="8823" extrusionOk="0">
                      <a:moveTo>
                        <a:pt x="68" y="0"/>
                      </a:moveTo>
                      <a:cubicBezTo>
                        <a:pt x="30" y="0"/>
                        <a:pt x="0" y="27"/>
                        <a:pt x="0" y="65"/>
                      </a:cubicBezTo>
                      <a:lnTo>
                        <a:pt x="0" y="8646"/>
                      </a:lnTo>
                      <a:cubicBezTo>
                        <a:pt x="0" y="8744"/>
                        <a:pt x="78" y="8823"/>
                        <a:pt x="177" y="8823"/>
                      </a:cubicBezTo>
                      <a:lnTo>
                        <a:pt x="5954" y="8823"/>
                      </a:lnTo>
                      <a:cubicBezTo>
                        <a:pt x="6049" y="8823"/>
                        <a:pt x="6128" y="8744"/>
                        <a:pt x="6128" y="8646"/>
                      </a:cubicBezTo>
                      <a:lnTo>
                        <a:pt x="6128" y="65"/>
                      </a:lnTo>
                      <a:cubicBezTo>
                        <a:pt x="6128" y="27"/>
                        <a:pt x="6097" y="0"/>
                        <a:pt x="60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365;p31"/>
                <p:cNvSpPr/>
                <p:nvPr/>
              </p:nvSpPr>
              <p:spPr>
                <a:xfrm>
                  <a:off x="1066756" y="4259287"/>
                  <a:ext cx="508887" cy="1730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9" h="2376" extrusionOk="0">
                      <a:moveTo>
                        <a:pt x="65" y="1"/>
                      </a:moveTo>
                      <a:cubicBezTo>
                        <a:pt x="30" y="1"/>
                        <a:pt x="0" y="31"/>
                        <a:pt x="0" y="65"/>
                      </a:cubicBezTo>
                      <a:lnTo>
                        <a:pt x="0" y="2311"/>
                      </a:lnTo>
                      <a:cubicBezTo>
                        <a:pt x="0" y="2345"/>
                        <a:pt x="30" y="2375"/>
                        <a:pt x="65" y="2375"/>
                      </a:cubicBezTo>
                      <a:lnTo>
                        <a:pt x="6924" y="2375"/>
                      </a:lnTo>
                      <a:cubicBezTo>
                        <a:pt x="6961" y="2375"/>
                        <a:pt x="6988" y="2345"/>
                        <a:pt x="6988" y="2311"/>
                      </a:cubicBezTo>
                      <a:lnTo>
                        <a:pt x="6988" y="65"/>
                      </a:lnTo>
                      <a:cubicBezTo>
                        <a:pt x="6988" y="31"/>
                        <a:pt x="6961" y="1"/>
                        <a:pt x="6924" y="1"/>
                      </a:cubicBezTo>
                      <a:close/>
                    </a:path>
                  </a:pathLst>
                </a:custGeom>
                <a:solidFill>
                  <a:srgbClr val="F3D0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366;p31"/>
                <p:cNvSpPr/>
                <p:nvPr/>
              </p:nvSpPr>
              <p:spPr>
                <a:xfrm>
                  <a:off x="1108187" y="3818332"/>
                  <a:ext cx="88030" cy="22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" h="303" extrusionOk="0">
                      <a:moveTo>
                        <a:pt x="1162" y="1"/>
                      </a:moveTo>
                      <a:cubicBezTo>
                        <a:pt x="1157" y="1"/>
                        <a:pt x="1151" y="3"/>
                        <a:pt x="1146" y="7"/>
                      </a:cubicBezTo>
                      <a:cubicBezTo>
                        <a:pt x="936" y="159"/>
                        <a:pt x="691" y="244"/>
                        <a:pt x="444" y="244"/>
                      </a:cubicBezTo>
                      <a:cubicBezTo>
                        <a:pt x="299" y="244"/>
                        <a:pt x="153" y="215"/>
                        <a:pt x="12" y="154"/>
                      </a:cubicBezTo>
                      <a:cubicBezTo>
                        <a:pt x="11" y="153"/>
                        <a:pt x="10" y="153"/>
                        <a:pt x="10" y="153"/>
                      </a:cubicBezTo>
                      <a:cubicBezTo>
                        <a:pt x="4" y="153"/>
                        <a:pt x="0" y="161"/>
                        <a:pt x="6" y="167"/>
                      </a:cubicBezTo>
                      <a:cubicBezTo>
                        <a:pt x="173" y="256"/>
                        <a:pt x="353" y="302"/>
                        <a:pt x="531" y="302"/>
                      </a:cubicBezTo>
                      <a:cubicBezTo>
                        <a:pt x="764" y="302"/>
                        <a:pt x="994" y="223"/>
                        <a:pt x="1183" y="58"/>
                      </a:cubicBezTo>
                      <a:cubicBezTo>
                        <a:pt x="1208" y="39"/>
                        <a:pt x="1187" y="1"/>
                        <a:pt x="1162" y="1"/>
                      </a:cubicBezTo>
                      <a:close/>
                    </a:path>
                  </a:pathLst>
                </a:custGeom>
                <a:solidFill>
                  <a:srgbClr val="1A2E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367;p31"/>
                <p:cNvSpPr/>
                <p:nvPr/>
              </p:nvSpPr>
              <p:spPr>
                <a:xfrm>
                  <a:off x="1402205" y="4044270"/>
                  <a:ext cx="100845" cy="11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5" h="159" extrusionOk="0">
                      <a:moveTo>
                        <a:pt x="10" y="0"/>
                      </a:moveTo>
                      <a:cubicBezTo>
                        <a:pt x="3" y="0"/>
                        <a:pt x="0" y="14"/>
                        <a:pt x="7" y="14"/>
                      </a:cubicBezTo>
                      <a:cubicBezTo>
                        <a:pt x="405" y="123"/>
                        <a:pt x="776" y="159"/>
                        <a:pt x="1177" y="159"/>
                      </a:cubicBezTo>
                      <a:cubicBezTo>
                        <a:pt x="1229" y="159"/>
                        <a:pt x="1281" y="158"/>
                        <a:pt x="1334" y="157"/>
                      </a:cubicBezTo>
                      <a:cubicBezTo>
                        <a:pt x="1384" y="154"/>
                        <a:pt x="1384" y="79"/>
                        <a:pt x="1334" y="79"/>
                      </a:cubicBezTo>
                      <a:cubicBezTo>
                        <a:pt x="894" y="75"/>
                        <a:pt x="449" y="41"/>
                        <a:pt x="10" y="0"/>
                      </a:cubicBezTo>
                      <a:close/>
                    </a:path>
                  </a:pathLst>
                </a:custGeom>
                <a:solidFill>
                  <a:srgbClr val="1A2E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368;p31"/>
                <p:cNvSpPr/>
                <p:nvPr/>
              </p:nvSpPr>
              <p:spPr>
                <a:xfrm>
                  <a:off x="1428636" y="3996214"/>
                  <a:ext cx="27450" cy="53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" h="73" extrusionOk="0">
                      <a:moveTo>
                        <a:pt x="11" y="0"/>
                      </a:moveTo>
                      <a:cubicBezTo>
                        <a:pt x="5" y="0"/>
                        <a:pt x="0" y="10"/>
                        <a:pt x="8" y="13"/>
                      </a:cubicBezTo>
                      <a:cubicBezTo>
                        <a:pt x="116" y="34"/>
                        <a:pt x="225" y="51"/>
                        <a:pt x="334" y="71"/>
                      </a:cubicBezTo>
                      <a:cubicBezTo>
                        <a:pt x="337" y="72"/>
                        <a:pt x="339" y="72"/>
                        <a:pt x="341" y="72"/>
                      </a:cubicBezTo>
                      <a:cubicBezTo>
                        <a:pt x="373" y="72"/>
                        <a:pt x="376" y="24"/>
                        <a:pt x="341" y="21"/>
                      </a:cubicBezTo>
                      <a:cubicBezTo>
                        <a:pt x="232" y="13"/>
                        <a:pt x="120" y="7"/>
                        <a:pt x="11" y="0"/>
                      </a:cubicBezTo>
                      <a:close/>
                    </a:path>
                  </a:pathLst>
                </a:custGeom>
                <a:solidFill>
                  <a:srgbClr val="1A2E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369;p31"/>
                <p:cNvSpPr/>
                <p:nvPr/>
              </p:nvSpPr>
              <p:spPr>
                <a:xfrm>
                  <a:off x="1460965" y="4056139"/>
                  <a:ext cx="22135" cy="187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" h="2573" extrusionOk="0">
                      <a:moveTo>
                        <a:pt x="282" y="1"/>
                      </a:moveTo>
                      <a:cubicBezTo>
                        <a:pt x="274" y="1"/>
                        <a:pt x="266" y="5"/>
                        <a:pt x="264" y="14"/>
                      </a:cubicBezTo>
                      <a:cubicBezTo>
                        <a:pt x="142" y="848"/>
                        <a:pt x="23" y="1695"/>
                        <a:pt x="2" y="2535"/>
                      </a:cubicBezTo>
                      <a:cubicBezTo>
                        <a:pt x="0" y="2558"/>
                        <a:pt x="23" y="2573"/>
                        <a:pt x="44" y="2573"/>
                      </a:cubicBezTo>
                      <a:cubicBezTo>
                        <a:pt x="60" y="2573"/>
                        <a:pt x="75" y="2565"/>
                        <a:pt x="77" y="2546"/>
                      </a:cubicBezTo>
                      <a:cubicBezTo>
                        <a:pt x="217" y="1715"/>
                        <a:pt x="264" y="858"/>
                        <a:pt x="302" y="21"/>
                      </a:cubicBezTo>
                      <a:cubicBezTo>
                        <a:pt x="304" y="8"/>
                        <a:pt x="293" y="1"/>
                        <a:pt x="282" y="1"/>
                      </a:cubicBezTo>
                      <a:close/>
                    </a:path>
                  </a:pathLst>
                </a:custGeom>
                <a:solidFill>
                  <a:srgbClr val="1A2E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370;p31"/>
                <p:cNvSpPr/>
                <p:nvPr/>
              </p:nvSpPr>
              <p:spPr>
                <a:xfrm>
                  <a:off x="1296117" y="3957623"/>
                  <a:ext cx="13179" cy="3015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4141" extrusionOk="0">
                      <a:moveTo>
                        <a:pt x="57" y="0"/>
                      </a:moveTo>
                      <a:cubicBezTo>
                        <a:pt x="51" y="0"/>
                        <a:pt x="44" y="5"/>
                        <a:pt x="44" y="13"/>
                      </a:cubicBezTo>
                      <a:cubicBezTo>
                        <a:pt x="0" y="1380"/>
                        <a:pt x="106" y="2752"/>
                        <a:pt x="137" y="4120"/>
                      </a:cubicBezTo>
                      <a:cubicBezTo>
                        <a:pt x="137" y="4133"/>
                        <a:pt x="147" y="4140"/>
                        <a:pt x="157" y="4140"/>
                      </a:cubicBezTo>
                      <a:cubicBezTo>
                        <a:pt x="167" y="4140"/>
                        <a:pt x="178" y="4133"/>
                        <a:pt x="178" y="4120"/>
                      </a:cubicBezTo>
                      <a:cubicBezTo>
                        <a:pt x="143" y="2752"/>
                        <a:pt x="181" y="1377"/>
                        <a:pt x="72" y="13"/>
                      </a:cubicBezTo>
                      <a:cubicBezTo>
                        <a:pt x="71" y="5"/>
                        <a:pt x="64" y="0"/>
                        <a:pt x="57" y="0"/>
                      </a:cubicBezTo>
                      <a:close/>
                    </a:path>
                  </a:pathLst>
                </a:custGeom>
                <a:solidFill>
                  <a:srgbClr val="1A2E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371;p31"/>
                <p:cNvSpPr/>
                <p:nvPr/>
              </p:nvSpPr>
              <p:spPr>
                <a:xfrm>
                  <a:off x="1216095" y="4433892"/>
                  <a:ext cx="323142" cy="8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8" h="113" extrusionOk="0">
                      <a:moveTo>
                        <a:pt x="1964" y="1"/>
                      </a:moveTo>
                      <a:cubicBezTo>
                        <a:pt x="1315" y="1"/>
                        <a:pt x="666" y="12"/>
                        <a:pt x="17" y="42"/>
                      </a:cubicBezTo>
                      <a:cubicBezTo>
                        <a:pt x="0" y="45"/>
                        <a:pt x="0" y="69"/>
                        <a:pt x="17" y="69"/>
                      </a:cubicBezTo>
                      <a:cubicBezTo>
                        <a:pt x="671" y="101"/>
                        <a:pt x="1325" y="113"/>
                        <a:pt x="1979" y="113"/>
                      </a:cubicBezTo>
                      <a:cubicBezTo>
                        <a:pt x="2748" y="113"/>
                        <a:pt x="3517" y="97"/>
                        <a:pt x="4286" y="79"/>
                      </a:cubicBezTo>
                      <a:lnTo>
                        <a:pt x="4286" y="79"/>
                      </a:lnTo>
                      <a:cubicBezTo>
                        <a:pt x="4289" y="81"/>
                        <a:pt x="4293" y="83"/>
                        <a:pt x="4298" y="83"/>
                      </a:cubicBezTo>
                      <a:cubicBezTo>
                        <a:pt x="4299" y="83"/>
                        <a:pt x="4300" y="83"/>
                        <a:pt x="4301" y="83"/>
                      </a:cubicBezTo>
                      <a:cubicBezTo>
                        <a:pt x="4339" y="79"/>
                        <a:pt x="4376" y="79"/>
                        <a:pt x="4410" y="76"/>
                      </a:cubicBezTo>
                      <a:lnTo>
                        <a:pt x="4410" y="76"/>
                      </a:lnTo>
                      <a:cubicBezTo>
                        <a:pt x="4410" y="76"/>
                        <a:pt x="4410" y="76"/>
                        <a:pt x="4410" y="76"/>
                      </a:cubicBezTo>
                      <a:cubicBezTo>
                        <a:pt x="4437" y="76"/>
                        <a:pt x="4437" y="38"/>
                        <a:pt x="4410" y="35"/>
                      </a:cubicBezTo>
                      <a:cubicBezTo>
                        <a:pt x="4400" y="35"/>
                        <a:pt x="4391" y="35"/>
                        <a:pt x="4381" y="35"/>
                      </a:cubicBezTo>
                      <a:lnTo>
                        <a:pt x="4381" y="35"/>
                      </a:lnTo>
                      <a:cubicBezTo>
                        <a:pt x="4356" y="34"/>
                        <a:pt x="4328" y="32"/>
                        <a:pt x="4301" y="32"/>
                      </a:cubicBezTo>
                      <a:cubicBezTo>
                        <a:pt x="4300" y="32"/>
                        <a:pt x="4299" y="32"/>
                        <a:pt x="4298" y="32"/>
                      </a:cubicBezTo>
                      <a:cubicBezTo>
                        <a:pt x="4296" y="32"/>
                        <a:pt x="4294" y="32"/>
                        <a:pt x="4292" y="33"/>
                      </a:cubicBezTo>
                      <a:lnTo>
                        <a:pt x="4292" y="33"/>
                      </a:lnTo>
                      <a:cubicBezTo>
                        <a:pt x="3517" y="16"/>
                        <a:pt x="2741" y="1"/>
                        <a:pt x="1964" y="1"/>
                      </a:cubicBezTo>
                      <a:close/>
                    </a:path>
                  </a:pathLst>
                </a:custGeom>
                <a:solidFill>
                  <a:srgbClr val="1A2E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xmlns="" id="{0285AEC9-B3BB-4748-ABC3-F94B96E924D1}"/>
                </a:ext>
              </a:extLst>
            </p:cNvPr>
            <p:cNvGrpSpPr/>
            <p:nvPr/>
          </p:nvGrpSpPr>
          <p:grpSpPr>
            <a:xfrm>
              <a:off x="2463642" y="1102896"/>
              <a:ext cx="4152748" cy="1557467"/>
              <a:chOff x="2463642" y="1102896"/>
              <a:chExt cx="4152748" cy="1557467"/>
            </a:xfrm>
          </p:grpSpPr>
          <p:sp>
            <p:nvSpPr>
              <p:cNvPr id="9" name="Cloud 8"/>
              <p:cNvSpPr/>
              <p:nvPr/>
            </p:nvSpPr>
            <p:spPr>
              <a:xfrm>
                <a:off x="2463642" y="1102896"/>
                <a:ext cx="4152748" cy="1557467"/>
              </a:xfrm>
              <a:prstGeom prst="cloud">
                <a:avLst/>
              </a:prstGeom>
              <a:solidFill>
                <a:srgbClr val="FBDF66"/>
              </a:solidFill>
              <a:ln>
                <a:noFill/>
                <a:prstDash val="dashDot"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2650235" y="1332452"/>
                <a:ext cx="390123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>
                    <a:latin typeface="+mj-lt"/>
                    <a:cs typeface="#9Slide03 Arima Madurai Black" panose="00000A00000000000000" pitchFamily="2" charset="0"/>
                  </a:rPr>
                  <a:t>Các em hãy xem đoạn video sau đây</a:t>
                </a:r>
                <a:endParaRPr lang="en-US" sz="2800">
                  <a:latin typeface="+mj-lt"/>
                  <a:cs typeface="#9Slide03 Arima Madurai Black" panose="00000A00000000000000" pitchFamily="2" charset="0"/>
                </a:endParaRPr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87F98F1F-76B6-401B-8F9C-AC421FB81B9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-2128100" y="1989155"/>
            <a:ext cx="3305616" cy="542209"/>
            <a:chOff x="1261243" y="3459798"/>
            <a:chExt cx="5462276" cy="793277"/>
          </a:xfrm>
        </p:grpSpPr>
        <p:sp>
          <p:nvSpPr>
            <p:cNvPr id="94" name="Google Shape;5312;p59">
              <a:extLst>
                <a:ext uri="{FF2B5EF4-FFF2-40B4-BE49-F238E27FC236}">
                  <a16:creationId xmlns:a16="http://schemas.microsoft.com/office/drawing/2014/main" xmlns="" id="{53AEDDB0-1580-4451-A6AA-98B60F52C47A}"/>
                </a:ext>
              </a:extLst>
            </p:cNvPr>
            <p:cNvSpPr/>
            <p:nvPr/>
          </p:nvSpPr>
          <p:spPr>
            <a:xfrm>
              <a:off x="2853962" y="3459798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B7E1E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313;p59">
              <a:extLst>
                <a:ext uri="{FF2B5EF4-FFF2-40B4-BE49-F238E27FC236}">
                  <a16:creationId xmlns:a16="http://schemas.microsoft.com/office/drawing/2014/main" xmlns="" id="{8B6561F6-E9EA-4346-9047-AE7F8A866558}"/>
                </a:ext>
              </a:extLst>
            </p:cNvPr>
            <p:cNvSpPr/>
            <p:nvPr/>
          </p:nvSpPr>
          <p:spPr>
            <a:xfrm>
              <a:off x="36354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5A8C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314;p59">
              <a:extLst>
                <a:ext uri="{FF2B5EF4-FFF2-40B4-BE49-F238E27FC236}">
                  <a16:creationId xmlns:a16="http://schemas.microsoft.com/office/drawing/2014/main" xmlns="" id="{E1D11B25-A6AB-4B0A-9251-C1B05875B89B}"/>
                </a:ext>
              </a:extLst>
            </p:cNvPr>
            <p:cNvSpPr/>
            <p:nvPr/>
          </p:nvSpPr>
          <p:spPr>
            <a:xfrm>
              <a:off x="444668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AE39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315;p59">
              <a:extLst>
                <a:ext uri="{FF2B5EF4-FFF2-40B4-BE49-F238E27FC236}">
                  <a16:creationId xmlns:a16="http://schemas.microsoft.com/office/drawing/2014/main" xmlns="" id="{08BDC0B8-56AF-4811-9FBB-D4EE4F113001}"/>
                </a:ext>
              </a:extLst>
            </p:cNvPr>
            <p:cNvSpPr/>
            <p:nvPr/>
          </p:nvSpPr>
          <p:spPr>
            <a:xfrm>
              <a:off x="20526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D9E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320;p59">
              <a:extLst>
                <a:ext uri="{FF2B5EF4-FFF2-40B4-BE49-F238E27FC236}">
                  <a16:creationId xmlns:a16="http://schemas.microsoft.com/office/drawing/2014/main" xmlns="" id="{40196C20-A34E-4AFF-9FA6-49A473A8F405}"/>
                </a:ext>
              </a:extLst>
            </p:cNvPr>
            <p:cNvSpPr/>
            <p:nvPr/>
          </p:nvSpPr>
          <p:spPr>
            <a:xfrm>
              <a:off x="517783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BDF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321;p59">
              <a:extLst>
                <a:ext uri="{FF2B5EF4-FFF2-40B4-BE49-F238E27FC236}">
                  <a16:creationId xmlns:a16="http://schemas.microsoft.com/office/drawing/2014/main" xmlns="" id="{44C5A9C5-553C-4631-80F6-C001BA6BB680}"/>
                </a:ext>
              </a:extLst>
            </p:cNvPr>
            <p:cNvSpPr/>
            <p:nvPr/>
          </p:nvSpPr>
          <p:spPr>
            <a:xfrm>
              <a:off x="5932119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92CAD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324;p59">
              <a:extLst>
                <a:ext uri="{FF2B5EF4-FFF2-40B4-BE49-F238E27FC236}">
                  <a16:creationId xmlns:a16="http://schemas.microsoft.com/office/drawing/2014/main" xmlns="" id="{BDBA7D2D-D7D4-44EC-B66C-4712961A34DB}"/>
                </a:ext>
              </a:extLst>
            </p:cNvPr>
            <p:cNvSpPr/>
            <p:nvPr/>
          </p:nvSpPr>
          <p:spPr>
            <a:xfrm>
              <a:off x="12612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EC9A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335398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1434" y="1290511"/>
            <a:ext cx="4978962" cy="2142159"/>
            <a:chOff x="66053" y="1254769"/>
            <a:chExt cx="4978962" cy="2142159"/>
          </a:xfrm>
        </p:grpSpPr>
        <p:grpSp>
          <p:nvGrpSpPr>
            <p:cNvPr id="11" name="Google Shape;1133;p38"/>
            <p:cNvGrpSpPr>
              <a:grpSpLocks/>
            </p:cNvGrpSpPr>
            <p:nvPr/>
          </p:nvGrpSpPr>
          <p:grpSpPr bwMode="auto">
            <a:xfrm>
              <a:off x="66053" y="1254769"/>
              <a:ext cx="4411241" cy="2093373"/>
              <a:chOff x="2130375" y="1404626"/>
              <a:chExt cx="2197419" cy="3396284"/>
            </a:xfrm>
          </p:grpSpPr>
          <p:sp>
            <p:nvSpPr>
              <p:cNvPr id="12" name="Google Shape;1134;p38"/>
              <p:cNvSpPr>
                <a:spLocks/>
              </p:cNvSpPr>
              <p:nvPr/>
            </p:nvSpPr>
            <p:spPr bwMode="auto">
              <a:xfrm>
                <a:off x="2202227" y="4066539"/>
                <a:ext cx="2027569" cy="703808"/>
              </a:xfrm>
              <a:custGeom>
                <a:avLst/>
                <a:gdLst>
                  <a:gd name="T0" fmla="*/ 2147483647 w 93243"/>
                  <a:gd name="T1" fmla="*/ 2147483647 h 38407"/>
                  <a:gd name="T2" fmla="*/ 2147483647 w 93243"/>
                  <a:gd name="T3" fmla="*/ 2147483647 h 38407"/>
                  <a:gd name="T4" fmla="*/ 2147483647 w 93243"/>
                  <a:gd name="T5" fmla="*/ 2147483647 h 38407"/>
                  <a:gd name="T6" fmla="*/ 2147483647 w 93243"/>
                  <a:gd name="T7" fmla="*/ 2147483647 h 38407"/>
                  <a:gd name="T8" fmla="*/ 2147483647 w 93243"/>
                  <a:gd name="T9" fmla="*/ 2147483647 h 38407"/>
                  <a:gd name="T10" fmla="*/ 2147483647 w 93243"/>
                  <a:gd name="T11" fmla="*/ 2147483647 h 38407"/>
                  <a:gd name="T12" fmla="*/ 2147483647 w 93243"/>
                  <a:gd name="T13" fmla="*/ 2147483647 h 38407"/>
                  <a:gd name="T14" fmla="*/ 2147483647 w 93243"/>
                  <a:gd name="T15" fmla="*/ 2147483647 h 38407"/>
                  <a:gd name="T16" fmla="*/ 2147483647 w 93243"/>
                  <a:gd name="T17" fmla="*/ 2147483647 h 38407"/>
                  <a:gd name="T18" fmla="*/ 2147483647 w 93243"/>
                  <a:gd name="T19" fmla="*/ 2147483647 h 38407"/>
                  <a:gd name="T20" fmla="*/ 2147483647 w 93243"/>
                  <a:gd name="T21" fmla="*/ 2147483647 h 38407"/>
                  <a:gd name="T22" fmla="*/ 2147483647 w 93243"/>
                  <a:gd name="T23" fmla="*/ 2147483647 h 38407"/>
                  <a:gd name="T24" fmla="*/ 2147483647 w 93243"/>
                  <a:gd name="T25" fmla="*/ 2147483647 h 38407"/>
                  <a:gd name="T26" fmla="*/ 2147483647 w 93243"/>
                  <a:gd name="T27" fmla="*/ 2147483647 h 38407"/>
                  <a:gd name="T28" fmla="*/ 2147483647 w 93243"/>
                  <a:gd name="T29" fmla="*/ 2147483647 h 38407"/>
                  <a:gd name="T30" fmla="*/ 2147483647 w 93243"/>
                  <a:gd name="T31" fmla="*/ 2147483647 h 38407"/>
                  <a:gd name="T32" fmla="*/ 2147483647 w 93243"/>
                  <a:gd name="T33" fmla="*/ 2147483647 h 38407"/>
                  <a:gd name="T34" fmla="*/ 2147483647 w 93243"/>
                  <a:gd name="T35" fmla="*/ 2147483647 h 38407"/>
                  <a:gd name="T36" fmla="*/ 2147483647 w 93243"/>
                  <a:gd name="T37" fmla="*/ 2147483647 h 38407"/>
                  <a:gd name="T38" fmla="*/ 2147483647 w 93243"/>
                  <a:gd name="T39" fmla="*/ 2147483647 h 38407"/>
                  <a:gd name="T40" fmla="*/ 2147483647 w 93243"/>
                  <a:gd name="T41" fmla="*/ 2147483647 h 38407"/>
                  <a:gd name="T42" fmla="*/ 2147483647 w 93243"/>
                  <a:gd name="T43" fmla="*/ 2147483647 h 38407"/>
                  <a:gd name="T44" fmla="*/ 2147483647 w 93243"/>
                  <a:gd name="T45" fmla="*/ 2147483647 h 38407"/>
                  <a:gd name="T46" fmla="*/ 2147483647 w 93243"/>
                  <a:gd name="T47" fmla="*/ 2147483647 h 38407"/>
                  <a:gd name="T48" fmla="*/ 2147483647 w 93243"/>
                  <a:gd name="T49" fmla="*/ 2147483647 h 38407"/>
                  <a:gd name="T50" fmla="*/ 2147483647 w 93243"/>
                  <a:gd name="T51" fmla="*/ 2147483647 h 38407"/>
                  <a:gd name="T52" fmla="*/ 2147483647 w 93243"/>
                  <a:gd name="T53" fmla="*/ 2147483647 h 38407"/>
                  <a:gd name="T54" fmla="*/ 2147483647 w 93243"/>
                  <a:gd name="T55" fmla="*/ 2147483647 h 38407"/>
                  <a:gd name="T56" fmla="*/ 2147483647 w 93243"/>
                  <a:gd name="T57" fmla="*/ 2147483647 h 38407"/>
                  <a:gd name="T58" fmla="*/ 2147483647 w 93243"/>
                  <a:gd name="T59" fmla="*/ 2147483647 h 38407"/>
                  <a:gd name="T60" fmla="*/ 2147483647 w 93243"/>
                  <a:gd name="T61" fmla="*/ 2147483647 h 38407"/>
                  <a:gd name="T62" fmla="*/ 2147483647 w 93243"/>
                  <a:gd name="T63" fmla="*/ 2147483647 h 38407"/>
                  <a:gd name="T64" fmla="*/ 2147483647 w 93243"/>
                  <a:gd name="T65" fmla="*/ 2147483647 h 38407"/>
                  <a:gd name="T66" fmla="*/ 2147483647 w 93243"/>
                  <a:gd name="T67" fmla="*/ 2147483647 h 38407"/>
                  <a:gd name="T68" fmla="*/ 2147483647 w 93243"/>
                  <a:gd name="T69" fmla="*/ 2147483647 h 38407"/>
                  <a:gd name="T70" fmla="*/ 2147483647 w 93243"/>
                  <a:gd name="T71" fmla="*/ 2147483647 h 38407"/>
                  <a:gd name="T72" fmla="*/ 2147483647 w 93243"/>
                  <a:gd name="T73" fmla="*/ 2147483647 h 38407"/>
                  <a:gd name="T74" fmla="*/ 2147483647 w 93243"/>
                  <a:gd name="T75" fmla="*/ 2147483647 h 38407"/>
                  <a:gd name="T76" fmla="*/ 2147483647 w 93243"/>
                  <a:gd name="T77" fmla="*/ 2147483647 h 38407"/>
                  <a:gd name="T78" fmla="*/ 2147483647 w 93243"/>
                  <a:gd name="T79" fmla="*/ 2147483647 h 38407"/>
                  <a:gd name="T80" fmla="*/ 2147483647 w 93243"/>
                  <a:gd name="T81" fmla="*/ 2147483647 h 38407"/>
                  <a:gd name="T82" fmla="*/ 2147483647 w 93243"/>
                  <a:gd name="T83" fmla="*/ 2147483647 h 38407"/>
                  <a:gd name="T84" fmla="*/ 2147483647 w 93243"/>
                  <a:gd name="T85" fmla="*/ 2147483647 h 38407"/>
                  <a:gd name="T86" fmla="*/ 2147483647 w 93243"/>
                  <a:gd name="T87" fmla="*/ 2147483647 h 38407"/>
                  <a:gd name="T88" fmla="*/ 2147483647 w 93243"/>
                  <a:gd name="T89" fmla="*/ 2147483647 h 38407"/>
                  <a:gd name="T90" fmla="*/ 2147483647 w 93243"/>
                  <a:gd name="T91" fmla="*/ 2147483647 h 38407"/>
                  <a:gd name="T92" fmla="*/ 2147483647 w 93243"/>
                  <a:gd name="T93" fmla="*/ 2147483647 h 38407"/>
                  <a:gd name="T94" fmla="*/ 2147483647 w 93243"/>
                  <a:gd name="T95" fmla="*/ 2147483647 h 38407"/>
                  <a:gd name="T96" fmla="*/ 2147483647 w 93243"/>
                  <a:gd name="T97" fmla="*/ 2147483647 h 38407"/>
                  <a:gd name="T98" fmla="*/ 2147483647 w 93243"/>
                  <a:gd name="T99" fmla="*/ 2147483647 h 38407"/>
                  <a:gd name="T100" fmla="*/ 2147483647 w 93243"/>
                  <a:gd name="T101" fmla="*/ 2147483647 h 38407"/>
                  <a:gd name="T102" fmla="*/ 2147483647 w 93243"/>
                  <a:gd name="T103" fmla="*/ 2147483647 h 38407"/>
                  <a:gd name="T104" fmla="*/ 2147483647 w 93243"/>
                  <a:gd name="T105" fmla="*/ 2147483647 h 38407"/>
                  <a:gd name="T106" fmla="*/ 2147483647 w 93243"/>
                  <a:gd name="T107" fmla="*/ 2147483647 h 38407"/>
                  <a:gd name="T108" fmla="*/ 2147483647 w 93243"/>
                  <a:gd name="T109" fmla="*/ 2147483647 h 38407"/>
                  <a:gd name="T110" fmla="*/ 2147483647 w 93243"/>
                  <a:gd name="T111" fmla="*/ 756318304 h 38407"/>
                  <a:gd name="T112" fmla="*/ 2147483647 w 93243"/>
                  <a:gd name="T113" fmla="*/ 0 h 3840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93243" h="38407" extrusionOk="0">
                    <a:moveTo>
                      <a:pt x="90950" y="0"/>
                    </a:moveTo>
                    <a:cubicBezTo>
                      <a:pt x="90551" y="0"/>
                      <a:pt x="90166" y="41"/>
                      <a:pt x="89816" y="205"/>
                    </a:cubicBezTo>
                    <a:cubicBezTo>
                      <a:pt x="88592" y="776"/>
                      <a:pt x="87319" y="639"/>
                      <a:pt x="86072" y="830"/>
                    </a:cubicBezTo>
                    <a:cubicBezTo>
                      <a:pt x="86041" y="835"/>
                      <a:pt x="86008" y="837"/>
                      <a:pt x="85976" y="837"/>
                    </a:cubicBezTo>
                    <a:cubicBezTo>
                      <a:pt x="85756" y="837"/>
                      <a:pt x="85508" y="744"/>
                      <a:pt x="85304" y="744"/>
                    </a:cubicBezTo>
                    <a:cubicBezTo>
                      <a:pt x="85235" y="744"/>
                      <a:pt x="85172" y="755"/>
                      <a:pt x="85116" y="783"/>
                    </a:cubicBezTo>
                    <a:cubicBezTo>
                      <a:pt x="84699" y="993"/>
                      <a:pt x="84272" y="1037"/>
                      <a:pt x="83843" y="1037"/>
                    </a:cubicBezTo>
                    <a:cubicBezTo>
                      <a:pt x="83542" y="1037"/>
                      <a:pt x="83239" y="1015"/>
                      <a:pt x="82940" y="1015"/>
                    </a:cubicBezTo>
                    <a:cubicBezTo>
                      <a:pt x="82846" y="1015"/>
                      <a:pt x="82752" y="1017"/>
                      <a:pt x="82659" y="1023"/>
                    </a:cubicBezTo>
                    <a:cubicBezTo>
                      <a:pt x="80792" y="1135"/>
                      <a:pt x="78920" y="1130"/>
                      <a:pt x="77050" y="1188"/>
                    </a:cubicBezTo>
                    <a:cubicBezTo>
                      <a:pt x="76816" y="1196"/>
                      <a:pt x="76586" y="1350"/>
                      <a:pt x="76355" y="1350"/>
                    </a:cubicBezTo>
                    <a:cubicBezTo>
                      <a:pt x="76353" y="1350"/>
                      <a:pt x="76350" y="1350"/>
                      <a:pt x="76348" y="1350"/>
                    </a:cubicBezTo>
                    <a:cubicBezTo>
                      <a:pt x="75877" y="1344"/>
                      <a:pt x="75394" y="1190"/>
                      <a:pt x="74925" y="1190"/>
                    </a:cubicBezTo>
                    <a:cubicBezTo>
                      <a:pt x="74570" y="1190"/>
                      <a:pt x="74222" y="1278"/>
                      <a:pt x="73893" y="1585"/>
                    </a:cubicBezTo>
                    <a:cubicBezTo>
                      <a:pt x="73865" y="1611"/>
                      <a:pt x="73798" y="1625"/>
                      <a:pt x="73735" y="1625"/>
                    </a:cubicBezTo>
                    <a:cubicBezTo>
                      <a:pt x="73677" y="1625"/>
                      <a:pt x="73621" y="1613"/>
                      <a:pt x="73603" y="1590"/>
                    </a:cubicBezTo>
                    <a:cubicBezTo>
                      <a:pt x="73414" y="1351"/>
                      <a:pt x="73208" y="1279"/>
                      <a:pt x="72994" y="1279"/>
                    </a:cubicBezTo>
                    <a:cubicBezTo>
                      <a:pt x="72754" y="1279"/>
                      <a:pt x="72502" y="1369"/>
                      <a:pt x="72252" y="1414"/>
                    </a:cubicBezTo>
                    <a:cubicBezTo>
                      <a:pt x="71486" y="1550"/>
                      <a:pt x="70716" y="1768"/>
                      <a:pt x="69951" y="1768"/>
                    </a:cubicBezTo>
                    <a:cubicBezTo>
                      <a:pt x="69932" y="1768"/>
                      <a:pt x="69913" y="1767"/>
                      <a:pt x="69893" y="1767"/>
                    </a:cubicBezTo>
                    <a:cubicBezTo>
                      <a:pt x="68771" y="1750"/>
                      <a:pt x="67649" y="1712"/>
                      <a:pt x="66526" y="1712"/>
                    </a:cubicBezTo>
                    <a:cubicBezTo>
                      <a:pt x="66270" y="1712"/>
                      <a:pt x="66013" y="1714"/>
                      <a:pt x="65757" y="1719"/>
                    </a:cubicBezTo>
                    <a:cubicBezTo>
                      <a:pt x="64757" y="1737"/>
                      <a:pt x="63755" y="1852"/>
                      <a:pt x="62755" y="1852"/>
                    </a:cubicBezTo>
                    <a:cubicBezTo>
                      <a:pt x="62105" y="1852"/>
                      <a:pt x="61456" y="1803"/>
                      <a:pt x="60809" y="1648"/>
                    </a:cubicBezTo>
                    <a:cubicBezTo>
                      <a:pt x="60784" y="1643"/>
                      <a:pt x="60761" y="1640"/>
                      <a:pt x="60738" y="1640"/>
                    </a:cubicBezTo>
                    <a:cubicBezTo>
                      <a:pt x="60646" y="1640"/>
                      <a:pt x="60572" y="1688"/>
                      <a:pt x="60546" y="1782"/>
                    </a:cubicBezTo>
                    <a:cubicBezTo>
                      <a:pt x="60495" y="1959"/>
                      <a:pt x="60430" y="2010"/>
                      <a:pt x="60319" y="2010"/>
                    </a:cubicBezTo>
                    <a:cubicBezTo>
                      <a:pt x="60256" y="2010"/>
                      <a:pt x="60179" y="1994"/>
                      <a:pt x="60081" y="1975"/>
                    </a:cubicBezTo>
                    <a:cubicBezTo>
                      <a:pt x="59611" y="1885"/>
                      <a:pt x="59133" y="1856"/>
                      <a:pt x="58655" y="1856"/>
                    </a:cubicBezTo>
                    <a:cubicBezTo>
                      <a:pt x="58008" y="1856"/>
                      <a:pt x="57359" y="1910"/>
                      <a:pt x="56726" y="1940"/>
                    </a:cubicBezTo>
                    <a:cubicBezTo>
                      <a:pt x="56679" y="1943"/>
                      <a:pt x="56632" y="1944"/>
                      <a:pt x="56585" y="1944"/>
                    </a:cubicBezTo>
                    <a:cubicBezTo>
                      <a:pt x="56172" y="1944"/>
                      <a:pt x="55742" y="1866"/>
                      <a:pt x="55343" y="1866"/>
                    </a:cubicBezTo>
                    <a:cubicBezTo>
                      <a:pt x="55104" y="1866"/>
                      <a:pt x="54876" y="1894"/>
                      <a:pt x="54669" y="1982"/>
                    </a:cubicBezTo>
                    <a:cubicBezTo>
                      <a:pt x="54540" y="2038"/>
                      <a:pt x="54419" y="2058"/>
                      <a:pt x="54304" y="2058"/>
                    </a:cubicBezTo>
                    <a:cubicBezTo>
                      <a:pt x="54020" y="2058"/>
                      <a:pt x="53766" y="1938"/>
                      <a:pt x="53471" y="1938"/>
                    </a:cubicBezTo>
                    <a:cubicBezTo>
                      <a:pt x="53384" y="1938"/>
                      <a:pt x="53294" y="1948"/>
                      <a:pt x="53198" y="1975"/>
                    </a:cubicBezTo>
                    <a:cubicBezTo>
                      <a:pt x="52693" y="2118"/>
                      <a:pt x="52148" y="2144"/>
                      <a:pt x="51594" y="2144"/>
                    </a:cubicBezTo>
                    <a:cubicBezTo>
                      <a:pt x="51290" y="2144"/>
                      <a:pt x="50983" y="2136"/>
                      <a:pt x="50678" y="2136"/>
                    </a:cubicBezTo>
                    <a:cubicBezTo>
                      <a:pt x="50495" y="2136"/>
                      <a:pt x="50314" y="2139"/>
                      <a:pt x="50134" y="2147"/>
                    </a:cubicBezTo>
                    <a:cubicBezTo>
                      <a:pt x="49443" y="2180"/>
                      <a:pt x="48751" y="2183"/>
                      <a:pt x="48059" y="2183"/>
                    </a:cubicBezTo>
                    <a:cubicBezTo>
                      <a:pt x="47885" y="2183"/>
                      <a:pt x="47711" y="2183"/>
                      <a:pt x="47537" y="2183"/>
                    </a:cubicBezTo>
                    <a:cubicBezTo>
                      <a:pt x="47161" y="2183"/>
                      <a:pt x="46784" y="2184"/>
                      <a:pt x="46408" y="2190"/>
                    </a:cubicBezTo>
                    <a:cubicBezTo>
                      <a:pt x="45387" y="2207"/>
                      <a:pt x="44367" y="2241"/>
                      <a:pt x="43346" y="2281"/>
                    </a:cubicBezTo>
                    <a:cubicBezTo>
                      <a:pt x="42622" y="2310"/>
                      <a:pt x="41908" y="2384"/>
                      <a:pt x="41182" y="2384"/>
                    </a:cubicBezTo>
                    <a:cubicBezTo>
                      <a:pt x="40847" y="2384"/>
                      <a:pt x="40510" y="2369"/>
                      <a:pt x="40169" y="2325"/>
                    </a:cubicBezTo>
                    <a:cubicBezTo>
                      <a:pt x="39930" y="2295"/>
                      <a:pt x="39688" y="2282"/>
                      <a:pt x="39444" y="2282"/>
                    </a:cubicBezTo>
                    <a:cubicBezTo>
                      <a:pt x="38610" y="2282"/>
                      <a:pt x="37753" y="2435"/>
                      <a:pt x="36925" y="2573"/>
                    </a:cubicBezTo>
                    <a:cubicBezTo>
                      <a:pt x="36900" y="2577"/>
                      <a:pt x="36876" y="2579"/>
                      <a:pt x="36853" y="2579"/>
                    </a:cubicBezTo>
                    <a:cubicBezTo>
                      <a:pt x="36646" y="2579"/>
                      <a:pt x="36528" y="2421"/>
                      <a:pt x="36340" y="2421"/>
                    </a:cubicBezTo>
                    <a:cubicBezTo>
                      <a:pt x="36297" y="2421"/>
                      <a:pt x="36251" y="2429"/>
                      <a:pt x="36199" y="2450"/>
                    </a:cubicBezTo>
                    <a:cubicBezTo>
                      <a:pt x="35602" y="2681"/>
                      <a:pt x="34982" y="2762"/>
                      <a:pt x="34353" y="2762"/>
                    </a:cubicBezTo>
                    <a:cubicBezTo>
                      <a:pt x="34037" y="2762"/>
                      <a:pt x="33718" y="2742"/>
                      <a:pt x="33399" y="2710"/>
                    </a:cubicBezTo>
                    <a:cubicBezTo>
                      <a:pt x="33087" y="2679"/>
                      <a:pt x="32755" y="2612"/>
                      <a:pt x="32443" y="2612"/>
                    </a:cubicBezTo>
                    <a:cubicBezTo>
                      <a:pt x="32300" y="2612"/>
                      <a:pt x="32160" y="2626"/>
                      <a:pt x="32028" y="2665"/>
                    </a:cubicBezTo>
                    <a:cubicBezTo>
                      <a:pt x="31448" y="2833"/>
                      <a:pt x="30858" y="2871"/>
                      <a:pt x="30267" y="2871"/>
                    </a:cubicBezTo>
                    <a:cubicBezTo>
                      <a:pt x="29796" y="2871"/>
                      <a:pt x="29323" y="2847"/>
                      <a:pt x="28853" y="2847"/>
                    </a:cubicBezTo>
                    <a:cubicBezTo>
                      <a:pt x="28269" y="2847"/>
                      <a:pt x="27689" y="2884"/>
                      <a:pt x="27118" y="3048"/>
                    </a:cubicBezTo>
                    <a:cubicBezTo>
                      <a:pt x="27085" y="3058"/>
                      <a:pt x="27041" y="3069"/>
                      <a:pt x="27006" y="3069"/>
                    </a:cubicBezTo>
                    <a:cubicBezTo>
                      <a:pt x="26986" y="3069"/>
                      <a:pt x="26968" y="3065"/>
                      <a:pt x="26957" y="3056"/>
                    </a:cubicBezTo>
                    <a:cubicBezTo>
                      <a:pt x="26711" y="2857"/>
                      <a:pt x="26448" y="2793"/>
                      <a:pt x="26182" y="2793"/>
                    </a:cubicBezTo>
                    <a:cubicBezTo>
                      <a:pt x="25750" y="2793"/>
                      <a:pt x="25311" y="2962"/>
                      <a:pt x="24932" y="2993"/>
                    </a:cubicBezTo>
                    <a:cubicBezTo>
                      <a:pt x="23659" y="3094"/>
                      <a:pt x="22373" y="3177"/>
                      <a:pt x="21099" y="3248"/>
                    </a:cubicBezTo>
                    <a:cubicBezTo>
                      <a:pt x="19982" y="3312"/>
                      <a:pt x="18875" y="3441"/>
                      <a:pt x="17762" y="3524"/>
                    </a:cubicBezTo>
                    <a:cubicBezTo>
                      <a:pt x="17179" y="3568"/>
                      <a:pt x="16577" y="3780"/>
                      <a:pt x="16014" y="3780"/>
                    </a:cubicBezTo>
                    <a:cubicBezTo>
                      <a:pt x="15894" y="3780"/>
                      <a:pt x="15776" y="3770"/>
                      <a:pt x="15660" y="3747"/>
                    </a:cubicBezTo>
                    <a:cubicBezTo>
                      <a:pt x="15606" y="3737"/>
                      <a:pt x="15552" y="3732"/>
                      <a:pt x="15498" y="3732"/>
                    </a:cubicBezTo>
                    <a:cubicBezTo>
                      <a:pt x="15191" y="3732"/>
                      <a:pt x="14890" y="3876"/>
                      <a:pt x="14600" y="3876"/>
                    </a:cubicBezTo>
                    <a:cubicBezTo>
                      <a:pt x="14435" y="3876"/>
                      <a:pt x="14273" y="3829"/>
                      <a:pt x="14117" y="3682"/>
                    </a:cubicBezTo>
                    <a:cubicBezTo>
                      <a:pt x="13648" y="4032"/>
                      <a:pt x="13113" y="4079"/>
                      <a:pt x="12579" y="4079"/>
                    </a:cubicBezTo>
                    <a:cubicBezTo>
                      <a:pt x="12383" y="4079"/>
                      <a:pt x="12187" y="4073"/>
                      <a:pt x="11994" y="4073"/>
                    </a:cubicBezTo>
                    <a:cubicBezTo>
                      <a:pt x="11849" y="4073"/>
                      <a:pt x="11707" y="4077"/>
                      <a:pt x="11567" y="4089"/>
                    </a:cubicBezTo>
                    <a:cubicBezTo>
                      <a:pt x="10009" y="4229"/>
                      <a:pt x="8440" y="4398"/>
                      <a:pt x="6874" y="4422"/>
                    </a:cubicBezTo>
                    <a:cubicBezTo>
                      <a:pt x="5242" y="4446"/>
                      <a:pt x="3631" y="4520"/>
                      <a:pt x="2009" y="4748"/>
                    </a:cubicBezTo>
                    <a:cubicBezTo>
                      <a:pt x="1768" y="4782"/>
                      <a:pt x="1416" y="4953"/>
                      <a:pt x="1070" y="4953"/>
                    </a:cubicBezTo>
                    <a:cubicBezTo>
                      <a:pt x="776" y="4953"/>
                      <a:pt x="486" y="4829"/>
                      <a:pt x="274" y="4389"/>
                    </a:cubicBezTo>
                    <a:cubicBezTo>
                      <a:pt x="294" y="4662"/>
                      <a:pt x="269" y="4852"/>
                      <a:pt x="245" y="5051"/>
                    </a:cubicBezTo>
                    <a:cubicBezTo>
                      <a:pt x="89" y="6372"/>
                      <a:pt x="62" y="7728"/>
                      <a:pt x="142" y="9030"/>
                    </a:cubicBezTo>
                    <a:cubicBezTo>
                      <a:pt x="243" y="10694"/>
                      <a:pt x="1" y="12364"/>
                      <a:pt x="342" y="14029"/>
                    </a:cubicBezTo>
                    <a:cubicBezTo>
                      <a:pt x="564" y="15116"/>
                      <a:pt x="458" y="16257"/>
                      <a:pt x="653" y="17376"/>
                    </a:cubicBezTo>
                    <a:cubicBezTo>
                      <a:pt x="922" y="18915"/>
                      <a:pt x="795" y="20490"/>
                      <a:pt x="1139" y="22053"/>
                    </a:cubicBezTo>
                    <a:cubicBezTo>
                      <a:pt x="1441" y="23424"/>
                      <a:pt x="1418" y="24833"/>
                      <a:pt x="1953" y="26214"/>
                    </a:cubicBezTo>
                    <a:cubicBezTo>
                      <a:pt x="2376" y="27301"/>
                      <a:pt x="2964" y="28271"/>
                      <a:pt x="3448" y="29307"/>
                    </a:cubicBezTo>
                    <a:cubicBezTo>
                      <a:pt x="3844" y="30158"/>
                      <a:pt x="4765" y="30531"/>
                      <a:pt x="5215" y="31276"/>
                    </a:cubicBezTo>
                    <a:cubicBezTo>
                      <a:pt x="5621" y="31948"/>
                      <a:pt x="6326" y="32248"/>
                      <a:pt x="6776" y="32871"/>
                    </a:cubicBezTo>
                    <a:cubicBezTo>
                      <a:pt x="7150" y="33389"/>
                      <a:pt x="7884" y="33680"/>
                      <a:pt x="8504" y="33975"/>
                    </a:cubicBezTo>
                    <a:cubicBezTo>
                      <a:pt x="9481" y="34436"/>
                      <a:pt x="10396" y="35010"/>
                      <a:pt x="11435" y="35364"/>
                    </a:cubicBezTo>
                    <a:cubicBezTo>
                      <a:pt x="12475" y="35718"/>
                      <a:pt x="13546" y="35914"/>
                      <a:pt x="14596" y="36206"/>
                    </a:cubicBezTo>
                    <a:cubicBezTo>
                      <a:pt x="15532" y="36466"/>
                      <a:pt x="16517" y="36602"/>
                      <a:pt x="17453" y="36686"/>
                    </a:cubicBezTo>
                    <a:cubicBezTo>
                      <a:pt x="17707" y="36709"/>
                      <a:pt x="17964" y="36715"/>
                      <a:pt x="18224" y="36715"/>
                    </a:cubicBezTo>
                    <a:cubicBezTo>
                      <a:pt x="18511" y="36715"/>
                      <a:pt x="18802" y="36707"/>
                      <a:pt x="19092" y="36707"/>
                    </a:cubicBezTo>
                    <a:cubicBezTo>
                      <a:pt x="19511" y="36707"/>
                      <a:pt x="19931" y="36723"/>
                      <a:pt x="20344" y="36798"/>
                    </a:cubicBezTo>
                    <a:cubicBezTo>
                      <a:pt x="20396" y="36807"/>
                      <a:pt x="20447" y="36811"/>
                      <a:pt x="20498" y="36811"/>
                    </a:cubicBezTo>
                    <a:cubicBezTo>
                      <a:pt x="20730" y="36811"/>
                      <a:pt x="20959" y="36732"/>
                      <a:pt x="21202" y="36732"/>
                    </a:cubicBezTo>
                    <a:cubicBezTo>
                      <a:pt x="21382" y="36732"/>
                      <a:pt x="21569" y="36775"/>
                      <a:pt x="21771" y="36927"/>
                    </a:cubicBezTo>
                    <a:cubicBezTo>
                      <a:pt x="21907" y="37028"/>
                      <a:pt x="22207" y="37036"/>
                      <a:pt x="22533" y="37036"/>
                    </a:cubicBezTo>
                    <a:cubicBezTo>
                      <a:pt x="22596" y="37036"/>
                      <a:pt x="22660" y="37036"/>
                      <a:pt x="22725" y="37036"/>
                    </a:cubicBezTo>
                    <a:cubicBezTo>
                      <a:pt x="22976" y="37036"/>
                      <a:pt x="23228" y="37041"/>
                      <a:pt x="23420" y="37087"/>
                    </a:cubicBezTo>
                    <a:cubicBezTo>
                      <a:pt x="24010" y="37230"/>
                      <a:pt x="24652" y="37431"/>
                      <a:pt x="25243" y="37431"/>
                    </a:cubicBezTo>
                    <a:cubicBezTo>
                      <a:pt x="25407" y="37431"/>
                      <a:pt x="25567" y="37415"/>
                      <a:pt x="25721" y="37378"/>
                    </a:cubicBezTo>
                    <a:cubicBezTo>
                      <a:pt x="26071" y="37295"/>
                      <a:pt x="26417" y="37263"/>
                      <a:pt x="26757" y="37263"/>
                    </a:cubicBezTo>
                    <a:cubicBezTo>
                      <a:pt x="27340" y="37263"/>
                      <a:pt x="27904" y="37358"/>
                      <a:pt x="28433" y="37452"/>
                    </a:cubicBezTo>
                    <a:cubicBezTo>
                      <a:pt x="28958" y="37545"/>
                      <a:pt x="29482" y="37570"/>
                      <a:pt x="29999" y="37570"/>
                    </a:cubicBezTo>
                    <a:cubicBezTo>
                      <a:pt x="30526" y="37570"/>
                      <a:pt x="31046" y="37544"/>
                      <a:pt x="31557" y="37538"/>
                    </a:cubicBezTo>
                    <a:cubicBezTo>
                      <a:pt x="31570" y="37538"/>
                      <a:pt x="31583" y="37538"/>
                      <a:pt x="31596" y="37538"/>
                    </a:cubicBezTo>
                    <a:cubicBezTo>
                      <a:pt x="32472" y="37538"/>
                      <a:pt x="33318" y="37945"/>
                      <a:pt x="34182" y="37945"/>
                    </a:cubicBezTo>
                    <a:cubicBezTo>
                      <a:pt x="34493" y="37945"/>
                      <a:pt x="34807" y="37892"/>
                      <a:pt x="35125" y="37747"/>
                    </a:cubicBezTo>
                    <a:cubicBezTo>
                      <a:pt x="35356" y="38034"/>
                      <a:pt x="35613" y="38117"/>
                      <a:pt x="35885" y="38117"/>
                    </a:cubicBezTo>
                    <a:cubicBezTo>
                      <a:pt x="36260" y="38117"/>
                      <a:pt x="36663" y="37959"/>
                      <a:pt x="37067" y="37959"/>
                    </a:cubicBezTo>
                    <a:cubicBezTo>
                      <a:pt x="37204" y="37959"/>
                      <a:pt x="37340" y="37977"/>
                      <a:pt x="37476" y="38026"/>
                    </a:cubicBezTo>
                    <a:cubicBezTo>
                      <a:pt x="37788" y="38138"/>
                      <a:pt x="38190" y="38177"/>
                      <a:pt x="38616" y="38177"/>
                    </a:cubicBezTo>
                    <a:cubicBezTo>
                      <a:pt x="39041" y="38177"/>
                      <a:pt x="39490" y="38138"/>
                      <a:pt x="39900" y="38092"/>
                    </a:cubicBezTo>
                    <a:cubicBezTo>
                      <a:pt x="40031" y="38079"/>
                      <a:pt x="40144" y="37843"/>
                      <a:pt x="40260" y="37843"/>
                    </a:cubicBezTo>
                    <a:cubicBezTo>
                      <a:pt x="40306" y="37843"/>
                      <a:pt x="40352" y="37881"/>
                      <a:pt x="40401" y="37985"/>
                    </a:cubicBezTo>
                    <a:cubicBezTo>
                      <a:pt x="40514" y="38230"/>
                      <a:pt x="40639" y="38308"/>
                      <a:pt x="40768" y="38308"/>
                    </a:cubicBezTo>
                    <a:cubicBezTo>
                      <a:pt x="40934" y="38308"/>
                      <a:pt x="41108" y="38180"/>
                      <a:pt x="41274" y="38106"/>
                    </a:cubicBezTo>
                    <a:cubicBezTo>
                      <a:pt x="41470" y="38019"/>
                      <a:pt x="41655" y="37978"/>
                      <a:pt x="41843" y="37978"/>
                    </a:cubicBezTo>
                    <a:cubicBezTo>
                      <a:pt x="42015" y="37978"/>
                      <a:pt x="42190" y="38012"/>
                      <a:pt x="42377" y="38078"/>
                    </a:cubicBezTo>
                    <a:cubicBezTo>
                      <a:pt x="42716" y="38195"/>
                      <a:pt x="43150" y="38122"/>
                      <a:pt x="43462" y="38202"/>
                    </a:cubicBezTo>
                    <a:cubicBezTo>
                      <a:pt x="43524" y="38218"/>
                      <a:pt x="43585" y="38225"/>
                      <a:pt x="43644" y="38225"/>
                    </a:cubicBezTo>
                    <a:cubicBezTo>
                      <a:pt x="44030" y="38225"/>
                      <a:pt x="44362" y="37938"/>
                      <a:pt x="44681" y="37938"/>
                    </a:cubicBezTo>
                    <a:cubicBezTo>
                      <a:pt x="44770" y="37938"/>
                      <a:pt x="44857" y="37960"/>
                      <a:pt x="44945" y="38016"/>
                    </a:cubicBezTo>
                    <a:cubicBezTo>
                      <a:pt x="45192" y="38177"/>
                      <a:pt x="45480" y="38231"/>
                      <a:pt x="45731" y="38231"/>
                    </a:cubicBezTo>
                    <a:cubicBezTo>
                      <a:pt x="45925" y="38231"/>
                      <a:pt x="46097" y="38198"/>
                      <a:pt x="46209" y="38158"/>
                    </a:cubicBezTo>
                    <a:cubicBezTo>
                      <a:pt x="46481" y="38059"/>
                      <a:pt x="46749" y="38025"/>
                      <a:pt x="47014" y="38025"/>
                    </a:cubicBezTo>
                    <a:cubicBezTo>
                      <a:pt x="47584" y="38025"/>
                      <a:pt x="48142" y="38181"/>
                      <a:pt x="48707" y="38181"/>
                    </a:cubicBezTo>
                    <a:cubicBezTo>
                      <a:pt x="48766" y="38181"/>
                      <a:pt x="48824" y="38180"/>
                      <a:pt x="48884" y="38176"/>
                    </a:cubicBezTo>
                    <a:cubicBezTo>
                      <a:pt x="49335" y="38147"/>
                      <a:pt x="49788" y="37991"/>
                      <a:pt x="50269" y="37991"/>
                    </a:cubicBezTo>
                    <a:cubicBezTo>
                      <a:pt x="50432" y="37991"/>
                      <a:pt x="50599" y="38009"/>
                      <a:pt x="50770" y="38056"/>
                    </a:cubicBezTo>
                    <a:cubicBezTo>
                      <a:pt x="50957" y="38108"/>
                      <a:pt x="51108" y="38407"/>
                      <a:pt x="51296" y="38407"/>
                    </a:cubicBezTo>
                    <a:cubicBezTo>
                      <a:pt x="51353" y="38407"/>
                      <a:pt x="51413" y="38380"/>
                      <a:pt x="51478" y="38311"/>
                    </a:cubicBezTo>
                    <a:cubicBezTo>
                      <a:pt x="51727" y="38047"/>
                      <a:pt x="51997" y="37968"/>
                      <a:pt x="52277" y="37968"/>
                    </a:cubicBezTo>
                    <a:cubicBezTo>
                      <a:pt x="52700" y="37968"/>
                      <a:pt x="53145" y="38151"/>
                      <a:pt x="53565" y="38151"/>
                    </a:cubicBezTo>
                    <a:cubicBezTo>
                      <a:pt x="53781" y="38151"/>
                      <a:pt x="53991" y="38103"/>
                      <a:pt x="54188" y="37956"/>
                    </a:cubicBezTo>
                    <a:cubicBezTo>
                      <a:pt x="54353" y="38097"/>
                      <a:pt x="54521" y="38144"/>
                      <a:pt x="54692" y="38144"/>
                    </a:cubicBezTo>
                    <a:cubicBezTo>
                      <a:pt x="55035" y="38144"/>
                      <a:pt x="55389" y="37956"/>
                      <a:pt x="55752" y="37956"/>
                    </a:cubicBezTo>
                    <a:cubicBezTo>
                      <a:pt x="55844" y="37956"/>
                      <a:pt x="55936" y="37968"/>
                      <a:pt x="56029" y="37998"/>
                    </a:cubicBezTo>
                    <a:cubicBezTo>
                      <a:pt x="56168" y="38044"/>
                      <a:pt x="56374" y="38214"/>
                      <a:pt x="56641" y="38214"/>
                    </a:cubicBezTo>
                    <a:cubicBezTo>
                      <a:pt x="56711" y="38214"/>
                      <a:pt x="56786" y="38202"/>
                      <a:pt x="56864" y="38173"/>
                    </a:cubicBezTo>
                    <a:cubicBezTo>
                      <a:pt x="57923" y="37779"/>
                      <a:pt x="59073" y="37797"/>
                      <a:pt x="60185" y="37641"/>
                    </a:cubicBezTo>
                    <a:cubicBezTo>
                      <a:pt x="61345" y="37478"/>
                      <a:pt x="62494" y="37222"/>
                      <a:pt x="63673" y="37222"/>
                    </a:cubicBezTo>
                    <a:cubicBezTo>
                      <a:pt x="63675" y="37222"/>
                      <a:pt x="63678" y="37222"/>
                      <a:pt x="63680" y="37222"/>
                    </a:cubicBezTo>
                    <a:cubicBezTo>
                      <a:pt x="64219" y="37222"/>
                      <a:pt x="64815" y="36842"/>
                      <a:pt x="65263" y="36842"/>
                    </a:cubicBezTo>
                    <a:cubicBezTo>
                      <a:pt x="65359" y="36842"/>
                      <a:pt x="65449" y="36859"/>
                      <a:pt x="65529" y="36902"/>
                    </a:cubicBezTo>
                    <a:cubicBezTo>
                      <a:pt x="65850" y="37072"/>
                      <a:pt x="66163" y="37133"/>
                      <a:pt x="66469" y="37133"/>
                    </a:cubicBezTo>
                    <a:cubicBezTo>
                      <a:pt x="67142" y="37133"/>
                      <a:pt x="67780" y="36840"/>
                      <a:pt x="68392" y="36782"/>
                    </a:cubicBezTo>
                    <a:cubicBezTo>
                      <a:pt x="68616" y="36761"/>
                      <a:pt x="68844" y="36756"/>
                      <a:pt x="69074" y="36756"/>
                    </a:cubicBezTo>
                    <a:cubicBezTo>
                      <a:pt x="69248" y="36756"/>
                      <a:pt x="69424" y="36759"/>
                      <a:pt x="69601" y="36759"/>
                    </a:cubicBezTo>
                    <a:cubicBezTo>
                      <a:pt x="70098" y="36759"/>
                      <a:pt x="70604" y="36739"/>
                      <a:pt x="71113" y="36584"/>
                    </a:cubicBezTo>
                    <a:cubicBezTo>
                      <a:pt x="71871" y="36353"/>
                      <a:pt x="72885" y="36480"/>
                      <a:pt x="73709" y="36250"/>
                    </a:cubicBezTo>
                    <a:cubicBezTo>
                      <a:pt x="74222" y="36108"/>
                      <a:pt x="74726" y="36148"/>
                      <a:pt x="75216" y="36009"/>
                    </a:cubicBezTo>
                    <a:cubicBezTo>
                      <a:pt x="75705" y="35871"/>
                      <a:pt x="76187" y="35634"/>
                      <a:pt x="76696" y="35634"/>
                    </a:cubicBezTo>
                    <a:cubicBezTo>
                      <a:pt x="76811" y="35634"/>
                      <a:pt x="76928" y="35646"/>
                      <a:pt x="77047" y="35674"/>
                    </a:cubicBezTo>
                    <a:cubicBezTo>
                      <a:pt x="77190" y="35708"/>
                      <a:pt x="77328" y="35725"/>
                      <a:pt x="77462" y="35725"/>
                    </a:cubicBezTo>
                    <a:cubicBezTo>
                      <a:pt x="77638" y="35725"/>
                      <a:pt x="77807" y="35697"/>
                      <a:pt x="77974" y="35644"/>
                    </a:cubicBezTo>
                    <a:cubicBezTo>
                      <a:pt x="79021" y="35313"/>
                      <a:pt x="80165" y="35435"/>
                      <a:pt x="81177" y="34802"/>
                    </a:cubicBezTo>
                    <a:cubicBezTo>
                      <a:pt x="81524" y="34585"/>
                      <a:pt x="82118" y="34450"/>
                      <a:pt x="82624" y="34365"/>
                    </a:cubicBezTo>
                    <a:cubicBezTo>
                      <a:pt x="83237" y="34263"/>
                      <a:pt x="83876" y="34210"/>
                      <a:pt x="84406" y="33856"/>
                    </a:cubicBezTo>
                    <a:cubicBezTo>
                      <a:pt x="85677" y="33014"/>
                      <a:pt x="86932" y="32193"/>
                      <a:pt x="87829" y="30868"/>
                    </a:cubicBezTo>
                    <a:cubicBezTo>
                      <a:pt x="88180" y="30350"/>
                      <a:pt x="88608" y="29698"/>
                      <a:pt x="89172" y="29380"/>
                    </a:cubicBezTo>
                    <a:cubicBezTo>
                      <a:pt x="90674" y="28533"/>
                      <a:pt x="90874" y="26974"/>
                      <a:pt x="91400" y="25603"/>
                    </a:cubicBezTo>
                    <a:cubicBezTo>
                      <a:pt x="91834" y="24474"/>
                      <a:pt x="91999" y="23246"/>
                      <a:pt x="92344" y="22104"/>
                    </a:cubicBezTo>
                    <a:cubicBezTo>
                      <a:pt x="92741" y="20791"/>
                      <a:pt x="92705" y="19468"/>
                      <a:pt x="92853" y="18172"/>
                    </a:cubicBezTo>
                    <a:cubicBezTo>
                      <a:pt x="93021" y="16729"/>
                      <a:pt x="92916" y="15237"/>
                      <a:pt x="92998" y="13761"/>
                    </a:cubicBezTo>
                    <a:cubicBezTo>
                      <a:pt x="93091" y="12074"/>
                      <a:pt x="92873" y="10393"/>
                      <a:pt x="93113" y="8680"/>
                    </a:cubicBezTo>
                    <a:cubicBezTo>
                      <a:pt x="93216" y="7952"/>
                      <a:pt x="93119" y="7039"/>
                      <a:pt x="93037" y="6225"/>
                    </a:cubicBezTo>
                    <a:cubicBezTo>
                      <a:pt x="92865" y="4515"/>
                      <a:pt x="92922" y="2829"/>
                      <a:pt x="93114" y="1127"/>
                    </a:cubicBezTo>
                    <a:cubicBezTo>
                      <a:pt x="93155" y="776"/>
                      <a:pt x="93242" y="20"/>
                      <a:pt x="92706" y="20"/>
                    </a:cubicBezTo>
                    <a:cubicBezTo>
                      <a:pt x="92686" y="20"/>
                      <a:pt x="92664" y="21"/>
                      <a:pt x="92641" y="24"/>
                    </a:cubicBezTo>
                    <a:cubicBezTo>
                      <a:pt x="92497" y="38"/>
                      <a:pt x="92351" y="44"/>
                      <a:pt x="92203" y="44"/>
                    </a:cubicBezTo>
                    <a:cubicBezTo>
                      <a:pt x="91786" y="44"/>
                      <a:pt x="91361" y="0"/>
                      <a:pt x="90950" y="0"/>
                    </a:cubicBezTo>
                    <a:close/>
                  </a:path>
                </a:pathLst>
              </a:custGeom>
              <a:solidFill>
                <a:srgbClr val="A6DF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69" tIns="68569" rIns="68569" bIns="68569" anchor="ctr"/>
              <a:lstStyle/>
              <a:p>
                <a:endParaRPr lang="en-US" sz="1013"/>
              </a:p>
            </p:txBody>
          </p:sp>
          <p:sp>
            <p:nvSpPr>
              <p:cNvPr id="13" name="Google Shape;1135;p38"/>
              <p:cNvSpPr>
                <a:spLocks/>
              </p:cNvSpPr>
              <p:nvPr/>
            </p:nvSpPr>
            <p:spPr bwMode="auto">
              <a:xfrm>
                <a:off x="2130375" y="1404625"/>
                <a:ext cx="2197419" cy="3396282"/>
              </a:xfrm>
              <a:custGeom>
                <a:avLst/>
                <a:gdLst>
                  <a:gd name="T0" fmla="*/ 2147483647 w 101054"/>
                  <a:gd name="T1" fmla="*/ 2147483647 h 185336"/>
                  <a:gd name="T2" fmla="*/ 2147483647 w 101054"/>
                  <a:gd name="T3" fmla="*/ 2147483647 h 185336"/>
                  <a:gd name="T4" fmla="*/ 2147483647 w 101054"/>
                  <a:gd name="T5" fmla="*/ 2147483647 h 185336"/>
                  <a:gd name="T6" fmla="*/ 2147483647 w 101054"/>
                  <a:gd name="T7" fmla="*/ 2147483647 h 185336"/>
                  <a:gd name="T8" fmla="*/ 2147483647 w 101054"/>
                  <a:gd name="T9" fmla="*/ 2147483647 h 185336"/>
                  <a:gd name="T10" fmla="*/ 2147483647 w 101054"/>
                  <a:gd name="T11" fmla="*/ 2147483647 h 185336"/>
                  <a:gd name="T12" fmla="*/ 2147483647 w 101054"/>
                  <a:gd name="T13" fmla="*/ 2147483647 h 185336"/>
                  <a:gd name="T14" fmla="*/ 2147483647 w 101054"/>
                  <a:gd name="T15" fmla="*/ 2147483647 h 185336"/>
                  <a:gd name="T16" fmla="*/ 2147483647 w 101054"/>
                  <a:gd name="T17" fmla="*/ 2147483647 h 185336"/>
                  <a:gd name="T18" fmla="*/ 2147483647 w 101054"/>
                  <a:gd name="T19" fmla="*/ 2147483647 h 185336"/>
                  <a:gd name="T20" fmla="*/ 2147483647 w 101054"/>
                  <a:gd name="T21" fmla="*/ 2147483647 h 185336"/>
                  <a:gd name="T22" fmla="*/ 2147483647 w 101054"/>
                  <a:gd name="T23" fmla="*/ 2147483647 h 185336"/>
                  <a:gd name="T24" fmla="*/ 2147483647 w 101054"/>
                  <a:gd name="T25" fmla="*/ 2147483647 h 185336"/>
                  <a:gd name="T26" fmla="*/ 2147483647 w 101054"/>
                  <a:gd name="T27" fmla="*/ 2147483647 h 185336"/>
                  <a:gd name="T28" fmla="*/ 2147483647 w 101054"/>
                  <a:gd name="T29" fmla="*/ 2147483647 h 185336"/>
                  <a:gd name="T30" fmla="*/ 2147483647 w 101054"/>
                  <a:gd name="T31" fmla="*/ 2147483647 h 185336"/>
                  <a:gd name="T32" fmla="*/ 2147483647 w 101054"/>
                  <a:gd name="T33" fmla="*/ 2147483647 h 185336"/>
                  <a:gd name="T34" fmla="*/ 2147483647 w 101054"/>
                  <a:gd name="T35" fmla="*/ 2147483647 h 185336"/>
                  <a:gd name="T36" fmla="*/ 2147483647 w 101054"/>
                  <a:gd name="T37" fmla="*/ 2147483647 h 185336"/>
                  <a:gd name="T38" fmla="*/ 2147483647 w 101054"/>
                  <a:gd name="T39" fmla="*/ 2147483647 h 185336"/>
                  <a:gd name="T40" fmla="*/ 2147483647 w 101054"/>
                  <a:gd name="T41" fmla="*/ 2147483647 h 185336"/>
                  <a:gd name="T42" fmla="*/ 2147483647 w 101054"/>
                  <a:gd name="T43" fmla="*/ 2147483647 h 185336"/>
                  <a:gd name="T44" fmla="*/ 2147483647 w 101054"/>
                  <a:gd name="T45" fmla="*/ 2147483647 h 185336"/>
                  <a:gd name="T46" fmla="*/ 2147483647 w 101054"/>
                  <a:gd name="T47" fmla="*/ 2147483647 h 185336"/>
                  <a:gd name="T48" fmla="*/ 2147483647 w 101054"/>
                  <a:gd name="T49" fmla="*/ 2147483647 h 185336"/>
                  <a:gd name="T50" fmla="*/ 2147483647 w 101054"/>
                  <a:gd name="T51" fmla="*/ 2147483647 h 185336"/>
                  <a:gd name="T52" fmla="*/ 2147483647 w 101054"/>
                  <a:gd name="T53" fmla="*/ 2147483647 h 185336"/>
                  <a:gd name="T54" fmla="*/ 2147483647 w 101054"/>
                  <a:gd name="T55" fmla="*/ 2147483647 h 185336"/>
                  <a:gd name="T56" fmla="*/ 2147483647 w 101054"/>
                  <a:gd name="T57" fmla="*/ 2147483647 h 185336"/>
                  <a:gd name="T58" fmla="*/ 2147483647 w 101054"/>
                  <a:gd name="T59" fmla="*/ 2147483647 h 185336"/>
                  <a:gd name="T60" fmla="*/ 2147483647 w 101054"/>
                  <a:gd name="T61" fmla="*/ 2147483647 h 185336"/>
                  <a:gd name="T62" fmla="*/ 2147483647 w 101054"/>
                  <a:gd name="T63" fmla="*/ 2147483647 h 185336"/>
                  <a:gd name="T64" fmla="*/ 2147483647 w 101054"/>
                  <a:gd name="T65" fmla="*/ 2147483647 h 185336"/>
                  <a:gd name="T66" fmla="*/ 2147483647 w 101054"/>
                  <a:gd name="T67" fmla="*/ 2147483647 h 185336"/>
                  <a:gd name="T68" fmla="*/ 2147483647 w 101054"/>
                  <a:gd name="T69" fmla="*/ 2147483647 h 185336"/>
                  <a:gd name="T70" fmla="*/ 2147483647 w 101054"/>
                  <a:gd name="T71" fmla="*/ 2147483647 h 185336"/>
                  <a:gd name="T72" fmla="*/ 2147483647 w 101054"/>
                  <a:gd name="T73" fmla="*/ 2147483647 h 185336"/>
                  <a:gd name="T74" fmla="*/ 2147483647 w 101054"/>
                  <a:gd name="T75" fmla="*/ 2147483647 h 185336"/>
                  <a:gd name="T76" fmla="*/ 2147483647 w 101054"/>
                  <a:gd name="T77" fmla="*/ 2147483647 h 185336"/>
                  <a:gd name="T78" fmla="*/ 2147483647 w 101054"/>
                  <a:gd name="T79" fmla="*/ 2147483647 h 185336"/>
                  <a:gd name="T80" fmla="*/ 2147483647 w 101054"/>
                  <a:gd name="T81" fmla="*/ 2147483647 h 185336"/>
                  <a:gd name="T82" fmla="*/ 2147483647 w 101054"/>
                  <a:gd name="T83" fmla="*/ 2147483647 h 185336"/>
                  <a:gd name="T84" fmla="*/ 2147483647 w 101054"/>
                  <a:gd name="T85" fmla="*/ 2147483647 h 185336"/>
                  <a:gd name="T86" fmla="*/ 2147483647 w 101054"/>
                  <a:gd name="T87" fmla="*/ 2147483647 h 185336"/>
                  <a:gd name="T88" fmla="*/ 2147483647 w 101054"/>
                  <a:gd name="T89" fmla="*/ 2147483647 h 185336"/>
                  <a:gd name="T90" fmla="*/ 2147483647 w 101054"/>
                  <a:gd name="T91" fmla="*/ 2147483647 h 185336"/>
                  <a:gd name="T92" fmla="*/ 2147483647 w 101054"/>
                  <a:gd name="T93" fmla="*/ 2147483647 h 185336"/>
                  <a:gd name="T94" fmla="*/ 2147483647 w 101054"/>
                  <a:gd name="T95" fmla="*/ 2147483647 h 185336"/>
                  <a:gd name="T96" fmla="*/ 2147483647 w 101054"/>
                  <a:gd name="T97" fmla="*/ 2147483647 h 185336"/>
                  <a:gd name="T98" fmla="*/ 2147483647 w 101054"/>
                  <a:gd name="T99" fmla="*/ 2147483647 h 185336"/>
                  <a:gd name="T100" fmla="*/ 2147483647 w 101054"/>
                  <a:gd name="T101" fmla="*/ 2147483647 h 185336"/>
                  <a:gd name="T102" fmla="*/ 2147483647 w 101054"/>
                  <a:gd name="T103" fmla="*/ 2147483647 h 185336"/>
                  <a:gd name="T104" fmla="*/ 2147483647 w 101054"/>
                  <a:gd name="T105" fmla="*/ 2147483647 h 185336"/>
                  <a:gd name="T106" fmla="*/ 2147483647 w 101054"/>
                  <a:gd name="T107" fmla="*/ 2147483647 h 185336"/>
                  <a:gd name="T108" fmla="*/ 2147483647 w 101054"/>
                  <a:gd name="T109" fmla="*/ 2147483647 h 185336"/>
                  <a:gd name="T110" fmla="*/ 2147483647 w 101054"/>
                  <a:gd name="T111" fmla="*/ 2147483647 h 185336"/>
                  <a:gd name="T112" fmla="*/ 2147483647 w 101054"/>
                  <a:gd name="T113" fmla="*/ 2147483647 h 185336"/>
                  <a:gd name="T114" fmla="*/ 2147483647 w 101054"/>
                  <a:gd name="T115" fmla="*/ 2147483647 h 185336"/>
                  <a:gd name="T116" fmla="*/ 2147483647 w 101054"/>
                  <a:gd name="T117" fmla="*/ 2147483647 h 185336"/>
                  <a:gd name="T118" fmla="*/ 2147483647 w 101054"/>
                  <a:gd name="T119" fmla="*/ 2147483647 h 1853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01054" h="185336" extrusionOk="0">
                    <a:moveTo>
                      <a:pt x="53173" y="2037"/>
                    </a:moveTo>
                    <a:cubicBezTo>
                      <a:pt x="53913" y="2037"/>
                      <a:pt x="54651" y="2083"/>
                      <a:pt x="55390" y="2218"/>
                    </a:cubicBezTo>
                    <a:cubicBezTo>
                      <a:pt x="55438" y="2226"/>
                      <a:pt x="55488" y="2276"/>
                      <a:pt x="55530" y="2276"/>
                    </a:cubicBezTo>
                    <a:cubicBezTo>
                      <a:pt x="55534" y="2276"/>
                      <a:pt x="55537" y="2276"/>
                      <a:pt x="55540" y="2276"/>
                    </a:cubicBezTo>
                    <a:cubicBezTo>
                      <a:pt x="55862" y="2208"/>
                      <a:pt x="56184" y="2182"/>
                      <a:pt x="56505" y="2182"/>
                    </a:cubicBezTo>
                    <a:cubicBezTo>
                      <a:pt x="57073" y="2182"/>
                      <a:pt x="57639" y="2264"/>
                      <a:pt x="58196" y="2349"/>
                    </a:cubicBezTo>
                    <a:cubicBezTo>
                      <a:pt x="58393" y="2379"/>
                      <a:pt x="58590" y="2389"/>
                      <a:pt x="58786" y="2389"/>
                    </a:cubicBezTo>
                    <a:cubicBezTo>
                      <a:pt x="59178" y="2389"/>
                      <a:pt x="59569" y="2349"/>
                      <a:pt x="59962" y="2349"/>
                    </a:cubicBezTo>
                    <a:cubicBezTo>
                      <a:pt x="60237" y="2349"/>
                      <a:pt x="60513" y="2369"/>
                      <a:pt x="60790" y="2435"/>
                    </a:cubicBezTo>
                    <a:cubicBezTo>
                      <a:pt x="60888" y="2458"/>
                      <a:pt x="60988" y="2465"/>
                      <a:pt x="61091" y="2465"/>
                    </a:cubicBezTo>
                    <a:cubicBezTo>
                      <a:pt x="61263" y="2465"/>
                      <a:pt x="61440" y="2445"/>
                      <a:pt x="61616" y="2445"/>
                    </a:cubicBezTo>
                    <a:cubicBezTo>
                      <a:pt x="61862" y="2445"/>
                      <a:pt x="62105" y="2485"/>
                      <a:pt x="62325" y="2681"/>
                    </a:cubicBezTo>
                    <a:cubicBezTo>
                      <a:pt x="62331" y="2686"/>
                      <a:pt x="62387" y="2705"/>
                      <a:pt x="62446" y="2705"/>
                    </a:cubicBezTo>
                    <a:cubicBezTo>
                      <a:pt x="62522" y="2705"/>
                      <a:pt x="62603" y="2674"/>
                      <a:pt x="62595" y="2543"/>
                    </a:cubicBezTo>
                    <a:cubicBezTo>
                      <a:pt x="62579" y="2268"/>
                      <a:pt x="62718" y="2191"/>
                      <a:pt x="62862" y="2191"/>
                    </a:cubicBezTo>
                    <a:cubicBezTo>
                      <a:pt x="62956" y="2191"/>
                      <a:pt x="63053" y="2224"/>
                      <a:pt x="63110" y="2255"/>
                    </a:cubicBezTo>
                    <a:cubicBezTo>
                      <a:pt x="63426" y="2429"/>
                      <a:pt x="63745" y="2468"/>
                      <a:pt x="64066" y="2468"/>
                    </a:cubicBezTo>
                    <a:cubicBezTo>
                      <a:pt x="64320" y="2468"/>
                      <a:pt x="64575" y="2444"/>
                      <a:pt x="64830" y="2444"/>
                    </a:cubicBezTo>
                    <a:cubicBezTo>
                      <a:pt x="64899" y="2444"/>
                      <a:pt x="64967" y="2445"/>
                      <a:pt x="65036" y="2450"/>
                    </a:cubicBezTo>
                    <a:cubicBezTo>
                      <a:pt x="65110" y="2455"/>
                      <a:pt x="65187" y="2457"/>
                      <a:pt x="65264" y="2457"/>
                    </a:cubicBezTo>
                    <a:cubicBezTo>
                      <a:pt x="65730" y="2457"/>
                      <a:pt x="66232" y="2378"/>
                      <a:pt x="66656" y="2378"/>
                    </a:cubicBezTo>
                    <a:cubicBezTo>
                      <a:pt x="66893" y="2378"/>
                      <a:pt x="67106" y="2403"/>
                      <a:pt x="67275" y="2479"/>
                    </a:cubicBezTo>
                    <a:cubicBezTo>
                      <a:pt x="67514" y="2587"/>
                      <a:pt x="67732" y="2622"/>
                      <a:pt x="67937" y="2622"/>
                    </a:cubicBezTo>
                    <a:cubicBezTo>
                      <a:pt x="68310" y="2622"/>
                      <a:pt x="68639" y="2507"/>
                      <a:pt x="68970" y="2507"/>
                    </a:cubicBezTo>
                    <a:cubicBezTo>
                      <a:pt x="69038" y="2507"/>
                      <a:pt x="69106" y="2512"/>
                      <a:pt x="69175" y="2523"/>
                    </a:cubicBezTo>
                    <a:cubicBezTo>
                      <a:pt x="69860" y="2638"/>
                      <a:pt x="70616" y="2530"/>
                      <a:pt x="71168" y="2715"/>
                    </a:cubicBezTo>
                    <a:cubicBezTo>
                      <a:pt x="71316" y="2764"/>
                      <a:pt x="71468" y="2782"/>
                      <a:pt x="71623" y="2782"/>
                    </a:cubicBezTo>
                    <a:cubicBezTo>
                      <a:pt x="71977" y="2782"/>
                      <a:pt x="72342" y="2690"/>
                      <a:pt x="72686" y="2690"/>
                    </a:cubicBezTo>
                    <a:cubicBezTo>
                      <a:pt x="73025" y="2690"/>
                      <a:pt x="73344" y="2779"/>
                      <a:pt x="73614" y="3133"/>
                    </a:cubicBezTo>
                    <a:cubicBezTo>
                      <a:pt x="73837" y="3031"/>
                      <a:pt x="74061" y="2995"/>
                      <a:pt x="74284" y="2995"/>
                    </a:cubicBezTo>
                    <a:cubicBezTo>
                      <a:pt x="74795" y="2995"/>
                      <a:pt x="75307" y="3182"/>
                      <a:pt x="75824" y="3182"/>
                    </a:cubicBezTo>
                    <a:cubicBezTo>
                      <a:pt x="75847" y="3182"/>
                      <a:pt x="75871" y="3182"/>
                      <a:pt x="75894" y="3181"/>
                    </a:cubicBezTo>
                    <a:cubicBezTo>
                      <a:pt x="75958" y="3178"/>
                      <a:pt x="76024" y="3177"/>
                      <a:pt x="76089" y="3177"/>
                    </a:cubicBezTo>
                    <a:cubicBezTo>
                      <a:pt x="76834" y="3177"/>
                      <a:pt x="77633" y="3330"/>
                      <a:pt x="78314" y="3735"/>
                    </a:cubicBezTo>
                    <a:cubicBezTo>
                      <a:pt x="78397" y="3784"/>
                      <a:pt x="78468" y="3803"/>
                      <a:pt x="78534" y="3803"/>
                    </a:cubicBezTo>
                    <a:cubicBezTo>
                      <a:pt x="78666" y="3803"/>
                      <a:pt x="78776" y="3729"/>
                      <a:pt x="78914" y="3688"/>
                    </a:cubicBezTo>
                    <a:cubicBezTo>
                      <a:pt x="79101" y="3632"/>
                      <a:pt x="79289" y="3600"/>
                      <a:pt x="79475" y="3600"/>
                    </a:cubicBezTo>
                    <a:cubicBezTo>
                      <a:pt x="79767" y="3600"/>
                      <a:pt x="80053" y="3678"/>
                      <a:pt x="80314" y="3860"/>
                    </a:cubicBezTo>
                    <a:cubicBezTo>
                      <a:pt x="80392" y="3915"/>
                      <a:pt x="80480" y="3979"/>
                      <a:pt x="80542" y="3979"/>
                    </a:cubicBezTo>
                    <a:cubicBezTo>
                      <a:pt x="80578" y="3979"/>
                      <a:pt x="80606" y="3957"/>
                      <a:pt x="80618" y="3900"/>
                    </a:cubicBezTo>
                    <a:cubicBezTo>
                      <a:pt x="80668" y="3665"/>
                      <a:pt x="80781" y="3595"/>
                      <a:pt x="80901" y="3595"/>
                    </a:cubicBezTo>
                    <a:cubicBezTo>
                      <a:pt x="81024" y="3595"/>
                      <a:pt x="81153" y="3667"/>
                      <a:pt x="81229" y="3710"/>
                    </a:cubicBezTo>
                    <a:cubicBezTo>
                      <a:pt x="81943" y="4117"/>
                      <a:pt x="82707" y="4025"/>
                      <a:pt x="83471" y="4070"/>
                    </a:cubicBezTo>
                    <a:cubicBezTo>
                      <a:pt x="83822" y="4092"/>
                      <a:pt x="84204" y="4118"/>
                      <a:pt x="84534" y="4563"/>
                    </a:cubicBezTo>
                    <a:cubicBezTo>
                      <a:pt x="84894" y="5050"/>
                      <a:pt x="85717" y="5004"/>
                      <a:pt x="86339" y="5162"/>
                    </a:cubicBezTo>
                    <a:cubicBezTo>
                      <a:pt x="87329" y="5413"/>
                      <a:pt x="88140" y="6099"/>
                      <a:pt x="89130" y="6279"/>
                    </a:cubicBezTo>
                    <a:cubicBezTo>
                      <a:pt x="89645" y="6373"/>
                      <a:pt x="89975" y="6894"/>
                      <a:pt x="90503" y="6894"/>
                    </a:cubicBezTo>
                    <a:cubicBezTo>
                      <a:pt x="90566" y="6894"/>
                      <a:pt x="90632" y="6886"/>
                      <a:pt x="90702" y="6869"/>
                    </a:cubicBezTo>
                    <a:cubicBezTo>
                      <a:pt x="90703" y="6869"/>
                      <a:pt x="90705" y="6869"/>
                      <a:pt x="90706" y="6869"/>
                    </a:cubicBezTo>
                    <a:cubicBezTo>
                      <a:pt x="90736" y="6869"/>
                      <a:pt x="90782" y="6941"/>
                      <a:pt x="90822" y="6975"/>
                    </a:cubicBezTo>
                    <a:cubicBezTo>
                      <a:pt x="91924" y="7866"/>
                      <a:pt x="93271" y="8360"/>
                      <a:pt x="94437" y="9173"/>
                    </a:cubicBezTo>
                    <a:cubicBezTo>
                      <a:pt x="94966" y="9541"/>
                      <a:pt x="95385" y="10039"/>
                      <a:pt x="95797" y="10439"/>
                    </a:cubicBezTo>
                    <a:cubicBezTo>
                      <a:pt x="96258" y="10889"/>
                      <a:pt x="96652" y="11568"/>
                      <a:pt x="96977" y="12202"/>
                    </a:cubicBezTo>
                    <a:cubicBezTo>
                      <a:pt x="97416" y="13060"/>
                      <a:pt x="97820" y="13955"/>
                      <a:pt x="98125" y="14849"/>
                    </a:cubicBezTo>
                    <a:cubicBezTo>
                      <a:pt x="98397" y="15648"/>
                      <a:pt x="98507" y="16561"/>
                      <a:pt x="98577" y="17423"/>
                    </a:cubicBezTo>
                    <a:cubicBezTo>
                      <a:pt x="98676" y="18641"/>
                      <a:pt x="98265" y="19846"/>
                      <a:pt x="98741" y="21108"/>
                    </a:cubicBezTo>
                    <a:cubicBezTo>
                      <a:pt x="98971" y="21716"/>
                      <a:pt x="98958" y="22626"/>
                      <a:pt x="98306" y="23276"/>
                    </a:cubicBezTo>
                    <a:cubicBezTo>
                      <a:pt x="98090" y="23491"/>
                      <a:pt x="98090" y="24020"/>
                      <a:pt x="98133" y="24277"/>
                    </a:cubicBezTo>
                    <a:cubicBezTo>
                      <a:pt x="98396" y="25846"/>
                      <a:pt x="98128" y="27394"/>
                      <a:pt x="98100" y="28950"/>
                    </a:cubicBezTo>
                    <a:cubicBezTo>
                      <a:pt x="98063" y="30890"/>
                      <a:pt x="98189" y="32830"/>
                      <a:pt x="98107" y="34775"/>
                    </a:cubicBezTo>
                    <a:cubicBezTo>
                      <a:pt x="98079" y="35412"/>
                      <a:pt x="97795" y="36135"/>
                      <a:pt x="97970" y="36628"/>
                    </a:cubicBezTo>
                    <a:cubicBezTo>
                      <a:pt x="98431" y="37926"/>
                      <a:pt x="97502" y="39136"/>
                      <a:pt x="97931" y="40358"/>
                    </a:cubicBezTo>
                    <a:cubicBezTo>
                      <a:pt x="98034" y="40649"/>
                      <a:pt x="97872" y="40808"/>
                      <a:pt x="97853" y="41029"/>
                    </a:cubicBezTo>
                    <a:cubicBezTo>
                      <a:pt x="97795" y="41700"/>
                      <a:pt x="97737" y="42339"/>
                      <a:pt x="97868" y="43038"/>
                    </a:cubicBezTo>
                    <a:cubicBezTo>
                      <a:pt x="98017" y="43836"/>
                      <a:pt x="97784" y="44733"/>
                      <a:pt x="97834" y="45530"/>
                    </a:cubicBezTo>
                    <a:cubicBezTo>
                      <a:pt x="97900" y="46606"/>
                      <a:pt x="97834" y="47670"/>
                      <a:pt x="97754" y="48716"/>
                    </a:cubicBezTo>
                    <a:cubicBezTo>
                      <a:pt x="97661" y="49923"/>
                      <a:pt x="97625" y="51137"/>
                      <a:pt x="97609" y="52335"/>
                    </a:cubicBezTo>
                    <a:cubicBezTo>
                      <a:pt x="97585" y="54246"/>
                      <a:pt x="97448" y="56155"/>
                      <a:pt x="97436" y="58069"/>
                    </a:cubicBezTo>
                    <a:cubicBezTo>
                      <a:pt x="97423" y="60122"/>
                      <a:pt x="97339" y="62199"/>
                      <a:pt x="97043" y="64260"/>
                    </a:cubicBezTo>
                    <a:cubicBezTo>
                      <a:pt x="96951" y="64896"/>
                      <a:pt x="97146" y="65691"/>
                      <a:pt x="97147" y="66409"/>
                    </a:cubicBezTo>
                    <a:cubicBezTo>
                      <a:pt x="97153" y="68104"/>
                      <a:pt x="97079" y="69799"/>
                      <a:pt x="96980" y="71493"/>
                    </a:cubicBezTo>
                    <a:cubicBezTo>
                      <a:pt x="96957" y="71886"/>
                      <a:pt x="97058" y="72315"/>
                      <a:pt x="97045" y="72740"/>
                    </a:cubicBezTo>
                    <a:cubicBezTo>
                      <a:pt x="96999" y="74283"/>
                      <a:pt x="97163" y="75831"/>
                      <a:pt x="97145" y="77363"/>
                    </a:cubicBezTo>
                    <a:cubicBezTo>
                      <a:pt x="97129" y="78626"/>
                      <a:pt x="96994" y="79922"/>
                      <a:pt x="96799" y="81202"/>
                    </a:cubicBezTo>
                    <a:cubicBezTo>
                      <a:pt x="96610" y="82430"/>
                      <a:pt x="96499" y="83692"/>
                      <a:pt x="96414" y="84946"/>
                    </a:cubicBezTo>
                    <a:cubicBezTo>
                      <a:pt x="96341" y="86011"/>
                      <a:pt x="96603" y="87086"/>
                      <a:pt x="96490" y="88107"/>
                    </a:cubicBezTo>
                    <a:cubicBezTo>
                      <a:pt x="96329" y="89564"/>
                      <a:pt x="96517" y="90980"/>
                      <a:pt x="96533" y="92413"/>
                    </a:cubicBezTo>
                    <a:cubicBezTo>
                      <a:pt x="96543" y="93282"/>
                      <a:pt x="96760" y="94064"/>
                      <a:pt x="96960" y="94891"/>
                    </a:cubicBezTo>
                    <a:cubicBezTo>
                      <a:pt x="97186" y="95823"/>
                      <a:pt x="97027" y="96845"/>
                      <a:pt x="97049" y="97829"/>
                    </a:cubicBezTo>
                    <a:cubicBezTo>
                      <a:pt x="97087" y="99476"/>
                      <a:pt x="97020" y="101119"/>
                      <a:pt x="97207" y="102775"/>
                    </a:cubicBezTo>
                    <a:cubicBezTo>
                      <a:pt x="97381" y="104325"/>
                      <a:pt x="97253" y="105908"/>
                      <a:pt x="97267" y="107477"/>
                    </a:cubicBezTo>
                    <a:cubicBezTo>
                      <a:pt x="97277" y="108626"/>
                      <a:pt x="97326" y="109774"/>
                      <a:pt x="97317" y="110921"/>
                    </a:cubicBezTo>
                    <a:cubicBezTo>
                      <a:pt x="97304" y="112280"/>
                      <a:pt x="97247" y="113638"/>
                      <a:pt x="97212" y="114996"/>
                    </a:cubicBezTo>
                    <a:cubicBezTo>
                      <a:pt x="97197" y="115584"/>
                      <a:pt x="97225" y="116176"/>
                      <a:pt x="97177" y="116761"/>
                    </a:cubicBezTo>
                    <a:cubicBezTo>
                      <a:pt x="96985" y="119058"/>
                      <a:pt x="97034" y="121365"/>
                      <a:pt x="96930" y="123666"/>
                    </a:cubicBezTo>
                    <a:cubicBezTo>
                      <a:pt x="96872" y="124959"/>
                      <a:pt x="96916" y="126293"/>
                      <a:pt x="96852" y="127600"/>
                    </a:cubicBezTo>
                    <a:cubicBezTo>
                      <a:pt x="96759" y="129519"/>
                      <a:pt x="96555" y="131435"/>
                      <a:pt x="96534" y="133358"/>
                    </a:cubicBezTo>
                    <a:cubicBezTo>
                      <a:pt x="96525" y="134171"/>
                      <a:pt x="96624" y="134991"/>
                      <a:pt x="96536" y="135792"/>
                    </a:cubicBezTo>
                    <a:cubicBezTo>
                      <a:pt x="96432" y="136734"/>
                      <a:pt x="96492" y="137675"/>
                      <a:pt x="96404" y="138607"/>
                    </a:cubicBezTo>
                    <a:cubicBezTo>
                      <a:pt x="96345" y="139222"/>
                      <a:pt x="96383" y="139853"/>
                      <a:pt x="96456" y="140423"/>
                    </a:cubicBezTo>
                    <a:cubicBezTo>
                      <a:pt x="96577" y="141378"/>
                      <a:pt x="96156" y="142279"/>
                      <a:pt x="96360" y="143215"/>
                    </a:cubicBezTo>
                    <a:cubicBezTo>
                      <a:pt x="96415" y="143470"/>
                      <a:pt x="96295" y="143716"/>
                      <a:pt x="95976" y="143726"/>
                    </a:cubicBezTo>
                    <a:cubicBezTo>
                      <a:pt x="95446" y="143743"/>
                      <a:pt x="94921" y="143897"/>
                      <a:pt x="94389" y="143897"/>
                    </a:cubicBezTo>
                    <a:cubicBezTo>
                      <a:pt x="94190" y="143897"/>
                      <a:pt x="93990" y="143875"/>
                      <a:pt x="93789" y="143817"/>
                    </a:cubicBezTo>
                    <a:cubicBezTo>
                      <a:pt x="93695" y="143790"/>
                      <a:pt x="93591" y="143773"/>
                      <a:pt x="93489" y="143773"/>
                    </a:cubicBezTo>
                    <a:cubicBezTo>
                      <a:pt x="93425" y="143773"/>
                      <a:pt x="93362" y="143780"/>
                      <a:pt x="93303" y="143795"/>
                    </a:cubicBezTo>
                    <a:cubicBezTo>
                      <a:pt x="92801" y="143928"/>
                      <a:pt x="92298" y="144005"/>
                      <a:pt x="91796" y="144005"/>
                    </a:cubicBezTo>
                    <a:cubicBezTo>
                      <a:pt x="91327" y="144005"/>
                      <a:pt x="90860" y="143938"/>
                      <a:pt x="90397" y="143786"/>
                    </a:cubicBezTo>
                    <a:cubicBezTo>
                      <a:pt x="90335" y="143766"/>
                      <a:pt x="90277" y="143757"/>
                      <a:pt x="90222" y="143757"/>
                    </a:cubicBezTo>
                    <a:cubicBezTo>
                      <a:pt x="89956" y="143757"/>
                      <a:pt x="89762" y="143958"/>
                      <a:pt x="89509" y="143996"/>
                    </a:cubicBezTo>
                    <a:cubicBezTo>
                      <a:pt x="89125" y="144052"/>
                      <a:pt x="88741" y="144069"/>
                      <a:pt x="88357" y="144069"/>
                    </a:cubicBezTo>
                    <a:cubicBezTo>
                      <a:pt x="87796" y="144069"/>
                      <a:pt x="87236" y="144033"/>
                      <a:pt x="86675" y="144033"/>
                    </a:cubicBezTo>
                    <a:cubicBezTo>
                      <a:pt x="86331" y="144033"/>
                      <a:pt x="85987" y="144046"/>
                      <a:pt x="85642" y="144090"/>
                    </a:cubicBezTo>
                    <a:cubicBezTo>
                      <a:pt x="84855" y="144188"/>
                      <a:pt x="84056" y="144261"/>
                      <a:pt x="83254" y="144261"/>
                    </a:cubicBezTo>
                    <a:cubicBezTo>
                      <a:pt x="82664" y="144261"/>
                      <a:pt x="82073" y="144221"/>
                      <a:pt x="81485" y="144124"/>
                    </a:cubicBezTo>
                    <a:cubicBezTo>
                      <a:pt x="81432" y="144114"/>
                      <a:pt x="81374" y="144108"/>
                      <a:pt x="81318" y="144108"/>
                    </a:cubicBezTo>
                    <a:cubicBezTo>
                      <a:pt x="81262" y="144108"/>
                      <a:pt x="81206" y="144114"/>
                      <a:pt x="81158" y="144133"/>
                    </a:cubicBezTo>
                    <a:cubicBezTo>
                      <a:pt x="80668" y="144313"/>
                      <a:pt x="80169" y="144357"/>
                      <a:pt x="79667" y="144357"/>
                    </a:cubicBezTo>
                    <a:cubicBezTo>
                      <a:pt x="79210" y="144357"/>
                      <a:pt x="78752" y="144321"/>
                      <a:pt x="78298" y="144321"/>
                    </a:cubicBezTo>
                    <a:cubicBezTo>
                      <a:pt x="77957" y="144321"/>
                      <a:pt x="77618" y="144341"/>
                      <a:pt x="77283" y="144411"/>
                    </a:cubicBezTo>
                    <a:cubicBezTo>
                      <a:pt x="76134" y="144651"/>
                      <a:pt x="74967" y="144522"/>
                      <a:pt x="73807" y="144684"/>
                    </a:cubicBezTo>
                    <a:cubicBezTo>
                      <a:pt x="73586" y="144714"/>
                      <a:pt x="73358" y="144725"/>
                      <a:pt x="73126" y="144725"/>
                    </a:cubicBezTo>
                    <a:cubicBezTo>
                      <a:pt x="72580" y="144725"/>
                      <a:pt x="72012" y="144666"/>
                      <a:pt x="71452" y="144666"/>
                    </a:cubicBezTo>
                    <a:cubicBezTo>
                      <a:pt x="71350" y="144666"/>
                      <a:pt x="71247" y="144668"/>
                      <a:pt x="71145" y="144672"/>
                    </a:cubicBezTo>
                    <a:cubicBezTo>
                      <a:pt x="70409" y="144707"/>
                      <a:pt x="69672" y="144753"/>
                      <a:pt x="68937" y="144753"/>
                    </a:cubicBezTo>
                    <a:cubicBezTo>
                      <a:pt x="68823" y="144753"/>
                      <a:pt x="68709" y="144752"/>
                      <a:pt x="68596" y="144749"/>
                    </a:cubicBezTo>
                    <a:cubicBezTo>
                      <a:pt x="68540" y="144748"/>
                      <a:pt x="68485" y="144748"/>
                      <a:pt x="68430" y="144748"/>
                    </a:cubicBezTo>
                    <a:cubicBezTo>
                      <a:pt x="67731" y="144748"/>
                      <a:pt x="67034" y="144833"/>
                      <a:pt x="66335" y="144833"/>
                    </a:cubicBezTo>
                    <a:cubicBezTo>
                      <a:pt x="66061" y="144833"/>
                      <a:pt x="65786" y="144820"/>
                      <a:pt x="65511" y="144783"/>
                    </a:cubicBezTo>
                    <a:cubicBezTo>
                      <a:pt x="65318" y="144757"/>
                      <a:pt x="65126" y="144747"/>
                      <a:pt x="64933" y="144747"/>
                    </a:cubicBezTo>
                    <a:cubicBezTo>
                      <a:pt x="64220" y="144747"/>
                      <a:pt x="63508" y="144888"/>
                      <a:pt x="62788" y="144888"/>
                    </a:cubicBezTo>
                    <a:cubicBezTo>
                      <a:pt x="62666" y="144888"/>
                      <a:pt x="62544" y="144884"/>
                      <a:pt x="62422" y="144875"/>
                    </a:cubicBezTo>
                    <a:cubicBezTo>
                      <a:pt x="62230" y="144860"/>
                      <a:pt x="62038" y="144853"/>
                      <a:pt x="61847" y="144853"/>
                    </a:cubicBezTo>
                    <a:cubicBezTo>
                      <a:pt x="60775" y="144853"/>
                      <a:pt x="59706" y="145053"/>
                      <a:pt x="58627" y="145053"/>
                    </a:cubicBezTo>
                    <a:cubicBezTo>
                      <a:pt x="58520" y="145053"/>
                      <a:pt x="58414" y="145051"/>
                      <a:pt x="58307" y="145047"/>
                    </a:cubicBezTo>
                    <a:cubicBezTo>
                      <a:pt x="57925" y="145031"/>
                      <a:pt x="57544" y="145023"/>
                      <a:pt x="57162" y="145023"/>
                    </a:cubicBezTo>
                    <a:cubicBezTo>
                      <a:pt x="56085" y="145023"/>
                      <a:pt x="55009" y="145090"/>
                      <a:pt x="53942" y="145257"/>
                    </a:cubicBezTo>
                    <a:cubicBezTo>
                      <a:pt x="53896" y="145264"/>
                      <a:pt x="53851" y="145268"/>
                      <a:pt x="53806" y="145268"/>
                    </a:cubicBezTo>
                    <a:cubicBezTo>
                      <a:pt x="53447" y="145268"/>
                      <a:pt x="53125" y="145065"/>
                      <a:pt x="52804" y="145065"/>
                    </a:cubicBezTo>
                    <a:cubicBezTo>
                      <a:pt x="52740" y="145065"/>
                      <a:pt x="52676" y="145073"/>
                      <a:pt x="52612" y="145092"/>
                    </a:cubicBezTo>
                    <a:cubicBezTo>
                      <a:pt x="51848" y="145322"/>
                      <a:pt x="51072" y="145366"/>
                      <a:pt x="50295" y="145366"/>
                    </a:cubicBezTo>
                    <a:cubicBezTo>
                      <a:pt x="49816" y="145366"/>
                      <a:pt x="49337" y="145350"/>
                      <a:pt x="48861" y="145350"/>
                    </a:cubicBezTo>
                    <a:cubicBezTo>
                      <a:pt x="48687" y="145350"/>
                      <a:pt x="48513" y="145352"/>
                      <a:pt x="48340" y="145358"/>
                    </a:cubicBezTo>
                    <a:cubicBezTo>
                      <a:pt x="46747" y="145412"/>
                      <a:pt x="45139" y="145444"/>
                      <a:pt x="43545" y="145487"/>
                    </a:cubicBezTo>
                    <a:cubicBezTo>
                      <a:pt x="41962" y="145530"/>
                      <a:pt x="40369" y="145558"/>
                      <a:pt x="38781" y="145684"/>
                    </a:cubicBezTo>
                    <a:cubicBezTo>
                      <a:pt x="38060" y="145741"/>
                      <a:pt x="37334" y="145753"/>
                      <a:pt x="36608" y="145753"/>
                    </a:cubicBezTo>
                    <a:cubicBezTo>
                      <a:pt x="36086" y="145753"/>
                      <a:pt x="35562" y="145747"/>
                      <a:pt x="35040" y="145747"/>
                    </a:cubicBezTo>
                    <a:cubicBezTo>
                      <a:pt x="34584" y="145747"/>
                      <a:pt x="34128" y="145751"/>
                      <a:pt x="33674" y="145769"/>
                    </a:cubicBezTo>
                    <a:cubicBezTo>
                      <a:pt x="32584" y="145811"/>
                      <a:pt x="31490" y="145891"/>
                      <a:pt x="30402" y="145959"/>
                    </a:cubicBezTo>
                    <a:cubicBezTo>
                      <a:pt x="29640" y="146005"/>
                      <a:pt x="28855" y="146008"/>
                      <a:pt x="28081" y="146049"/>
                    </a:cubicBezTo>
                    <a:cubicBezTo>
                      <a:pt x="27153" y="146098"/>
                      <a:pt x="26228" y="146222"/>
                      <a:pt x="25303" y="146222"/>
                    </a:cubicBezTo>
                    <a:cubicBezTo>
                      <a:pt x="25279" y="146222"/>
                      <a:pt x="25255" y="146222"/>
                      <a:pt x="25230" y="146221"/>
                    </a:cubicBezTo>
                    <a:cubicBezTo>
                      <a:pt x="25217" y="146221"/>
                      <a:pt x="25203" y="146221"/>
                      <a:pt x="25189" y="146221"/>
                    </a:cubicBezTo>
                    <a:cubicBezTo>
                      <a:pt x="24122" y="146221"/>
                      <a:pt x="23081" y="146466"/>
                      <a:pt x="22009" y="146466"/>
                    </a:cubicBezTo>
                    <a:cubicBezTo>
                      <a:pt x="21946" y="146466"/>
                      <a:pt x="21882" y="146465"/>
                      <a:pt x="21819" y="146464"/>
                    </a:cubicBezTo>
                    <a:cubicBezTo>
                      <a:pt x="21746" y="146462"/>
                      <a:pt x="21672" y="146461"/>
                      <a:pt x="21599" y="146461"/>
                    </a:cubicBezTo>
                    <a:cubicBezTo>
                      <a:pt x="20680" y="146461"/>
                      <a:pt x="19750" y="146612"/>
                      <a:pt x="18841" y="146775"/>
                    </a:cubicBezTo>
                    <a:cubicBezTo>
                      <a:pt x="17947" y="146935"/>
                      <a:pt x="17045" y="146899"/>
                      <a:pt x="16149" y="147006"/>
                    </a:cubicBezTo>
                    <a:cubicBezTo>
                      <a:pt x="14873" y="147158"/>
                      <a:pt x="13582" y="147434"/>
                      <a:pt x="12323" y="147434"/>
                    </a:cubicBezTo>
                    <a:cubicBezTo>
                      <a:pt x="12291" y="147434"/>
                      <a:pt x="12259" y="147434"/>
                      <a:pt x="12227" y="147433"/>
                    </a:cubicBezTo>
                    <a:cubicBezTo>
                      <a:pt x="12189" y="147433"/>
                      <a:pt x="12150" y="147433"/>
                      <a:pt x="12112" y="147433"/>
                    </a:cubicBezTo>
                    <a:cubicBezTo>
                      <a:pt x="10766" y="147433"/>
                      <a:pt x="9454" y="147718"/>
                      <a:pt x="8110" y="147718"/>
                    </a:cubicBezTo>
                    <a:cubicBezTo>
                      <a:pt x="7942" y="147718"/>
                      <a:pt x="7773" y="147714"/>
                      <a:pt x="7604" y="147704"/>
                    </a:cubicBezTo>
                    <a:cubicBezTo>
                      <a:pt x="7430" y="147693"/>
                      <a:pt x="7254" y="147688"/>
                      <a:pt x="7077" y="147688"/>
                    </a:cubicBezTo>
                    <a:cubicBezTo>
                      <a:pt x="6309" y="147688"/>
                      <a:pt x="5511" y="147791"/>
                      <a:pt x="4759" y="148044"/>
                    </a:cubicBezTo>
                    <a:cubicBezTo>
                      <a:pt x="4710" y="148061"/>
                      <a:pt x="4661" y="148067"/>
                      <a:pt x="4612" y="148067"/>
                    </a:cubicBezTo>
                    <a:cubicBezTo>
                      <a:pt x="4419" y="148067"/>
                      <a:pt x="4223" y="147964"/>
                      <a:pt x="4023" y="147964"/>
                    </a:cubicBezTo>
                    <a:cubicBezTo>
                      <a:pt x="3926" y="147964"/>
                      <a:pt x="3829" y="147988"/>
                      <a:pt x="3730" y="148059"/>
                    </a:cubicBezTo>
                    <a:cubicBezTo>
                      <a:pt x="3715" y="148070"/>
                      <a:pt x="3702" y="148076"/>
                      <a:pt x="3689" y="148076"/>
                    </a:cubicBezTo>
                    <a:cubicBezTo>
                      <a:pt x="3629" y="148076"/>
                      <a:pt x="3589" y="147945"/>
                      <a:pt x="3557" y="147491"/>
                    </a:cubicBezTo>
                    <a:cubicBezTo>
                      <a:pt x="3557" y="145473"/>
                      <a:pt x="3678" y="143799"/>
                      <a:pt x="3522" y="142148"/>
                    </a:cubicBezTo>
                    <a:cubicBezTo>
                      <a:pt x="3375" y="140594"/>
                      <a:pt x="3564" y="139059"/>
                      <a:pt x="3593" y="137526"/>
                    </a:cubicBezTo>
                    <a:cubicBezTo>
                      <a:pt x="3621" y="136154"/>
                      <a:pt x="3571" y="134755"/>
                      <a:pt x="3825" y="133376"/>
                    </a:cubicBezTo>
                    <a:cubicBezTo>
                      <a:pt x="4021" y="132313"/>
                      <a:pt x="4149" y="131230"/>
                      <a:pt x="3755" y="130143"/>
                    </a:cubicBezTo>
                    <a:cubicBezTo>
                      <a:pt x="3702" y="129994"/>
                      <a:pt x="3958" y="129561"/>
                      <a:pt x="3957" y="129166"/>
                    </a:cubicBezTo>
                    <a:cubicBezTo>
                      <a:pt x="3953" y="128038"/>
                      <a:pt x="3855" y="126875"/>
                      <a:pt x="3983" y="125793"/>
                    </a:cubicBezTo>
                    <a:cubicBezTo>
                      <a:pt x="4108" y="124740"/>
                      <a:pt x="4072" y="123700"/>
                      <a:pt x="4141" y="122658"/>
                    </a:cubicBezTo>
                    <a:cubicBezTo>
                      <a:pt x="4183" y="122040"/>
                      <a:pt x="4337" y="121416"/>
                      <a:pt x="3970" y="120809"/>
                    </a:cubicBezTo>
                    <a:cubicBezTo>
                      <a:pt x="3816" y="120552"/>
                      <a:pt x="4306" y="120313"/>
                      <a:pt x="4184" y="119932"/>
                    </a:cubicBezTo>
                    <a:cubicBezTo>
                      <a:pt x="3963" y="119246"/>
                      <a:pt x="4547" y="118442"/>
                      <a:pt x="3845" y="117784"/>
                    </a:cubicBezTo>
                    <a:cubicBezTo>
                      <a:pt x="3695" y="117645"/>
                      <a:pt x="4165" y="117395"/>
                      <a:pt x="4173" y="117085"/>
                    </a:cubicBezTo>
                    <a:cubicBezTo>
                      <a:pt x="4192" y="116289"/>
                      <a:pt x="3893" y="115517"/>
                      <a:pt x="3920" y="114751"/>
                    </a:cubicBezTo>
                    <a:cubicBezTo>
                      <a:pt x="3941" y="114156"/>
                      <a:pt x="3210" y="113665"/>
                      <a:pt x="3759" y="112984"/>
                    </a:cubicBezTo>
                    <a:cubicBezTo>
                      <a:pt x="3851" y="112869"/>
                      <a:pt x="3829" y="112215"/>
                      <a:pt x="3763" y="111874"/>
                    </a:cubicBezTo>
                    <a:cubicBezTo>
                      <a:pt x="3459" y="110306"/>
                      <a:pt x="3687" y="108723"/>
                      <a:pt x="3537" y="107167"/>
                    </a:cubicBezTo>
                    <a:cubicBezTo>
                      <a:pt x="3321" y="104948"/>
                      <a:pt x="3420" y="102738"/>
                      <a:pt x="3414" y="100525"/>
                    </a:cubicBezTo>
                    <a:cubicBezTo>
                      <a:pt x="3410" y="99193"/>
                      <a:pt x="3540" y="97857"/>
                      <a:pt x="3470" y="96531"/>
                    </a:cubicBezTo>
                    <a:cubicBezTo>
                      <a:pt x="3431" y="95761"/>
                      <a:pt x="3360" y="94994"/>
                      <a:pt x="3335" y="94219"/>
                    </a:cubicBezTo>
                    <a:cubicBezTo>
                      <a:pt x="3270" y="92145"/>
                      <a:pt x="3153" y="90073"/>
                      <a:pt x="3028" y="88001"/>
                    </a:cubicBezTo>
                    <a:cubicBezTo>
                      <a:pt x="2903" y="85918"/>
                      <a:pt x="2841" y="83830"/>
                      <a:pt x="2719" y="81754"/>
                    </a:cubicBezTo>
                    <a:cubicBezTo>
                      <a:pt x="2644" y="80462"/>
                      <a:pt x="2455" y="79109"/>
                      <a:pt x="2509" y="77844"/>
                    </a:cubicBezTo>
                    <a:cubicBezTo>
                      <a:pt x="2580" y="76229"/>
                      <a:pt x="2440" y="74630"/>
                      <a:pt x="2482" y="73024"/>
                    </a:cubicBezTo>
                    <a:cubicBezTo>
                      <a:pt x="2534" y="71082"/>
                      <a:pt x="2291" y="69128"/>
                      <a:pt x="2412" y="67194"/>
                    </a:cubicBezTo>
                    <a:cubicBezTo>
                      <a:pt x="2506" y="65666"/>
                      <a:pt x="2294" y="64149"/>
                      <a:pt x="2464" y="62625"/>
                    </a:cubicBezTo>
                    <a:cubicBezTo>
                      <a:pt x="2571" y="61672"/>
                      <a:pt x="2557" y="60703"/>
                      <a:pt x="2540" y="59741"/>
                    </a:cubicBezTo>
                    <a:cubicBezTo>
                      <a:pt x="2522" y="58743"/>
                      <a:pt x="2627" y="57753"/>
                      <a:pt x="2661" y="56760"/>
                    </a:cubicBezTo>
                    <a:cubicBezTo>
                      <a:pt x="2698" y="55698"/>
                      <a:pt x="2688" y="54619"/>
                      <a:pt x="2649" y="53556"/>
                    </a:cubicBezTo>
                    <a:cubicBezTo>
                      <a:pt x="2590" y="51967"/>
                      <a:pt x="2792" y="50386"/>
                      <a:pt x="2692" y="48800"/>
                    </a:cubicBezTo>
                    <a:cubicBezTo>
                      <a:pt x="2589" y="47199"/>
                      <a:pt x="2756" y="45598"/>
                      <a:pt x="2709" y="43990"/>
                    </a:cubicBezTo>
                    <a:cubicBezTo>
                      <a:pt x="2661" y="42390"/>
                      <a:pt x="2734" y="40773"/>
                      <a:pt x="2663" y="39173"/>
                    </a:cubicBezTo>
                    <a:cubicBezTo>
                      <a:pt x="2554" y="36653"/>
                      <a:pt x="2661" y="34131"/>
                      <a:pt x="2512" y="31615"/>
                    </a:cubicBezTo>
                    <a:cubicBezTo>
                      <a:pt x="2423" y="30129"/>
                      <a:pt x="2807" y="28658"/>
                      <a:pt x="2724" y="27196"/>
                    </a:cubicBezTo>
                    <a:cubicBezTo>
                      <a:pt x="2648" y="25853"/>
                      <a:pt x="3019" y="24573"/>
                      <a:pt x="3021" y="23236"/>
                    </a:cubicBezTo>
                    <a:cubicBezTo>
                      <a:pt x="3023" y="21975"/>
                      <a:pt x="3180" y="20630"/>
                      <a:pt x="3510" y="19343"/>
                    </a:cubicBezTo>
                    <a:cubicBezTo>
                      <a:pt x="3659" y="18759"/>
                      <a:pt x="4161" y="18274"/>
                      <a:pt x="4073" y="17690"/>
                    </a:cubicBezTo>
                    <a:cubicBezTo>
                      <a:pt x="3926" y="16726"/>
                      <a:pt x="4297" y="15882"/>
                      <a:pt x="4605" y="15061"/>
                    </a:cubicBezTo>
                    <a:cubicBezTo>
                      <a:pt x="5432" y="12854"/>
                      <a:pt x="6108" y="10505"/>
                      <a:pt x="7780" y="8784"/>
                    </a:cubicBezTo>
                    <a:cubicBezTo>
                      <a:pt x="8814" y="7722"/>
                      <a:pt x="10023" y="6803"/>
                      <a:pt x="11416" y="6062"/>
                    </a:cubicBezTo>
                    <a:cubicBezTo>
                      <a:pt x="13310" y="5053"/>
                      <a:pt x="15309" y="4421"/>
                      <a:pt x="17300" y="3759"/>
                    </a:cubicBezTo>
                    <a:cubicBezTo>
                      <a:pt x="18579" y="3334"/>
                      <a:pt x="19979" y="3235"/>
                      <a:pt x="21355" y="3103"/>
                    </a:cubicBezTo>
                    <a:cubicBezTo>
                      <a:pt x="22415" y="3001"/>
                      <a:pt x="23510" y="2983"/>
                      <a:pt x="24586" y="2749"/>
                    </a:cubicBezTo>
                    <a:cubicBezTo>
                      <a:pt x="24932" y="2674"/>
                      <a:pt x="25299" y="2651"/>
                      <a:pt x="25674" y="2651"/>
                    </a:cubicBezTo>
                    <a:cubicBezTo>
                      <a:pt x="26195" y="2651"/>
                      <a:pt x="26733" y="2695"/>
                      <a:pt x="27252" y="2700"/>
                    </a:cubicBezTo>
                    <a:cubicBezTo>
                      <a:pt x="27420" y="2702"/>
                      <a:pt x="27585" y="2716"/>
                      <a:pt x="27752" y="2716"/>
                    </a:cubicBezTo>
                    <a:cubicBezTo>
                      <a:pt x="27868" y="2716"/>
                      <a:pt x="27985" y="2709"/>
                      <a:pt x="28105" y="2686"/>
                    </a:cubicBezTo>
                    <a:cubicBezTo>
                      <a:pt x="28391" y="2632"/>
                      <a:pt x="28677" y="2612"/>
                      <a:pt x="28963" y="2612"/>
                    </a:cubicBezTo>
                    <a:cubicBezTo>
                      <a:pt x="29483" y="2612"/>
                      <a:pt x="30004" y="2678"/>
                      <a:pt x="30520" y="2725"/>
                    </a:cubicBezTo>
                    <a:cubicBezTo>
                      <a:pt x="30574" y="2730"/>
                      <a:pt x="30628" y="2732"/>
                      <a:pt x="30681" y="2732"/>
                    </a:cubicBezTo>
                    <a:cubicBezTo>
                      <a:pt x="31061" y="2732"/>
                      <a:pt x="31424" y="2622"/>
                      <a:pt x="31778" y="2622"/>
                    </a:cubicBezTo>
                    <a:cubicBezTo>
                      <a:pt x="31818" y="2622"/>
                      <a:pt x="31857" y="2623"/>
                      <a:pt x="31896" y="2626"/>
                    </a:cubicBezTo>
                    <a:cubicBezTo>
                      <a:pt x="32058" y="2639"/>
                      <a:pt x="32220" y="2644"/>
                      <a:pt x="32382" y="2644"/>
                    </a:cubicBezTo>
                    <a:cubicBezTo>
                      <a:pt x="33229" y="2644"/>
                      <a:pt x="34072" y="2502"/>
                      <a:pt x="34918" y="2502"/>
                    </a:cubicBezTo>
                    <a:cubicBezTo>
                      <a:pt x="35244" y="2502"/>
                      <a:pt x="35570" y="2523"/>
                      <a:pt x="35897" y="2581"/>
                    </a:cubicBezTo>
                    <a:cubicBezTo>
                      <a:pt x="35907" y="2583"/>
                      <a:pt x="35917" y="2584"/>
                      <a:pt x="35927" y="2584"/>
                    </a:cubicBezTo>
                    <a:cubicBezTo>
                      <a:pt x="36106" y="2584"/>
                      <a:pt x="36300" y="2314"/>
                      <a:pt x="36502" y="2314"/>
                    </a:cubicBezTo>
                    <a:cubicBezTo>
                      <a:pt x="36545" y="2314"/>
                      <a:pt x="36588" y="2327"/>
                      <a:pt x="36631" y="2356"/>
                    </a:cubicBezTo>
                    <a:cubicBezTo>
                      <a:pt x="36934" y="2560"/>
                      <a:pt x="37292" y="2620"/>
                      <a:pt x="37619" y="2620"/>
                    </a:cubicBezTo>
                    <a:cubicBezTo>
                      <a:pt x="37830" y="2620"/>
                      <a:pt x="38027" y="2595"/>
                      <a:pt x="38190" y="2569"/>
                    </a:cubicBezTo>
                    <a:cubicBezTo>
                      <a:pt x="38421" y="2530"/>
                      <a:pt x="38650" y="2516"/>
                      <a:pt x="38877" y="2516"/>
                    </a:cubicBezTo>
                    <a:cubicBezTo>
                      <a:pt x="39582" y="2516"/>
                      <a:pt x="40268" y="2656"/>
                      <a:pt x="40962" y="2656"/>
                    </a:cubicBezTo>
                    <a:cubicBezTo>
                      <a:pt x="41048" y="2656"/>
                      <a:pt x="41134" y="2654"/>
                      <a:pt x="41221" y="2649"/>
                    </a:cubicBezTo>
                    <a:cubicBezTo>
                      <a:pt x="41913" y="2611"/>
                      <a:pt x="42614" y="2406"/>
                      <a:pt x="43294" y="2406"/>
                    </a:cubicBezTo>
                    <a:cubicBezTo>
                      <a:pt x="43408" y="2406"/>
                      <a:pt x="43520" y="2412"/>
                      <a:pt x="43632" y="2425"/>
                    </a:cubicBezTo>
                    <a:cubicBezTo>
                      <a:pt x="43792" y="2443"/>
                      <a:pt x="43951" y="2451"/>
                      <a:pt x="44108" y="2451"/>
                    </a:cubicBezTo>
                    <a:cubicBezTo>
                      <a:pt x="44874" y="2451"/>
                      <a:pt x="45614" y="2269"/>
                      <a:pt x="46377" y="2265"/>
                    </a:cubicBezTo>
                    <a:cubicBezTo>
                      <a:pt x="47548" y="2259"/>
                      <a:pt x="48734" y="2260"/>
                      <a:pt x="49911" y="2195"/>
                    </a:cubicBezTo>
                    <a:cubicBezTo>
                      <a:pt x="50999" y="2136"/>
                      <a:pt x="52086" y="2037"/>
                      <a:pt x="53173" y="2037"/>
                    </a:cubicBezTo>
                    <a:close/>
                    <a:moveTo>
                      <a:pt x="94254" y="145253"/>
                    </a:moveTo>
                    <a:cubicBezTo>
                      <a:pt x="94665" y="145253"/>
                      <a:pt x="95090" y="145297"/>
                      <a:pt x="95507" y="145297"/>
                    </a:cubicBezTo>
                    <a:cubicBezTo>
                      <a:pt x="95655" y="145297"/>
                      <a:pt x="95801" y="145291"/>
                      <a:pt x="95945" y="145277"/>
                    </a:cubicBezTo>
                    <a:cubicBezTo>
                      <a:pt x="95968" y="145274"/>
                      <a:pt x="95990" y="145273"/>
                      <a:pt x="96010" y="145273"/>
                    </a:cubicBezTo>
                    <a:cubicBezTo>
                      <a:pt x="96546" y="145273"/>
                      <a:pt x="96459" y="146029"/>
                      <a:pt x="96418" y="146380"/>
                    </a:cubicBezTo>
                    <a:cubicBezTo>
                      <a:pt x="96226" y="148082"/>
                      <a:pt x="96169" y="149768"/>
                      <a:pt x="96341" y="151478"/>
                    </a:cubicBezTo>
                    <a:cubicBezTo>
                      <a:pt x="96423" y="152292"/>
                      <a:pt x="96520" y="153205"/>
                      <a:pt x="96417" y="153933"/>
                    </a:cubicBezTo>
                    <a:cubicBezTo>
                      <a:pt x="96177" y="155646"/>
                      <a:pt x="96395" y="157327"/>
                      <a:pt x="96302" y="159014"/>
                    </a:cubicBezTo>
                    <a:cubicBezTo>
                      <a:pt x="96220" y="160490"/>
                      <a:pt x="96325" y="161982"/>
                      <a:pt x="96157" y="163425"/>
                    </a:cubicBezTo>
                    <a:cubicBezTo>
                      <a:pt x="96009" y="164721"/>
                      <a:pt x="96045" y="166044"/>
                      <a:pt x="95648" y="167357"/>
                    </a:cubicBezTo>
                    <a:cubicBezTo>
                      <a:pt x="95303" y="168499"/>
                      <a:pt x="95138" y="169727"/>
                      <a:pt x="94704" y="170856"/>
                    </a:cubicBezTo>
                    <a:cubicBezTo>
                      <a:pt x="94178" y="172227"/>
                      <a:pt x="93978" y="173786"/>
                      <a:pt x="92476" y="174633"/>
                    </a:cubicBezTo>
                    <a:cubicBezTo>
                      <a:pt x="91912" y="174951"/>
                      <a:pt x="91484" y="175603"/>
                      <a:pt x="91133" y="176121"/>
                    </a:cubicBezTo>
                    <a:cubicBezTo>
                      <a:pt x="90236" y="177446"/>
                      <a:pt x="88981" y="178267"/>
                      <a:pt x="87710" y="179109"/>
                    </a:cubicBezTo>
                    <a:cubicBezTo>
                      <a:pt x="87180" y="179463"/>
                      <a:pt x="86541" y="179516"/>
                      <a:pt x="85928" y="179618"/>
                    </a:cubicBezTo>
                    <a:cubicBezTo>
                      <a:pt x="85422" y="179703"/>
                      <a:pt x="84828" y="179838"/>
                      <a:pt x="84481" y="180055"/>
                    </a:cubicBezTo>
                    <a:cubicBezTo>
                      <a:pt x="83469" y="180688"/>
                      <a:pt x="82325" y="180566"/>
                      <a:pt x="81278" y="180897"/>
                    </a:cubicBezTo>
                    <a:cubicBezTo>
                      <a:pt x="81111" y="180950"/>
                      <a:pt x="80942" y="180978"/>
                      <a:pt x="80766" y="180978"/>
                    </a:cubicBezTo>
                    <a:cubicBezTo>
                      <a:pt x="80632" y="180978"/>
                      <a:pt x="80494" y="180961"/>
                      <a:pt x="80351" y="180927"/>
                    </a:cubicBezTo>
                    <a:cubicBezTo>
                      <a:pt x="80232" y="180899"/>
                      <a:pt x="80115" y="180887"/>
                      <a:pt x="80000" y="180887"/>
                    </a:cubicBezTo>
                    <a:cubicBezTo>
                      <a:pt x="79491" y="180887"/>
                      <a:pt x="79009" y="181124"/>
                      <a:pt x="78520" y="181262"/>
                    </a:cubicBezTo>
                    <a:cubicBezTo>
                      <a:pt x="78030" y="181401"/>
                      <a:pt x="77526" y="181361"/>
                      <a:pt x="77013" y="181503"/>
                    </a:cubicBezTo>
                    <a:cubicBezTo>
                      <a:pt x="76189" y="181733"/>
                      <a:pt x="75175" y="181606"/>
                      <a:pt x="74417" y="181837"/>
                    </a:cubicBezTo>
                    <a:cubicBezTo>
                      <a:pt x="73908" y="181992"/>
                      <a:pt x="73402" y="182012"/>
                      <a:pt x="72905" y="182012"/>
                    </a:cubicBezTo>
                    <a:cubicBezTo>
                      <a:pt x="72728" y="182012"/>
                      <a:pt x="72552" y="182009"/>
                      <a:pt x="72378" y="182009"/>
                    </a:cubicBezTo>
                    <a:cubicBezTo>
                      <a:pt x="72148" y="182009"/>
                      <a:pt x="71920" y="182014"/>
                      <a:pt x="71696" y="182035"/>
                    </a:cubicBezTo>
                    <a:cubicBezTo>
                      <a:pt x="71084" y="182093"/>
                      <a:pt x="70446" y="182386"/>
                      <a:pt x="69773" y="182386"/>
                    </a:cubicBezTo>
                    <a:cubicBezTo>
                      <a:pt x="69467" y="182386"/>
                      <a:pt x="69154" y="182325"/>
                      <a:pt x="68833" y="182155"/>
                    </a:cubicBezTo>
                    <a:cubicBezTo>
                      <a:pt x="68753" y="182112"/>
                      <a:pt x="68663" y="182095"/>
                      <a:pt x="68567" y="182095"/>
                    </a:cubicBezTo>
                    <a:cubicBezTo>
                      <a:pt x="68119" y="182095"/>
                      <a:pt x="67523" y="182475"/>
                      <a:pt x="66984" y="182475"/>
                    </a:cubicBezTo>
                    <a:cubicBezTo>
                      <a:pt x="66982" y="182475"/>
                      <a:pt x="66979" y="182475"/>
                      <a:pt x="66977" y="182475"/>
                    </a:cubicBezTo>
                    <a:cubicBezTo>
                      <a:pt x="65798" y="182475"/>
                      <a:pt x="64649" y="182731"/>
                      <a:pt x="63489" y="182894"/>
                    </a:cubicBezTo>
                    <a:cubicBezTo>
                      <a:pt x="62377" y="183050"/>
                      <a:pt x="61227" y="183032"/>
                      <a:pt x="60168" y="183426"/>
                    </a:cubicBezTo>
                    <a:cubicBezTo>
                      <a:pt x="60090" y="183455"/>
                      <a:pt x="60015" y="183467"/>
                      <a:pt x="59945" y="183467"/>
                    </a:cubicBezTo>
                    <a:cubicBezTo>
                      <a:pt x="59678" y="183467"/>
                      <a:pt x="59472" y="183297"/>
                      <a:pt x="59333" y="183251"/>
                    </a:cubicBezTo>
                    <a:cubicBezTo>
                      <a:pt x="59240" y="183221"/>
                      <a:pt x="59148" y="183209"/>
                      <a:pt x="59056" y="183209"/>
                    </a:cubicBezTo>
                    <a:cubicBezTo>
                      <a:pt x="58693" y="183209"/>
                      <a:pt x="58339" y="183397"/>
                      <a:pt x="57996" y="183397"/>
                    </a:cubicBezTo>
                    <a:cubicBezTo>
                      <a:pt x="57825" y="183397"/>
                      <a:pt x="57657" y="183350"/>
                      <a:pt x="57492" y="183209"/>
                    </a:cubicBezTo>
                    <a:cubicBezTo>
                      <a:pt x="57295" y="183356"/>
                      <a:pt x="57085" y="183404"/>
                      <a:pt x="56869" y="183404"/>
                    </a:cubicBezTo>
                    <a:cubicBezTo>
                      <a:pt x="56449" y="183404"/>
                      <a:pt x="56004" y="183221"/>
                      <a:pt x="55581" y="183221"/>
                    </a:cubicBezTo>
                    <a:cubicBezTo>
                      <a:pt x="55301" y="183221"/>
                      <a:pt x="55031" y="183300"/>
                      <a:pt x="54782" y="183564"/>
                    </a:cubicBezTo>
                    <a:cubicBezTo>
                      <a:pt x="54717" y="183633"/>
                      <a:pt x="54657" y="183660"/>
                      <a:pt x="54600" y="183660"/>
                    </a:cubicBezTo>
                    <a:cubicBezTo>
                      <a:pt x="54412" y="183660"/>
                      <a:pt x="54261" y="183361"/>
                      <a:pt x="54074" y="183309"/>
                    </a:cubicBezTo>
                    <a:cubicBezTo>
                      <a:pt x="53903" y="183262"/>
                      <a:pt x="53736" y="183244"/>
                      <a:pt x="53573" y="183244"/>
                    </a:cubicBezTo>
                    <a:cubicBezTo>
                      <a:pt x="53092" y="183244"/>
                      <a:pt x="52639" y="183400"/>
                      <a:pt x="52188" y="183429"/>
                    </a:cubicBezTo>
                    <a:cubicBezTo>
                      <a:pt x="52128" y="183433"/>
                      <a:pt x="52070" y="183434"/>
                      <a:pt x="52011" y="183434"/>
                    </a:cubicBezTo>
                    <a:cubicBezTo>
                      <a:pt x="51446" y="183434"/>
                      <a:pt x="50888" y="183278"/>
                      <a:pt x="50318" y="183278"/>
                    </a:cubicBezTo>
                    <a:cubicBezTo>
                      <a:pt x="50053" y="183278"/>
                      <a:pt x="49785" y="183312"/>
                      <a:pt x="49513" y="183411"/>
                    </a:cubicBezTo>
                    <a:cubicBezTo>
                      <a:pt x="49401" y="183451"/>
                      <a:pt x="49229" y="183484"/>
                      <a:pt x="49035" y="183484"/>
                    </a:cubicBezTo>
                    <a:cubicBezTo>
                      <a:pt x="48784" y="183484"/>
                      <a:pt x="48496" y="183430"/>
                      <a:pt x="48249" y="183269"/>
                    </a:cubicBezTo>
                    <a:cubicBezTo>
                      <a:pt x="48161" y="183213"/>
                      <a:pt x="48074" y="183191"/>
                      <a:pt x="47985" y="183191"/>
                    </a:cubicBezTo>
                    <a:cubicBezTo>
                      <a:pt x="47666" y="183191"/>
                      <a:pt x="47334" y="183478"/>
                      <a:pt x="46948" y="183478"/>
                    </a:cubicBezTo>
                    <a:cubicBezTo>
                      <a:pt x="46889" y="183478"/>
                      <a:pt x="46828" y="183471"/>
                      <a:pt x="46766" y="183455"/>
                    </a:cubicBezTo>
                    <a:cubicBezTo>
                      <a:pt x="46454" y="183375"/>
                      <a:pt x="46020" y="183448"/>
                      <a:pt x="45681" y="183331"/>
                    </a:cubicBezTo>
                    <a:cubicBezTo>
                      <a:pt x="45494" y="183265"/>
                      <a:pt x="45319" y="183231"/>
                      <a:pt x="45147" y="183231"/>
                    </a:cubicBezTo>
                    <a:cubicBezTo>
                      <a:pt x="44959" y="183231"/>
                      <a:pt x="44774" y="183272"/>
                      <a:pt x="44578" y="183359"/>
                    </a:cubicBezTo>
                    <a:cubicBezTo>
                      <a:pt x="44412" y="183433"/>
                      <a:pt x="44238" y="183561"/>
                      <a:pt x="44072" y="183561"/>
                    </a:cubicBezTo>
                    <a:cubicBezTo>
                      <a:pt x="43943" y="183561"/>
                      <a:pt x="43818" y="183483"/>
                      <a:pt x="43705" y="183238"/>
                    </a:cubicBezTo>
                    <a:cubicBezTo>
                      <a:pt x="43656" y="183134"/>
                      <a:pt x="43610" y="183096"/>
                      <a:pt x="43564" y="183096"/>
                    </a:cubicBezTo>
                    <a:cubicBezTo>
                      <a:pt x="43448" y="183096"/>
                      <a:pt x="43335" y="183332"/>
                      <a:pt x="43204" y="183345"/>
                    </a:cubicBezTo>
                    <a:cubicBezTo>
                      <a:pt x="42794" y="183391"/>
                      <a:pt x="42345" y="183430"/>
                      <a:pt x="41920" y="183430"/>
                    </a:cubicBezTo>
                    <a:cubicBezTo>
                      <a:pt x="41494" y="183430"/>
                      <a:pt x="41092" y="183391"/>
                      <a:pt x="40780" y="183279"/>
                    </a:cubicBezTo>
                    <a:cubicBezTo>
                      <a:pt x="40644" y="183230"/>
                      <a:pt x="40508" y="183212"/>
                      <a:pt x="40371" y="183212"/>
                    </a:cubicBezTo>
                    <a:cubicBezTo>
                      <a:pt x="39967" y="183212"/>
                      <a:pt x="39564" y="183370"/>
                      <a:pt x="39189" y="183370"/>
                    </a:cubicBezTo>
                    <a:cubicBezTo>
                      <a:pt x="38917" y="183370"/>
                      <a:pt x="38660" y="183287"/>
                      <a:pt x="38429" y="183000"/>
                    </a:cubicBezTo>
                    <a:cubicBezTo>
                      <a:pt x="38111" y="183145"/>
                      <a:pt x="37797" y="183198"/>
                      <a:pt x="37486" y="183198"/>
                    </a:cubicBezTo>
                    <a:cubicBezTo>
                      <a:pt x="36622" y="183198"/>
                      <a:pt x="35776" y="182791"/>
                      <a:pt x="34900" y="182791"/>
                    </a:cubicBezTo>
                    <a:cubicBezTo>
                      <a:pt x="34887" y="182791"/>
                      <a:pt x="34874" y="182791"/>
                      <a:pt x="34861" y="182791"/>
                    </a:cubicBezTo>
                    <a:cubicBezTo>
                      <a:pt x="34350" y="182797"/>
                      <a:pt x="33830" y="182823"/>
                      <a:pt x="33303" y="182823"/>
                    </a:cubicBezTo>
                    <a:cubicBezTo>
                      <a:pt x="32786" y="182823"/>
                      <a:pt x="32262" y="182798"/>
                      <a:pt x="31737" y="182705"/>
                    </a:cubicBezTo>
                    <a:cubicBezTo>
                      <a:pt x="31208" y="182611"/>
                      <a:pt x="30644" y="182516"/>
                      <a:pt x="30061" y="182516"/>
                    </a:cubicBezTo>
                    <a:cubicBezTo>
                      <a:pt x="29721" y="182516"/>
                      <a:pt x="29375" y="182548"/>
                      <a:pt x="29025" y="182631"/>
                    </a:cubicBezTo>
                    <a:cubicBezTo>
                      <a:pt x="28871" y="182668"/>
                      <a:pt x="28711" y="182684"/>
                      <a:pt x="28547" y="182684"/>
                    </a:cubicBezTo>
                    <a:cubicBezTo>
                      <a:pt x="27956" y="182684"/>
                      <a:pt x="27314" y="182483"/>
                      <a:pt x="26724" y="182340"/>
                    </a:cubicBezTo>
                    <a:cubicBezTo>
                      <a:pt x="26532" y="182294"/>
                      <a:pt x="26280" y="182289"/>
                      <a:pt x="26029" y="182289"/>
                    </a:cubicBezTo>
                    <a:cubicBezTo>
                      <a:pt x="25964" y="182289"/>
                      <a:pt x="25900" y="182289"/>
                      <a:pt x="25837" y="182289"/>
                    </a:cubicBezTo>
                    <a:cubicBezTo>
                      <a:pt x="25511" y="182289"/>
                      <a:pt x="25211" y="182281"/>
                      <a:pt x="25075" y="182180"/>
                    </a:cubicBezTo>
                    <a:cubicBezTo>
                      <a:pt x="24873" y="182028"/>
                      <a:pt x="24686" y="181985"/>
                      <a:pt x="24506" y="181985"/>
                    </a:cubicBezTo>
                    <a:cubicBezTo>
                      <a:pt x="24263" y="181985"/>
                      <a:pt x="24034" y="182064"/>
                      <a:pt x="23802" y="182064"/>
                    </a:cubicBezTo>
                    <a:cubicBezTo>
                      <a:pt x="23751" y="182064"/>
                      <a:pt x="23700" y="182060"/>
                      <a:pt x="23648" y="182051"/>
                    </a:cubicBezTo>
                    <a:cubicBezTo>
                      <a:pt x="23235" y="181976"/>
                      <a:pt x="22815" y="181960"/>
                      <a:pt x="22396" y="181960"/>
                    </a:cubicBezTo>
                    <a:cubicBezTo>
                      <a:pt x="22106" y="181960"/>
                      <a:pt x="21815" y="181968"/>
                      <a:pt x="21528" y="181968"/>
                    </a:cubicBezTo>
                    <a:cubicBezTo>
                      <a:pt x="21268" y="181968"/>
                      <a:pt x="21011" y="181962"/>
                      <a:pt x="20757" y="181939"/>
                    </a:cubicBezTo>
                    <a:cubicBezTo>
                      <a:pt x="19821" y="181855"/>
                      <a:pt x="18836" y="181719"/>
                      <a:pt x="17900" y="181459"/>
                    </a:cubicBezTo>
                    <a:cubicBezTo>
                      <a:pt x="16850" y="181167"/>
                      <a:pt x="15779" y="180971"/>
                      <a:pt x="14739" y="180617"/>
                    </a:cubicBezTo>
                    <a:cubicBezTo>
                      <a:pt x="13699" y="180263"/>
                      <a:pt x="12785" y="179689"/>
                      <a:pt x="11808" y="179228"/>
                    </a:cubicBezTo>
                    <a:cubicBezTo>
                      <a:pt x="11188" y="178933"/>
                      <a:pt x="10454" y="178642"/>
                      <a:pt x="10080" y="178124"/>
                    </a:cubicBezTo>
                    <a:cubicBezTo>
                      <a:pt x="9630" y="177501"/>
                      <a:pt x="8925" y="177201"/>
                      <a:pt x="8519" y="176529"/>
                    </a:cubicBezTo>
                    <a:cubicBezTo>
                      <a:pt x="8069" y="175784"/>
                      <a:pt x="7148" y="175411"/>
                      <a:pt x="6752" y="174560"/>
                    </a:cubicBezTo>
                    <a:cubicBezTo>
                      <a:pt x="6268" y="173524"/>
                      <a:pt x="5679" y="172554"/>
                      <a:pt x="5257" y="171467"/>
                    </a:cubicBezTo>
                    <a:cubicBezTo>
                      <a:pt x="4720" y="170086"/>
                      <a:pt x="4745" y="168677"/>
                      <a:pt x="4443" y="167306"/>
                    </a:cubicBezTo>
                    <a:cubicBezTo>
                      <a:pt x="4099" y="165743"/>
                      <a:pt x="4226" y="164168"/>
                      <a:pt x="3957" y="162629"/>
                    </a:cubicBezTo>
                    <a:cubicBezTo>
                      <a:pt x="3762" y="161510"/>
                      <a:pt x="3868" y="160369"/>
                      <a:pt x="3646" y="159282"/>
                    </a:cubicBezTo>
                    <a:cubicBezTo>
                      <a:pt x="3305" y="157617"/>
                      <a:pt x="3547" y="155947"/>
                      <a:pt x="3446" y="154283"/>
                    </a:cubicBezTo>
                    <a:cubicBezTo>
                      <a:pt x="3366" y="152981"/>
                      <a:pt x="3393" y="151625"/>
                      <a:pt x="3549" y="150304"/>
                    </a:cubicBezTo>
                    <a:cubicBezTo>
                      <a:pt x="3573" y="150105"/>
                      <a:pt x="3598" y="149915"/>
                      <a:pt x="3578" y="149642"/>
                    </a:cubicBezTo>
                    <a:cubicBezTo>
                      <a:pt x="3790" y="150082"/>
                      <a:pt x="4080" y="150206"/>
                      <a:pt x="4374" y="150206"/>
                    </a:cubicBezTo>
                    <a:cubicBezTo>
                      <a:pt x="4720" y="150206"/>
                      <a:pt x="5072" y="150035"/>
                      <a:pt x="5313" y="150001"/>
                    </a:cubicBezTo>
                    <a:cubicBezTo>
                      <a:pt x="6935" y="149773"/>
                      <a:pt x="8546" y="149699"/>
                      <a:pt x="10178" y="149675"/>
                    </a:cubicBezTo>
                    <a:cubicBezTo>
                      <a:pt x="11744" y="149651"/>
                      <a:pt x="13313" y="149482"/>
                      <a:pt x="14871" y="149342"/>
                    </a:cubicBezTo>
                    <a:cubicBezTo>
                      <a:pt x="15011" y="149330"/>
                      <a:pt x="15153" y="149326"/>
                      <a:pt x="15298" y="149326"/>
                    </a:cubicBezTo>
                    <a:cubicBezTo>
                      <a:pt x="15491" y="149326"/>
                      <a:pt x="15687" y="149332"/>
                      <a:pt x="15883" y="149332"/>
                    </a:cubicBezTo>
                    <a:cubicBezTo>
                      <a:pt x="16417" y="149332"/>
                      <a:pt x="16952" y="149285"/>
                      <a:pt x="17421" y="148935"/>
                    </a:cubicBezTo>
                    <a:cubicBezTo>
                      <a:pt x="17577" y="149082"/>
                      <a:pt x="17739" y="149129"/>
                      <a:pt x="17904" y="149129"/>
                    </a:cubicBezTo>
                    <a:cubicBezTo>
                      <a:pt x="18194" y="149129"/>
                      <a:pt x="18495" y="148985"/>
                      <a:pt x="18802" y="148985"/>
                    </a:cubicBezTo>
                    <a:cubicBezTo>
                      <a:pt x="18856" y="148985"/>
                      <a:pt x="18910" y="148990"/>
                      <a:pt x="18964" y="149000"/>
                    </a:cubicBezTo>
                    <a:cubicBezTo>
                      <a:pt x="19080" y="149023"/>
                      <a:pt x="19198" y="149033"/>
                      <a:pt x="19318" y="149033"/>
                    </a:cubicBezTo>
                    <a:cubicBezTo>
                      <a:pt x="19881" y="149033"/>
                      <a:pt x="20483" y="148821"/>
                      <a:pt x="21066" y="148777"/>
                    </a:cubicBezTo>
                    <a:cubicBezTo>
                      <a:pt x="22179" y="148694"/>
                      <a:pt x="23286" y="148565"/>
                      <a:pt x="24403" y="148501"/>
                    </a:cubicBezTo>
                    <a:cubicBezTo>
                      <a:pt x="25677" y="148430"/>
                      <a:pt x="26963" y="148347"/>
                      <a:pt x="28236" y="148246"/>
                    </a:cubicBezTo>
                    <a:cubicBezTo>
                      <a:pt x="28615" y="148215"/>
                      <a:pt x="29054" y="148046"/>
                      <a:pt x="29486" y="148046"/>
                    </a:cubicBezTo>
                    <a:cubicBezTo>
                      <a:pt x="29752" y="148046"/>
                      <a:pt x="30015" y="148110"/>
                      <a:pt x="30261" y="148309"/>
                    </a:cubicBezTo>
                    <a:cubicBezTo>
                      <a:pt x="30272" y="148318"/>
                      <a:pt x="30290" y="148322"/>
                      <a:pt x="30310" y="148322"/>
                    </a:cubicBezTo>
                    <a:cubicBezTo>
                      <a:pt x="30345" y="148322"/>
                      <a:pt x="30389" y="148311"/>
                      <a:pt x="30422" y="148301"/>
                    </a:cubicBezTo>
                    <a:cubicBezTo>
                      <a:pt x="30993" y="148137"/>
                      <a:pt x="31573" y="148100"/>
                      <a:pt x="32157" y="148100"/>
                    </a:cubicBezTo>
                    <a:cubicBezTo>
                      <a:pt x="32627" y="148100"/>
                      <a:pt x="33100" y="148124"/>
                      <a:pt x="33571" y="148124"/>
                    </a:cubicBezTo>
                    <a:cubicBezTo>
                      <a:pt x="34162" y="148124"/>
                      <a:pt x="34752" y="148086"/>
                      <a:pt x="35332" y="147918"/>
                    </a:cubicBezTo>
                    <a:cubicBezTo>
                      <a:pt x="35464" y="147879"/>
                      <a:pt x="35604" y="147865"/>
                      <a:pt x="35747" y="147865"/>
                    </a:cubicBezTo>
                    <a:cubicBezTo>
                      <a:pt x="36059" y="147865"/>
                      <a:pt x="36391" y="147932"/>
                      <a:pt x="36703" y="147963"/>
                    </a:cubicBezTo>
                    <a:cubicBezTo>
                      <a:pt x="37022" y="147995"/>
                      <a:pt x="37341" y="148015"/>
                      <a:pt x="37657" y="148015"/>
                    </a:cubicBezTo>
                    <a:cubicBezTo>
                      <a:pt x="38286" y="148015"/>
                      <a:pt x="38906" y="147934"/>
                      <a:pt x="39503" y="147703"/>
                    </a:cubicBezTo>
                    <a:cubicBezTo>
                      <a:pt x="39555" y="147682"/>
                      <a:pt x="39601" y="147674"/>
                      <a:pt x="39644" y="147674"/>
                    </a:cubicBezTo>
                    <a:cubicBezTo>
                      <a:pt x="39832" y="147674"/>
                      <a:pt x="39950" y="147832"/>
                      <a:pt x="40157" y="147832"/>
                    </a:cubicBezTo>
                    <a:cubicBezTo>
                      <a:pt x="40180" y="147832"/>
                      <a:pt x="40204" y="147830"/>
                      <a:pt x="40229" y="147826"/>
                    </a:cubicBezTo>
                    <a:cubicBezTo>
                      <a:pt x="41057" y="147688"/>
                      <a:pt x="41914" y="147535"/>
                      <a:pt x="42748" y="147535"/>
                    </a:cubicBezTo>
                    <a:cubicBezTo>
                      <a:pt x="42992" y="147535"/>
                      <a:pt x="43234" y="147548"/>
                      <a:pt x="43473" y="147578"/>
                    </a:cubicBezTo>
                    <a:cubicBezTo>
                      <a:pt x="43814" y="147622"/>
                      <a:pt x="44151" y="147637"/>
                      <a:pt x="44486" y="147637"/>
                    </a:cubicBezTo>
                    <a:cubicBezTo>
                      <a:pt x="45212" y="147637"/>
                      <a:pt x="45926" y="147563"/>
                      <a:pt x="46650" y="147534"/>
                    </a:cubicBezTo>
                    <a:cubicBezTo>
                      <a:pt x="47671" y="147494"/>
                      <a:pt x="48691" y="147460"/>
                      <a:pt x="49712" y="147443"/>
                    </a:cubicBezTo>
                    <a:cubicBezTo>
                      <a:pt x="50088" y="147437"/>
                      <a:pt x="50465" y="147436"/>
                      <a:pt x="50841" y="147436"/>
                    </a:cubicBezTo>
                    <a:cubicBezTo>
                      <a:pt x="51015" y="147436"/>
                      <a:pt x="51189" y="147436"/>
                      <a:pt x="51363" y="147436"/>
                    </a:cubicBezTo>
                    <a:cubicBezTo>
                      <a:pt x="52055" y="147436"/>
                      <a:pt x="52747" y="147433"/>
                      <a:pt x="53438" y="147400"/>
                    </a:cubicBezTo>
                    <a:cubicBezTo>
                      <a:pt x="53618" y="147392"/>
                      <a:pt x="53799" y="147389"/>
                      <a:pt x="53982" y="147389"/>
                    </a:cubicBezTo>
                    <a:cubicBezTo>
                      <a:pt x="54287" y="147389"/>
                      <a:pt x="54594" y="147397"/>
                      <a:pt x="54898" y="147397"/>
                    </a:cubicBezTo>
                    <a:cubicBezTo>
                      <a:pt x="55452" y="147397"/>
                      <a:pt x="55997" y="147371"/>
                      <a:pt x="56502" y="147228"/>
                    </a:cubicBezTo>
                    <a:cubicBezTo>
                      <a:pt x="56598" y="147201"/>
                      <a:pt x="56688" y="147191"/>
                      <a:pt x="56775" y="147191"/>
                    </a:cubicBezTo>
                    <a:cubicBezTo>
                      <a:pt x="57070" y="147191"/>
                      <a:pt x="57324" y="147311"/>
                      <a:pt x="57608" y="147311"/>
                    </a:cubicBezTo>
                    <a:cubicBezTo>
                      <a:pt x="57723" y="147311"/>
                      <a:pt x="57844" y="147291"/>
                      <a:pt x="57973" y="147235"/>
                    </a:cubicBezTo>
                    <a:cubicBezTo>
                      <a:pt x="58180" y="147147"/>
                      <a:pt x="58408" y="147119"/>
                      <a:pt x="58647" y="147119"/>
                    </a:cubicBezTo>
                    <a:cubicBezTo>
                      <a:pt x="59046" y="147119"/>
                      <a:pt x="59476" y="147197"/>
                      <a:pt x="59889" y="147197"/>
                    </a:cubicBezTo>
                    <a:cubicBezTo>
                      <a:pt x="59936" y="147197"/>
                      <a:pt x="59983" y="147196"/>
                      <a:pt x="60030" y="147193"/>
                    </a:cubicBezTo>
                    <a:cubicBezTo>
                      <a:pt x="60663" y="147163"/>
                      <a:pt x="61312" y="147109"/>
                      <a:pt x="61959" y="147109"/>
                    </a:cubicBezTo>
                    <a:cubicBezTo>
                      <a:pt x="62437" y="147109"/>
                      <a:pt x="62915" y="147138"/>
                      <a:pt x="63385" y="147228"/>
                    </a:cubicBezTo>
                    <a:cubicBezTo>
                      <a:pt x="63483" y="147247"/>
                      <a:pt x="63560" y="147263"/>
                      <a:pt x="63623" y="147263"/>
                    </a:cubicBezTo>
                    <a:cubicBezTo>
                      <a:pt x="63734" y="147263"/>
                      <a:pt x="63799" y="147212"/>
                      <a:pt x="63850" y="147035"/>
                    </a:cubicBezTo>
                    <a:cubicBezTo>
                      <a:pt x="63876" y="146941"/>
                      <a:pt x="63950" y="146893"/>
                      <a:pt x="64042" y="146893"/>
                    </a:cubicBezTo>
                    <a:cubicBezTo>
                      <a:pt x="64065" y="146893"/>
                      <a:pt x="64088" y="146896"/>
                      <a:pt x="64113" y="146901"/>
                    </a:cubicBezTo>
                    <a:cubicBezTo>
                      <a:pt x="64760" y="147056"/>
                      <a:pt x="65409" y="147105"/>
                      <a:pt x="66059" y="147105"/>
                    </a:cubicBezTo>
                    <a:cubicBezTo>
                      <a:pt x="67059" y="147105"/>
                      <a:pt x="68061" y="146990"/>
                      <a:pt x="69061" y="146972"/>
                    </a:cubicBezTo>
                    <a:cubicBezTo>
                      <a:pt x="69317" y="146967"/>
                      <a:pt x="69574" y="146965"/>
                      <a:pt x="69830" y="146965"/>
                    </a:cubicBezTo>
                    <a:cubicBezTo>
                      <a:pt x="70953" y="146965"/>
                      <a:pt x="72075" y="147003"/>
                      <a:pt x="73197" y="147020"/>
                    </a:cubicBezTo>
                    <a:cubicBezTo>
                      <a:pt x="73217" y="147020"/>
                      <a:pt x="73236" y="147021"/>
                      <a:pt x="73255" y="147021"/>
                    </a:cubicBezTo>
                    <a:cubicBezTo>
                      <a:pt x="74020" y="147021"/>
                      <a:pt x="74790" y="146803"/>
                      <a:pt x="75556" y="146667"/>
                    </a:cubicBezTo>
                    <a:cubicBezTo>
                      <a:pt x="75806" y="146622"/>
                      <a:pt x="76058" y="146532"/>
                      <a:pt x="76298" y="146532"/>
                    </a:cubicBezTo>
                    <a:cubicBezTo>
                      <a:pt x="76512" y="146532"/>
                      <a:pt x="76718" y="146604"/>
                      <a:pt x="76907" y="146843"/>
                    </a:cubicBezTo>
                    <a:cubicBezTo>
                      <a:pt x="76925" y="146866"/>
                      <a:pt x="76981" y="146878"/>
                      <a:pt x="77039" y="146878"/>
                    </a:cubicBezTo>
                    <a:cubicBezTo>
                      <a:pt x="77102" y="146878"/>
                      <a:pt x="77169" y="146864"/>
                      <a:pt x="77197" y="146838"/>
                    </a:cubicBezTo>
                    <a:cubicBezTo>
                      <a:pt x="77526" y="146531"/>
                      <a:pt x="77874" y="146443"/>
                      <a:pt x="78229" y="146443"/>
                    </a:cubicBezTo>
                    <a:cubicBezTo>
                      <a:pt x="78698" y="146443"/>
                      <a:pt x="79181" y="146597"/>
                      <a:pt x="79652" y="146603"/>
                    </a:cubicBezTo>
                    <a:cubicBezTo>
                      <a:pt x="79654" y="146603"/>
                      <a:pt x="79657" y="146603"/>
                      <a:pt x="79659" y="146603"/>
                    </a:cubicBezTo>
                    <a:cubicBezTo>
                      <a:pt x="79890" y="146603"/>
                      <a:pt x="80120" y="146449"/>
                      <a:pt x="80354" y="146441"/>
                    </a:cubicBezTo>
                    <a:cubicBezTo>
                      <a:pt x="82224" y="146383"/>
                      <a:pt x="84096" y="146388"/>
                      <a:pt x="85963" y="146276"/>
                    </a:cubicBezTo>
                    <a:cubicBezTo>
                      <a:pt x="86056" y="146270"/>
                      <a:pt x="86150" y="146268"/>
                      <a:pt x="86244" y="146268"/>
                    </a:cubicBezTo>
                    <a:cubicBezTo>
                      <a:pt x="86543" y="146268"/>
                      <a:pt x="86846" y="146290"/>
                      <a:pt x="87147" y="146290"/>
                    </a:cubicBezTo>
                    <a:cubicBezTo>
                      <a:pt x="87576" y="146290"/>
                      <a:pt x="88003" y="146246"/>
                      <a:pt x="88420" y="146036"/>
                    </a:cubicBezTo>
                    <a:cubicBezTo>
                      <a:pt x="88476" y="146008"/>
                      <a:pt x="88539" y="145997"/>
                      <a:pt x="88608" y="145997"/>
                    </a:cubicBezTo>
                    <a:cubicBezTo>
                      <a:pt x="88812" y="145997"/>
                      <a:pt x="89060" y="146090"/>
                      <a:pt x="89280" y="146090"/>
                    </a:cubicBezTo>
                    <a:cubicBezTo>
                      <a:pt x="89312" y="146090"/>
                      <a:pt x="89345" y="146088"/>
                      <a:pt x="89376" y="146083"/>
                    </a:cubicBezTo>
                    <a:cubicBezTo>
                      <a:pt x="90623" y="145892"/>
                      <a:pt x="91896" y="146029"/>
                      <a:pt x="93120" y="145458"/>
                    </a:cubicBezTo>
                    <a:cubicBezTo>
                      <a:pt x="93470" y="145294"/>
                      <a:pt x="93855" y="145253"/>
                      <a:pt x="94254" y="145253"/>
                    </a:cubicBezTo>
                    <a:close/>
                    <a:moveTo>
                      <a:pt x="53331" y="0"/>
                    </a:moveTo>
                    <a:cubicBezTo>
                      <a:pt x="52790" y="0"/>
                      <a:pt x="52256" y="81"/>
                      <a:pt x="51735" y="93"/>
                    </a:cubicBezTo>
                    <a:cubicBezTo>
                      <a:pt x="51162" y="107"/>
                      <a:pt x="50488" y="242"/>
                      <a:pt x="49913" y="242"/>
                    </a:cubicBezTo>
                    <a:cubicBezTo>
                      <a:pt x="49828" y="242"/>
                      <a:pt x="49745" y="239"/>
                      <a:pt x="49665" y="232"/>
                    </a:cubicBezTo>
                    <a:cubicBezTo>
                      <a:pt x="49182" y="190"/>
                      <a:pt x="48667" y="149"/>
                      <a:pt x="48183" y="149"/>
                    </a:cubicBezTo>
                    <a:cubicBezTo>
                      <a:pt x="47973" y="149"/>
                      <a:pt x="47769" y="157"/>
                      <a:pt x="47577" y="175"/>
                    </a:cubicBezTo>
                    <a:cubicBezTo>
                      <a:pt x="46716" y="259"/>
                      <a:pt x="45866" y="274"/>
                      <a:pt x="45014" y="274"/>
                    </a:cubicBezTo>
                    <a:cubicBezTo>
                      <a:pt x="44536" y="274"/>
                      <a:pt x="44058" y="269"/>
                      <a:pt x="43578" y="269"/>
                    </a:cubicBezTo>
                    <a:cubicBezTo>
                      <a:pt x="43558" y="269"/>
                      <a:pt x="43539" y="269"/>
                      <a:pt x="43519" y="269"/>
                    </a:cubicBezTo>
                    <a:cubicBezTo>
                      <a:pt x="42288" y="270"/>
                      <a:pt x="41033" y="346"/>
                      <a:pt x="39793" y="433"/>
                    </a:cubicBezTo>
                    <a:cubicBezTo>
                      <a:pt x="39473" y="457"/>
                      <a:pt x="39110" y="632"/>
                      <a:pt x="38806" y="632"/>
                    </a:cubicBezTo>
                    <a:cubicBezTo>
                      <a:pt x="38704" y="632"/>
                      <a:pt x="38609" y="613"/>
                      <a:pt x="38524" y="561"/>
                    </a:cubicBezTo>
                    <a:cubicBezTo>
                      <a:pt x="38116" y="314"/>
                      <a:pt x="37695" y="268"/>
                      <a:pt x="37273" y="268"/>
                    </a:cubicBezTo>
                    <a:cubicBezTo>
                      <a:pt x="37022" y="268"/>
                      <a:pt x="36770" y="285"/>
                      <a:pt x="36520" y="285"/>
                    </a:cubicBezTo>
                    <a:cubicBezTo>
                      <a:pt x="36309" y="285"/>
                      <a:pt x="36099" y="273"/>
                      <a:pt x="35891" y="230"/>
                    </a:cubicBezTo>
                    <a:cubicBezTo>
                      <a:pt x="35868" y="225"/>
                      <a:pt x="35846" y="222"/>
                      <a:pt x="35825" y="222"/>
                    </a:cubicBezTo>
                    <a:cubicBezTo>
                      <a:pt x="35599" y="222"/>
                      <a:pt x="35544" y="498"/>
                      <a:pt x="35292" y="498"/>
                    </a:cubicBezTo>
                    <a:cubicBezTo>
                      <a:pt x="35265" y="498"/>
                      <a:pt x="35236" y="495"/>
                      <a:pt x="35203" y="488"/>
                    </a:cubicBezTo>
                    <a:cubicBezTo>
                      <a:pt x="34712" y="378"/>
                      <a:pt x="34212" y="335"/>
                      <a:pt x="33706" y="335"/>
                    </a:cubicBezTo>
                    <a:cubicBezTo>
                      <a:pt x="33371" y="335"/>
                      <a:pt x="33033" y="354"/>
                      <a:pt x="32694" y="384"/>
                    </a:cubicBezTo>
                    <a:cubicBezTo>
                      <a:pt x="32294" y="418"/>
                      <a:pt x="31892" y="428"/>
                      <a:pt x="31490" y="428"/>
                    </a:cubicBezTo>
                    <a:cubicBezTo>
                      <a:pt x="30939" y="428"/>
                      <a:pt x="30386" y="409"/>
                      <a:pt x="29835" y="409"/>
                    </a:cubicBezTo>
                    <a:cubicBezTo>
                      <a:pt x="29792" y="409"/>
                      <a:pt x="29749" y="409"/>
                      <a:pt x="29705" y="410"/>
                    </a:cubicBezTo>
                    <a:cubicBezTo>
                      <a:pt x="29698" y="410"/>
                      <a:pt x="29692" y="410"/>
                      <a:pt x="29685" y="410"/>
                    </a:cubicBezTo>
                    <a:cubicBezTo>
                      <a:pt x="29114" y="410"/>
                      <a:pt x="28528" y="299"/>
                      <a:pt x="27973" y="299"/>
                    </a:cubicBezTo>
                    <a:cubicBezTo>
                      <a:pt x="27848" y="299"/>
                      <a:pt x="27725" y="304"/>
                      <a:pt x="27604" y="318"/>
                    </a:cubicBezTo>
                    <a:cubicBezTo>
                      <a:pt x="26336" y="461"/>
                      <a:pt x="25062" y="424"/>
                      <a:pt x="23793" y="574"/>
                    </a:cubicBezTo>
                    <a:cubicBezTo>
                      <a:pt x="22541" y="722"/>
                      <a:pt x="21316" y="1040"/>
                      <a:pt x="20059" y="1175"/>
                    </a:cubicBezTo>
                    <a:cubicBezTo>
                      <a:pt x="19981" y="1183"/>
                      <a:pt x="19902" y="1186"/>
                      <a:pt x="19824" y="1186"/>
                    </a:cubicBezTo>
                    <a:cubicBezTo>
                      <a:pt x="19597" y="1186"/>
                      <a:pt x="19370" y="1160"/>
                      <a:pt x="19142" y="1160"/>
                    </a:cubicBezTo>
                    <a:cubicBezTo>
                      <a:pt x="19004" y="1160"/>
                      <a:pt x="18865" y="1170"/>
                      <a:pt x="18726" y="1201"/>
                    </a:cubicBezTo>
                    <a:cubicBezTo>
                      <a:pt x="18030" y="1356"/>
                      <a:pt x="17322" y="1572"/>
                      <a:pt x="16686" y="1804"/>
                    </a:cubicBezTo>
                    <a:cubicBezTo>
                      <a:pt x="15988" y="2059"/>
                      <a:pt x="15253" y="2130"/>
                      <a:pt x="14557" y="2394"/>
                    </a:cubicBezTo>
                    <a:cubicBezTo>
                      <a:pt x="13341" y="2857"/>
                      <a:pt x="12217" y="3521"/>
                      <a:pt x="10998" y="3933"/>
                    </a:cubicBezTo>
                    <a:cubicBezTo>
                      <a:pt x="10525" y="4094"/>
                      <a:pt x="10379" y="4700"/>
                      <a:pt x="9902" y="4700"/>
                    </a:cubicBezTo>
                    <a:cubicBezTo>
                      <a:pt x="9862" y="4700"/>
                      <a:pt x="9820" y="4696"/>
                      <a:pt x="9776" y="4687"/>
                    </a:cubicBezTo>
                    <a:cubicBezTo>
                      <a:pt x="9710" y="4673"/>
                      <a:pt x="9649" y="4667"/>
                      <a:pt x="9593" y="4667"/>
                    </a:cubicBezTo>
                    <a:cubicBezTo>
                      <a:pt x="9346" y="4667"/>
                      <a:pt x="9191" y="4792"/>
                      <a:pt x="9003" y="4975"/>
                    </a:cubicBezTo>
                    <a:cubicBezTo>
                      <a:pt x="8096" y="5865"/>
                      <a:pt x="7118" y="6690"/>
                      <a:pt x="6257" y="7620"/>
                    </a:cubicBezTo>
                    <a:cubicBezTo>
                      <a:pt x="5339" y="8611"/>
                      <a:pt x="4372" y="9527"/>
                      <a:pt x="3751" y="10816"/>
                    </a:cubicBezTo>
                    <a:cubicBezTo>
                      <a:pt x="2836" y="12714"/>
                      <a:pt x="2386" y="14743"/>
                      <a:pt x="1862" y="16730"/>
                    </a:cubicBezTo>
                    <a:cubicBezTo>
                      <a:pt x="1511" y="18059"/>
                      <a:pt x="1533" y="19522"/>
                      <a:pt x="1316" y="20925"/>
                    </a:cubicBezTo>
                    <a:cubicBezTo>
                      <a:pt x="1144" y="22040"/>
                      <a:pt x="1230" y="23224"/>
                      <a:pt x="991" y="24350"/>
                    </a:cubicBezTo>
                    <a:cubicBezTo>
                      <a:pt x="799" y="25259"/>
                      <a:pt x="993" y="26165"/>
                      <a:pt x="790" y="27096"/>
                    </a:cubicBezTo>
                    <a:cubicBezTo>
                      <a:pt x="540" y="28246"/>
                      <a:pt x="814" y="29473"/>
                      <a:pt x="616" y="30689"/>
                    </a:cubicBezTo>
                    <a:cubicBezTo>
                      <a:pt x="485" y="31490"/>
                      <a:pt x="628" y="32383"/>
                      <a:pt x="581" y="33232"/>
                    </a:cubicBezTo>
                    <a:cubicBezTo>
                      <a:pt x="529" y="34164"/>
                      <a:pt x="490" y="35106"/>
                      <a:pt x="492" y="36029"/>
                    </a:cubicBezTo>
                    <a:cubicBezTo>
                      <a:pt x="494" y="36933"/>
                      <a:pt x="553" y="37890"/>
                      <a:pt x="744" y="38769"/>
                    </a:cubicBezTo>
                    <a:cubicBezTo>
                      <a:pt x="867" y="39330"/>
                      <a:pt x="380" y="39737"/>
                      <a:pt x="623" y="40186"/>
                    </a:cubicBezTo>
                    <a:cubicBezTo>
                      <a:pt x="1035" y="40945"/>
                      <a:pt x="637" y="41732"/>
                      <a:pt x="755" y="42513"/>
                    </a:cubicBezTo>
                    <a:cubicBezTo>
                      <a:pt x="850" y="43130"/>
                      <a:pt x="736" y="43808"/>
                      <a:pt x="778" y="44475"/>
                    </a:cubicBezTo>
                    <a:cubicBezTo>
                      <a:pt x="818" y="45100"/>
                      <a:pt x="1060" y="45750"/>
                      <a:pt x="705" y="46461"/>
                    </a:cubicBezTo>
                    <a:cubicBezTo>
                      <a:pt x="444" y="46984"/>
                      <a:pt x="695" y="47739"/>
                      <a:pt x="657" y="48398"/>
                    </a:cubicBezTo>
                    <a:cubicBezTo>
                      <a:pt x="629" y="48910"/>
                      <a:pt x="808" y="49478"/>
                      <a:pt x="723" y="50031"/>
                    </a:cubicBezTo>
                    <a:cubicBezTo>
                      <a:pt x="628" y="50638"/>
                      <a:pt x="526" y="51405"/>
                      <a:pt x="626" y="51838"/>
                    </a:cubicBezTo>
                    <a:cubicBezTo>
                      <a:pt x="807" y="52622"/>
                      <a:pt x="639" y="53362"/>
                      <a:pt x="641" y="54083"/>
                    </a:cubicBezTo>
                    <a:cubicBezTo>
                      <a:pt x="645" y="55048"/>
                      <a:pt x="399" y="56038"/>
                      <a:pt x="635" y="56996"/>
                    </a:cubicBezTo>
                    <a:cubicBezTo>
                      <a:pt x="744" y="57444"/>
                      <a:pt x="652" y="57696"/>
                      <a:pt x="370" y="57969"/>
                    </a:cubicBezTo>
                    <a:cubicBezTo>
                      <a:pt x="956" y="58386"/>
                      <a:pt x="366" y="58983"/>
                      <a:pt x="613" y="59487"/>
                    </a:cubicBezTo>
                    <a:cubicBezTo>
                      <a:pt x="985" y="60245"/>
                      <a:pt x="1" y="61083"/>
                      <a:pt x="674" y="61875"/>
                    </a:cubicBezTo>
                    <a:cubicBezTo>
                      <a:pt x="714" y="61922"/>
                      <a:pt x="667" y="62092"/>
                      <a:pt x="611" y="62166"/>
                    </a:cubicBezTo>
                    <a:cubicBezTo>
                      <a:pt x="53" y="62889"/>
                      <a:pt x="516" y="63706"/>
                      <a:pt x="547" y="64422"/>
                    </a:cubicBezTo>
                    <a:cubicBezTo>
                      <a:pt x="577" y="65076"/>
                      <a:pt x="682" y="65889"/>
                      <a:pt x="481" y="66361"/>
                    </a:cubicBezTo>
                    <a:cubicBezTo>
                      <a:pt x="219" y="66971"/>
                      <a:pt x="836" y="67589"/>
                      <a:pt x="269" y="68060"/>
                    </a:cubicBezTo>
                    <a:cubicBezTo>
                      <a:pt x="748" y="68821"/>
                      <a:pt x="302" y="69686"/>
                      <a:pt x="554" y="70490"/>
                    </a:cubicBezTo>
                    <a:cubicBezTo>
                      <a:pt x="783" y="71220"/>
                      <a:pt x="284" y="71959"/>
                      <a:pt x="425" y="72745"/>
                    </a:cubicBezTo>
                    <a:cubicBezTo>
                      <a:pt x="468" y="72990"/>
                      <a:pt x="696" y="73171"/>
                      <a:pt x="614" y="73468"/>
                    </a:cubicBezTo>
                    <a:cubicBezTo>
                      <a:pt x="327" y="74513"/>
                      <a:pt x="755" y="75572"/>
                      <a:pt x="553" y="76646"/>
                    </a:cubicBezTo>
                    <a:cubicBezTo>
                      <a:pt x="407" y="77425"/>
                      <a:pt x="396" y="78307"/>
                      <a:pt x="622" y="79052"/>
                    </a:cubicBezTo>
                    <a:cubicBezTo>
                      <a:pt x="762" y="79516"/>
                      <a:pt x="377" y="79832"/>
                      <a:pt x="584" y="80204"/>
                    </a:cubicBezTo>
                    <a:cubicBezTo>
                      <a:pt x="857" y="80695"/>
                      <a:pt x="774" y="81266"/>
                      <a:pt x="758" y="81754"/>
                    </a:cubicBezTo>
                    <a:cubicBezTo>
                      <a:pt x="715" y="83129"/>
                      <a:pt x="853" y="84503"/>
                      <a:pt x="750" y="85866"/>
                    </a:cubicBezTo>
                    <a:cubicBezTo>
                      <a:pt x="715" y="86329"/>
                      <a:pt x="1263" y="86621"/>
                      <a:pt x="1037" y="86924"/>
                    </a:cubicBezTo>
                    <a:cubicBezTo>
                      <a:pt x="553" y="87576"/>
                      <a:pt x="1428" y="88296"/>
                      <a:pt x="850" y="88890"/>
                    </a:cubicBezTo>
                    <a:cubicBezTo>
                      <a:pt x="1333" y="90130"/>
                      <a:pt x="1009" y="91430"/>
                      <a:pt x="1135" y="92697"/>
                    </a:cubicBezTo>
                    <a:cubicBezTo>
                      <a:pt x="1283" y="94185"/>
                      <a:pt x="1484" y="95666"/>
                      <a:pt x="1493" y="97171"/>
                    </a:cubicBezTo>
                    <a:cubicBezTo>
                      <a:pt x="1496" y="97594"/>
                      <a:pt x="1293" y="98235"/>
                      <a:pt x="1321" y="98256"/>
                    </a:cubicBezTo>
                    <a:cubicBezTo>
                      <a:pt x="2155" y="98878"/>
                      <a:pt x="1461" y="99672"/>
                      <a:pt x="1456" y="100298"/>
                    </a:cubicBezTo>
                    <a:cubicBezTo>
                      <a:pt x="1450" y="101120"/>
                      <a:pt x="1713" y="101934"/>
                      <a:pt x="1506" y="102796"/>
                    </a:cubicBezTo>
                    <a:cubicBezTo>
                      <a:pt x="1334" y="103505"/>
                      <a:pt x="1829" y="104482"/>
                      <a:pt x="1502" y="105022"/>
                    </a:cubicBezTo>
                    <a:cubicBezTo>
                      <a:pt x="1058" y="105753"/>
                      <a:pt x="1608" y="106348"/>
                      <a:pt x="1397" y="107012"/>
                    </a:cubicBezTo>
                    <a:cubicBezTo>
                      <a:pt x="1321" y="107252"/>
                      <a:pt x="1101" y="107740"/>
                      <a:pt x="1301" y="108094"/>
                    </a:cubicBezTo>
                    <a:cubicBezTo>
                      <a:pt x="1876" y="109108"/>
                      <a:pt x="1540" y="110222"/>
                      <a:pt x="1660" y="111282"/>
                    </a:cubicBezTo>
                    <a:cubicBezTo>
                      <a:pt x="1782" y="112366"/>
                      <a:pt x="1799" y="113471"/>
                      <a:pt x="1851" y="114560"/>
                    </a:cubicBezTo>
                    <a:cubicBezTo>
                      <a:pt x="1896" y="115494"/>
                      <a:pt x="2039" y="116436"/>
                      <a:pt x="1939" y="117408"/>
                    </a:cubicBezTo>
                    <a:cubicBezTo>
                      <a:pt x="1835" y="118431"/>
                      <a:pt x="1786" y="119505"/>
                      <a:pt x="1891" y="120543"/>
                    </a:cubicBezTo>
                    <a:cubicBezTo>
                      <a:pt x="2055" y="122188"/>
                      <a:pt x="1836" y="123814"/>
                      <a:pt x="1798" y="125449"/>
                    </a:cubicBezTo>
                    <a:cubicBezTo>
                      <a:pt x="1775" y="126435"/>
                      <a:pt x="1771" y="127421"/>
                      <a:pt x="1764" y="128407"/>
                    </a:cubicBezTo>
                    <a:cubicBezTo>
                      <a:pt x="1758" y="129203"/>
                      <a:pt x="1897" y="130031"/>
                      <a:pt x="1725" y="130787"/>
                    </a:cubicBezTo>
                    <a:cubicBezTo>
                      <a:pt x="1508" y="131744"/>
                      <a:pt x="1751" y="132695"/>
                      <a:pt x="1535" y="133666"/>
                    </a:cubicBezTo>
                    <a:cubicBezTo>
                      <a:pt x="1410" y="134230"/>
                      <a:pt x="1161" y="135096"/>
                      <a:pt x="1771" y="135719"/>
                    </a:cubicBezTo>
                    <a:cubicBezTo>
                      <a:pt x="1820" y="135768"/>
                      <a:pt x="1655" y="136004"/>
                      <a:pt x="1622" y="136161"/>
                    </a:cubicBezTo>
                    <a:cubicBezTo>
                      <a:pt x="1487" y="136800"/>
                      <a:pt x="1222" y="137410"/>
                      <a:pt x="1278" y="138094"/>
                    </a:cubicBezTo>
                    <a:cubicBezTo>
                      <a:pt x="1298" y="138327"/>
                      <a:pt x="1461" y="138480"/>
                      <a:pt x="1382" y="138824"/>
                    </a:cubicBezTo>
                    <a:cubicBezTo>
                      <a:pt x="1157" y="139810"/>
                      <a:pt x="1059" y="140891"/>
                      <a:pt x="1225" y="141882"/>
                    </a:cubicBezTo>
                    <a:cubicBezTo>
                      <a:pt x="1355" y="142667"/>
                      <a:pt x="1094" y="143408"/>
                      <a:pt x="1267" y="144167"/>
                    </a:cubicBezTo>
                    <a:cubicBezTo>
                      <a:pt x="1473" y="145063"/>
                      <a:pt x="1029" y="146014"/>
                      <a:pt x="1304" y="146861"/>
                    </a:cubicBezTo>
                    <a:cubicBezTo>
                      <a:pt x="1549" y="147610"/>
                      <a:pt x="807" y="148349"/>
                      <a:pt x="1427" y="149021"/>
                    </a:cubicBezTo>
                    <a:cubicBezTo>
                      <a:pt x="949" y="150380"/>
                      <a:pt x="1230" y="151811"/>
                      <a:pt x="1103" y="153202"/>
                    </a:cubicBezTo>
                    <a:cubicBezTo>
                      <a:pt x="1017" y="154166"/>
                      <a:pt x="1207" y="155214"/>
                      <a:pt x="1241" y="156224"/>
                    </a:cubicBezTo>
                    <a:cubicBezTo>
                      <a:pt x="1261" y="156867"/>
                      <a:pt x="1542" y="157514"/>
                      <a:pt x="1505" y="158081"/>
                    </a:cubicBezTo>
                    <a:cubicBezTo>
                      <a:pt x="1459" y="158783"/>
                      <a:pt x="1534" y="159463"/>
                      <a:pt x="1554" y="160149"/>
                    </a:cubicBezTo>
                    <a:cubicBezTo>
                      <a:pt x="1585" y="161208"/>
                      <a:pt x="1704" y="162263"/>
                      <a:pt x="1760" y="163321"/>
                    </a:cubicBezTo>
                    <a:cubicBezTo>
                      <a:pt x="1826" y="164528"/>
                      <a:pt x="1779" y="165731"/>
                      <a:pt x="2137" y="166926"/>
                    </a:cubicBezTo>
                    <a:cubicBezTo>
                      <a:pt x="2342" y="167608"/>
                      <a:pt x="2273" y="168380"/>
                      <a:pt x="2557" y="169007"/>
                    </a:cubicBezTo>
                    <a:cubicBezTo>
                      <a:pt x="2259" y="169451"/>
                      <a:pt x="2753" y="169615"/>
                      <a:pt x="2750" y="169954"/>
                    </a:cubicBezTo>
                    <a:cubicBezTo>
                      <a:pt x="2726" y="171494"/>
                      <a:pt x="3578" y="172790"/>
                      <a:pt x="4158" y="174114"/>
                    </a:cubicBezTo>
                    <a:cubicBezTo>
                      <a:pt x="4844" y="175678"/>
                      <a:pt x="6171" y="176893"/>
                      <a:pt x="7363" y="178120"/>
                    </a:cubicBezTo>
                    <a:cubicBezTo>
                      <a:pt x="8514" y="179306"/>
                      <a:pt x="9710" y="180470"/>
                      <a:pt x="11299" y="181157"/>
                    </a:cubicBezTo>
                    <a:cubicBezTo>
                      <a:pt x="11809" y="181378"/>
                      <a:pt x="12534" y="181419"/>
                      <a:pt x="12822" y="181984"/>
                    </a:cubicBezTo>
                    <a:cubicBezTo>
                      <a:pt x="13120" y="182567"/>
                      <a:pt x="13744" y="182679"/>
                      <a:pt x="14169" y="182839"/>
                    </a:cubicBezTo>
                    <a:cubicBezTo>
                      <a:pt x="15859" y="183478"/>
                      <a:pt x="17688" y="183563"/>
                      <a:pt x="19470" y="183814"/>
                    </a:cubicBezTo>
                    <a:cubicBezTo>
                      <a:pt x="21161" y="184054"/>
                      <a:pt x="22867" y="184117"/>
                      <a:pt x="24580" y="184140"/>
                    </a:cubicBezTo>
                    <a:cubicBezTo>
                      <a:pt x="25780" y="184155"/>
                      <a:pt x="26959" y="184525"/>
                      <a:pt x="28179" y="184525"/>
                    </a:cubicBezTo>
                    <a:cubicBezTo>
                      <a:pt x="28309" y="184525"/>
                      <a:pt x="28439" y="184521"/>
                      <a:pt x="28569" y="184512"/>
                    </a:cubicBezTo>
                    <a:cubicBezTo>
                      <a:pt x="28647" y="184506"/>
                      <a:pt x="28728" y="184504"/>
                      <a:pt x="28810" y="184504"/>
                    </a:cubicBezTo>
                    <a:cubicBezTo>
                      <a:pt x="29069" y="184504"/>
                      <a:pt x="29346" y="184528"/>
                      <a:pt x="29608" y="184555"/>
                    </a:cubicBezTo>
                    <a:cubicBezTo>
                      <a:pt x="31011" y="184694"/>
                      <a:pt x="32431" y="184820"/>
                      <a:pt x="33826" y="184859"/>
                    </a:cubicBezTo>
                    <a:cubicBezTo>
                      <a:pt x="34779" y="184885"/>
                      <a:pt x="35741" y="185021"/>
                      <a:pt x="36682" y="185076"/>
                    </a:cubicBezTo>
                    <a:cubicBezTo>
                      <a:pt x="38289" y="185172"/>
                      <a:pt x="39896" y="185190"/>
                      <a:pt x="41501" y="185244"/>
                    </a:cubicBezTo>
                    <a:cubicBezTo>
                      <a:pt x="42200" y="185268"/>
                      <a:pt x="42898" y="185290"/>
                      <a:pt x="43597" y="185290"/>
                    </a:cubicBezTo>
                    <a:cubicBezTo>
                      <a:pt x="43889" y="185290"/>
                      <a:pt x="44182" y="185286"/>
                      <a:pt x="44475" y="185277"/>
                    </a:cubicBezTo>
                    <a:cubicBezTo>
                      <a:pt x="44687" y="185270"/>
                      <a:pt x="44898" y="185267"/>
                      <a:pt x="45110" y="185267"/>
                    </a:cubicBezTo>
                    <a:cubicBezTo>
                      <a:pt x="46071" y="185267"/>
                      <a:pt x="47034" y="185325"/>
                      <a:pt x="47996" y="185325"/>
                    </a:cubicBezTo>
                    <a:cubicBezTo>
                      <a:pt x="48164" y="185325"/>
                      <a:pt x="48332" y="185323"/>
                      <a:pt x="48500" y="185319"/>
                    </a:cubicBezTo>
                    <a:cubicBezTo>
                      <a:pt x="49156" y="185303"/>
                      <a:pt x="49855" y="185214"/>
                      <a:pt x="50495" y="185214"/>
                    </a:cubicBezTo>
                    <a:cubicBezTo>
                      <a:pt x="50699" y="185214"/>
                      <a:pt x="50896" y="185223"/>
                      <a:pt x="51084" y="185246"/>
                    </a:cubicBezTo>
                    <a:cubicBezTo>
                      <a:pt x="51603" y="185310"/>
                      <a:pt x="52138" y="185336"/>
                      <a:pt x="52655" y="185336"/>
                    </a:cubicBezTo>
                    <a:cubicBezTo>
                      <a:pt x="53016" y="185336"/>
                      <a:pt x="53369" y="185323"/>
                      <a:pt x="53700" y="185303"/>
                    </a:cubicBezTo>
                    <a:cubicBezTo>
                      <a:pt x="54827" y="185233"/>
                      <a:pt x="55955" y="185188"/>
                      <a:pt x="57080" y="185188"/>
                    </a:cubicBezTo>
                    <a:cubicBezTo>
                      <a:pt x="57409" y="185188"/>
                      <a:pt x="57737" y="185192"/>
                      <a:pt x="58066" y="185200"/>
                    </a:cubicBezTo>
                    <a:cubicBezTo>
                      <a:pt x="58193" y="185203"/>
                      <a:pt x="58320" y="185204"/>
                      <a:pt x="58447" y="185204"/>
                    </a:cubicBezTo>
                    <a:cubicBezTo>
                      <a:pt x="59827" y="185204"/>
                      <a:pt x="61189" y="185030"/>
                      <a:pt x="62557" y="184928"/>
                    </a:cubicBezTo>
                    <a:cubicBezTo>
                      <a:pt x="63001" y="184895"/>
                      <a:pt x="63520" y="184754"/>
                      <a:pt x="63963" y="184691"/>
                    </a:cubicBezTo>
                    <a:cubicBezTo>
                      <a:pt x="64590" y="184601"/>
                      <a:pt x="65150" y="184230"/>
                      <a:pt x="65758" y="184230"/>
                    </a:cubicBezTo>
                    <a:cubicBezTo>
                      <a:pt x="65803" y="184230"/>
                      <a:pt x="65849" y="184233"/>
                      <a:pt x="65895" y="184237"/>
                    </a:cubicBezTo>
                    <a:cubicBezTo>
                      <a:pt x="66103" y="184257"/>
                      <a:pt x="66312" y="184265"/>
                      <a:pt x="66520" y="184265"/>
                    </a:cubicBezTo>
                    <a:cubicBezTo>
                      <a:pt x="67103" y="184265"/>
                      <a:pt x="67681" y="184201"/>
                      <a:pt x="68247" y="184146"/>
                    </a:cubicBezTo>
                    <a:cubicBezTo>
                      <a:pt x="69311" y="184045"/>
                      <a:pt x="70396" y="184037"/>
                      <a:pt x="71452" y="183940"/>
                    </a:cubicBezTo>
                    <a:cubicBezTo>
                      <a:pt x="72480" y="183848"/>
                      <a:pt x="73642" y="183877"/>
                      <a:pt x="74622" y="183681"/>
                    </a:cubicBezTo>
                    <a:cubicBezTo>
                      <a:pt x="75694" y="183466"/>
                      <a:pt x="76791" y="183548"/>
                      <a:pt x="77873" y="183233"/>
                    </a:cubicBezTo>
                    <a:cubicBezTo>
                      <a:pt x="78995" y="182906"/>
                      <a:pt x="80231" y="182765"/>
                      <a:pt x="81436" y="182663"/>
                    </a:cubicBezTo>
                    <a:cubicBezTo>
                      <a:pt x="82101" y="182606"/>
                      <a:pt x="82717" y="182191"/>
                      <a:pt x="83396" y="182191"/>
                    </a:cubicBezTo>
                    <a:cubicBezTo>
                      <a:pt x="83580" y="182191"/>
                      <a:pt x="83768" y="182221"/>
                      <a:pt x="83964" y="182297"/>
                    </a:cubicBezTo>
                    <a:cubicBezTo>
                      <a:pt x="83970" y="182300"/>
                      <a:pt x="83977" y="182301"/>
                      <a:pt x="83985" y="182301"/>
                    </a:cubicBezTo>
                    <a:cubicBezTo>
                      <a:pt x="84057" y="182301"/>
                      <a:pt x="84196" y="182215"/>
                      <a:pt x="84224" y="182146"/>
                    </a:cubicBezTo>
                    <a:cubicBezTo>
                      <a:pt x="84321" y="181910"/>
                      <a:pt x="84517" y="181897"/>
                      <a:pt x="84718" y="181897"/>
                    </a:cubicBezTo>
                    <a:cubicBezTo>
                      <a:pt x="84741" y="181897"/>
                      <a:pt x="84765" y="181897"/>
                      <a:pt x="84789" y="181897"/>
                    </a:cubicBezTo>
                    <a:cubicBezTo>
                      <a:pt x="84982" y="181897"/>
                      <a:pt x="85168" y="181886"/>
                      <a:pt x="85263" y="181672"/>
                    </a:cubicBezTo>
                    <a:cubicBezTo>
                      <a:pt x="85409" y="181763"/>
                      <a:pt x="85546" y="181799"/>
                      <a:pt x="85677" y="181799"/>
                    </a:cubicBezTo>
                    <a:cubicBezTo>
                      <a:pt x="86141" y="181799"/>
                      <a:pt x="86527" y="181342"/>
                      <a:pt x="86993" y="181278"/>
                    </a:cubicBezTo>
                    <a:cubicBezTo>
                      <a:pt x="87467" y="181214"/>
                      <a:pt x="88216" y="181173"/>
                      <a:pt x="88734" y="180570"/>
                    </a:cubicBezTo>
                    <a:cubicBezTo>
                      <a:pt x="88982" y="180281"/>
                      <a:pt x="89812" y="180019"/>
                      <a:pt x="90214" y="179736"/>
                    </a:cubicBezTo>
                    <a:cubicBezTo>
                      <a:pt x="90777" y="179341"/>
                      <a:pt x="91431" y="178636"/>
                      <a:pt x="91940" y="178518"/>
                    </a:cubicBezTo>
                    <a:cubicBezTo>
                      <a:pt x="93303" y="178204"/>
                      <a:pt x="93505" y="176913"/>
                      <a:pt x="94368" y="176237"/>
                    </a:cubicBezTo>
                    <a:cubicBezTo>
                      <a:pt x="94910" y="175813"/>
                      <a:pt x="95064" y="175171"/>
                      <a:pt x="95372" y="174618"/>
                    </a:cubicBezTo>
                    <a:cubicBezTo>
                      <a:pt x="95789" y="173868"/>
                      <a:pt x="96337" y="173124"/>
                      <a:pt x="96495" y="172313"/>
                    </a:cubicBezTo>
                    <a:cubicBezTo>
                      <a:pt x="96706" y="171234"/>
                      <a:pt x="97049" y="170226"/>
                      <a:pt x="97498" y="169244"/>
                    </a:cubicBezTo>
                    <a:cubicBezTo>
                      <a:pt x="97568" y="169092"/>
                      <a:pt x="97687" y="168941"/>
                      <a:pt x="97614" y="168805"/>
                    </a:cubicBezTo>
                    <a:cubicBezTo>
                      <a:pt x="97319" y="168257"/>
                      <a:pt x="97625" y="167670"/>
                      <a:pt x="97717" y="167218"/>
                    </a:cubicBezTo>
                    <a:cubicBezTo>
                      <a:pt x="98032" y="165687"/>
                      <a:pt x="97973" y="164140"/>
                      <a:pt x="98130" y="162609"/>
                    </a:cubicBezTo>
                    <a:cubicBezTo>
                      <a:pt x="98244" y="161529"/>
                      <a:pt x="98247" y="160440"/>
                      <a:pt x="98143" y="159358"/>
                    </a:cubicBezTo>
                    <a:cubicBezTo>
                      <a:pt x="98024" y="158133"/>
                      <a:pt x="98368" y="156883"/>
                      <a:pt x="98192" y="155613"/>
                    </a:cubicBezTo>
                    <a:cubicBezTo>
                      <a:pt x="98108" y="155017"/>
                      <a:pt x="98190" y="154366"/>
                      <a:pt x="98216" y="153744"/>
                    </a:cubicBezTo>
                    <a:cubicBezTo>
                      <a:pt x="98263" y="152614"/>
                      <a:pt x="98245" y="151486"/>
                      <a:pt x="98278" y="150358"/>
                    </a:cubicBezTo>
                    <a:cubicBezTo>
                      <a:pt x="98299" y="149564"/>
                      <a:pt x="98176" y="148779"/>
                      <a:pt x="98263" y="147974"/>
                    </a:cubicBezTo>
                    <a:cubicBezTo>
                      <a:pt x="98337" y="147291"/>
                      <a:pt x="98590" y="146623"/>
                      <a:pt x="98491" y="145916"/>
                    </a:cubicBezTo>
                    <a:cubicBezTo>
                      <a:pt x="98445" y="145588"/>
                      <a:pt x="98274" y="145303"/>
                      <a:pt x="98300" y="144937"/>
                    </a:cubicBezTo>
                    <a:cubicBezTo>
                      <a:pt x="98356" y="144178"/>
                      <a:pt x="98654" y="143420"/>
                      <a:pt x="98365" y="142646"/>
                    </a:cubicBezTo>
                    <a:cubicBezTo>
                      <a:pt x="98291" y="142452"/>
                      <a:pt x="98161" y="142149"/>
                      <a:pt x="98244" y="142049"/>
                    </a:cubicBezTo>
                    <a:cubicBezTo>
                      <a:pt x="98977" y="141156"/>
                      <a:pt x="98196" y="140165"/>
                      <a:pt x="98472" y="139223"/>
                    </a:cubicBezTo>
                    <a:cubicBezTo>
                      <a:pt x="98806" y="138082"/>
                      <a:pt x="98147" y="136860"/>
                      <a:pt x="98603" y="135689"/>
                    </a:cubicBezTo>
                    <a:cubicBezTo>
                      <a:pt x="98645" y="135582"/>
                      <a:pt x="98605" y="135403"/>
                      <a:pt x="98537" y="135301"/>
                    </a:cubicBezTo>
                    <a:cubicBezTo>
                      <a:pt x="98160" y="134743"/>
                      <a:pt x="98414" y="134009"/>
                      <a:pt x="98528" y="133612"/>
                    </a:cubicBezTo>
                    <a:cubicBezTo>
                      <a:pt x="98789" y="132693"/>
                      <a:pt x="98347" y="131830"/>
                      <a:pt x="98680" y="130873"/>
                    </a:cubicBezTo>
                    <a:cubicBezTo>
                      <a:pt x="98963" y="130061"/>
                      <a:pt x="98746" y="128949"/>
                      <a:pt x="98770" y="127981"/>
                    </a:cubicBezTo>
                    <a:cubicBezTo>
                      <a:pt x="98807" y="126493"/>
                      <a:pt x="98796" y="124999"/>
                      <a:pt x="98936" y="123507"/>
                    </a:cubicBezTo>
                    <a:cubicBezTo>
                      <a:pt x="99013" y="122684"/>
                      <a:pt x="98965" y="121807"/>
                      <a:pt x="99002" y="120982"/>
                    </a:cubicBezTo>
                    <a:cubicBezTo>
                      <a:pt x="99072" y="119429"/>
                      <a:pt x="98998" y="117872"/>
                      <a:pt x="99128" y="116322"/>
                    </a:cubicBezTo>
                    <a:cubicBezTo>
                      <a:pt x="99244" y="114952"/>
                      <a:pt x="99152" y="113574"/>
                      <a:pt x="99244" y="112198"/>
                    </a:cubicBezTo>
                    <a:cubicBezTo>
                      <a:pt x="99272" y="111777"/>
                      <a:pt x="99417" y="111342"/>
                      <a:pt x="99332" y="110848"/>
                    </a:cubicBezTo>
                    <a:cubicBezTo>
                      <a:pt x="99179" y="109953"/>
                      <a:pt x="99070" y="108993"/>
                      <a:pt x="99143" y="108098"/>
                    </a:cubicBezTo>
                    <a:cubicBezTo>
                      <a:pt x="99214" y="107227"/>
                      <a:pt x="99127" y="106377"/>
                      <a:pt x="99158" y="105520"/>
                    </a:cubicBezTo>
                    <a:cubicBezTo>
                      <a:pt x="99191" y="104613"/>
                      <a:pt x="98792" y="103722"/>
                      <a:pt x="99033" y="102828"/>
                    </a:cubicBezTo>
                    <a:cubicBezTo>
                      <a:pt x="99236" y="102076"/>
                      <a:pt x="98989" y="101333"/>
                      <a:pt x="99015" y="100592"/>
                    </a:cubicBezTo>
                    <a:cubicBezTo>
                      <a:pt x="99038" y="99940"/>
                      <a:pt x="98877" y="99149"/>
                      <a:pt x="98928" y="98491"/>
                    </a:cubicBezTo>
                    <a:cubicBezTo>
                      <a:pt x="99038" y="97085"/>
                      <a:pt x="98877" y="95695"/>
                      <a:pt x="98791" y="94320"/>
                    </a:cubicBezTo>
                    <a:cubicBezTo>
                      <a:pt x="98707" y="92984"/>
                      <a:pt x="99084" y="91669"/>
                      <a:pt x="98780" y="90315"/>
                    </a:cubicBezTo>
                    <a:cubicBezTo>
                      <a:pt x="98661" y="89788"/>
                      <a:pt x="98782" y="89092"/>
                      <a:pt x="98855" y="88487"/>
                    </a:cubicBezTo>
                    <a:cubicBezTo>
                      <a:pt x="98995" y="87314"/>
                      <a:pt x="98393" y="86251"/>
                      <a:pt x="98459" y="85087"/>
                    </a:cubicBezTo>
                    <a:cubicBezTo>
                      <a:pt x="98492" y="84495"/>
                      <a:pt x="99033" y="83977"/>
                      <a:pt x="98734" y="83384"/>
                    </a:cubicBezTo>
                    <a:cubicBezTo>
                      <a:pt x="98430" y="82784"/>
                      <a:pt x="98761" y="82256"/>
                      <a:pt x="98866" y="81728"/>
                    </a:cubicBezTo>
                    <a:cubicBezTo>
                      <a:pt x="98956" y="81277"/>
                      <a:pt x="99156" y="80866"/>
                      <a:pt x="99089" y="80369"/>
                    </a:cubicBezTo>
                    <a:cubicBezTo>
                      <a:pt x="99040" y="79998"/>
                      <a:pt x="99108" y="79615"/>
                      <a:pt x="99200" y="79227"/>
                    </a:cubicBezTo>
                    <a:cubicBezTo>
                      <a:pt x="99263" y="78960"/>
                      <a:pt x="99429" y="78528"/>
                      <a:pt x="99246" y="78163"/>
                    </a:cubicBezTo>
                    <a:cubicBezTo>
                      <a:pt x="98899" y="77474"/>
                      <a:pt x="99143" y="76744"/>
                      <a:pt x="99171" y="76039"/>
                    </a:cubicBezTo>
                    <a:cubicBezTo>
                      <a:pt x="99214" y="74991"/>
                      <a:pt x="99322" y="73946"/>
                      <a:pt x="99220" y="72899"/>
                    </a:cubicBezTo>
                    <a:cubicBezTo>
                      <a:pt x="99163" y="72315"/>
                      <a:pt x="99480" y="71713"/>
                      <a:pt x="99039" y="71110"/>
                    </a:cubicBezTo>
                    <a:cubicBezTo>
                      <a:pt x="98952" y="70991"/>
                      <a:pt x="99320" y="70264"/>
                      <a:pt x="99282" y="69806"/>
                    </a:cubicBezTo>
                    <a:cubicBezTo>
                      <a:pt x="99240" y="69310"/>
                      <a:pt x="99627" y="68758"/>
                      <a:pt x="99113" y="68312"/>
                    </a:cubicBezTo>
                    <a:cubicBezTo>
                      <a:pt x="99034" y="68245"/>
                      <a:pt x="98964" y="68103"/>
                      <a:pt x="99074" y="68021"/>
                    </a:cubicBezTo>
                    <a:cubicBezTo>
                      <a:pt x="99649" y="67591"/>
                      <a:pt x="98884" y="66933"/>
                      <a:pt x="99319" y="66528"/>
                    </a:cubicBezTo>
                    <a:cubicBezTo>
                      <a:pt x="99756" y="66120"/>
                      <a:pt x="98625" y="65611"/>
                      <a:pt x="99445" y="65285"/>
                    </a:cubicBezTo>
                    <a:cubicBezTo>
                      <a:pt x="99102" y="64641"/>
                      <a:pt x="99346" y="64017"/>
                      <a:pt x="99519" y="63394"/>
                    </a:cubicBezTo>
                    <a:cubicBezTo>
                      <a:pt x="99552" y="63273"/>
                      <a:pt x="99564" y="63192"/>
                      <a:pt x="99455" y="63117"/>
                    </a:cubicBezTo>
                    <a:cubicBezTo>
                      <a:pt x="99080" y="62858"/>
                      <a:pt x="99228" y="62315"/>
                      <a:pt x="99313" y="62184"/>
                    </a:cubicBezTo>
                    <a:cubicBezTo>
                      <a:pt x="99995" y="61144"/>
                      <a:pt x="99520" y="59967"/>
                      <a:pt x="99765" y="58878"/>
                    </a:cubicBezTo>
                    <a:cubicBezTo>
                      <a:pt x="99903" y="58263"/>
                      <a:pt x="99514" y="57557"/>
                      <a:pt x="99944" y="56921"/>
                    </a:cubicBezTo>
                    <a:cubicBezTo>
                      <a:pt x="100068" y="56740"/>
                      <a:pt x="99936" y="56635"/>
                      <a:pt x="99729" y="56597"/>
                    </a:cubicBezTo>
                    <a:cubicBezTo>
                      <a:pt x="99633" y="56580"/>
                      <a:pt x="99507" y="56406"/>
                      <a:pt x="99596" y="56355"/>
                    </a:cubicBezTo>
                    <a:cubicBezTo>
                      <a:pt x="100354" y="55904"/>
                      <a:pt x="99823" y="55193"/>
                      <a:pt x="99907" y="54632"/>
                    </a:cubicBezTo>
                    <a:cubicBezTo>
                      <a:pt x="100055" y="53624"/>
                      <a:pt x="99622" y="52567"/>
                      <a:pt x="100057" y="51552"/>
                    </a:cubicBezTo>
                    <a:cubicBezTo>
                      <a:pt x="100078" y="51503"/>
                      <a:pt x="100113" y="51434"/>
                      <a:pt x="100095" y="51401"/>
                    </a:cubicBezTo>
                    <a:cubicBezTo>
                      <a:pt x="99713" y="50712"/>
                      <a:pt x="99898" y="49868"/>
                      <a:pt x="99994" y="49270"/>
                    </a:cubicBezTo>
                    <a:cubicBezTo>
                      <a:pt x="100160" y="48238"/>
                      <a:pt x="99950" y="47231"/>
                      <a:pt x="100042" y="46219"/>
                    </a:cubicBezTo>
                    <a:cubicBezTo>
                      <a:pt x="100077" y="45831"/>
                      <a:pt x="100614" y="45286"/>
                      <a:pt x="100056" y="44856"/>
                    </a:cubicBezTo>
                    <a:cubicBezTo>
                      <a:pt x="100542" y="44554"/>
                      <a:pt x="100631" y="44310"/>
                      <a:pt x="99962" y="44159"/>
                    </a:cubicBezTo>
                    <a:cubicBezTo>
                      <a:pt x="99924" y="44150"/>
                      <a:pt x="99893" y="43947"/>
                      <a:pt x="99894" y="43947"/>
                    </a:cubicBezTo>
                    <a:cubicBezTo>
                      <a:pt x="100751" y="43677"/>
                      <a:pt x="100177" y="43014"/>
                      <a:pt x="100051" y="42772"/>
                    </a:cubicBezTo>
                    <a:cubicBezTo>
                      <a:pt x="99629" y="41974"/>
                      <a:pt x="100207" y="41253"/>
                      <a:pt x="100128" y="40464"/>
                    </a:cubicBezTo>
                    <a:cubicBezTo>
                      <a:pt x="100057" y="39773"/>
                      <a:pt x="100283" y="38904"/>
                      <a:pt x="100210" y="38130"/>
                    </a:cubicBezTo>
                    <a:cubicBezTo>
                      <a:pt x="100152" y="37522"/>
                      <a:pt x="101053" y="36855"/>
                      <a:pt x="100117" y="36302"/>
                    </a:cubicBezTo>
                    <a:cubicBezTo>
                      <a:pt x="100102" y="36292"/>
                      <a:pt x="100134" y="36136"/>
                      <a:pt x="100183" y="36090"/>
                    </a:cubicBezTo>
                    <a:cubicBezTo>
                      <a:pt x="100567" y="35731"/>
                      <a:pt x="100723" y="35436"/>
                      <a:pt x="100352" y="34888"/>
                    </a:cubicBezTo>
                    <a:cubicBezTo>
                      <a:pt x="100203" y="34670"/>
                      <a:pt x="100788" y="34135"/>
                      <a:pt x="100623" y="33639"/>
                    </a:cubicBezTo>
                    <a:cubicBezTo>
                      <a:pt x="100606" y="33588"/>
                      <a:pt x="100619" y="33528"/>
                      <a:pt x="100602" y="33477"/>
                    </a:cubicBezTo>
                    <a:cubicBezTo>
                      <a:pt x="100365" y="32770"/>
                      <a:pt x="100379" y="32019"/>
                      <a:pt x="100620" y="31270"/>
                    </a:cubicBezTo>
                    <a:cubicBezTo>
                      <a:pt x="100656" y="31157"/>
                      <a:pt x="100631" y="30954"/>
                      <a:pt x="100553" y="30889"/>
                    </a:cubicBezTo>
                    <a:cubicBezTo>
                      <a:pt x="100300" y="30679"/>
                      <a:pt x="100388" y="30454"/>
                      <a:pt x="100459" y="30216"/>
                    </a:cubicBezTo>
                    <a:cubicBezTo>
                      <a:pt x="100670" y="29519"/>
                      <a:pt x="100393" y="28831"/>
                      <a:pt x="100412" y="28134"/>
                    </a:cubicBezTo>
                    <a:cubicBezTo>
                      <a:pt x="100429" y="27482"/>
                      <a:pt x="100387" y="26816"/>
                      <a:pt x="100376" y="26173"/>
                    </a:cubicBezTo>
                    <a:cubicBezTo>
                      <a:pt x="100362" y="25352"/>
                      <a:pt x="100584" y="24499"/>
                      <a:pt x="100616" y="23648"/>
                    </a:cubicBezTo>
                    <a:cubicBezTo>
                      <a:pt x="100636" y="23167"/>
                      <a:pt x="100359" y="22757"/>
                      <a:pt x="100424" y="22235"/>
                    </a:cubicBezTo>
                    <a:cubicBezTo>
                      <a:pt x="100499" y="21631"/>
                      <a:pt x="100948" y="20907"/>
                      <a:pt x="100215" y="20362"/>
                    </a:cubicBezTo>
                    <a:cubicBezTo>
                      <a:pt x="100195" y="20348"/>
                      <a:pt x="100279" y="20105"/>
                      <a:pt x="100331" y="20098"/>
                    </a:cubicBezTo>
                    <a:cubicBezTo>
                      <a:pt x="100795" y="20039"/>
                      <a:pt x="100536" y="19782"/>
                      <a:pt x="100485" y="19584"/>
                    </a:cubicBezTo>
                    <a:cubicBezTo>
                      <a:pt x="100431" y="19374"/>
                      <a:pt x="100262" y="19109"/>
                      <a:pt x="100336" y="18967"/>
                    </a:cubicBezTo>
                    <a:cubicBezTo>
                      <a:pt x="100632" y="18387"/>
                      <a:pt x="100547" y="17837"/>
                      <a:pt x="100399" y="17245"/>
                    </a:cubicBezTo>
                    <a:cubicBezTo>
                      <a:pt x="100272" y="16742"/>
                      <a:pt x="100438" y="16210"/>
                      <a:pt x="100293" y="15682"/>
                    </a:cubicBezTo>
                    <a:cubicBezTo>
                      <a:pt x="100088" y="14934"/>
                      <a:pt x="100034" y="14144"/>
                      <a:pt x="99812" y="13403"/>
                    </a:cubicBezTo>
                    <a:cubicBezTo>
                      <a:pt x="99646" y="12847"/>
                      <a:pt x="99324" y="12306"/>
                      <a:pt x="99168" y="11770"/>
                    </a:cubicBezTo>
                    <a:cubicBezTo>
                      <a:pt x="98541" y="9607"/>
                      <a:pt x="96924" y="8232"/>
                      <a:pt x="95329" y="6909"/>
                    </a:cubicBezTo>
                    <a:cubicBezTo>
                      <a:pt x="94331" y="6081"/>
                      <a:pt x="93016" y="5620"/>
                      <a:pt x="91871" y="4970"/>
                    </a:cubicBezTo>
                    <a:cubicBezTo>
                      <a:pt x="90542" y="4213"/>
                      <a:pt x="89158" y="3558"/>
                      <a:pt x="87730" y="3008"/>
                    </a:cubicBezTo>
                    <a:cubicBezTo>
                      <a:pt x="87139" y="2781"/>
                      <a:pt x="86474" y="2491"/>
                      <a:pt x="85878" y="2491"/>
                    </a:cubicBezTo>
                    <a:cubicBezTo>
                      <a:pt x="85777" y="2491"/>
                      <a:pt x="85678" y="2499"/>
                      <a:pt x="85582" y="2518"/>
                    </a:cubicBezTo>
                    <a:cubicBezTo>
                      <a:pt x="85370" y="2558"/>
                      <a:pt x="85149" y="2576"/>
                      <a:pt x="84937" y="2576"/>
                    </a:cubicBezTo>
                    <a:cubicBezTo>
                      <a:pt x="84557" y="2576"/>
                      <a:pt x="84203" y="2519"/>
                      <a:pt x="83972" y="2433"/>
                    </a:cubicBezTo>
                    <a:cubicBezTo>
                      <a:pt x="82640" y="1938"/>
                      <a:pt x="81290" y="1792"/>
                      <a:pt x="79911" y="1717"/>
                    </a:cubicBezTo>
                    <a:cubicBezTo>
                      <a:pt x="78803" y="1655"/>
                      <a:pt x="77703" y="1451"/>
                      <a:pt x="76591" y="1451"/>
                    </a:cubicBezTo>
                    <a:cubicBezTo>
                      <a:pt x="76318" y="1451"/>
                      <a:pt x="76045" y="1463"/>
                      <a:pt x="75771" y="1493"/>
                    </a:cubicBezTo>
                    <a:cubicBezTo>
                      <a:pt x="75762" y="1493"/>
                      <a:pt x="75753" y="1494"/>
                      <a:pt x="75744" y="1494"/>
                    </a:cubicBezTo>
                    <a:cubicBezTo>
                      <a:pt x="75522" y="1494"/>
                      <a:pt x="75295" y="1208"/>
                      <a:pt x="75071" y="1208"/>
                    </a:cubicBezTo>
                    <a:cubicBezTo>
                      <a:pt x="74956" y="1208"/>
                      <a:pt x="74842" y="1283"/>
                      <a:pt x="74730" y="1509"/>
                    </a:cubicBezTo>
                    <a:cubicBezTo>
                      <a:pt x="74659" y="1436"/>
                      <a:pt x="74601" y="1340"/>
                      <a:pt x="74516" y="1295"/>
                    </a:cubicBezTo>
                    <a:cubicBezTo>
                      <a:pt x="74178" y="1118"/>
                      <a:pt x="73628" y="761"/>
                      <a:pt x="73466" y="761"/>
                    </a:cubicBezTo>
                    <a:cubicBezTo>
                      <a:pt x="73450" y="761"/>
                      <a:pt x="73437" y="765"/>
                      <a:pt x="73429" y="773"/>
                    </a:cubicBezTo>
                    <a:cubicBezTo>
                      <a:pt x="73252" y="964"/>
                      <a:pt x="73071" y="1027"/>
                      <a:pt x="72895" y="1027"/>
                    </a:cubicBezTo>
                    <a:cubicBezTo>
                      <a:pt x="72642" y="1027"/>
                      <a:pt x="72402" y="896"/>
                      <a:pt x="72207" y="831"/>
                    </a:cubicBezTo>
                    <a:cubicBezTo>
                      <a:pt x="71367" y="548"/>
                      <a:pt x="70493" y="679"/>
                      <a:pt x="69635" y="466"/>
                    </a:cubicBezTo>
                    <a:cubicBezTo>
                      <a:pt x="69146" y="345"/>
                      <a:pt x="68607" y="292"/>
                      <a:pt x="68074" y="292"/>
                    </a:cubicBezTo>
                    <a:cubicBezTo>
                      <a:pt x="67566" y="292"/>
                      <a:pt x="67063" y="340"/>
                      <a:pt x="66612" y="422"/>
                    </a:cubicBezTo>
                    <a:cubicBezTo>
                      <a:pt x="66374" y="465"/>
                      <a:pt x="66140" y="481"/>
                      <a:pt x="65909" y="481"/>
                    </a:cubicBezTo>
                    <a:cubicBezTo>
                      <a:pt x="65261" y="481"/>
                      <a:pt x="64634" y="357"/>
                      <a:pt x="63998" y="357"/>
                    </a:cubicBezTo>
                    <a:cubicBezTo>
                      <a:pt x="63764" y="357"/>
                      <a:pt x="63528" y="373"/>
                      <a:pt x="63290" y="420"/>
                    </a:cubicBezTo>
                    <a:cubicBezTo>
                      <a:pt x="62932" y="489"/>
                      <a:pt x="62556" y="510"/>
                      <a:pt x="62176" y="510"/>
                    </a:cubicBezTo>
                    <a:cubicBezTo>
                      <a:pt x="61737" y="510"/>
                      <a:pt x="61294" y="482"/>
                      <a:pt x="60868" y="471"/>
                    </a:cubicBezTo>
                    <a:cubicBezTo>
                      <a:pt x="59512" y="432"/>
                      <a:pt x="58157" y="464"/>
                      <a:pt x="56802" y="433"/>
                    </a:cubicBezTo>
                    <a:cubicBezTo>
                      <a:pt x="56053" y="418"/>
                      <a:pt x="55246" y="463"/>
                      <a:pt x="54570" y="205"/>
                    </a:cubicBezTo>
                    <a:cubicBezTo>
                      <a:pt x="54155" y="47"/>
                      <a:pt x="53741" y="0"/>
                      <a:pt x="533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68569" tIns="68569" rIns="68569" bIns="68569" anchor="ctr"/>
              <a:lstStyle/>
              <a:p>
                <a:endParaRPr lang="en-US" sz="1013"/>
              </a:p>
            </p:txBody>
          </p:sp>
        </p:grpSp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252750" y="1299559"/>
              <a:ext cx="479226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650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en-US" altLang="en-US" sz="2800" b="1">
                  <a:solidFill>
                    <a:srgbClr val="002060"/>
                  </a:solidFill>
                  <a:latin typeface="+mn-lt"/>
                  <a:cs typeface="#9Slide03 Arima Madurai Bold" panose="00000800000000000000" pitchFamily="2" charset="0"/>
                </a:rPr>
                <a:t>Hình thức: Hoạt động</a:t>
              </a:r>
              <a:r>
                <a:rPr lang="vi-VN" altLang="en-US" sz="2800" b="1">
                  <a:solidFill>
                    <a:srgbClr val="002060"/>
                  </a:solidFill>
                  <a:latin typeface="+mn-lt"/>
                  <a:cs typeface="#9Slide03 Arima Madurai Bold" panose="00000800000000000000" pitchFamily="2" charset="0"/>
                </a:rPr>
                <a:t> nhóm</a:t>
              </a:r>
              <a:endParaRPr lang="en-US" altLang="en-US" sz="2800" b="1">
                <a:solidFill>
                  <a:srgbClr val="002060"/>
                </a:solidFill>
                <a:latin typeface="+mn-lt"/>
                <a:cs typeface="#9Slide03 Arima Madurai Bold" panose="00000800000000000000" pitchFamily="2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09344" y="2873708"/>
              <a:ext cx="2972991" cy="52322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just">
                <a:defRPr/>
              </a:pPr>
              <a:r>
                <a:rPr lang="en-US" sz="2800" b="1" dirty="0" err="1">
                  <a:solidFill>
                    <a:schemeClr val="tx1"/>
                  </a:solidFill>
                  <a:latin typeface="+mn-lt"/>
                  <a:cs typeface="#9Slide03 Arima Madurai Bold" panose="00000800000000000000" pitchFamily="2" charset="0"/>
                </a:rPr>
                <a:t>Thời</a:t>
              </a:r>
              <a:r>
                <a:rPr lang="en-US" sz="2800" b="1" dirty="0">
                  <a:solidFill>
                    <a:schemeClr val="tx1"/>
                  </a:solidFill>
                  <a:latin typeface="+mn-lt"/>
                  <a:cs typeface="#9Slide03 Arima Madurai Bold" panose="000008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+mn-lt"/>
                  <a:cs typeface="#9Slide03 Arima Madurai Bold" panose="00000800000000000000" pitchFamily="2" charset="0"/>
                </a:rPr>
                <a:t>gian</a:t>
              </a:r>
              <a:r>
                <a:rPr lang="en-US" sz="2800" b="1">
                  <a:solidFill>
                    <a:schemeClr val="tx1"/>
                  </a:solidFill>
                  <a:latin typeface="+mn-lt"/>
                  <a:cs typeface="#9Slide03 Arima Madurai Bold" panose="00000800000000000000" pitchFamily="2" charset="0"/>
                </a:rPr>
                <a:t>: </a:t>
              </a:r>
              <a:r>
                <a:rPr lang="vi-VN" sz="2800" b="1">
                  <a:solidFill>
                    <a:schemeClr val="tx1"/>
                  </a:solidFill>
                  <a:latin typeface="+mn-lt"/>
                  <a:cs typeface="#9Slide03 Arima Madurai Bold" panose="00000800000000000000" pitchFamily="2" charset="0"/>
                </a:rPr>
                <a:t>3</a:t>
              </a:r>
              <a:r>
                <a:rPr lang="en-US" sz="2800" b="1">
                  <a:solidFill>
                    <a:schemeClr val="tx1"/>
                  </a:solidFill>
                  <a:latin typeface="+mn-lt"/>
                  <a:cs typeface="#9Slide03 Arima Madurai Bold" panose="000008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+mn-lt"/>
                  <a:cs typeface="#9Slide03 Arima Madurai Bold" panose="00000800000000000000" pitchFamily="2" charset="0"/>
                </a:rPr>
                <a:t>phút</a:t>
              </a:r>
              <a:endParaRPr lang="en-US" sz="2800" b="1" dirty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endParaRPr>
            </a:p>
          </p:txBody>
        </p:sp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386037" y="1811169"/>
              <a:ext cx="3396298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65088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just"/>
              <a:r>
                <a:rPr lang="en-US" altLang="en-US" sz="2400">
                  <a:solidFill>
                    <a:srgbClr val="C00000"/>
                  </a:solidFill>
                  <a:latin typeface="+mn-lt"/>
                  <a:cs typeface="#9Slide03 Arima Madurai Bold" panose="00000800000000000000" pitchFamily="2" charset="0"/>
                </a:rPr>
                <a:t>Hãy dùng lực kế đo trọng lượng của các quả cân và ghi lại kết quả vào bảng báo cáo.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31587"/>
              </p:ext>
            </p:extLst>
          </p:nvPr>
        </p:nvGraphicFramePr>
        <p:xfrm>
          <a:off x="4386405" y="3209136"/>
          <a:ext cx="4020010" cy="1849755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1314829">
                  <a:extLst>
                    <a:ext uri="{9D8B030D-6E8A-4147-A177-3AD203B41FA5}">
                      <a16:colId xmlns:a16="http://schemas.microsoft.com/office/drawing/2014/main" xmlns="" val="71681688"/>
                    </a:ext>
                  </a:extLst>
                </a:gridCol>
                <a:gridCol w="1351227">
                  <a:extLst>
                    <a:ext uri="{9D8B030D-6E8A-4147-A177-3AD203B41FA5}">
                      <a16:colId xmlns:a16="http://schemas.microsoft.com/office/drawing/2014/main" xmlns="" val="1539190533"/>
                    </a:ext>
                  </a:extLst>
                </a:gridCol>
                <a:gridCol w="1353954">
                  <a:extLst>
                    <a:ext uri="{9D8B030D-6E8A-4147-A177-3AD203B41FA5}">
                      <a16:colId xmlns:a16="http://schemas.microsoft.com/office/drawing/2014/main" xmlns="" val="2010509723"/>
                    </a:ext>
                  </a:extLst>
                </a:gridCol>
              </a:tblGrid>
              <a:tr h="3640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tabLst>
                          <a:tab pos="8101330" algn="l"/>
                        </a:tabLst>
                      </a:pPr>
                      <a:r>
                        <a:rPr lang="vi-VN" sz="1800">
                          <a:effectLst/>
                          <a:latin typeface="+mn-lt"/>
                          <a:cs typeface="#9Slide03 Arima Madurai" panose="00000500000000000000" pitchFamily="2" charset="0"/>
                        </a:rPr>
                        <a:t>Số quả nặng</a:t>
                      </a:r>
                      <a:endParaRPr lang="en-US" sz="1400">
                        <a:effectLst/>
                        <a:latin typeface="+mn-lt"/>
                        <a:ea typeface="Arial" panose="020B060402020202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tabLst>
                          <a:tab pos="8101330" algn="l"/>
                        </a:tabLst>
                      </a:pPr>
                      <a:r>
                        <a:rPr lang="vi-VN" sz="1800">
                          <a:effectLst/>
                          <a:latin typeface="+mn-lt"/>
                          <a:cs typeface="#9Slide03 Arima Madurai" panose="00000500000000000000" pitchFamily="2" charset="0"/>
                        </a:rPr>
                        <a:t>Khối lượng</a:t>
                      </a:r>
                      <a:endParaRPr lang="en-US" sz="1400">
                        <a:effectLst/>
                        <a:latin typeface="+mn-lt"/>
                        <a:ea typeface="Arial" panose="020B060402020202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tabLst>
                          <a:tab pos="8101330" algn="l"/>
                        </a:tabLst>
                      </a:pPr>
                      <a:r>
                        <a:rPr lang="vi-VN" sz="1800">
                          <a:effectLst/>
                          <a:latin typeface="+mn-lt"/>
                          <a:cs typeface="#9Slide03 Arima Madurai" panose="00000500000000000000" pitchFamily="2" charset="0"/>
                        </a:rPr>
                        <a:t>Trọng lượng</a:t>
                      </a:r>
                      <a:endParaRPr lang="en-US" sz="1400">
                        <a:effectLst/>
                        <a:latin typeface="+mn-lt"/>
                        <a:ea typeface="Arial" panose="020B060402020202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2374529"/>
                  </a:ext>
                </a:extLst>
              </a:tr>
              <a:tr h="3640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tabLst>
                          <a:tab pos="8101330" algn="l"/>
                        </a:tabLst>
                      </a:pPr>
                      <a:r>
                        <a:rPr lang="vi-VN" sz="1800">
                          <a:effectLst/>
                          <a:latin typeface="+mn-lt"/>
                          <a:cs typeface="#9Slide03 Arima Madurai" panose="00000500000000000000" pitchFamily="2" charset="0"/>
                        </a:rPr>
                        <a:t>1</a:t>
                      </a:r>
                      <a:endParaRPr lang="en-US" sz="1400">
                        <a:effectLst/>
                        <a:latin typeface="+mn-lt"/>
                        <a:ea typeface="Arial" panose="020B060402020202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tabLst>
                          <a:tab pos="8101330" algn="l"/>
                        </a:tabLst>
                      </a:pPr>
                      <a:r>
                        <a:rPr lang="vi-VN" sz="1800">
                          <a:effectLst/>
                          <a:latin typeface="+mn-lt"/>
                          <a:cs typeface="#9Slide03 Arima Madurai" panose="00000500000000000000" pitchFamily="2" charset="0"/>
                        </a:rPr>
                        <a:t>50g</a:t>
                      </a:r>
                      <a:endParaRPr lang="en-US" sz="1400">
                        <a:effectLst/>
                        <a:latin typeface="+mn-lt"/>
                        <a:ea typeface="Arial" panose="020B060402020202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tabLst>
                          <a:tab pos="8101330" algn="l"/>
                        </a:tabLst>
                      </a:pPr>
                      <a:r>
                        <a:rPr lang="vi-VN" sz="1800">
                          <a:effectLst/>
                          <a:latin typeface="+mn-lt"/>
                          <a:cs typeface="#9Slide03 Arima Madurai" panose="00000500000000000000" pitchFamily="2" charset="0"/>
                        </a:rPr>
                        <a:t> </a:t>
                      </a:r>
                      <a:endParaRPr lang="en-US" sz="1400">
                        <a:effectLst/>
                        <a:latin typeface="+mn-lt"/>
                        <a:ea typeface="Arial" panose="020B060402020202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95637380"/>
                  </a:ext>
                </a:extLst>
              </a:tr>
              <a:tr h="3640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tabLst>
                          <a:tab pos="8101330" algn="l"/>
                        </a:tabLst>
                      </a:pPr>
                      <a:r>
                        <a:rPr lang="vi-VN" sz="1800">
                          <a:effectLst/>
                          <a:latin typeface="+mn-lt"/>
                          <a:cs typeface="#9Slide03 Arima Madurai" panose="00000500000000000000" pitchFamily="2" charset="0"/>
                        </a:rPr>
                        <a:t>2</a:t>
                      </a:r>
                      <a:endParaRPr lang="en-US" sz="1400">
                        <a:effectLst/>
                        <a:latin typeface="+mn-lt"/>
                        <a:ea typeface="Arial" panose="020B060402020202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tabLst>
                          <a:tab pos="8101330" algn="l"/>
                        </a:tabLst>
                      </a:pPr>
                      <a:r>
                        <a:rPr lang="vi-VN" sz="1800">
                          <a:effectLst/>
                          <a:latin typeface="+mn-lt"/>
                          <a:cs typeface="#9Slide03 Arima Madurai" panose="00000500000000000000" pitchFamily="2" charset="0"/>
                        </a:rPr>
                        <a:t>100g</a:t>
                      </a:r>
                      <a:endParaRPr lang="en-US" sz="1400">
                        <a:effectLst/>
                        <a:latin typeface="+mn-lt"/>
                        <a:ea typeface="Arial" panose="020B060402020202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tabLst>
                          <a:tab pos="8101330" algn="l"/>
                        </a:tabLst>
                      </a:pPr>
                      <a:r>
                        <a:rPr lang="vi-VN" sz="1800">
                          <a:effectLst/>
                          <a:latin typeface="+mn-lt"/>
                          <a:cs typeface="#9Slide03 Arima Madurai" panose="00000500000000000000" pitchFamily="2" charset="0"/>
                        </a:rPr>
                        <a:t> </a:t>
                      </a:r>
                      <a:endParaRPr lang="en-US" sz="1400">
                        <a:effectLst/>
                        <a:latin typeface="+mn-lt"/>
                        <a:ea typeface="Arial" panose="020B060402020202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36968072"/>
                  </a:ext>
                </a:extLst>
              </a:tr>
              <a:tr h="3640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tabLst>
                          <a:tab pos="8101330" algn="l"/>
                        </a:tabLst>
                      </a:pPr>
                      <a:r>
                        <a:rPr lang="vi-VN" sz="1800">
                          <a:effectLst/>
                          <a:latin typeface="+mn-lt"/>
                          <a:cs typeface="#9Slide03 Arima Madurai" panose="00000500000000000000" pitchFamily="2" charset="0"/>
                        </a:rPr>
                        <a:t>3</a:t>
                      </a:r>
                      <a:endParaRPr lang="en-US" sz="1400">
                        <a:effectLst/>
                        <a:latin typeface="+mn-lt"/>
                        <a:ea typeface="Arial" panose="020B060402020202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tabLst>
                          <a:tab pos="8101330" algn="l"/>
                        </a:tabLst>
                      </a:pPr>
                      <a:r>
                        <a:rPr lang="vi-VN" sz="1800">
                          <a:effectLst/>
                          <a:latin typeface="+mn-lt"/>
                          <a:cs typeface="#9Slide03 Arima Madurai" panose="00000500000000000000" pitchFamily="2" charset="0"/>
                        </a:rPr>
                        <a:t>150g</a:t>
                      </a:r>
                      <a:endParaRPr lang="en-US" sz="1400">
                        <a:effectLst/>
                        <a:latin typeface="+mn-lt"/>
                        <a:ea typeface="Arial" panose="020B060402020202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tabLst>
                          <a:tab pos="8101330" algn="l"/>
                        </a:tabLst>
                      </a:pPr>
                      <a:r>
                        <a:rPr lang="vi-VN" sz="1800">
                          <a:effectLst/>
                          <a:latin typeface="+mn-lt"/>
                          <a:cs typeface="#9Slide03 Arima Madurai" panose="00000500000000000000" pitchFamily="2" charset="0"/>
                        </a:rPr>
                        <a:t> </a:t>
                      </a:r>
                      <a:endParaRPr lang="en-US" sz="1400">
                        <a:effectLst/>
                        <a:latin typeface="+mn-lt"/>
                        <a:ea typeface="Arial" panose="020B060402020202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06604885"/>
                  </a:ext>
                </a:extLst>
              </a:tr>
              <a:tr h="3640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tabLst>
                          <a:tab pos="8101330" algn="l"/>
                        </a:tabLst>
                      </a:pPr>
                      <a:r>
                        <a:rPr lang="vi-VN" sz="1800">
                          <a:effectLst/>
                          <a:latin typeface="+mn-lt"/>
                          <a:cs typeface="#9Slide03 Arima Madurai" panose="00000500000000000000" pitchFamily="2" charset="0"/>
                        </a:rPr>
                        <a:t>4</a:t>
                      </a:r>
                      <a:endParaRPr lang="en-US" sz="1400">
                        <a:effectLst/>
                        <a:latin typeface="+mn-lt"/>
                        <a:ea typeface="Arial" panose="020B060402020202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tabLst>
                          <a:tab pos="8101330" algn="l"/>
                        </a:tabLst>
                      </a:pPr>
                      <a:r>
                        <a:rPr lang="vi-VN" sz="1800">
                          <a:effectLst/>
                          <a:latin typeface="+mn-lt"/>
                          <a:cs typeface="#9Slide03 Arima Madurai" panose="00000500000000000000" pitchFamily="2" charset="0"/>
                        </a:rPr>
                        <a:t>200g</a:t>
                      </a:r>
                      <a:endParaRPr lang="en-US" sz="1400">
                        <a:effectLst/>
                        <a:latin typeface="+mn-lt"/>
                        <a:ea typeface="Arial" panose="020B060402020202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tabLst>
                          <a:tab pos="8101330" algn="l"/>
                        </a:tabLst>
                      </a:pPr>
                      <a:r>
                        <a:rPr lang="vi-VN" sz="1800">
                          <a:effectLst/>
                          <a:latin typeface="+mn-lt"/>
                          <a:cs typeface="#9Slide03 Arima Madurai" panose="00000500000000000000" pitchFamily="2" charset="0"/>
                        </a:rPr>
                        <a:t> </a:t>
                      </a:r>
                      <a:endParaRPr lang="en-US" sz="1400">
                        <a:effectLst/>
                        <a:latin typeface="+mn-lt"/>
                        <a:ea typeface="Arial" panose="020B0604020202020204" pitchFamily="34" charset="0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01201743"/>
                  </a:ext>
                </a:extLst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5494213" y="563991"/>
            <a:ext cx="3464361" cy="2537709"/>
            <a:chOff x="5494213" y="563991"/>
            <a:chExt cx="3464361" cy="2537709"/>
          </a:xfrm>
        </p:grpSpPr>
        <p:grpSp>
          <p:nvGrpSpPr>
            <p:cNvPr id="25" name="Group 24"/>
            <p:cNvGrpSpPr/>
            <p:nvPr/>
          </p:nvGrpSpPr>
          <p:grpSpPr>
            <a:xfrm>
              <a:off x="5494213" y="563991"/>
              <a:ext cx="3464361" cy="2537709"/>
              <a:chOff x="388758" y="1580231"/>
              <a:chExt cx="5548668" cy="2537709"/>
            </a:xfrm>
          </p:grpSpPr>
          <p:grpSp>
            <p:nvGrpSpPr>
              <p:cNvPr id="26" name="Group 8"/>
              <p:cNvGrpSpPr>
                <a:grpSpLocks/>
              </p:cNvGrpSpPr>
              <p:nvPr/>
            </p:nvGrpSpPr>
            <p:grpSpPr bwMode="auto">
              <a:xfrm>
                <a:off x="1444839" y="1580231"/>
                <a:ext cx="1748925" cy="2476731"/>
                <a:chOff x="5864225" y="1676400"/>
                <a:chExt cx="1641475" cy="3382170"/>
              </a:xfrm>
            </p:grpSpPr>
            <p:pic>
              <p:nvPicPr>
                <p:cNvPr id="35" name="Picture 6" descr="5"/>
                <p:cNvPicPr>
                  <a:picLocks noChangeAspect="1" noChangeArrowheads="1"/>
                </p:cNvPicPr>
                <p:nvPr/>
              </p:nvPicPr>
              <p:blipFill>
                <a:blip r:embed="rId5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1500000">
                  <a:off x="6869113" y="2667000"/>
                  <a:ext cx="523875" cy="952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6" name="Picture 7" descr="loxodo3"/>
                <p:cNvPicPr>
                  <a:picLocks noChangeAspect="1" noChangeArrowheads="1" noCrop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6881232">
                  <a:off x="6654801" y="2881312"/>
                  <a:ext cx="952500" cy="523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7" name="Rectangle 8"/>
                <p:cNvSpPr>
                  <a:spLocks noChangeArrowheads="1"/>
                </p:cNvSpPr>
                <p:nvPr/>
              </p:nvSpPr>
              <p:spPr bwMode="auto">
                <a:xfrm rot="2700000" flipV="1">
                  <a:off x="7161213" y="4551363"/>
                  <a:ext cx="69850" cy="71437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miter lim="800000"/>
                  <a:headEnd/>
                  <a:tailEnd/>
                </a:ln>
                <a:scene3d>
                  <a:camera prst="legacyPerspectiveFront">
                    <a:rot lat="18000000" lon="0" rev="0"/>
                  </a:camera>
                  <a:lightRig rig="legacyFlat4" dir="b"/>
                </a:scene3d>
                <a:sp3d extrusionH="49200" prstMaterial="legacyMatte">
                  <a:bevelT w="13500" h="13500" prst="angle"/>
                  <a:bevelB w="13500" h="13500" prst="angle"/>
                  <a:extrusionClr>
                    <a:schemeClr val="bg2"/>
                  </a:extrusionClr>
                  <a:contourClr>
                    <a:schemeClr val="bg2"/>
                  </a:contourClr>
                </a:sp3d>
              </p:spPr>
              <p:txBody>
                <a:bodyPr wrap="none" anchor="ctr">
                  <a:flatTx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8" name="Rectangle 9"/>
                <p:cNvSpPr>
                  <a:spLocks noChangeArrowheads="1"/>
                </p:cNvSpPr>
                <p:nvPr/>
              </p:nvSpPr>
              <p:spPr bwMode="auto">
                <a:xfrm rot="2700000" flipV="1">
                  <a:off x="5864225" y="4384675"/>
                  <a:ext cx="69850" cy="69850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miter lim="800000"/>
                  <a:headEnd/>
                  <a:tailEnd/>
                </a:ln>
                <a:scene3d>
                  <a:camera prst="legacyPerspectiveFront">
                    <a:rot lat="18600000" lon="0" rev="0"/>
                  </a:camera>
                  <a:lightRig rig="legacyFlat4" dir="b"/>
                </a:scene3d>
                <a:sp3d extrusionH="49200" prstMaterial="legacyMatte">
                  <a:bevelT w="13500" h="13500" prst="angle"/>
                  <a:bevelB w="13500" h="13500" prst="angle"/>
                  <a:extrusionClr>
                    <a:schemeClr val="bg2"/>
                  </a:extrusionClr>
                  <a:contourClr>
                    <a:schemeClr val="bg2"/>
                  </a:contourClr>
                </a:sp3d>
              </p:spPr>
              <p:txBody>
                <a:bodyPr wrap="none" anchor="ctr">
                  <a:flatTx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9" name="AutoShape 10"/>
                <p:cNvSpPr>
                  <a:spLocks noChangeArrowheads="1"/>
                </p:cNvSpPr>
                <p:nvPr/>
              </p:nvSpPr>
              <p:spPr bwMode="auto">
                <a:xfrm rot="7020000">
                  <a:off x="6065846" y="1693808"/>
                  <a:ext cx="79356" cy="438150"/>
                </a:xfrm>
                <a:prstGeom prst="can">
                  <a:avLst>
                    <a:gd name="adj" fmla="val 71300"/>
                  </a:avLst>
                </a:pr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0" name="Rectangle 11"/>
                <p:cNvSpPr>
                  <a:spLocks noChangeArrowheads="1"/>
                </p:cNvSpPr>
                <p:nvPr/>
              </p:nvSpPr>
              <p:spPr bwMode="auto">
                <a:xfrm rot="2700000" flipV="1">
                  <a:off x="6218238" y="1881188"/>
                  <a:ext cx="265112" cy="174625"/>
                </a:xfrm>
                <a:prstGeom prst="rect">
                  <a:avLst/>
                </a:prstGeom>
                <a:solidFill>
                  <a:srgbClr val="5F5F5F"/>
                </a:solidFill>
                <a:ln w="9525">
                  <a:miter lim="800000"/>
                  <a:headEnd/>
                  <a:tailEnd/>
                </a:ln>
                <a:scene3d>
                  <a:camera prst="legacyPerspectiveFront">
                    <a:rot lat="18000000" lon="0" rev="0"/>
                  </a:camera>
                  <a:lightRig rig="legacyFlat4" dir="b"/>
                </a:scene3d>
                <a:sp3d extrusionH="163500" prstMaterial="legacyMatte">
                  <a:bevelT w="13500" h="13500" prst="angle"/>
                  <a:bevelB w="13500" h="13500" prst="angle"/>
                  <a:extrusionClr>
                    <a:schemeClr val="bg2"/>
                  </a:extrusionClr>
                  <a:contourClr>
                    <a:srgbClr val="5F5F5F"/>
                  </a:contourClr>
                </a:sp3d>
              </p:spPr>
              <p:txBody>
                <a:bodyPr wrap="none" anchor="ctr">
                  <a:flatTx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1" name="Rectangle 12"/>
                <p:cNvSpPr>
                  <a:spLocks noChangeArrowheads="1"/>
                </p:cNvSpPr>
                <p:nvPr/>
              </p:nvSpPr>
              <p:spPr bwMode="auto">
                <a:xfrm rot="2700000" flipV="1">
                  <a:off x="6648450" y="4881563"/>
                  <a:ext cx="69850" cy="71437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miter lim="800000"/>
                  <a:headEnd/>
                  <a:tailEnd/>
                </a:ln>
                <a:scene3d>
                  <a:camera prst="legacyPerspectiveFront">
                    <a:rot lat="18000000" lon="0" rev="0"/>
                  </a:camera>
                  <a:lightRig rig="legacyFlat4" dir="b"/>
                </a:scene3d>
                <a:sp3d extrusionH="49200" prstMaterial="legacyMatte">
                  <a:bevelT w="13500" h="13500" prst="angle"/>
                  <a:bevelB w="13500" h="13500" prst="angle"/>
                  <a:extrusionClr>
                    <a:schemeClr val="bg2"/>
                  </a:extrusionClr>
                  <a:contourClr>
                    <a:schemeClr val="bg2"/>
                  </a:contourClr>
                </a:sp3d>
              </p:spPr>
              <p:txBody>
                <a:bodyPr wrap="none" anchor="ctr">
                  <a:flatTx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2" name="Rectangle 13"/>
                <p:cNvSpPr>
                  <a:spLocks noChangeArrowheads="1"/>
                </p:cNvSpPr>
                <p:nvPr/>
              </p:nvSpPr>
              <p:spPr bwMode="auto">
                <a:xfrm rot="2700000" flipV="1">
                  <a:off x="5940425" y="4068763"/>
                  <a:ext cx="1189038" cy="790575"/>
                </a:xfrm>
                <a:prstGeom prst="rect">
                  <a:avLst/>
                </a:prstGeom>
                <a:gradFill rotWithShape="1">
                  <a:gsLst>
                    <a:gs pos="0">
                      <a:srgbClr val="2C2C2C"/>
                    </a:gs>
                    <a:gs pos="100000">
                      <a:srgbClr val="5F5F5F"/>
                    </a:gs>
                  </a:gsLst>
                  <a:lin ang="18900000" scaled="1"/>
                </a:gradFill>
                <a:ln w="9525">
                  <a:miter lim="800000"/>
                  <a:headEnd/>
                  <a:tailEnd/>
                </a:ln>
                <a:scene3d>
                  <a:camera prst="legacyPerspectiveFront">
                    <a:rot lat="18600000" lon="0" rev="0"/>
                  </a:camera>
                  <a:lightRig rig="legacyFlat4" dir="b"/>
                </a:scene3d>
                <a:sp3d extrusionH="23800" prstMaterial="legacyMatte">
                  <a:bevelT w="13500" h="13500" prst="angle"/>
                  <a:bevelB w="13500" h="13500" prst="angle"/>
                  <a:extrusionClr>
                    <a:schemeClr val="bg2"/>
                  </a:extrusionClr>
                  <a:contourClr>
                    <a:srgbClr val="2C2C2C"/>
                  </a:contourClr>
                </a:sp3d>
              </p:spPr>
              <p:txBody>
                <a:bodyPr wrap="none" anchor="ctr">
                  <a:flatTx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3" name="AutoShape 14"/>
                <p:cNvSpPr>
                  <a:spLocks/>
                </p:cNvSpPr>
                <p:nvPr/>
              </p:nvSpPr>
              <p:spPr bwMode="auto">
                <a:xfrm rot="144122" flipV="1">
                  <a:off x="6121400" y="4175125"/>
                  <a:ext cx="350838" cy="266700"/>
                </a:xfrm>
                <a:custGeom>
                  <a:avLst/>
                  <a:gdLst>
                    <a:gd name="T0" fmla="*/ 2147483647 w 21600"/>
                    <a:gd name="T1" fmla="*/ 0 h 21600"/>
                    <a:gd name="T2" fmla="*/ 2147483647 w 21600"/>
                    <a:gd name="T3" fmla="*/ 2147483647 h 21600"/>
                    <a:gd name="T4" fmla="*/ 2147483647 w 21600"/>
                    <a:gd name="T5" fmla="*/ 2147483647 h 21600"/>
                    <a:gd name="T6" fmla="*/ 2147483647 w 21600"/>
                    <a:gd name="T7" fmla="*/ 2147483647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21467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741" y="16169"/>
                      </a:moveTo>
                      <a:cubicBezTo>
                        <a:pt x="7798" y="16137"/>
                        <a:pt x="5430" y="13742"/>
                        <a:pt x="5430" y="10800"/>
                      </a:cubicBezTo>
                      <a:cubicBezTo>
                        <a:pt x="5430" y="7834"/>
                        <a:pt x="7834" y="5430"/>
                        <a:pt x="10800" y="5430"/>
                      </a:cubicBezTo>
                      <a:cubicBezTo>
                        <a:pt x="13765" y="5430"/>
                        <a:pt x="16170" y="7834"/>
                        <a:pt x="16170" y="10800"/>
                      </a:cubicBezTo>
                      <a:cubicBezTo>
                        <a:pt x="16170" y="13742"/>
                        <a:pt x="13801" y="16137"/>
                        <a:pt x="10858" y="16169"/>
                      </a:cubicBezTo>
                      <a:lnTo>
                        <a:pt x="10918" y="21599"/>
                      </a:lnTo>
                      <a:cubicBezTo>
                        <a:pt x="16836" y="21534"/>
                        <a:pt x="21600" y="16718"/>
                        <a:pt x="21600" y="10800"/>
                      </a:cubicBez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-1" y="16718"/>
                        <a:pt x="4763" y="21534"/>
                        <a:pt x="10681" y="21599"/>
                      </a:cubicBezTo>
                      <a:lnTo>
                        <a:pt x="10741" y="161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round/>
                  <a:headEnd/>
                  <a:tailEnd/>
                </a:ln>
                <a:scene3d>
                  <a:camera prst="legacyObliqueTopRight">
                    <a:rot lat="18000000" lon="20699963" rev="0"/>
                  </a:camera>
                  <a:lightRig rig="legacyFlat3" dir="b"/>
                </a:scene3d>
                <a:sp3d prstMaterial="legacyMatte">
                  <a:bevelT w="13500" h="13500" prst="angle"/>
                  <a:bevelB w="13500" h="13500" prst="angle"/>
                  <a:extrusionClr>
                    <a:schemeClr val="bg1"/>
                  </a:extrusionClr>
                  <a:contourClr>
                    <a:schemeClr val="bg1"/>
                  </a:contourClr>
                </a:sp3d>
              </p:spPr>
              <p:txBody>
                <a:bodyPr wrap="none" anchor="ctr">
                  <a:flatTx/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AutoShape 15"/>
                <p:cNvSpPr>
                  <a:spLocks noChangeArrowheads="1"/>
                </p:cNvSpPr>
                <p:nvPr/>
              </p:nvSpPr>
              <p:spPr bwMode="auto">
                <a:xfrm>
                  <a:off x="6226175" y="4066615"/>
                  <a:ext cx="146050" cy="290444"/>
                </a:xfrm>
                <a:prstGeom prst="can">
                  <a:avLst>
                    <a:gd name="adj" fmla="val 74335"/>
                  </a:avLst>
                </a:pr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5" name="AutoShape 16"/>
                <p:cNvSpPr>
                  <a:spLocks noChangeArrowheads="1"/>
                </p:cNvSpPr>
                <p:nvPr/>
              </p:nvSpPr>
              <p:spPr bwMode="auto">
                <a:xfrm>
                  <a:off x="6256338" y="1676400"/>
                  <a:ext cx="80962" cy="2461636"/>
                </a:xfrm>
                <a:prstGeom prst="can">
                  <a:avLst>
                    <a:gd name="adj" fmla="val 55191"/>
                  </a:avLst>
                </a:pr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6" name="AutoShape 17"/>
                <p:cNvSpPr>
                  <a:spLocks noChangeArrowheads="1"/>
                </p:cNvSpPr>
                <p:nvPr/>
              </p:nvSpPr>
              <p:spPr bwMode="auto">
                <a:xfrm rot="7020000">
                  <a:off x="6764346" y="1849295"/>
                  <a:ext cx="79356" cy="876300"/>
                </a:xfrm>
                <a:prstGeom prst="can">
                  <a:avLst>
                    <a:gd name="adj" fmla="val 66444"/>
                  </a:avLst>
                </a:pr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7" name="Rectangle 18"/>
                <p:cNvSpPr>
                  <a:spLocks noChangeArrowheads="1"/>
                </p:cNvSpPr>
                <p:nvPr/>
              </p:nvSpPr>
              <p:spPr bwMode="auto">
                <a:xfrm rot="2700000" flipV="1">
                  <a:off x="6103938" y="1982788"/>
                  <a:ext cx="263525" cy="88900"/>
                </a:xfrm>
                <a:prstGeom prst="rect">
                  <a:avLst/>
                </a:prstGeom>
                <a:solidFill>
                  <a:srgbClr val="5F5F5F"/>
                </a:solidFill>
                <a:ln w="9525">
                  <a:miter lim="800000"/>
                  <a:headEnd/>
                  <a:tailEnd/>
                </a:ln>
                <a:scene3d>
                  <a:camera prst="legacyPerspectiveFront">
                    <a:rot lat="18000000" lon="0" rev="0"/>
                  </a:camera>
                  <a:lightRig rig="legacyFlat4" dir="b"/>
                </a:scene3d>
                <a:sp3d extrusionH="163500" prstMaterial="legacyMatte">
                  <a:bevelT w="13500" h="13500" prst="angle"/>
                  <a:bevelB w="13500" h="13500" prst="angle"/>
                  <a:extrusionClr>
                    <a:schemeClr val="bg2"/>
                  </a:extrusionClr>
                  <a:contourClr>
                    <a:srgbClr val="5F5F5F"/>
                  </a:contourClr>
                </a:sp3d>
              </p:spPr>
              <p:txBody>
                <a:bodyPr wrap="none" anchor="ctr">
                  <a:flatTx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8" name="Oval 19"/>
                <p:cNvSpPr>
                  <a:spLocks noChangeArrowheads="1"/>
                </p:cNvSpPr>
                <p:nvPr/>
              </p:nvSpPr>
              <p:spPr bwMode="auto">
                <a:xfrm rot="-7200000">
                  <a:off x="6135688" y="2062163"/>
                  <a:ext cx="131762" cy="87312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9" name="AutoShape 20"/>
                <p:cNvSpPr>
                  <a:spLocks noChangeArrowheads="1"/>
                </p:cNvSpPr>
                <p:nvPr/>
              </p:nvSpPr>
              <p:spPr bwMode="auto">
                <a:xfrm rot="-7140000">
                  <a:off x="6118225" y="2066925"/>
                  <a:ext cx="85725" cy="123825"/>
                </a:xfrm>
                <a:prstGeom prst="can">
                  <a:avLst>
                    <a:gd name="adj" fmla="val 72222"/>
                  </a:avLst>
                </a:prstGeom>
                <a:solidFill>
                  <a:srgbClr val="FF0000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0" name="Rectangle 21"/>
                <p:cNvSpPr>
                  <a:spLocks noChangeArrowheads="1"/>
                </p:cNvSpPr>
                <p:nvPr/>
              </p:nvSpPr>
              <p:spPr bwMode="auto">
                <a:xfrm rot="2700000" flipV="1">
                  <a:off x="7148513" y="2363788"/>
                  <a:ext cx="147637" cy="149225"/>
                </a:xfrm>
                <a:prstGeom prst="rect">
                  <a:avLst/>
                </a:prstGeom>
                <a:solidFill>
                  <a:srgbClr val="5F5F5F"/>
                </a:solidFill>
                <a:ln w="9525">
                  <a:miter lim="800000"/>
                  <a:headEnd/>
                  <a:tailEnd/>
                </a:ln>
                <a:scene3d>
                  <a:camera prst="legacyPerspectiveFront">
                    <a:rot lat="18000000" lon="0" rev="0"/>
                  </a:camera>
                  <a:lightRig rig="legacyFlat4" dir="b"/>
                </a:scene3d>
                <a:sp3d extrusionH="138100" prstMaterial="legacyMatte">
                  <a:bevelT w="13500" h="13500" prst="angle"/>
                  <a:bevelB w="13500" h="13500" prst="angle"/>
                  <a:extrusionClr>
                    <a:schemeClr val="bg2"/>
                  </a:extrusionClr>
                  <a:contourClr>
                    <a:srgbClr val="5F5F5F"/>
                  </a:contourClr>
                </a:sp3d>
              </p:spPr>
              <p:txBody>
                <a:bodyPr wrap="none" anchor="ctr">
                  <a:flatTx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1" name="AutoShape 22"/>
                <p:cNvSpPr>
                  <a:spLocks noChangeArrowheads="1"/>
                </p:cNvSpPr>
                <p:nvPr/>
              </p:nvSpPr>
              <p:spPr bwMode="auto">
                <a:xfrm rot="7020000">
                  <a:off x="7334259" y="2452474"/>
                  <a:ext cx="79356" cy="263525"/>
                </a:xfrm>
                <a:prstGeom prst="can">
                  <a:avLst>
                    <a:gd name="adj" fmla="val 71887"/>
                  </a:avLst>
                </a:prstGeom>
                <a:gradFill rotWithShape="1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  <a:defRPr/>
                  </a:pP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2" name="Oval 23"/>
                <p:cNvSpPr>
                  <a:spLocks noChangeArrowheads="1"/>
                </p:cNvSpPr>
                <p:nvPr/>
              </p:nvSpPr>
              <p:spPr bwMode="auto">
                <a:xfrm rot="-7200000">
                  <a:off x="7105651" y="2490787"/>
                  <a:ext cx="131762" cy="87313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pic>
              <p:nvPicPr>
                <p:cNvPr id="53" name="Picture 24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-1500000">
                  <a:off x="6867525" y="2670175"/>
                  <a:ext cx="523875" cy="952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4" name="Freeform 25"/>
                <p:cNvSpPr>
                  <a:spLocks/>
                </p:cNvSpPr>
                <p:nvPr/>
              </p:nvSpPr>
              <p:spPr bwMode="auto">
                <a:xfrm flipH="1" flipV="1">
                  <a:off x="7069138" y="2400300"/>
                  <a:ext cx="80962" cy="361950"/>
                </a:xfrm>
                <a:custGeom>
                  <a:avLst/>
                  <a:gdLst>
                    <a:gd name="T0" fmla="*/ 2147483647 w 51"/>
                    <a:gd name="T1" fmla="*/ 2147483647 h 228"/>
                    <a:gd name="T2" fmla="*/ 2147483647 w 51"/>
                    <a:gd name="T3" fmla="*/ 2147483647 h 228"/>
                    <a:gd name="T4" fmla="*/ 2147483647 w 51"/>
                    <a:gd name="T5" fmla="*/ 2147483647 h 228"/>
                    <a:gd name="T6" fmla="*/ 2147483647 w 51"/>
                    <a:gd name="T7" fmla="*/ 2147483647 h 22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1"/>
                    <a:gd name="T13" fmla="*/ 0 h 228"/>
                    <a:gd name="T14" fmla="*/ 51 w 51"/>
                    <a:gd name="T15" fmla="*/ 228 h 22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1" h="228">
                      <a:moveTo>
                        <a:pt x="51" y="26"/>
                      </a:moveTo>
                      <a:cubicBezTo>
                        <a:pt x="45" y="25"/>
                        <a:pt x="22" y="0"/>
                        <a:pt x="15" y="17"/>
                      </a:cubicBezTo>
                      <a:cubicBezTo>
                        <a:pt x="0" y="23"/>
                        <a:pt x="10" y="85"/>
                        <a:pt x="9" y="128"/>
                      </a:cubicBezTo>
                      <a:lnTo>
                        <a:pt x="12" y="228"/>
                      </a:lnTo>
                    </a:path>
                  </a:pathLst>
                </a:custGeom>
                <a:noFill/>
                <a:ln w="28575">
                  <a:solidFill>
                    <a:srgbClr val="A5002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AutoShape 26"/>
                <p:cNvSpPr>
                  <a:spLocks noChangeArrowheads="1"/>
                </p:cNvSpPr>
                <p:nvPr/>
              </p:nvSpPr>
              <p:spPr bwMode="auto">
                <a:xfrm rot="-7140000">
                  <a:off x="7085807" y="2496344"/>
                  <a:ext cx="88900" cy="122237"/>
                </a:xfrm>
                <a:prstGeom prst="can">
                  <a:avLst>
                    <a:gd name="adj" fmla="val 68750"/>
                  </a:avLst>
                </a:prstGeom>
                <a:solidFill>
                  <a:srgbClr val="FF0000"/>
                </a:solidFill>
                <a:ln w="9525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56" name="Freeform 27"/>
                <p:cNvSpPr>
                  <a:spLocks/>
                </p:cNvSpPr>
                <p:nvPr/>
              </p:nvSpPr>
              <p:spPr bwMode="auto">
                <a:xfrm>
                  <a:off x="7092950" y="3590202"/>
                  <a:ext cx="109538" cy="192088"/>
                </a:xfrm>
                <a:custGeom>
                  <a:avLst/>
                  <a:gdLst>
                    <a:gd name="T0" fmla="*/ 2147483647 w 69"/>
                    <a:gd name="T1" fmla="*/ 2147483647 h 121"/>
                    <a:gd name="T2" fmla="*/ 2147483647 w 69"/>
                    <a:gd name="T3" fmla="*/ 2147483647 h 121"/>
                    <a:gd name="T4" fmla="*/ 2147483647 w 69"/>
                    <a:gd name="T5" fmla="*/ 2147483647 h 121"/>
                    <a:gd name="T6" fmla="*/ 2147483647 w 69"/>
                    <a:gd name="T7" fmla="*/ 2147483647 h 121"/>
                    <a:gd name="T8" fmla="*/ 2147483647 w 69"/>
                    <a:gd name="T9" fmla="*/ 0 h 1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"/>
                    <a:gd name="T16" fmla="*/ 0 h 121"/>
                    <a:gd name="T17" fmla="*/ 69 w 69"/>
                    <a:gd name="T18" fmla="*/ 121 h 12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" h="121">
                      <a:moveTo>
                        <a:pt x="12" y="73"/>
                      </a:moveTo>
                      <a:cubicBezTo>
                        <a:pt x="0" y="120"/>
                        <a:pt x="39" y="119"/>
                        <a:pt x="48" y="120"/>
                      </a:cubicBezTo>
                      <a:cubicBezTo>
                        <a:pt x="57" y="121"/>
                        <a:pt x="69" y="94"/>
                        <a:pt x="66" y="81"/>
                      </a:cubicBezTo>
                      <a:cubicBezTo>
                        <a:pt x="57" y="57"/>
                        <a:pt x="38" y="56"/>
                        <a:pt x="32" y="42"/>
                      </a:cubicBezTo>
                      <a:cubicBezTo>
                        <a:pt x="26" y="28"/>
                        <a:pt x="31" y="9"/>
                        <a:pt x="30" y="0"/>
                      </a:cubicBezTo>
                    </a:path>
                  </a:pathLst>
                </a:custGeom>
                <a:noFill/>
                <a:ln w="28575">
                  <a:solidFill>
                    <a:srgbClr val="A5002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7" name="Group 28"/>
                <p:cNvGrpSpPr>
                  <a:grpSpLocks/>
                </p:cNvGrpSpPr>
                <p:nvPr/>
              </p:nvGrpSpPr>
              <p:grpSpPr bwMode="auto">
                <a:xfrm>
                  <a:off x="6611938" y="4038606"/>
                  <a:ext cx="609600" cy="695326"/>
                  <a:chOff x="4368" y="2544"/>
                  <a:chExt cx="384" cy="438"/>
                </a:xfrm>
              </p:grpSpPr>
              <p:sp>
                <p:nvSpPr>
                  <p:cNvPr id="58" name="Freeform 29"/>
                  <p:cNvSpPr>
                    <a:spLocks/>
                  </p:cNvSpPr>
                  <p:nvPr/>
                </p:nvSpPr>
                <p:spPr bwMode="auto">
                  <a:xfrm>
                    <a:off x="4410" y="2615"/>
                    <a:ext cx="342" cy="367"/>
                  </a:xfrm>
                  <a:custGeom>
                    <a:avLst/>
                    <a:gdLst>
                      <a:gd name="T0" fmla="*/ 14 w 342"/>
                      <a:gd name="T1" fmla="*/ 94 h 367"/>
                      <a:gd name="T2" fmla="*/ 62 w 342"/>
                      <a:gd name="T3" fmla="*/ 34 h 367"/>
                      <a:gd name="T4" fmla="*/ 153 w 342"/>
                      <a:gd name="T5" fmla="*/ 9 h 367"/>
                      <a:gd name="T6" fmla="*/ 312 w 342"/>
                      <a:gd name="T7" fmla="*/ 92 h 367"/>
                      <a:gd name="T8" fmla="*/ 335 w 342"/>
                      <a:gd name="T9" fmla="*/ 200 h 367"/>
                      <a:gd name="T10" fmla="*/ 301 w 342"/>
                      <a:gd name="T11" fmla="*/ 285 h 367"/>
                      <a:gd name="T12" fmla="*/ 201 w 342"/>
                      <a:gd name="T13" fmla="*/ 305 h 367"/>
                      <a:gd name="T14" fmla="*/ 158 w 342"/>
                      <a:gd name="T15" fmla="*/ 345 h 367"/>
                      <a:gd name="T16" fmla="*/ 54 w 342"/>
                      <a:gd name="T17" fmla="*/ 360 h 367"/>
                      <a:gd name="T18" fmla="*/ 14 w 342"/>
                      <a:gd name="T19" fmla="*/ 300 h 367"/>
                      <a:gd name="T20" fmla="*/ 0 w 342"/>
                      <a:gd name="T21" fmla="*/ 179 h 367"/>
                      <a:gd name="T22" fmla="*/ 14 w 342"/>
                      <a:gd name="T23" fmla="*/ 94 h 367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342"/>
                      <a:gd name="T37" fmla="*/ 0 h 367"/>
                      <a:gd name="T38" fmla="*/ 342 w 342"/>
                      <a:gd name="T39" fmla="*/ 367 h 367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342" h="367">
                        <a:moveTo>
                          <a:pt x="14" y="94"/>
                        </a:moveTo>
                        <a:cubicBezTo>
                          <a:pt x="32" y="68"/>
                          <a:pt x="39" y="48"/>
                          <a:pt x="62" y="34"/>
                        </a:cubicBezTo>
                        <a:cubicBezTo>
                          <a:pt x="85" y="20"/>
                          <a:pt x="112" y="0"/>
                          <a:pt x="153" y="9"/>
                        </a:cubicBezTo>
                        <a:cubicBezTo>
                          <a:pt x="195" y="18"/>
                          <a:pt x="281" y="60"/>
                          <a:pt x="312" y="92"/>
                        </a:cubicBezTo>
                        <a:cubicBezTo>
                          <a:pt x="342" y="124"/>
                          <a:pt x="336" y="168"/>
                          <a:pt x="335" y="200"/>
                        </a:cubicBezTo>
                        <a:cubicBezTo>
                          <a:pt x="333" y="231"/>
                          <a:pt x="324" y="267"/>
                          <a:pt x="301" y="285"/>
                        </a:cubicBezTo>
                        <a:cubicBezTo>
                          <a:pt x="279" y="302"/>
                          <a:pt x="225" y="295"/>
                          <a:pt x="201" y="305"/>
                        </a:cubicBezTo>
                        <a:cubicBezTo>
                          <a:pt x="177" y="315"/>
                          <a:pt x="182" y="336"/>
                          <a:pt x="158" y="345"/>
                        </a:cubicBezTo>
                        <a:cubicBezTo>
                          <a:pt x="134" y="354"/>
                          <a:pt x="78" y="367"/>
                          <a:pt x="54" y="360"/>
                        </a:cubicBezTo>
                        <a:cubicBezTo>
                          <a:pt x="30" y="353"/>
                          <a:pt x="23" y="330"/>
                          <a:pt x="14" y="300"/>
                        </a:cubicBezTo>
                        <a:cubicBezTo>
                          <a:pt x="5" y="270"/>
                          <a:pt x="0" y="214"/>
                          <a:pt x="0" y="179"/>
                        </a:cubicBezTo>
                        <a:cubicBezTo>
                          <a:pt x="0" y="145"/>
                          <a:pt x="11" y="112"/>
                          <a:pt x="14" y="94"/>
                        </a:cubicBez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accent1"/>
                      </a:gs>
                      <a:gs pos="100000">
                        <a:srgbClr val="777777"/>
                      </a:gs>
                    </a:gsLst>
                    <a:path path="rect">
                      <a:fillToRect l="50000" t="50000" r="50000" b="50000"/>
                    </a:path>
                  </a:gradFill>
                  <a:ln w="9525">
                    <a:solidFill>
                      <a:schemeClr val="bg2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" name="Freeform 30"/>
                  <p:cNvSpPr>
                    <a:spLocks/>
                  </p:cNvSpPr>
                  <p:nvPr/>
                </p:nvSpPr>
                <p:spPr bwMode="auto">
                  <a:xfrm>
                    <a:off x="4516" y="2622"/>
                    <a:ext cx="162" cy="296"/>
                  </a:xfrm>
                  <a:custGeom>
                    <a:avLst/>
                    <a:gdLst>
                      <a:gd name="T0" fmla="*/ 240 w 157"/>
                      <a:gd name="T1" fmla="*/ 4262 h 259"/>
                      <a:gd name="T2" fmla="*/ 154 w 157"/>
                      <a:gd name="T3" fmla="*/ 1242 h 259"/>
                      <a:gd name="T4" fmla="*/ 0 w 157"/>
                      <a:gd name="T5" fmla="*/ 0 h 259"/>
                      <a:gd name="T6" fmla="*/ 0 60000 65536"/>
                      <a:gd name="T7" fmla="*/ 0 60000 65536"/>
                      <a:gd name="T8" fmla="*/ 0 60000 65536"/>
                      <a:gd name="T9" fmla="*/ 0 w 157"/>
                      <a:gd name="T10" fmla="*/ 0 h 259"/>
                      <a:gd name="T11" fmla="*/ 157 w 157"/>
                      <a:gd name="T12" fmla="*/ 259 h 25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57" h="259">
                        <a:moveTo>
                          <a:pt x="125" y="259"/>
                        </a:moveTo>
                        <a:cubicBezTo>
                          <a:pt x="157" y="258"/>
                          <a:pt x="100" y="118"/>
                          <a:pt x="79" y="75"/>
                        </a:cubicBezTo>
                        <a:cubicBezTo>
                          <a:pt x="58" y="32"/>
                          <a:pt x="16" y="16"/>
                          <a:pt x="0" y="0"/>
                        </a:cubicBezTo>
                      </a:path>
                    </a:pathLst>
                  </a:custGeom>
                  <a:noFill/>
                  <a:ln w="9525">
                    <a:solidFill>
                      <a:srgbClr val="8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0" name="Freeform 31"/>
                  <p:cNvSpPr>
                    <a:spLocks/>
                  </p:cNvSpPr>
                  <p:nvPr/>
                </p:nvSpPr>
                <p:spPr bwMode="auto">
                  <a:xfrm>
                    <a:off x="4368" y="2647"/>
                    <a:ext cx="281" cy="247"/>
                  </a:xfrm>
                  <a:custGeom>
                    <a:avLst/>
                    <a:gdLst>
                      <a:gd name="T0" fmla="*/ 103 w 272"/>
                      <a:gd name="T1" fmla="*/ 3595 h 216"/>
                      <a:gd name="T2" fmla="*/ 334 w 272"/>
                      <a:gd name="T3" fmla="*/ 778 h 216"/>
                      <a:gd name="T4" fmla="*/ 539 w 272"/>
                      <a:gd name="T5" fmla="*/ 0 h 216"/>
                      <a:gd name="T6" fmla="*/ 0 60000 65536"/>
                      <a:gd name="T7" fmla="*/ 0 60000 65536"/>
                      <a:gd name="T8" fmla="*/ 0 60000 65536"/>
                      <a:gd name="T9" fmla="*/ 0 w 272"/>
                      <a:gd name="T10" fmla="*/ 0 h 216"/>
                      <a:gd name="T11" fmla="*/ 272 w 272"/>
                      <a:gd name="T12" fmla="*/ 216 h 216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72" h="216">
                        <a:moveTo>
                          <a:pt x="52" y="216"/>
                        </a:moveTo>
                        <a:cubicBezTo>
                          <a:pt x="0" y="189"/>
                          <a:pt x="131" y="82"/>
                          <a:pt x="168" y="46"/>
                        </a:cubicBezTo>
                        <a:cubicBezTo>
                          <a:pt x="205" y="10"/>
                          <a:pt x="250" y="9"/>
                          <a:pt x="272" y="0"/>
                        </a:cubicBezTo>
                      </a:path>
                    </a:pathLst>
                  </a:custGeom>
                  <a:noFill/>
                  <a:ln w="9525">
                    <a:solidFill>
                      <a:srgbClr val="8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61" name="Freeform 32"/>
                  <p:cNvSpPr>
                    <a:spLocks/>
                  </p:cNvSpPr>
                  <p:nvPr/>
                </p:nvSpPr>
                <p:spPr bwMode="auto">
                  <a:xfrm>
                    <a:off x="4559" y="2544"/>
                    <a:ext cx="40" cy="132"/>
                  </a:xfrm>
                  <a:custGeom>
                    <a:avLst/>
                    <a:gdLst>
                      <a:gd name="T0" fmla="*/ 1 w 55"/>
                      <a:gd name="T1" fmla="*/ 5 h 156"/>
                      <a:gd name="T2" fmla="*/ 1 w 55"/>
                      <a:gd name="T3" fmla="*/ 3 h 156"/>
                      <a:gd name="T4" fmla="*/ 1 w 55"/>
                      <a:gd name="T5" fmla="*/ 3 h 156"/>
                      <a:gd name="T6" fmla="*/ 1 w 55"/>
                      <a:gd name="T7" fmla="*/ 5 h 156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55"/>
                      <a:gd name="T13" fmla="*/ 0 h 156"/>
                      <a:gd name="T14" fmla="*/ 55 w 55"/>
                      <a:gd name="T15" fmla="*/ 156 h 15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55" h="156">
                        <a:moveTo>
                          <a:pt x="25" y="156"/>
                        </a:moveTo>
                        <a:cubicBezTo>
                          <a:pt x="33" y="156"/>
                          <a:pt x="55" y="46"/>
                          <a:pt x="52" y="24"/>
                        </a:cubicBezTo>
                        <a:cubicBezTo>
                          <a:pt x="52" y="0"/>
                          <a:pt x="8" y="2"/>
                          <a:pt x="4" y="24"/>
                        </a:cubicBezTo>
                        <a:cubicBezTo>
                          <a:pt x="0" y="46"/>
                          <a:pt x="17" y="156"/>
                          <a:pt x="25" y="156"/>
                        </a:cubicBezTo>
                        <a:close/>
                      </a:path>
                    </a:pathLst>
                  </a:custGeom>
                  <a:noFill/>
                  <a:ln w="9525">
                    <a:solidFill>
                      <a:srgbClr val="8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cxnSp>
            <p:nvCxnSpPr>
              <p:cNvPr id="27" name="Straight Arrow Connector 26"/>
              <p:cNvCxnSpPr/>
              <p:nvPr/>
            </p:nvCxnSpPr>
            <p:spPr bwMode="auto">
              <a:xfrm>
                <a:off x="1444839" y="2377544"/>
                <a:ext cx="340785" cy="3655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38"/>
              <p:cNvSpPr txBox="1">
                <a:spLocks noChangeArrowheads="1"/>
              </p:cNvSpPr>
              <p:nvPr/>
            </p:nvSpPr>
            <p:spPr bwMode="auto">
              <a:xfrm>
                <a:off x="888475" y="2001815"/>
                <a:ext cx="111830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1200" b="1">
                    <a:latin typeface="#9Slide03 Arima Madurai ExtraLi" panose="00000300000000000000" pitchFamily="2" charset="0"/>
                    <a:cs typeface="#9Slide03 Arima Madurai ExtraLi" panose="00000300000000000000" pitchFamily="2" charset="0"/>
                  </a:rPr>
                  <a:t>Giá đỡ</a:t>
                </a:r>
              </a:p>
            </p:txBody>
          </p:sp>
          <p:grpSp>
            <p:nvGrpSpPr>
              <p:cNvPr id="29" name="Group 39"/>
              <p:cNvGrpSpPr>
                <a:grpSpLocks/>
              </p:cNvGrpSpPr>
              <p:nvPr/>
            </p:nvGrpSpPr>
            <p:grpSpPr bwMode="auto">
              <a:xfrm>
                <a:off x="3025306" y="2210032"/>
                <a:ext cx="2912120" cy="510632"/>
                <a:chOff x="7284688" y="2339010"/>
                <a:chExt cx="2912120" cy="420429"/>
              </a:xfrm>
            </p:grpSpPr>
            <p:cxnSp>
              <p:nvCxnSpPr>
                <p:cNvPr id="33" name="Straight Arrow Connector 32"/>
                <p:cNvCxnSpPr/>
                <p:nvPr/>
              </p:nvCxnSpPr>
              <p:spPr>
                <a:xfrm flipH="1" flipV="1">
                  <a:off x="7284688" y="2743921"/>
                  <a:ext cx="387986" cy="1551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7507685" y="2526710"/>
                  <a:ext cx="1371599" cy="2280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latin typeface="#9Slide03 Arima Madurai ExtraLi" panose="00000300000000000000" pitchFamily="2" charset="0"/>
                      <a:cs typeface="#9Slide03 Arima Madurai ExtraLi" panose="00000300000000000000" pitchFamily="2" charset="0"/>
                    </a:rPr>
                    <a:t>Lò xo</a:t>
                  </a:r>
                </a:p>
              </p:txBody>
            </p:sp>
            <p:sp>
              <p:nvSpPr>
                <p:cNvPr id="64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8825210" y="2339010"/>
                  <a:ext cx="1371598" cy="2280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latin typeface="#9Slide03 Arima Madurai ExtraLi" panose="00000300000000000000" pitchFamily="2" charset="0"/>
                      <a:cs typeface="#9Slide03 Arima Madurai ExtraLi" panose="00000300000000000000" pitchFamily="2" charset="0"/>
                    </a:rPr>
                    <a:t>L</a:t>
                  </a:r>
                  <a:r>
                    <a:rPr lang="vi-VN" altLang="en-US" sz="1200" b="1">
                      <a:latin typeface="#9Slide03 Arima Madurai ExtraLi" panose="00000300000000000000" pitchFamily="2" charset="0"/>
                      <a:cs typeface="#9Slide03 Arima Madurai ExtraLi" panose="00000300000000000000" pitchFamily="2" charset="0"/>
                    </a:rPr>
                    <a:t>ực kế</a:t>
                  </a:r>
                  <a:endParaRPr lang="en-US" altLang="en-US" sz="1200" b="1">
                    <a:latin typeface="#9Slide03 Arima Madurai ExtraLi" panose="00000300000000000000" pitchFamily="2" charset="0"/>
                    <a:cs typeface="#9Slide03 Arima Madurai ExtraLi" panose="00000300000000000000" pitchFamily="2" charset="0"/>
                  </a:endParaRPr>
                </a:p>
              </p:txBody>
            </p:sp>
            <p:cxnSp>
              <p:nvCxnSpPr>
                <p:cNvPr id="65" name="Straight Arrow Connector 64"/>
                <p:cNvCxnSpPr/>
                <p:nvPr/>
              </p:nvCxnSpPr>
              <p:spPr>
                <a:xfrm flipH="1" flipV="1">
                  <a:off x="8924459" y="2578332"/>
                  <a:ext cx="387987" cy="1551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42"/>
              <p:cNvGrpSpPr>
                <a:grpSpLocks/>
              </p:cNvGrpSpPr>
              <p:nvPr/>
            </p:nvGrpSpPr>
            <p:grpSpPr bwMode="auto">
              <a:xfrm>
                <a:off x="388758" y="3681366"/>
                <a:ext cx="2057400" cy="436574"/>
                <a:chOff x="4798803" y="4627563"/>
                <a:chExt cx="2057400" cy="428009"/>
              </a:xfrm>
            </p:grpSpPr>
            <p:cxnSp>
              <p:nvCxnSpPr>
                <p:cNvPr id="31" name="Straight Arrow Connector 30"/>
                <p:cNvCxnSpPr/>
                <p:nvPr/>
              </p:nvCxnSpPr>
              <p:spPr>
                <a:xfrm flipV="1">
                  <a:off x="6019800" y="4627563"/>
                  <a:ext cx="681038" cy="173037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44"/>
                <p:cNvSpPr txBox="1">
                  <a:spLocks noChangeArrowheads="1"/>
                </p:cNvSpPr>
                <p:nvPr/>
              </p:nvSpPr>
              <p:spPr bwMode="auto">
                <a:xfrm>
                  <a:off x="4798803" y="4784007"/>
                  <a:ext cx="2057400" cy="2715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>
                      <a:latin typeface="#9Slide03 Arima Madurai ExtraLi" panose="00000300000000000000" pitchFamily="2" charset="0"/>
                      <a:cs typeface="#9Slide03 Arima Madurai ExtraLi" panose="00000300000000000000" pitchFamily="2" charset="0"/>
                    </a:rPr>
                    <a:t>Quả nặng</a:t>
                  </a:r>
                </a:p>
              </p:txBody>
            </p:sp>
          </p:grpSp>
        </p:grpSp>
        <p:pic>
          <p:nvPicPr>
            <p:cNvPr id="2052" name="Picture 4" descr="Cân lò xo N Newton chuyên dụng cho các thí nghiệm vật lý | Shopee Việt Nam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758" b="96387" l="37012" r="68945">
                          <a14:foregroundMark x1="54980" y1="17285" x2="55957" y2="46777"/>
                          <a14:foregroundMark x1="45898" y1="15234" x2="44922" y2="51465"/>
                          <a14:foregroundMark x1="50488" y1="29199" x2="50488" y2="29199"/>
                          <a14:foregroundMark x1="51758" y1="10059" x2="51758" y2="100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7616" y="1021655"/>
              <a:ext cx="1102813" cy="1327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Đồng hồ đếm ngược 3 phút -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54478" y="3539603"/>
            <a:ext cx="1178648" cy="7814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62" name="文本框 8">
            <a:extLst>
              <a:ext uri="{FF2B5EF4-FFF2-40B4-BE49-F238E27FC236}">
                <a16:creationId xmlns:a16="http://schemas.microsoft.com/office/drawing/2014/main" xmlns="" id="{169061AD-DC90-4105-8A3D-1370A7634A7C}"/>
              </a:ext>
            </a:extLst>
          </p:cNvPr>
          <p:cNvSpPr txBox="1"/>
          <p:nvPr/>
        </p:nvSpPr>
        <p:spPr>
          <a:xfrm>
            <a:off x="2341241" y="314400"/>
            <a:ext cx="4076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Tìm hiểu về trọng lượng</a:t>
            </a:r>
            <a:endParaRPr lang="zh-CN" altLang="en-US" sz="3200" dirty="0">
              <a:solidFill>
                <a:schemeClr val="tx1"/>
              </a:solidFill>
              <a:latin typeface="+mj-lt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96196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69"/>
                </p:tgtEl>
              </p:cMediaNode>
            </p:video>
          </p:childTnLst>
        </p:cTn>
      </p:par>
    </p:tnLst>
    <p:bldLst>
      <p:bldP spid="6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02917" y="967700"/>
            <a:ext cx="8273083" cy="1247614"/>
            <a:chOff x="368589" y="987325"/>
            <a:chExt cx="8273083" cy="1247614"/>
          </a:xfrm>
        </p:grpSpPr>
        <p:sp>
          <p:nvSpPr>
            <p:cNvPr id="2" name="Rectangle 1"/>
            <p:cNvSpPr/>
            <p:nvPr/>
          </p:nvSpPr>
          <p:spPr>
            <a:xfrm>
              <a:off x="372044" y="987325"/>
              <a:ext cx="826962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2000" b="1">
                  <a:solidFill>
                    <a:srgbClr val="C0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Trọng lượng </a:t>
              </a:r>
              <a:r>
                <a:rPr lang="vi-VN" sz="200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của vật là độ lớn lực hút của Trái Đất tác dụng lên vật.</a:t>
              </a:r>
              <a:endParaRPr lang="en-US" sz="20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68589" y="1373165"/>
              <a:ext cx="295465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vi-VN" altLang="en-US" sz="20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Kí hiệu: P		</a:t>
              </a:r>
              <a:endParaRPr lang="en-US" altLang="en-US" sz="2000" b="1" i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50000"/>
                </a:spcBef>
              </a:pPr>
              <a:r>
                <a:rPr lang="vi-VN" altLang="en-US" sz="2000" b="1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 vị: N</a:t>
              </a:r>
              <a:endParaRPr lang="en-US" altLang="en-US" sz="2000" b="1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1113266" y="2215314"/>
            <a:ext cx="5025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Trọng lượng của 1 quả cân 100g là 1N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Trọng lượng của 1 quả cân 1 kg là 10N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57895" y="3165980"/>
            <a:ext cx="4166659" cy="1561407"/>
            <a:chOff x="300307" y="3002518"/>
            <a:chExt cx="4166659" cy="1561407"/>
          </a:xfrm>
        </p:grpSpPr>
        <p:sp>
          <p:nvSpPr>
            <p:cNvPr id="102" name="Rectangle 9"/>
            <p:cNvSpPr>
              <a:spLocks noChangeArrowheads="1"/>
            </p:cNvSpPr>
            <p:nvPr/>
          </p:nvSpPr>
          <p:spPr bwMode="auto">
            <a:xfrm>
              <a:off x="300307" y="3002518"/>
              <a:ext cx="1538373" cy="461665"/>
            </a:xfrm>
            <a:prstGeom prst="rect">
              <a:avLst/>
            </a:prstGeom>
            <a:solidFill>
              <a:srgbClr val="F3D08B"/>
            </a:solidFill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400" b="1"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P = 10.m</a:t>
              </a:r>
              <a:endParaRPr lang="en-US" altLang="en-US" sz="2400" b="1">
                <a:solidFill>
                  <a:srgbClr val="0000FF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178318" y="3640595"/>
              <a:ext cx="32886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80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Trong đó: </a:t>
              </a:r>
            </a:p>
            <a:p>
              <a:r>
                <a:rPr lang="vi-VN" sz="180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P là trọng lượng</a:t>
              </a:r>
            </a:p>
            <a:p>
              <a:r>
                <a:rPr lang="vi-VN" sz="1800">
                  <a:latin typeface="#9Slide03 Arima Madurai" panose="00000500000000000000" pitchFamily="2" charset="0"/>
                  <a:cs typeface="#9Slide03 Arima Madurai" panose="00000500000000000000" pitchFamily="2" charset="0"/>
                </a:rPr>
                <a:t>m là khối lượng của vật (kg)</a:t>
              </a:r>
              <a:endParaRPr lang="en-US" sz="1800">
                <a:latin typeface="#9Slide03 Arima Madurai" panose="00000500000000000000" pitchFamily="2" charset="0"/>
                <a:cs typeface="#9Slide03 Arima Madurai" panose="00000500000000000000" pitchFamily="2" charset="0"/>
              </a:endParaRPr>
            </a:p>
          </p:txBody>
        </p:sp>
      </p:grpSp>
      <p:sp>
        <p:nvSpPr>
          <p:cNvPr id="101" name="文本框 8">
            <a:extLst>
              <a:ext uri="{FF2B5EF4-FFF2-40B4-BE49-F238E27FC236}">
                <a16:creationId xmlns:a16="http://schemas.microsoft.com/office/drawing/2014/main" xmlns="" id="{83F47891-9250-430F-80EC-7D4C2089F172}"/>
              </a:ext>
            </a:extLst>
          </p:cNvPr>
          <p:cNvSpPr txBox="1"/>
          <p:nvPr/>
        </p:nvSpPr>
        <p:spPr>
          <a:xfrm>
            <a:off x="2286843" y="262143"/>
            <a:ext cx="4076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Tìm hiểu về trọng lượng</a:t>
            </a:r>
            <a:endParaRPr lang="zh-CN" altLang="en-US" sz="3200" dirty="0">
              <a:solidFill>
                <a:schemeClr val="tx1"/>
              </a:solidFill>
              <a:latin typeface="+mj-lt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pic>
        <p:nvPicPr>
          <p:cNvPr id="9" name="Picture 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xmlns="" id="{BD92F0EF-4D7E-43A8-887E-A362CF819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885" y="1577000"/>
            <a:ext cx="4489058" cy="346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4453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  <p:bldP spid="10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p29"/>
          <p:cNvSpPr/>
          <p:nvPr/>
        </p:nvSpPr>
        <p:spPr>
          <a:xfrm rot="-272599">
            <a:off x="2260936" y="1148611"/>
            <a:ext cx="4703781" cy="3328163"/>
          </a:xfrm>
          <a:prstGeom prst="rect">
            <a:avLst/>
          </a:prstGeom>
          <a:solidFill>
            <a:srgbClr val="F9C3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31" name="Google Shape;2331;p29"/>
          <p:cNvSpPr/>
          <p:nvPr/>
        </p:nvSpPr>
        <p:spPr>
          <a:xfrm rot="-535295">
            <a:off x="1764682" y="968501"/>
            <a:ext cx="1088284" cy="94043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32" name="Google Shape;2332;p29"/>
          <p:cNvSpPr/>
          <p:nvPr/>
        </p:nvSpPr>
        <p:spPr>
          <a:xfrm rot="4430286">
            <a:off x="5860303" y="645089"/>
            <a:ext cx="1088253" cy="94036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34" name="Google Shape;2334;p29"/>
          <p:cNvSpPr txBox="1">
            <a:spLocks noGrp="1"/>
          </p:cNvSpPr>
          <p:nvPr>
            <p:ph type="title" idx="2"/>
          </p:nvPr>
        </p:nvSpPr>
        <p:spPr>
          <a:xfrm>
            <a:off x="3965650" y="1122450"/>
            <a:ext cx="103260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tx1"/>
                </a:solidFill>
              </a:rPr>
              <a:t>0</a:t>
            </a:r>
            <a:r>
              <a:rPr lang="vi-VN">
                <a:solidFill>
                  <a:schemeClr val="tx1"/>
                </a:solidFill>
              </a:rPr>
              <a:t>3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2337" name="Google Shape;2337;p29">
            <a:hlinkClick r:id="rId4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29">
            <a:hlinkClick r:id="" action="ppaction://noaction"/>
          </p:cNvPr>
          <p:cNvSpPr/>
          <p:nvPr/>
        </p:nvSpPr>
        <p:spPr>
          <a:xfrm rot="8100000">
            <a:off x="7761742" y="1655002"/>
            <a:ext cx="446082" cy="500385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39" name="Google Shape;2339;p29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340" name="Google Shape;2340;p29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1" name="Google Shape;2341;p29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2" name="Google Shape;2342;p29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3" name="Google Shape;2343;p29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4" name="Google Shape;2344;p29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345" name="Google Shape;2345;p29">
            <a:hlinkClick r:id="rId5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6" name="Google Shape;2346;p29">
            <a:hlinkClick r:id="rId5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7" name="Google Shape;2347;p29">
            <a:hlinkClick r:id="rId6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8" name="Google Shape;2348;p29">
            <a:hlinkClick r:id="rId7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9" name="Google Shape;2349;p29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50" name="Google Shape;2350;p29">
            <a:hlinkClick r:id="rId6" action="ppaction://hlinksldjump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51" name="Google Shape;2351;p29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374C228C-C204-48BE-A33A-2784F3D73CB1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-2128100" y="1989155"/>
            <a:ext cx="3305616" cy="542209"/>
            <a:chOff x="1261243" y="3459798"/>
            <a:chExt cx="5462276" cy="793277"/>
          </a:xfrm>
        </p:grpSpPr>
        <p:sp>
          <p:nvSpPr>
            <p:cNvPr id="25" name="Google Shape;5312;p59">
              <a:extLst>
                <a:ext uri="{FF2B5EF4-FFF2-40B4-BE49-F238E27FC236}">
                  <a16:creationId xmlns:a16="http://schemas.microsoft.com/office/drawing/2014/main" xmlns="" id="{D60B2426-6C11-456E-9D2E-7622ACF4141D}"/>
                </a:ext>
              </a:extLst>
            </p:cNvPr>
            <p:cNvSpPr/>
            <p:nvPr/>
          </p:nvSpPr>
          <p:spPr>
            <a:xfrm>
              <a:off x="2853962" y="3459798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B7E1E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313;p59">
              <a:extLst>
                <a:ext uri="{FF2B5EF4-FFF2-40B4-BE49-F238E27FC236}">
                  <a16:creationId xmlns:a16="http://schemas.microsoft.com/office/drawing/2014/main" xmlns="" id="{F281A6E4-10C6-4B8B-9BF9-E943AE7F073D}"/>
                </a:ext>
              </a:extLst>
            </p:cNvPr>
            <p:cNvSpPr/>
            <p:nvPr/>
          </p:nvSpPr>
          <p:spPr>
            <a:xfrm>
              <a:off x="36354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5A8C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314;p59">
              <a:extLst>
                <a:ext uri="{FF2B5EF4-FFF2-40B4-BE49-F238E27FC236}">
                  <a16:creationId xmlns:a16="http://schemas.microsoft.com/office/drawing/2014/main" xmlns="" id="{A9D5DFEA-72D9-4298-B152-EE00059474DB}"/>
                </a:ext>
              </a:extLst>
            </p:cNvPr>
            <p:cNvSpPr/>
            <p:nvPr/>
          </p:nvSpPr>
          <p:spPr>
            <a:xfrm>
              <a:off x="444668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AE39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315;p59">
              <a:extLst>
                <a:ext uri="{FF2B5EF4-FFF2-40B4-BE49-F238E27FC236}">
                  <a16:creationId xmlns:a16="http://schemas.microsoft.com/office/drawing/2014/main" xmlns="" id="{29126D7B-5E63-4826-B409-58516E4E3BAE}"/>
                </a:ext>
              </a:extLst>
            </p:cNvPr>
            <p:cNvSpPr/>
            <p:nvPr/>
          </p:nvSpPr>
          <p:spPr>
            <a:xfrm>
              <a:off x="20526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D9E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320;p59">
              <a:extLst>
                <a:ext uri="{FF2B5EF4-FFF2-40B4-BE49-F238E27FC236}">
                  <a16:creationId xmlns:a16="http://schemas.microsoft.com/office/drawing/2014/main" xmlns="" id="{1FFF116E-57A1-4EBC-AF5F-AF6DC1C783C9}"/>
                </a:ext>
              </a:extLst>
            </p:cNvPr>
            <p:cNvSpPr/>
            <p:nvPr/>
          </p:nvSpPr>
          <p:spPr>
            <a:xfrm>
              <a:off x="517783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BDF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321;p59">
              <a:extLst>
                <a:ext uri="{FF2B5EF4-FFF2-40B4-BE49-F238E27FC236}">
                  <a16:creationId xmlns:a16="http://schemas.microsoft.com/office/drawing/2014/main" xmlns="" id="{3186DD71-5399-4FA1-8638-1730BB7D4F2C}"/>
                </a:ext>
              </a:extLst>
            </p:cNvPr>
            <p:cNvSpPr/>
            <p:nvPr/>
          </p:nvSpPr>
          <p:spPr>
            <a:xfrm>
              <a:off x="5932119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92CAD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324;p59">
              <a:extLst>
                <a:ext uri="{FF2B5EF4-FFF2-40B4-BE49-F238E27FC236}">
                  <a16:creationId xmlns:a16="http://schemas.microsoft.com/office/drawing/2014/main" xmlns="" id="{77096C8B-A54B-4793-8149-ED86347CE4A2}"/>
                </a:ext>
              </a:extLst>
            </p:cNvPr>
            <p:cNvSpPr/>
            <p:nvPr/>
          </p:nvSpPr>
          <p:spPr>
            <a:xfrm>
              <a:off x="12612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EC9A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104D4B7-1F49-4478-A7E1-EE548C4CD9AC}"/>
              </a:ext>
            </a:extLst>
          </p:cNvPr>
          <p:cNvSpPr txBox="1"/>
          <p:nvPr/>
        </p:nvSpPr>
        <p:spPr>
          <a:xfrm>
            <a:off x="2690917" y="2196206"/>
            <a:ext cx="40570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latin typeface="+mj-lt"/>
              </a:rPr>
              <a:t>Phân biệt trọng lượng và khối lượng</a:t>
            </a:r>
            <a:endParaRPr lang="en-US" sz="360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8983" y="347936"/>
            <a:ext cx="118508" cy="118509"/>
            <a:chOff x="4486616" y="3001075"/>
            <a:chExt cx="274695" cy="274699"/>
          </a:xfrm>
        </p:grpSpPr>
        <p:sp>
          <p:nvSpPr>
            <p:cNvPr id="4" name="椭圆 3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0" y="369521"/>
            <a:ext cx="288238" cy="46073"/>
            <a:chOff x="4318304" y="3089060"/>
            <a:chExt cx="384317" cy="61430"/>
          </a:xfrm>
        </p:grpSpPr>
        <p:sp>
          <p:nvSpPr>
            <p:cNvPr id="7" name="圆角矩形 6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943874" y="173187"/>
            <a:ext cx="4076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Tìm hiểu về khối lượng</a:t>
            </a:r>
            <a:endParaRPr lang="zh-CN" altLang="en-US" sz="3200" dirty="0">
              <a:solidFill>
                <a:schemeClr val="tx1"/>
              </a:solidFill>
              <a:latin typeface="+mj-lt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615360" y="2414666"/>
            <a:ext cx="1225938" cy="1533897"/>
            <a:chOff x="3295850" y="1895995"/>
            <a:chExt cx="3725149" cy="4660916"/>
          </a:xfrm>
        </p:grpSpPr>
        <p:sp>
          <p:nvSpPr>
            <p:cNvPr id="11" name="圆角矩形 10"/>
            <p:cNvSpPr/>
            <p:nvPr/>
          </p:nvSpPr>
          <p:spPr>
            <a:xfrm rot="2760000">
              <a:off x="3086007" y="2621919"/>
              <a:ext cx="4660916" cy="3209068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12" name="Freeform 5"/>
            <p:cNvSpPr/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2760000">
              <a:off x="3384391" y="2878566"/>
              <a:ext cx="3953506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14" name="Freeform 5"/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BDD1"/>
                </a:gs>
                <a:gs pos="100000">
                  <a:srgbClr val="0194A3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rgbClr val="0194A3"/>
                  </a:gs>
                  <a:gs pos="100000">
                    <a:srgbClr val="01CFE5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579201" y="1164873"/>
            <a:ext cx="1225938" cy="1533897"/>
            <a:chOff x="3295850" y="1895995"/>
            <a:chExt cx="3725149" cy="4660916"/>
          </a:xfrm>
        </p:grpSpPr>
        <p:sp>
          <p:nvSpPr>
            <p:cNvPr id="16" name="圆角矩形 15"/>
            <p:cNvSpPr/>
            <p:nvPr/>
          </p:nvSpPr>
          <p:spPr>
            <a:xfrm rot="2760000">
              <a:off x="3086007" y="2621919"/>
              <a:ext cx="4660916" cy="3209068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17" name="Freeform 5"/>
            <p:cNvSpPr/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2760000">
              <a:off x="3371510" y="2878566"/>
              <a:ext cx="3953505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19" name="Freeform 5"/>
            <p:cNvSpPr/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C8C8C"/>
                </a:gs>
                <a:gs pos="100000">
                  <a:srgbClr val="E35353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rgbClr val="E35353"/>
                  </a:gs>
                  <a:gs pos="100000">
                    <a:srgbClr val="F1A9A9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</p:grpSp>
      <p:sp>
        <p:nvSpPr>
          <p:cNvPr id="20" name="Freeform 5"/>
          <p:cNvSpPr/>
          <p:nvPr/>
        </p:nvSpPr>
        <p:spPr bwMode="auto">
          <a:xfrm rot="5400000">
            <a:off x="256128" y="3835568"/>
            <a:ext cx="752783" cy="66718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8000"/>
                </a:schemeClr>
              </a:gs>
              <a:gs pos="0">
                <a:schemeClr val="bg1">
                  <a:lumMod val="81000"/>
                </a:schemeClr>
              </a:gs>
            </a:gsLst>
            <a:lin ang="18900000" scaled="0"/>
            <a:tileRect/>
          </a:gradFill>
          <a:ln w="22225">
            <a:gradFill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solidFill>
                <a:prstClr val="black"/>
              </a:solidFill>
            </a:endParaRPr>
          </a:p>
        </p:txBody>
      </p:sp>
      <p:sp>
        <p:nvSpPr>
          <p:cNvPr id="24" name="Freeform 5"/>
          <p:cNvSpPr/>
          <p:nvPr/>
        </p:nvSpPr>
        <p:spPr bwMode="auto">
          <a:xfrm rot="5400000">
            <a:off x="3202809" y="3805523"/>
            <a:ext cx="752783" cy="66718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8000"/>
                </a:schemeClr>
              </a:gs>
              <a:gs pos="0">
                <a:schemeClr val="bg1">
                  <a:lumMod val="81000"/>
                </a:schemeClr>
              </a:gs>
            </a:gsLst>
            <a:lin ang="18900000" scaled="0"/>
            <a:tileRect/>
          </a:gradFill>
          <a:ln w="22225">
            <a:gradFill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solidFill>
                <a:prstClr val="black"/>
              </a:solidFill>
            </a:endParaRPr>
          </a:p>
        </p:txBody>
      </p:sp>
      <p:sp>
        <p:nvSpPr>
          <p:cNvPr id="28" name="Freeform 5"/>
          <p:cNvSpPr/>
          <p:nvPr/>
        </p:nvSpPr>
        <p:spPr bwMode="auto">
          <a:xfrm rot="5400000">
            <a:off x="6038915" y="3824818"/>
            <a:ext cx="752783" cy="66718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8000"/>
                </a:schemeClr>
              </a:gs>
              <a:gs pos="0">
                <a:schemeClr val="bg1">
                  <a:lumMod val="81000"/>
                </a:schemeClr>
              </a:gs>
            </a:gsLst>
            <a:lin ang="18900000" scaled="0"/>
            <a:tileRect/>
          </a:gradFill>
          <a:ln w="22225">
            <a:gradFill>
              <a:gsLst>
                <a:gs pos="100000">
                  <a:schemeClr val="bg1">
                    <a:lumMod val="80000"/>
                  </a:schemeClr>
                </a:gs>
                <a:gs pos="0">
                  <a:prstClr val="white"/>
                </a:gs>
              </a:gsLst>
              <a:lin ang="18900000" scaled="0"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1015">
              <a:solidFill>
                <a:prstClr val="black"/>
              </a:solidFill>
            </a:endParaRPr>
          </a:p>
        </p:txBody>
      </p:sp>
      <p:cxnSp>
        <p:nvCxnSpPr>
          <p:cNvPr id="41" name="直接连接符 40"/>
          <p:cNvCxnSpPr/>
          <p:nvPr/>
        </p:nvCxnSpPr>
        <p:spPr>
          <a:xfrm>
            <a:off x="1045028" y="3681366"/>
            <a:ext cx="7053943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组合 41"/>
          <p:cNvGrpSpPr/>
          <p:nvPr/>
        </p:nvGrpSpPr>
        <p:grpSpPr>
          <a:xfrm>
            <a:off x="6241679" y="4015990"/>
            <a:ext cx="286469" cy="272118"/>
            <a:chOff x="5099014" y="3772690"/>
            <a:chExt cx="591389" cy="561764"/>
          </a:xfrm>
          <a:solidFill>
            <a:srgbClr val="02B3C1"/>
          </a:solidFill>
        </p:grpSpPr>
        <p:sp>
          <p:nvSpPr>
            <p:cNvPr id="43" name="Freeform 14"/>
            <p:cNvSpPr/>
            <p:nvPr/>
          </p:nvSpPr>
          <p:spPr bwMode="auto">
            <a:xfrm>
              <a:off x="5099014" y="3772690"/>
              <a:ext cx="591389" cy="561764"/>
            </a:xfrm>
            <a:custGeom>
              <a:avLst/>
              <a:gdLst>
                <a:gd name="T0" fmla="*/ 359 w 684"/>
                <a:gd name="T1" fmla="*/ 57 h 650"/>
                <a:gd name="T2" fmla="*/ 331 w 684"/>
                <a:gd name="T3" fmla="*/ 28 h 650"/>
                <a:gd name="T4" fmla="*/ 360 w 684"/>
                <a:gd name="T5" fmla="*/ 0 h 650"/>
                <a:gd name="T6" fmla="*/ 360 w 684"/>
                <a:gd name="T7" fmla="*/ 0 h 650"/>
                <a:gd name="T8" fmla="*/ 360 w 684"/>
                <a:gd name="T9" fmla="*/ 0 h 650"/>
                <a:gd name="T10" fmla="*/ 360 w 684"/>
                <a:gd name="T11" fmla="*/ 0 h 650"/>
                <a:gd name="T12" fmla="*/ 361 w 684"/>
                <a:gd name="T13" fmla="*/ 0 h 650"/>
                <a:gd name="T14" fmla="*/ 361 w 684"/>
                <a:gd name="T15" fmla="*/ 0 h 650"/>
                <a:gd name="T16" fmla="*/ 589 w 684"/>
                <a:gd name="T17" fmla="*/ 95 h 650"/>
                <a:gd name="T18" fmla="*/ 684 w 684"/>
                <a:gd name="T19" fmla="*/ 325 h 650"/>
                <a:gd name="T20" fmla="*/ 589 w 684"/>
                <a:gd name="T21" fmla="*/ 554 h 650"/>
                <a:gd name="T22" fmla="*/ 359 w 684"/>
                <a:gd name="T23" fmla="*/ 650 h 650"/>
                <a:gd name="T24" fmla="*/ 130 w 684"/>
                <a:gd name="T25" fmla="*/ 554 h 650"/>
                <a:gd name="T26" fmla="*/ 34 w 684"/>
                <a:gd name="T27" fmla="*/ 325 h 650"/>
                <a:gd name="T28" fmla="*/ 43 w 684"/>
                <a:gd name="T29" fmla="*/ 253 h 650"/>
                <a:gd name="T30" fmla="*/ 56 w 684"/>
                <a:gd name="T31" fmla="*/ 210 h 650"/>
                <a:gd name="T32" fmla="*/ 15 w 684"/>
                <a:gd name="T33" fmla="*/ 193 h 650"/>
                <a:gd name="T34" fmla="*/ 5 w 684"/>
                <a:gd name="T35" fmla="*/ 187 h 650"/>
                <a:gd name="T36" fmla="*/ 1 w 684"/>
                <a:gd name="T37" fmla="*/ 176 h 650"/>
                <a:gd name="T38" fmla="*/ 2 w 684"/>
                <a:gd name="T39" fmla="*/ 165 h 650"/>
                <a:gd name="T40" fmla="*/ 9 w 684"/>
                <a:gd name="T41" fmla="*/ 155 h 650"/>
                <a:gd name="T42" fmla="*/ 124 w 684"/>
                <a:gd name="T43" fmla="*/ 66 h 650"/>
                <a:gd name="T44" fmla="*/ 134 w 684"/>
                <a:gd name="T45" fmla="*/ 61 h 650"/>
                <a:gd name="T46" fmla="*/ 146 w 684"/>
                <a:gd name="T47" fmla="*/ 63 h 650"/>
                <a:gd name="T48" fmla="*/ 155 w 684"/>
                <a:gd name="T49" fmla="*/ 70 h 650"/>
                <a:gd name="T50" fmla="*/ 159 w 684"/>
                <a:gd name="T51" fmla="*/ 80 h 650"/>
                <a:gd name="T52" fmla="*/ 180 w 684"/>
                <a:gd name="T53" fmla="*/ 224 h 650"/>
                <a:gd name="T54" fmla="*/ 178 w 684"/>
                <a:gd name="T55" fmla="*/ 236 h 650"/>
                <a:gd name="T56" fmla="*/ 171 w 684"/>
                <a:gd name="T57" fmla="*/ 245 h 650"/>
                <a:gd name="T58" fmla="*/ 161 w 684"/>
                <a:gd name="T59" fmla="*/ 249 h 650"/>
                <a:gd name="T60" fmla="*/ 149 w 684"/>
                <a:gd name="T61" fmla="*/ 248 h 650"/>
                <a:gd name="T62" fmla="*/ 108 w 684"/>
                <a:gd name="T63" fmla="*/ 231 h 650"/>
                <a:gd name="T64" fmla="*/ 98 w 684"/>
                <a:gd name="T65" fmla="*/ 266 h 650"/>
                <a:gd name="T66" fmla="*/ 92 w 684"/>
                <a:gd name="T67" fmla="*/ 325 h 650"/>
                <a:gd name="T68" fmla="*/ 170 w 684"/>
                <a:gd name="T69" fmla="*/ 514 h 650"/>
                <a:gd name="T70" fmla="*/ 359 w 684"/>
                <a:gd name="T71" fmla="*/ 592 h 650"/>
                <a:gd name="T72" fmla="*/ 549 w 684"/>
                <a:gd name="T73" fmla="*/ 514 h 650"/>
                <a:gd name="T74" fmla="*/ 627 w 684"/>
                <a:gd name="T75" fmla="*/ 325 h 650"/>
                <a:gd name="T76" fmla="*/ 549 w 684"/>
                <a:gd name="T77" fmla="*/ 136 h 650"/>
                <a:gd name="T78" fmla="*/ 360 w 684"/>
                <a:gd name="T79" fmla="*/ 57 h 650"/>
                <a:gd name="T80" fmla="*/ 360 w 684"/>
                <a:gd name="T81" fmla="*/ 57 h 650"/>
                <a:gd name="T82" fmla="*/ 360 w 684"/>
                <a:gd name="T83" fmla="*/ 57 h 650"/>
                <a:gd name="T84" fmla="*/ 360 w 684"/>
                <a:gd name="T85" fmla="*/ 57 h 650"/>
                <a:gd name="T86" fmla="*/ 359 w 684"/>
                <a:gd name="T87" fmla="*/ 57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84" h="650">
                  <a:moveTo>
                    <a:pt x="359" y="57"/>
                  </a:moveTo>
                  <a:cubicBezTo>
                    <a:pt x="343" y="57"/>
                    <a:pt x="331" y="44"/>
                    <a:pt x="331" y="28"/>
                  </a:cubicBezTo>
                  <a:cubicBezTo>
                    <a:pt x="331" y="13"/>
                    <a:pt x="344" y="0"/>
                    <a:pt x="360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361" y="0"/>
                    <a:pt x="361" y="0"/>
                    <a:pt x="361" y="0"/>
                  </a:cubicBezTo>
                  <a:cubicBezTo>
                    <a:pt x="361" y="0"/>
                    <a:pt x="361" y="0"/>
                    <a:pt x="361" y="0"/>
                  </a:cubicBezTo>
                  <a:cubicBezTo>
                    <a:pt x="450" y="0"/>
                    <a:pt x="531" y="37"/>
                    <a:pt x="589" y="95"/>
                  </a:cubicBezTo>
                  <a:cubicBezTo>
                    <a:pt x="648" y="154"/>
                    <a:pt x="684" y="235"/>
                    <a:pt x="684" y="325"/>
                  </a:cubicBezTo>
                  <a:cubicBezTo>
                    <a:pt x="684" y="414"/>
                    <a:pt x="648" y="496"/>
                    <a:pt x="589" y="554"/>
                  </a:cubicBezTo>
                  <a:cubicBezTo>
                    <a:pt x="530" y="613"/>
                    <a:pt x="449" y="650"/>
                    <a:pt x="359" y="650"/>
                  </a:cubicBezTo>
                  <a:cubicBezTo>
                    <a:pt x="270" y="650"/>
                    <a:pt x="188" y="613"/>
                    <a:pt x="130" y="554"/>
                  </a:cubicBezTo>
                  <a:cubicBezTo>
                    <a:pt x="71" y="496"/>
                    <a:pt x="34" y="414"/>
                    <a:pt x="34" y="325"/>
                  </a:cubicBezTo>
                  <a:cubicBezTo>
                    <a:pt x="34" y="301"/>
                    <a:pt x="37" y="277"/>
                    <a:pt x="43" y="253"/>
                  </a:cubicBezTo>
                  <a:cubicBezTo>
                    <a:pt x="46" y="238"/>
                    <a:pt x="50" y="224"/>
                    <a:pt x="56" y="210"/>
                  </a:cubicBezTo>
                  <a:cubicBezTo>
                    <a:pt x="15" y="193"/>
                    <a:pt x="15" y="193"/>
                    <a:pt x="15" y="193"/>
                  </a:cubicBezTo>
                  <a:cubicBezTo>
                    <a:pt x="11" y="192"/>
                    <a:pt x="8" y="190"/>
                    <a:pt x="5" y="187"/>
                  </a:cubicBezTo>
                  <a:cubicBezTo>
                    <a:pt x="3" y="183"/>
                    <a:pt x="1" y="180"/>
                    <a:pt x="1" y="176"/>
                  </a:cubicBezTo>
                  <a:cubicBezTo>
                    <a:pt x="0" y="172"/>
                    <a:pt x="1" y="168"/>
                    <a:pt x="2" y="165"/>
                  </a:cubicBezTo>
                  <a:cubicBezTo>
                    <a:pt x="4" y="161"/>
                    <a:pt x="6" y="158"/>
                    <a:pt x="9" y="155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127" y="63"/>
                    <a:pt x="131" y="62"/>
                    <a:pt x="134" y="61"/>
                  </a:cubicBezTo>
                  <a:cubicBezTo>
                    <a:pt x="138" y="61"/>
                    <a:pt x="142" y="61"/>
                    <a:pt x="146" y="63"/>
                  </a:cubicBezTo>
                  <a:cubicBezTo>
                    <a:pt x="149" y="64"/>
                    <a:pt x="153" y="67"/>
                    <a:pt x="155" y="70"/>
                  </a:cubicBezTo>
                  <a:cubicBezTo>
                    <a:pt x="157" y="73"/>
                    <a:pt x="159" y="76"/>
                    <a:pt x="159" y="80"/>
                  </a:cubicBezTo>
                  <a:cubicBezTo>
                    <a:pt x="180" y="224"/>
                    <a:pt x="180" y="224"/>
                    <a:pt x="180" y="224"/>
                  </a:cubicBezTo>
                  <a:cubicBezTo>
                    <a:pt x="180" y="228"/>
                    <a:pt x="180" y="232"/>
                    <a:pt x="178" y="236"/>
                  </a:cubicBezTo>
                  <a:cubicBezTo>
                    <a:pt x="177" y="239"/>
                    <a:pt x="175" y="242"/>
                    <a:pt x="171" y="245"/>
                  </a:cubicBezTo>
                  <a:cubicBezTo>
                    <a:pt x="168" y="247"/>
                    <a:pt x="165" y="249"/>
                    <a:pt x="161" y="249"/>
                  </a:cubicBezTo>
                  <a:cubicBezTo>
                    <a:pt x="157" y="250"/>
                    <a:pt x="153" y="249"/>
                    <a:pt x="149" y="248"/>
                  </a:cubicBezTo>
                  <a:cubicBezTo>
                    <a:pt x="108" y="231"/>
                    <a:pt x="108" y="231"/>
                    <a:pt x="108" y="231"/>
                  </a:cubicBezTo>
                  <a:cubicBezTo>
                    <a:pt x="104" y="243"/>
                    <a:pt x="101" y="254"/>
                    <a:pt x="98" y="266"/>
                  </a:cubicBezTo>
                  <a:cubicBezTo>
                    <a:pt x="94" y="285"/>
                    <a:pt x="92" y="305"/>
                    <a:pt x="92" y="325"/>
                  </a:cubicBezTo>
                  <a:cubicBezTo>
                    <a:pt x="92" y="399"/>
                    <a:pt x="122" y="466"/>
                    <a:pt x="170" y="514"/>
                  </a:cubicBezTo>
                  <a:cubicBezTo>
                    <a:pt x="219" y="562"/>
                    <a:pt x="285" y="592"/>
                    <a:pt x="359" y="592"/>
                  </a:cubicBezTo>
                  <a:cubicBezTo>
                    <a:pt x="433" y="592"/>
                    <a:pt x="500" y="562"/>
                    <a:pt x="549" y="514"/>
                  </a:cubicBezTo>
                  <a:cubicBezTo>
                    <a:pt x="597" y="466"/>
                    <a:pt x="627" y="399"/>
                    <a:pt x="627" y="325"/>
                  </a:cubicBezTo>
                  <a:cubicBezTo>
                    <a:pt x="627" y="251"/>
                    <a:pt x="597" y="184"/>
                    <a:pt x="549" y="136"/>
                  </a:cubicBezTo>
                  <a:cubicBezTo>
                    <a:pt x="501" y="87"/>
                    <a:pt x="434" y="57"/>
                    <a:pt x="360" y="57"/>
                  </a:cubicBezTo>
                  <a:cubicBezTo>
                    <a:pt x="360" y="57"/>
                    <a:pt x="360" y="57"/>
                    <a:pt x="360" y="57"/>
                  </a:cubicBezTo>
                  <a:cubicBezTo>
                    <a:pt x="360" y="57"/>
                    <a:pt x="360" y="57"/>
                    <a:pt x="360" y="57"/>
                  </a:cubicBezTo>
                  <a:cubicBezTo>
                    <a:pt x="360" y="57"/>
                    <a:pt x="360" y="57"/>
                    <a:pt x="360" y="57"/>
                  </a:cubicBezTo>
                  <a:cubicBezTo>
                    <a:pt x="359" y="57"/>
                    <a:pt x="359" y="57"/>
                    <a:pt x="359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44" name="Freeform 15"/>
            <p:cNvSpPr>
              <a:spLocks noEditPoints="1"/>
            </p:cNvSpPr>
            <p:nvPr/>
          </p:nvSpPr>
          <p:spPr bwMode="auto">
            <a:xfrm>
              <a:off x="5268348" y="3850225"/>
              <a:ext cx="217976" cy="344885"/>
            </a:xfrm>
            <a:custGeom>
              <a:avLst/>
              <a:gdLst>
                <a:gd name="T0" fmla="*/ 51 w 252"/>
                <a:gd name="T1" fmla="*/ 388 h 399"/>
                <a:gd name="T2" fmla="*/ 11 w 252"/>
                <a:gd name="T3" fmla="*/ 388 h 399"/>
                <a:gd name="T4" fmla="*/ 11 w 252"/>
                <a:gd name="T5" fmla="*/ 347 h 399"/>
                <a:gd name="T6" fmla="*/ 84 w 252"/>
                <a:gd name="T7" fmla="*/ 274 h 399"/>
                <a:gd name="T8" fmla="*/ 75 w 252"/>
                <a:gd name="T9" fmla="*/ 235 h 399"/>
                <a:gd name="T10" fmla="*/ 101 w 252"/>
                <a:gd name="T11" fmla="*/ 172 h 399"/>
                <a:gd name="T12" fmla="*/ 144 w 252"/>
                <a:gd name="T13" fmla="*/ 149 h 399"/>
                <a:gd name="T14" fmla="*/ 144 w 252"/>
                <a:gd name="T15" fmla="*/ 19 h 399"/>
                <a:gd name="T16" fmla="*/ 163 w 252"/>
                <a:gd name="T17" fmla="*/ 0 h 399"/>
                <a:gd name="T18" fmla="*/ 183 w 252"/>
                <a:gd name="T19" fmla="*/ 19 h 399"/>
                <a:gd name="T20" fmla="*/ 183 w 252"/>
                <a:gd name="T21" fmla="*/ 149 h 399"/>
                <a:gd name="T22" fmla="*/ 226 w 252"/>
                <a:gd name="T23" fmla="*/ 172 h 399"/>
                <a:gd name="T24" fmla="*/ 252 w 252"/>
                <a:gd name="T25" fmla="*/ 235 h 399"/>
                <a:gd name="T26" fmla="*/ 226 w 252"/>
                <a:gd name="T27" fmla="*/ 297 h 399"/>
                <a:gd name="T28" fmla="*/ 163 w 252"/>
                <a:gd name="T29" fmla="*/ 323 h 399"/>
                <a:gd name="T30" fmla="*/ 125 w 252"/>
                <a:gd name="T31" fmla="*/ 314 h 399"/>
                <a:gd name="T32" fmla="*/ 51 w 252"/>
                <a:gd name="T33" fmla="*/ 388 h 399"/>
                <a:gd name="T34" fmla="*/ 190 w 252"/>
                <a:gd name="T35" fmla="*/ 208 h 399"/>
                <a:gd name="T36" fmla="*/ 163 w 252"/>
                <a:gd name="T37" fmla="*/ 197 h 399"/>
                <a:gd name="T38" fmla="*/ 137 w 252"/>
                <a:gd name="T39" fmla="*/ 208 h 399"/>
                <a:gd name="T40" fmla="*/ 126 w 252"/>
                <a:gd name="T41" fmla="*/ 235 h 399"/>
                <a:gd name="T42" fmla="*/ 137 w 252"/>
                <a:gd name="T43" fmla="*/ 261 h 399"/>
                <a:gd name="T44" fmla="*/ 163 w 252"/>
                <a:gd name="T45" fmla="*/ 272 h 399"/>
                <a:gd name="T46" fmla="*/ 190 w 252"/>
                <a:gd name="T47" fmla="*/ 261 h 399"/>
                <a:gd name="T48" fmla="*/ 201 w 252"/>
                <a:gd name="T49" fmla="*/ 235 h 399"/>
                <a:gd name="T50" fmla="*/ 190 w 252"/>
                <a:gd name="T51" fmla="*/ 208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2" h="399">
                  <a:moveTo>
                    <a:pt x="51" y="388"/>
                  </a:moveTo>
                  <a:cubicBezTo>
                    <a:pt x="40" y="399"/>
                    <a:pt x="22" y="399"/>
                    <a:pt x="11" y="388"/>
                  </a:cubicBezTo>
                  <a:cubicBezTo>
                    <a:pt x="0" y="377"/>
                    <a:pt x="0" y="359"/>
                    <a:pt x="11" y="347"/>
                  </a:cubicBezTo>
                  <a:cubicBezTo>
                    <a:pt x="84" y="274"/>
                    <a:pt x="84" y="274"/>
                    <a:pt x="84" y="274"/>
                  </a:cubicBezTo>
                  <a:cubicBezTo>
                    <a:pt x="78" y="262"/>
                    <a:pt x="75" y="249"/>
                    <a:pt x="75" y="235"/>
                  </a:cubicBezTo>
                  <a:cubicBezTo>
                    <a:pt x="75" y="210"/>
                    <a:pt x="85" y="188"/>
                    <a:pt x="101" y="172"/>
                  </a:cubicBezTo>
                  <a:cubicBezTo>
                    <a:pt x="113" y="161"/>
                    <a:pt x="128" y="152"/>
                    <a:pt x="144" y="149"/>
                  </a:cubicBezTo>
                  <a:cubicBezTo>
                    <a:pt x="144" y="19"/>
                    <a:pt x="144" y="19"/>
                    <a:pt x="144" y="19"/>
                  </a:cubicBezTo>
                  <a:cubicBezTo>
                    <a:pt x="144" y="8"/>
                    <a:pt x="153" y="0"/>
                    <a:pt x="163" y="0"/>
                  </a:cubicBezTo>
                  <a:cubicBezTo>
                    <a:pt x="174" y="0"/>
                    <a:pt x="183" y="8"/>
                    <a:pt x="183" y="19"/>
                  </a:cubicBezTo>
                  <a:cubicBezTo>
                    <a:pt x="183" y="149"/>
                    <a:pt x="183" y="149"/>
                    <a:pt x="183" y="149"/>
                  </a:cubicBezTo>
                  <a:cubicBezTo>
                    <a:pt x="199" y="152"/>
                    <a:pt x="214" y="161"/>
                    <a:pt x="226" y="172"/>
                  </a:cubicBezTo>
                  <a:cubicBezTo>
                    <a:pt x="242" y="188"/>
                    <a:pt x="252" y="210"/>
                    <a:pt x="252" y="235"/>
                  </a:cubicBezTo>
                  <a:cubicBezTo>
                    <a:pt x="252" y="259"/>
                    <a:pt x="242" y="281"/>
                    <a:pt x="226" y="297"/>
                  </a:cubicBezTo>
                  <a:cubicBezTo>
                    <a:pt x="210" y="313"/>
                    <a:pt x="188" y="323"/>
                    <a:pt x="163" y="323"/>
                  </a:cubicBezTo>
                  <a:cubicBezTo>
                    <a:pt x="150" y="323"/>
                    <a:pt x="136" y="320"/>
                    <a:pt x="125" y="314"/>
                  </a:cubicBezTo>
                  <a:cubicBezTo>
                    <a:pt x="51" y="388"/>
                    <a:pt x="51" y="388"/>
                    <a:pt x="51" y="388"/>
                  </a:cubicBezTo>
                  <a:close/>
                  <a:moveTo>
                    <a:pt x="190" y="208"/>
                  </a:moveTo>
                  <a:cubicBezTo>
                    <a:pt x="183" y="201"/>
                    <a:pt x="174" y="197"/>
                    <a:pt x="163" y="197"/>
                  </a:cubicBezTo>
                  <a:cubicBezTo>
                    <a:pt x="153" y="197"/>
                    <a:pt x="144" y="201"/>
                    <a:pt x="137" y="208"/>
                  </a:cubicBezTo>
                  <a:cubicBezTo>
                    <a:pt x="130" y="215"/>
                    <a:pt x="126" y="224"/>
                    <a:pt x="126" y="235"/>
                  </a:cubicBezTo>
                  <a:cubicBezTo>
                    <a:pt x="126" y="245"/>
                    <a:pt x="130" y="254"/>
                    <a:pt x="137" y="261"/>
                  </a:cubicBezTo>
                  <a:cubicBezTo>
                    <a:pt x="144" y="268"/>
                    <a:pt x="153" y="272"/>
                    <a:pt x="163" y="272"/>
                  </a:cubicBezTo>
                  <a:cubicBezTo>
                    <a:pt x="174" y="272"/>
                    <a:pt x="183" y="268"/>
                    <a:pt x="190" y="261"/>
                  </a:cubicBezTo>
                  <a:cubicBezTo>
                    <a:pt x="197" y="254"/>
                    <a:pt x="201" y="245"/>
                    <a:pt x="201" y="235"/>
                  </a:cubicBezTo>
                  <a:cubicBezTo>
                    <a:pt x="201" y="224"/>
                    <a:pt x="197" y="215"/>
                    <a:pt x="190" y="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13233" y="4009928"/>
            <a:ext cx="253379" cy="337079"/>
            <a:chOff x="7976594" y="2279040"/>
            <a:chExt cx="528116" cy="702571"/>
          </a:xfrm>
          <a:solidFill>
            <a:srgbClr val="E45C5B"/>
          </a:solidFill>
        </p:grpSpPr>
        <p:sp>
          <p:nvSpPr>
            <p:cNvPr id="46" name="Freeform 23"/>
            <p:cNvSpPr>
              <a:spLocks noEditPoints="1"/>
            </p:cNvSpPr>
            <p:nvPr/>
          </p:nvSpPr>
          <p:spPr bwMode="auto">
            <a:xfrm>
              <a:off x="7976594" y="2279040"/>
              <a:ext cx="519705" cy="702571"/>
            </a:xfrm>
            <a:custGeom>
              <a:avLst/>
              <a:gdLst>
                <a:gd name="T0" fmla="*/ 592 w 601"/>
                <a:gd name="T1" fmla="*/ 600 h 813"/>
                <a:gd name="T2" fmla="*/ 374 w 601"/>
                <a:gd name="T3" fmla="*/ 589 h 813"/>
                <a:gd name="T4" fmla="*/ 374 w 601"/>
                <a:gd name="T5" fmla="*/ 423 h 813"/>
                <a:gd name="T6" fmla="*/ 601 w 601"/>
                <a:gd name="T7" fmla="*/ 435 h 813"/>
                <a:gd name="T8" fmla="*/ 533 w 601"/>
                <a:gd name="T9" fmla="*/ 514 h 813"/>
                <a:gd name="T10" fmla="*/ 592 w 601"/>
                <a:gd name="T11" fmla="*/ 600 h 813"/>
                <a:gd name="T12" fmla="*/ 253 w 601"/>
                <a:gd name="T13" fmla="*/ 44 h 813"/>
                <a:gd name="T14" fmla="*/ 298 w 601"/>
                <a:gd name="T15" fmla="*/ 0 h 813"/>
                <a:gd name="T16" fmla="*/ 342 w 601"/>
                <a:gd name="T17" fmla="*/ 44 h 813"/>
                <a:gd name="T18" fmla="*/ 342 w 601"/>
                <a:gd name="T19" fmla="*/ 103 h 813"/>
                <a:gd name="T20" fmla="*/ 253 w 601"/>
                <a:gd name="T21" fmla="*/ 108 h 813"/>
                <a:gd name="T22" fmla="*/ 253 w 601"/>
                <a:gd name="T23" fmla="*/ 44 h 813"/>
                <a:gd name="T24" fmla="*/ 342 w 601"/>
                <a:gd name="T25" fmla="*/ 332 h 813"/>
                <a:gd name="T26" fmla="*/ 342 w 601"/>
                <a:gd name="T27" fmla="*/ 737 h 813"/>
                <a:gd name="T28" fmla="*/ 355 w 601"/>
                <a:gd name="T29" fmla="*/ 750 h 813"/>
                <a:gd name="T30" fmla="*/ 380 w 601"/>
                <a:gd name="T31" fmla="*/ 750 h 813"/>
                <a:gd name="T32" fmla="*/ 415 w 601"/>
                <a:gd name="T33" fmla="*/ 786 h 813"/>
                <a:gd name="T34" fmla="*/ 415 w 601"/>
                <a:gd name="T35" fmla="*/ 813 h 813"/>
                <a:gd name="T36" fmla="*/ 180 w 601"/>
                <a:gd name="T37" fmla="*/ 813 h 813"/>
                <a:gd name="T38" fmla="*/ 180 w 601"/>
                <a:gd name="T39" fmla="*/ 786 h 813"/>
                <a:gd name="T40" fmla="*/ 216 w 601"/>
                <a:gd name="T41" fmla="*/ 750 h 813"/>
                <a:gd name="T42" fmla="*/ 240 w 601"/>
                <a:gd name="T43" fmla="*/ 750 h 813"/>
                <a:gd name="T44" fmla="*/ 253 w 601"/>
                <a:gd name="T45" fmla="*/ 737 h 813"/>
                <a:gd name="T46" fmla="*/ 253 w 601"/>
                <a:gd name="T47" fmla="*/ 337 h 813"/>
                <a:gd name="T48" fmla="*/ 342 w 601"/>
                <a:gd name="T49" fmla="*/ 332 h 813"/>
                <a:gd name="T50" fmla="*/ 221 w 601"/>
                <a:gd name="T51" fmla="*/ 581 h 813"/>
                <a:gd name="T52" fmla="*/ 59 w 601"/>
                <a:gd name="T53" fmla="*/ 572 h 813"/>
                <a:gd name="T54" fmla="*/ 0 w 601"/>
                <a:gd name="T55" fmla="*/ 486 h 813"/>
                <a:gd name="T56" fmla="*/ 68 w 601"/>
                <a:gd name="T57" fmla="*/ 407 h 813"/>
                <a:gd name="T58" fmla="*/ 221 w 601"/>
                <a:gd name="T59" fmla="*/ 415 h 813"/>
                <a:gd name="T60" fmla="*/ 221 w 601"/>
                <a:gd name="T61" fmla="*/ 581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01" h="813">
                  <a:moveTo>
                    <a:pt x="592" y="600"/>
                  </a:moveTo>
                  <a:cubicBezTo>
                    <a:pt x="374" y="589"/>
                    <a:pt x="374" y="589"/>
                    <a:pt x="374" y="589"/>
                  </a:cubicBezTo>
                  <a:cubicBezTo>
                    <a:pt x="374" y="423"/>
                    <a:pt x="374" y="423"/>
                    <a:pt x="374" y="423"/>
                  </a:cubicBezTo>
                  <a:cubicBezTo>
                    <a:pt x="601" y="435"/>
                    <a:pt x="601" y="435"/>
                    <a:pt x="601" y="435"/>
                  </a:cubicBezTo>
                  <a:cubicBezTo>
                    <a:pt x="533" y="514"/>
                    <a:pt x="533" y="514"/>
                    <a:pt x="533" y="514"/>
                  </a:cubicBezTo>
                  <a:cubicBezTo>
                    <a:pt x="592" y="600"/>
                    <a:pt x="592" y="600"/>
                    <a:pt x="592" y="600"/>
                  </a:cubicBezTo>
                  <a:close/>
                  <a:moveTo>
                    <a:pt x="253" y="44"/>
                  </a:moveTo>
                  <a:cubicBezTo>
                    <a:pt x="253" y="20"/>
                    <a:pt x="273" y="0"/>
                    <a:pt x="298" y="0"/>
                  </a:cubicBezTo>
                  <a:cubicBezTo>
                    <a:pt x="322" y="0"/>
                    <a:pt x="342" y="20"/>
                    <a:pt x="342" y="44"/>
                  </a:cubicBezTo>
                  <a:cubicBezTo>
                    <a:pt x="342" y="103"/>
                    <a:pt x="342" y="103"/>
                    <a:pt x="342" y="103"/>
                  </a:cubicBezTo>
                  <a:cubicBezTo>
                    <a:pt x="253" y="108"/>
                    <a:pt x="253" y="108"/>
                    <a:pt x="253" y="108"/>
                  </a:cubicBezTo>
                  <a:cubicBezTo>
                    <a:pt x="253" y="44"/>
                    <a:pt x="253" y="44"/>
                    <a:pt x="253" y="44"/>
                  </a:cubicBezTo>
                  <a:close/>
                  <a:moveTo>
                    <a:pt x="342" y="332"/>
                  </a:moveTo>
                  <a:cubicBezTo>
                    <a:pt x="342" y="737"/>
                    <a:pt x="342" y="737"/>
                    <a:pt x="342" y="737"/>
                  </a:cubicBezTo>
                  <a:cubicBezTo>
                    <a:pt x="342" y="744"/>
                    <a:pt x="348" y="750"/>
                    <a:pt x="355" y="750"/>
                  </a:cubicBezTo>
                  <a:cubicBezTo>
                    <a:pt x="380" y="750"/>
                    <a:pt x="380" y="750"/>
                    <a:pt x="380" y="750"/>
                  </a:cubicBezTo>
                  <a:cubicBezTo>
                    <a:pt x="399" y="750"/>
                    <a:pt x="415" y="766"/>
                    <a:pt x="415" y="786"/>
                  </a:cubicBezTo>
                  <a:cubicBezTo>
                    <a:pt x="415" y="813"/>
                    <a:pt x="415" y="813"/>
                    <a:pt x="415" y="813"/>
                  </a:cubicBezTo>
                  <a:cubicBezTo>
                    <a:pt x="180" y="813"/>
                    <a:pt x="180" y="813"/>
                    <a:pt x="180" y="813"/>
                  </a:cubicBezTo>
                  <a:cubicBezTo>
                    <a:pt x="180" y="786"/>
                    <a:pt x="180" y="786"/>
                    <a:pt x="180" y="786"/>
                  </a:cubicBezTo>
                  <a:cubicBezTo>
                    <a:pt x="180" y="766"/>
                    <a:pt x="196" y="750"/>
                    <a:pt x="216" y="750"/>
                  </a:cubicBezTo>
                  <a:cubicBezTo>
                    <a:pt x="240" y="750"/>
                    <a:pt x="240" y="750"/>
                    <a:pt x="240" y="750"/>
                  </a:cubicBezTo>
                  <a:cubicBezTo>
                    <a:pt x="247" y="750"/>
                    <a:pt x="253" y="744"/>
                    <a:pt x="253" y="737"/>
                  </a:cubicBezTo>
                  <a:cubicBezTo>
                    <a:pt x="253" y="337"/>
                    <a:pt x="253" y="337"/>
                    <a:pt x="253" y="337"/>
                  </a:cubicBezTo>
                  <a:cubicBezTo>
                    <a:pt x="342" y="332"/>
                    <a:pt x="342" y="332"/>
                    <a:pt x="342" y="332"/>
                  </a:cubicBezTo>
                  <a:close/>
                  <a:moveTo>
                    <a:pt x="221" y="581"/>
                  </a:moveTo>
                  <a:cubicBezTo>
                    <a:pt x="59" y="572"/>
                    <a:pt x="59" y="572"/>
                    <a:pt x="59" y="572"/>
                  </a:cubicBezTo>
                  <a:cubicBezTo>
                    <a:pt x="0" y="486"/>
                    <a:pt x="0" y="486"/>
                    <a:pt x="0" y="486"/>
                  </a:cubicBezTo>
                  <a:cubicBezTo>
                    <a:pt x="68" y="407"/>
                    <a:pt x="68" y="407"/>
                    <a:pt x="68" y="407"/>
                  </a:cubicBezTo>
                  <a:cubicBezTo>
                    <a:pt x="221" y="415"/>
                    <a:pt x="221" y="415"/>
                    <a:pt x="221" y="415"/>
                  </a:cubicBezTo>
                  <a:cubicBezTo>
                    <a:pt x="221" y="581"/>
                    <a:pt x="221" y="581"/>
                    <a:pt x="221" y="5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47" name="Freeform 24"/>
            <p:cNvSpPr/>
            <p:nvPr/>
          </p:nvSpPr>
          <p:spPr bwMode="auto">
            <a:xfrm>
              <a:off x="7985371" y="2386200"/>
              <a:ext cx="519339" cy="166774"/>
            </a:xfrm>
            <a:custGeom>
              <a:avLst/>
              <a:gdLst>
                <a:gd name="T0" fmla="*/ 0 w 1420"/>
                <a:gd name="T1" fmla="*/ 66 h 456"/>
                <a:gd name="T2" fmla="*/ 631 w 1420"/>
                <a:gd name="T3" fmla="*/ 33 h 456"/>
                <a:gd name="T4" fmla="*/ 1259 w 1420"/>
                <a:gd name="T5" fmla="*/ 0 h 456"/>
                <a:gd name="T6" fmla="*/ 1420 w 1420"/>
                <a:gd name="T7" fmla="*/ 189 h 456"/>
                <a:gd name="T8" fmla="*/ 1281 w 1420"/>
                <a:gd name="T9" fmla="*/ 390 h 456"/>
                <a:gd name="T10" fmla="*/ 650 w 1420"/>
                <a:gd name="T11" fmla="*/ 423 h 456"/>
                <a:gd name="T12" fmla="*/ 21 w 1420"/>
                <a:gd name="T13" fmla="*/ 456 h 456"/>
                <a:gd name="T14" fmla="*/ 160 w 1420"/>
                <a:gd name="T15" fmla="*/ 253 h 456"/>
                <a:gd name="T16" fmla="*/ 0 w 1420"/>
                <a:gd name="T17" fmla="*/ 66 h 456"/>
                <a:gd name="T18" fmla="*/ 0 w 1420"/>
                <a:gd name="T19" fmla="*/ 6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20" h="456">
                  <a:moveTo>
                    <a:pt x="0" y="66"/>
                  </a:moveTo>
                  <a:lnTo>
                    <a:pt x="631" y="33"/>
                  </a:lnTo>
                  <a:lnTo>
                    <a:pt x="1259" y="0"/>
                  </a:lnTo>
                  <a:lnTo>
                    <a:pt x="1420" y="189"/>
                  </a:lnTo>
                  <a:lnTo>
                    <a:pt x="1281" y="390"/>
                  </a:lnTo>
                  <a:lnTo>
                    <a:pt x="650" y="423"/>
                  </a:lnTo>
                  <a:lnTo>
                    <a:pt x="21" y="456"/>
                  </a:lnTo>
                  <a:lnTo>
                    <a:pt x="160" y="253"/>
                  </a:lnTo>
                  <a:lnTo>
                    <a:pt x="0" y="66"/>
                  </a:lnTo>
                  <a:lnTo>
                    <a:pt x="0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501326" y="3989905"/>
            <a:ext cx="288585" cy="290099"/>
            <a:chOff x="6469046" y="3702469"/>
            <a:chExt cx="697452" cy="701109"/>
          </a:xfrm>
          <a:solidFill>
            <a:srgbClr val="633B73"/>
          </a:solidFill>
        </p:grpSpPr>
        <p:sp>
          <p:nvSpPr>
            <p:cNvPr id="49" name="Freeform 5"/>
            <p:cNvSpPr>
              <a:spLocks noEditPoints="1"/>
            </p:cNvSpPr>
            <p:nvPr/>
          </p:nvSpPr>
          <p:spPr bwMode="auto">
            <a:xfrm>
              <a:off x="6469046" y="3702469"/>
              <a:ext cx="613698" cy="603458"/>
            </a:xfrm>
            <a:custGeom>
              <a:avLst/>
              <a:gdLst>
                <a:gd name="T0" fmla="*/ 54 w 710"/>
                <a:gd name="T1" fmla="*/ 87 h 698"/>
                <a:gd name="T2" fmla="*/ 114 w 710"/>
                <a:gd name="T3" fmla="*/ 87 h 698"/>
                <a:gd name="T4" fmla="*/ 114 w 710"/>
                <a:gd name="T5" fmla="*/ 33 h 698"/>
                <a:gd name="T6" fmla="*/ 146 w 710"/>
                <a:gd name="T7" fmla="*/ 1 h 698"/>
                <a:gd name="T8" fmla="*/ 178 w 710"/>
                <a:gd name="T9" fmla="*/ 33 h 698"/>
                <a:gd name="T10" fmla="*/ 178 w 710"/>
                <a:gd name="T11" fmla="*/ 169 h 698"/>
                <a:gd name="T12" fmla="*/ 146 w 710"/>
                <a:gd name="T13" fmla="*/ 201 h 698"/>
                <a:gd name="T14" fmla="*/ 114 w 710"/>
                <a:gd name="T15" fmla="*/ 169 h 698"/>
                <a:gd name="T16" fmla="*/ 114 w 710"/>
                <a:gd name="T17" fmla="*/ 144 h 698"/>
                <a:gd name="T18" fmla="*/ 57 w 710"/>
                <a:gd name="T19" fmla="*/ 144 h 698"/>
                <a:gd name="T20" fmla="*/ 57 w 710"/>
                <a:gd name="T21" fmla="*/ 262 h 698"/>
                <a:gd name="T22" fmla="*/ 653 w 710"/>
                <a:gd name="T23" fmla="*/ 262 h 698"/>
                <a:gd name="T24" fmla="*/ 653 w 710"/>
                <a:gd name="T25" fmla="*/ 144 h 698"/>
                <a:gd name="T26" fmla="*/ 591 w 710"/>
                <a:gd name="T27" fmla="*/ 144 h 698"/>
                <a:gd name="T28" fmla="*/ 591 w 710"/>
                <a:gd name="T29" fmla="*/ 87 h 698"/>
                <a:gd name="T30" fmla="*/ 656 w 710"/>
                <a:gd name="T31" fmla="*/ 87 h 698"/>
                <a:gd name="T32" fmla="*/ 710 w 710"/>
                <a:gd name="T33" fmla="*/ 141 h 698"/>
                <a:gd name="T34" fmla="*/ 710 w 710"/>
                <a:gd name="T35" fmla="*/ 412 h 698"/>
                <a:gd name="T36" fmla="*/ 653 w 710"/>
                <a:gd name="T37" fmla="*/ 393 h 698"/>
                <a:gd name="T38" fmla="*/ 653 w 710"/>
                <a:gd name="T39" fmla="*/ 300 h 698"/>
                <a:gd name="T40" fmla="*/ 57 w 710"/>
                <a:gd name="T41" fmla="*/ 300 h 698"/>
                <a:gd name="T42" fmla="*/ 57 w 710"/>
                <a:gd name="T43" fmla="*/ 641 h 698"/>
                <a:gd name="T44" fmla="*/ 386 w 710"/>
                <a:gd name="T45" fmla="*/ 641 h 698"/>
                <a:gd name="T46" fmla="*/ 401 w 710"/>
                <a:gd name="T47" fmla="*/ 698 h 698"/>
                <a:gd name="T48" fmla="*/ 54 w 710"/>
                <a:gd name="T49" fmla="*/ 698 h 698"/>
                <a:gd name="T50" fmla="*/ 16 w 710"/>
                <a:gd name="T51" fmla="*/ 682 h 698"/>
                <a:gd name="T52" fmla="*/ 0 w 710"/>
                <a:gd name="T53" fmla="*/ 644 h 698"/>
                <a:gd name="T54" fmla="*/ 0 w 710"/>
                <a:gd name="T55" fmla="*/ 141 h 698"/>
                <a:gd name="T56" fmla="*/ 54 w 710"/>
                <a:gd name="T57" fmla="*/ 87 h 698"/>
                <a:gd name="T58" fmla="*/ 365 w 710"/>
                <a:gd name="T59" fmla="*/ 169 h 698"/>
                <a:gd name="T60" fmla="*/ 334 w 710"/>
                <a:gd name="T61" fmla="*/ 201 h 698"/>
                <a:gd name="T62" fmla="*/ 302 w 710"/>
                <a:gd name="T63" fmla="*/ 169 h 698"/>
                <a:gd name="T64" fmla="*/ 302 w 710"/>
                <a:gd name="T65" fmla="*/ 144 h 698"/>
                <a:gd name="T66" fmla="*/ 216 w 710"/>
                <a:gd name="T67" fmla="*/ 144 h 698"/>
                <a:gd name="T68" fmla="*/ 216 w 710"/>
                <a:gd name="T69" fmla="*/ 87 h 698"/>
                <a:gd name="T70" fmla="*/ 302 w 710"/>
                <a:gd name="T71" fmla="*/ 87 h 698"/>
                <a:gd name="T72" fmla="*/ 302 w 710"/>
                <a:gd name="T73" fmla="*/ 32 h 698"/>
                <a:gd name="T74" fmla="*/ 334 w 710"/>
                <a:gd name="T75" fmla="*/ 0 h 698"/>
                <a:gd name="T76" fmla="*/ 365 w 710"/>
                <a:gd name="T77" fmla="*/ 32 h 698"/>
                <a:gd name="T78" fmla="*/ 365 w 710"/>
                <a:gd name="T79" fmla="*/ 169 h 698"/>
                <a:gd name="T80" fmla="*/ 553 w 710"/>
                <a:gd name="T81" fmla="*/ 169 h 698"/>
                <a:gd name="T82" fmla="*/ 521 w 710"/>
                <a:gd name="T83" fmla="*/ 201 h 698"/>
                <a:gd name="T84" fmla="*/ 489 w 710"/>
                <a:gd name="T85" fmla="*/ 169 h 698"/>
                <a:gd name="T86" fmla="*/ 489 w 710"/>
                <a:gd name="T87" fmla="*/ 144 h 698"/>
                <a:gd name="T88" fmla="*/ 403 w 710"/>
                <a:gd name="T89" fmla="*/ 144 h 698"/>
                <a:gd name="T90" fmla="*/ 403 w 710"/>
                <a:gd name="T91" fmla="*/ 87 h 698"/>
                <a:gd name="T92" fmla="*/ 489 w 710"/>
                <a:gd name="T93" fmla="*/ 87 h 698"/>
                <a:gd name="T94" fmla="*/ 489 w 710"/>
                <a:gd name="T95" fmla="*/ 33 h 698"/>
                <a:gd name="T96" fmla="*/ 521 w 710"/>
                <a:gd name="T97" fmla="*/ 1 h 698"/>
                <a:gd name="T98" fmla="*/ 553 w 710"/>
                <a:gd name="T99" fmla="*/ 33 h 698"/>
                <a:gd name="T100" fmla="*/ 553 w 710"/>
                <a:gd name="T101" fmla="*/ 169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710" h="698">
                  <a:moveTo>
                    <a:pt x="54" y="87"/>
                  </a:moveTo>
                  <a:cubicBezTo>
                    <a:pt x="114" y="87"/>
                    <a:pt x="114" y="87"/>
                    <a:pt x="114" y="87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4" y="15"/>
                    <a:pt x="128" y="1"/>
                    <a:pt x="146" y="1"/>
                  </a:cubicBezTo>
                  <a:cubicBezTo>
                    <a:pt x="164" y="1"/>
                    <a:pt x="178" y="15"/>
                    <a:pt x="178" y="33"/>
                  </a:cubicBezTo>
                  <a:cubicBezTo>
                    <a:pt x="178" y="169"/>
                    <a:pt x="178" y="169"/>
                    <a:pt x="178" y="169"/>
                  </a:cubicBezTo>
                  <a:cubicBezTo>
                    <a:pt x="178" y="187"/>
                    <a:pt x="164" y="201"/>
                    <a:pt x="146" y="201"/>
                  </a:cubicBezTo>
                  <a:cubicBezTo>
                    <a:pt x="128" y="201"/>
                    <a:pt x="114" y="187"/>
                    <a:pt x="114" y="169"/>
                  </a:cubicBezTo>
                  <a:cubicBezTo>
                    <a:pt x="114" y="144"/>
                    <a:pt x="114" y="144"/>
                    <a:pt x="114" y="144"/>
                  </a:cubicBezTo>
                  <a:cubicBezTo>
                    <a:pt x="57" y="144"/>
                    <a:pt x="57" y="144"/>
                    <a:pt x="57" y="144"/>
                  </a:cubicBezTo>
                  <a:cubicBezTo>
                    <a:pt x="57" y="262"/>
                    <a:pt x="57" y="262"/>
                    <a:pt x="57" y="262"/>
                  </a:cubicBezTo>
                  <a:cubicBezTo>
                    <a:pt x="653" y="262"/>
                    <a:pt x="653" y="262"/>
                    <a:pt x="653" y="262"/>
                  </a:cubicBezTo>
                  <a:cubicBezTo>
                    <a:pt x="653" y="144"/>
                    <a:pt x="653" y="144"/>
                    <a:pt x="653" y="144"/>
                  </a:cubicBezTo>
                  <a:cubicBezTo>
                    <a:pt x="591" y="144"/>
                    <a:pt x="591" y="144"/>
                    <a:pt x="591" y="144"/>
                  </a:cubicBezTo>
                  <a:cubicBezTo>
                    <a:pt x="591" y="87"/>
                    <a:pt x="591" y="87"/>
                    <a:pt x="591" y="87"/>
                  </a:cubicBezTo>
                  <a:cubicBezTo>
                    <a:pt x="656" y="87"/>
                    <a:pt x="656" y="87"/>
                    <a:pt x="656" y="87"/>
                  </a:cubicBezTo>
                  <a:cubicBezTo>
                    <a:pt x="686" y="87"/>
                    <a:pt x="710" y="111"/>
                    <a:pt x="710" y="141"/>
                  </a:cubicBezTo>
                  <a:cubicBezTo>
                    <a:pt x="710" y="412"/>
                    <a:pt x="710" y="412"/>
                    <a:pt x="710" y="412"/>
                  </a:cubicBezTo>
                  <a:cubicBezTo>
                    <a:pt x="692" y="403"/>
                    <a:pt x="673" y="396"/>
                    <a:pt x="653" y="393"/>
                  </a:cubicBezTo>
                  <a:cubicBezTo>
                    <a:pt x="653" y="300"/>
                    <a:pt x="653" y="300"/>
                    <a:pt x="653" y="300"/>
                  </a:cubicBezTo>
                  <a:cubicBezTo>
                    <a:pt x="57" y="300"/>
                    <a:pt x="57" y="300"/>
                    <a:pt x="57" y="300"/>
                  </a:cubicBezTo>
                  <a:cubicBezTo>
                    <a:pt x="57" y="641"/>
                    <a:pt x="57" y="641"/>
                    <a:pt x="57" y="641"/>
                  </a:cubicBezTo>
                  <a:cubicBezTo>
                    <a:pt x="386" y="641"/>
                    <a:pt x="386" y="641"/>
                    <a:pt x="386" y="641"/>
                  </a:cubicBezTo>
                  <a:cubicBezTo>
                    <a:pt x="388" y="661"/>
                    <a:pt x="393" y="680"/>
                    <a:pt x="401" y="698"/>
                  </a:cubicBezTo>
                  <a:cubicBezTo>
                    <a:pt x="54" y="698"/>
                    <a:pt x="54" y="698"/>
                    <a:pt x="54" y="698"/>
                  </a:cubicBezTo>
                  <a:cubicBezTo>
                    <a:pt x="39" y="698"/>
                    <a:pt x="26" y="692"/>
                    <a:pt x="16" y="682"/>
                  </a:cubicBezTo>
                  <a:cubicBezTo>
                    <a:pt x="6" y="673"/>
                    <a:pt x="0" y="659"/>
                    <a:pt x="0" y="644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0" y="111"/>
                    <a:pt x="24" y="87"/>
                    <a:pt x="54" y="87"/>
                  </a:cubicBezTo>
                  <a:close/>
                  <a:moveTo>
                    <a:pt x="365" y="169"/>
                  </a:moveTo>
                  <a:cubicBezTo>
                    <a:pt x="365" y="186"/>
                    <a:pt x="351" y="201"/>
                    <a:pt x="334" y="201"/>
                  </a:cubicBezTo>
                  <a:cubicBezTo>
                    <a:pt x="316" y="201"/>
                    <a:pt x="302" y="186"/>
                    <a:pt x="302" y="169"/>
                  </a:cubicBezTo>
                  <a:cubicBezTo>
                    <a:pt x="302" y="144"/>
                    <a:pt x="302" y="144"/>
                    <a:pt x="302" y="144"/>
                  </a:cubicBezTo>
                  <a:cubicBezTo>
                    <a:pt x="216" y="144"/>
                    <a:pt x="216" y="144"/>
                    <a:pt x="216" y="144"/>
                  </a:cubicBezTo>
                  <a:cubicBezTo>
                    <a:pt x="216" y="87"/>
                    <a:pt x="216" y="87"/>
                    <a:pt x="216" y="87"/>
                  </a:cubicBezTo>
                  <a:cubicBezTo>
                    <a:pt x="302" y="87"/>
                    <a:pt x="302" y="87"/>
                    <a:pt x="302" y="87"/>
                  </a:cubicBezTo>
                  <a:cubicBezTo>
                    <a:pt x="302" y="32"/>
                    <a:pt x="302" y="32"/>
                    <a:pt x="302" y="32"/>
                  </a:cubicBezTo>
                  <a:cubicBezTo>
                    <a:pt x="302" y="15"/>
                    <a:pt x="316" y="0"/>
                    <a:pt x="334" y="0"/>
                  </a:cubicBezTo>
                  <a:cubicBezTo>
                    <a:pt x="351" y="0"/>
                    <a:pt x="365" y="15"/>
                    <a:pt x="365" y="32"/>
                  </a:cubicBezTo>
                  <a:cubicBezTo>
                    <a:pt x="365" y="169"/>
                    <a:pt x="365" y="169"/>
                    <a:pt x="365" y="169"/>
                  </a:cubicBezTo>
                  <a:close/>
                  <a:moveTo>
                    <a:pt x="553" y="169"/>
                  </a:moveTo>
                  <a:cubicBezTo>
                    <a:pt x="553" y="187"/>
                    <a:pt x="539" y="201"/>
                    <a:pt x="521" y="201"/>
                  </a:cubicBezTo>
                  <a:cubicBezTo>
                    <a:pt x="503" y="201"/>
                    <a:pt x="489" y="187"/>
                    <a:pt x="489" y="169"/>
                  </a:cubicBezTo>
                  <a:cubicBezTo>
                    <a:pt x="489" y="144"/>
                    <a:pt x="489" y="144"/>
                    <a:pt x="489" y="144"/>
                  </a:cubicBezTo>
                  <a:cubicBezTo>
                    <a:pt x="403" y="144"/>
                    <a:pt x="403" y="144"/>
                    <a:pt x="403" y="144"/>
                  </a:cubicBezTo>
                  <a:cubicBezTo>
                    <a:pt x="403" y="87"/>
                    <a:pt x="403" y="87"/>
                    <a:pt x="403" y="87"/>
                  </a:cubicBezTo>
                  <a:cubicBezTo>
                    <a:pt x="489" y="87"/>
                    <a:pt x="489" y="87"/>
                    <a:pt x="489" y="87"/>
                  </a:cubicBezTo>
                  <a:cubicBezTo>
                    <a:pt x="489" y="33"/>
                    <a:pt x="489" y="33"/>
                    <a:pt x="489" y="33"/>
                  </a:cubicBezTo>
                  <a:cubicBezTo>
                    <a:pt x="489" y="15"/>
                    <a:pt x="503" y="1"/>
                    <a:pt x="521" y="1"/>
                  </a:cubicBezTo>
                  <a:cubicBezTo>
                    <a:pt x="539" y="1"/>
                    <a:pt x="553" y="15"/>
                    <a:pt x="553" y="33"/>
                  </a:cubicBezTo>
                  <a:cubicBezTo>
                    <a:pt x="553" y="169"/>
                    <a:pt x="553" y="169"/>
                    <a:pt x="553" y="1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50" name="Freeform 6"/>
            <p:cNvSpPr>
              <a:spLocks noEditPoints="1"/>
            </p:cNvSpPr>
            <p:nvPr/>
          </p:nvSpPr>
          <p:spPr bwMode="auto">
            <a:xfrm>
              <a:off x="6595224" y="4032725"/>
              <a:ext cx="362075" cy="153973"/>
            </a:xfrm>
            <a:custGeom>
              <a:avLst/>
              <a:gdLst>
                <a:gd name="T0" fmla="*/ 17 w 419"/>
                <a:gd name="T1" fmla="*/ 0 h 178"/>
                <a:gd name="T2" fmla="*/ 84 w 419"/>
                <a:gd name="T3" fmla="*/ 0 h 178"/>
                <a:gd name="T4" fmla="*/ 102 w 419"/>
                <a:gd name="T5" fmla="*/ 18 h 178"/>
                <a:gd name="T6" fmla="*/ 102 w 419"/>
                <a:gd name="T7" fmla="*/ 46 h 178"/>
                <a:gd name="T8" fmla="*/ 84 w 419"/>
                <a:gd name="T9" fmla="*/ 64 h 178"/>
                <a:gd name="T10" fmla="*/ 17 w 419"/>
                <a:gd name="T11" fmla="*/ 64 h 178"/>
                <a:gd name="T12" fmla="*/ 0 w 419"/>
                <a:gd name="T13" fmla="*/ 46 h 178"/>
                <a:gd name="T14" fmla="*/ 0 w 419"/>
                <a:gd name="T15" fmla="*/ 18 h 178"/>
                <a:gd name="T16" fmla="*/ 17 w 419"/>
                <a:gd name="T17" fmla="*/ 0 h 178"/>
                <a:gd name="T18" fmla="*/ 175 w 419"/>
                <a:gd name="T19" fmla="*/ 115 h 178"/>
                <a:gd name="T20" fmla="*/ 245 w 419"/>
                <a:gd name="T21" fmla="*/ 115 h 178"/>
                <a:gd name="T22" fmla="*/ 261 w 419"/>
                <a:gd name="T23" fmla="*/ 131 h 178"/>
                <a:gd name="T24" fmla="*/ 261 w 419"/>
                <a:gd name="T25" fmla="*/ 134 h 178"/>
                <a:gd name="T26" fmla="*/ 245 w 419"/>
                <a:gd name="T27" fmla="*/ 178 h 178"/>
                <a:gd name="T28" fmla="*/ 245 w 419"/>
                <a:gd name="T29" fmla="*/ 178 h 178"/>
                <a:gd name="T30" fmla="*/ 175 w 419"/>
                <a:gd name="T31" fmla="*/ 178 h 178"/>
                <a:gd name="T32" fmla="*/ 159 w 419"/>
                <a:gd name="T33" fmla="*/ 162 h 178"/>
                <a:gd name="T34" fmla="*/ 159 w 419"/>
                <a:gd name="T35" fmla="*/ 131 h 178"/>
                <a:gd name="T36" fmla="*/ 175 w 419"/>
                <a:gd name="T37" fmla="*/ 115 h 178"/>
                <a:gd name="T38" fmla="*/ 16 w 419"/>
                <a:gd name="T39" fmla="*/ 115 h 178"/>
                <a:gd name="T40" fmla="*/ 86 w 419"/>
                <a:gd name="T41" fmla="*/ 115 h 178"/>
                <a:gd name="T42" fmla="*/ 102 w 419"/>
                <a:gd name="T43" fmla="*/ 131 h 178"/>
                <a:gd name="T44" fmla="*/ 102 w 419"/>
                <a:gd name="T45" fmla="*/ 162 h 178"/>
                <a:gd name="T46" fmla="*/ 86 w 419"/>
                <a:gd name="T47" fmla="*/ 178 h 178"/>
                <a:gd name="T48" fmla="*/ 16 w 419"/>
                <a:gd name="T49" fmla="*/ 178 h 178"/>
                <a:gd name="T50" fmla="*/ 0 w 419"/>
                <a:gd name="T51" fmla="*/ 162 h 178"/>
                <a:gd name="T52" fmla="*/ 0 w 419"/>
                <a:gd name="T53" fmla="*/ 131 h 178"/>
                <a:gd name="T54" fmla="*/ 16 w 419"/>
                <a:gd name="T55" fmla="*/ 115 h 178"/>
                <a:gd name="T56" fmla="*/ 334 w 419"/>
                <a:gd name="T57" fmla="*/ 0 h 178"/>
                <a:gd name="T58" fmla="*/ 404 w 419"/>
                <a:gd name="T59" fmla="*/ 0 h 178"/>
                <a:gd name="T60" fmla="*/ 419 w 419"/>
                <a:gd name="T61" fmla="*/ 11 h 178"/>
                <a:gd name="T62" fmla="*/ 321 w 419"/>
                <a:gd name="T63" fmla="*/ 57 h 178"/>
                <a:gd name="T64" fmla="*/ 318 w 419"/>
                <a:gd name="T65" fmla="*/ 48 h 178"/>
                <a:gd name="T66" fmla="*/ 318 w 419"/>
                <a:gd name="T67" fmla="*/ 16 h 178"/>
                <a:gd name="T68" fmla="*/ 334 w 419"/>
                <a:gd name="T69" fmla="*/ 0 h 178"/>
                <a:gd name="T70" fmla="*/ 175 w 419"/>
                <a:gd name="T71" fmla="*/ 0 h 178"/>
                <a:gd name="T72" fmla="*/ 245 w 419"/>
                <a:gd name="T73" fmla="*/ 0 h 178"/>
                <a:gd name="T74" fmla="*/ 261 w 419"/>
                <a:gd name="T75" fmla="*/ 16 h 178"/>
                <a:gd name="T76" fmla="*/ 261 w 419"/>
                <a:gd name="T77" fmla="*/ 48 h 178"/>
                <a:gd name="T78" fmla="*/ 245 w 419"/>
                <a:gd name="T79" fmla="*/ 64 h 178"/>
                <a:gd name="T80" fmla="*/ 175 w 419"/>
                <a:gd name="T81" fmla="*/ 64 h 178"/>
                <a:gd name="T82" fmla="*/ 159 w 419"/>
                <a:gd name="T83" fmla="*/ 48 h 178"/>
                <a:gd name="T84" fmla="*/ 159 w 419"/>
                <a:gd name="T85" fmla="*/ 16 h 178"/>
                <a:gd name="T86" fmla="*/ 175 w 419"/>
                <a:gd name="T87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19" h="178">
                  <a:moveTo>
                    <a:pt x="17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94" y="0"/>
                    <a:pt x="102" y="8"/>
                    <a:pt x="102" y="18"/>
                  </a:cubicBezTo>
                  <a:cubicBezTo>
                    <a:pt x="102" y="46"/>
                    <a:pt x="102" y="46"/>
                    <a:pt x="102" y="46"/>
                  </a:cubicBezTo>
                  <a:cubicBezTo>
                    <a:pt x="102" y="56"/>
                    <a:pt x="94" y="64"/>
                    <a:pt x="84" y="64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8" y="64"/>
                    <a:pt x="0" y="56"/>
                    <a:pt x="0" y="46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lose/>
                  <a:moveTo>
                    <a:pt x="175" y="115"/>
                  </a:moveTo>
                  <a:cubicBezTo>
                    <a:pt x="245" y="115"/>
                    <a:pt x="245" y="115"/>
                    <a:pt x="245" y="115"/>
                  </a:cubicBezTo>
                  <a:cubicBezTo>
                    <a:pt x="253" y="115"/>
                    <a:pt x="261" y="122"/>
                    <a:pt x="261" y="131"/>
                  </a:cubicBezTo>
                  <a:cubicBezTo>
                    <a:pt x="261" y="134"/>
                    <a:pt x="261" y="134"/>
                    <a:pt x="261" y="134"/>
                  </a:cubicBezTo>
                  <a:cubicBezTo>
                    <a:pt x="254" y="148"/>
                    <a:pt x="249" y="163"/>
                    <a:pt x="245" y="178"/>
                  </a:cubicBezTo>
                  <a:cubicBezTo>
                    <a:pt x="245" y="178"/>
                    <a:pt x="245" y="178"/>
                    <a:pt x="245" y="178"/>
                  </a:cubicBezTo>
                  <a:cubicBezTo>
                    <a:pt x="175" y="178"/>
                    <a:pt x="175" y="178"/>
                    <a:pt x="175" y="178"/>
                  </a:cubicBezTo>
                  <a:cubicBezTo>
                    <a:pt x="166" y="178"/>
                    <a:pt x="159" y="171"/>
                    <a:pt x="159" y="162"/>
                  </a:cubicBezTo>
                  <a:cubicBezTo>
                    <a:pt x="159" y="131"/>
                    <a:pt x="159" y="131"/>
                    <a:pt x="159" y="131"/>
                  </a:cubicBezTo>
                  <a:cubicBezTo>
                    <a:pt x="159" y="122"/>
                    <a:pt x="166" y="115"/>
                    <a:pt x="175" y="115"/>
                  </a:cubicBezTo>
                  <a:close/>
                  <a:moveTo>
                    <a:pt x="16" y="115"/>
                  </a:moveTo>
                  <a:cubicBezTo>
                    <a:pt x="86" y="115"/>
                    <a:pt x="86" y="115"/>
                    <a:pt x="86" y="115"/>
                  </a:cubicBezTo>
                  <a:cubicBezTo>
                    <a:pt x="95" y="115"/>
                    <a:pt x="102" y="122"/>
                    <a:pt x="102" y="131"/>
                  </a:cubicBezTo>
                  <a:cubicBezTo>
                    <a:pt x="102" y="162"/>
                    <a:pt x="102" y="162"/>
                    <a:pt x="102" y="162"/>
                  </a:cubicBezTo>
                  <a:cubicBezTo>
                    <a:pt x="102" y="171"/>
                    <a:pt x="95" y="178"/>
                    <a:pt x="8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7" y="178"/>
                    <a:pt x="0" y="171"/>
                    <a:pt x="0" y="162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0" y="122"/>
                    <a:pt x="7" y="115"/>
                    <a:pt x="16" y="115"/>
                  </a:cubicBezTo>
                  <a:close/>
                  <a:moveTo>
                    <a:pt x="334" y="0"/>
                  </a:moveTo>
                  <a:cubicBezTo>
                    <a:pt x="404" y="0"/>
                    <a:pt x="404" y="0"/>
                    <a:pt x="404" y="0"/>
                  </a:cubicBezTo>
                  <a:cubicBezTo>
                    <a:pt x="411" y="0"/>
                    <a:pt x="417" y="5"/>
                    <a:pt x="419" y="11"/>
                  </a:cubicBezTo>
                  <a:cubicBezTo>
                    <a:pt x="383" y="18"/>
                    <a:pt x="349" y="34"/>
                    <a:pt x="321" y="57"/>
                  </a:cubicBezTo>
                  <a:cubicBezTo>
                    <a:pt x="319" y="55"/>
                    <a:pt x="318" y="51"/>
                    <a:pt x="318" y="48"/>
                  </a:cubicBezTo>
                  <a:cubicBezTo>
                    <a:pt x="318" y="16"/>
                    <a:pt x="318" y="16"/>
                    <a:pt x="318" y="16"/>
                  </a:cubicBezTo>
                  <a:cubicBezTo>
                    <a:pt x="318" y="7"/>
                    <a:pt x="325" y="0"/>
                    <a:pt x="334" y="0"/>
                  </a:cubicBezTo>
                  <a:close/>
                  <a:moveTo>
                    <a:pt x="175" y="0"/>
                  </a:moveTo>
                  <a:cubicBezTo>
                    <a:pt x="245" y="0"/>
                    <a:pt x="245" y="0"/>
                    <a:pt x="245" y="0"/>
                  </a:cubicBezTo>
                  <a:cubicBezTo>
                    <a:pt x="253" y="0"/>
                    <a:pt x="261" y="7"/>
                    <a:pt x="261" y="16"/>
                  </a:cubicBezTo>
                  <a:cubicBezTo>
                    <a:pt x="261" y="48"/>
                    <a:pt x="261" y="48"/>
                    <a:pt x="261" y="48"/>
                  </a:cubicBezTo>
                  <a:cubicBezTo>
                    <a:pt x="261" y="57"/>
                    <a:pt x="253" y="64"/>
                    <a:pt x="245" y="64"/>
                  </a:cubicBezTo>
                  <a:cubicBezTo>
                    <a:pt x="175" y="64"/>
                    <a:pt x="175" y="64"/>
                    <a:pt x="175" y="64"/>
                  </a:cubicBezTo>
                  <a:cubicBezTo>
                    <a:pt x="166" y="64"/>
                    <a:pt x="159" y="57"/>
                    <a:pt x="159" y="48"/>
                  </a:cubicBezTo>
                  <a:cubicBezTo>
                    <a:pt x="159" y="16"/>
                    <a:pt x="159" y="16"/>
                    <a:pt x="159" y="16"/>
                  </a:cubicBezTo>
                  <a:cubicBezTo>
                    <a:pt x="159" y="7"/>
                    <a:pt x="166" y="0"/>
                    <a:pt x="1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51" name="Freeform 7"/>
            <p:cNvSpPr>
              <a:spLocks noEditPoints="1"/>
            </p:cNvSpPr>
            <p:nvPr/>
          </p:nvSpPr>
          <p:spPr bwMode="auto">
            <a:xfrm>
              <a:off x="6826001" y="4063081"/>
              <a:ext cx="340497" cy="340497"/>
            </a:xfrm>
            <a:custGeom>
              <a:avLst/>
              <a:gdLst>
                <a:gd name="T0" fmla="*/ 197 w 394"/>
                <a:gd name="T1" fmla="*/ 57 h 394"/>
                <a:gd name="T2" fmla="*/ 98 w 394"/>
                <a:gd name="T3" fmla="*/ 98 h 394"/>
                <a:gd name="T4" fmla="*/ 57 w 394"/>
                <a:gd name="T5" fmla="*/ 197 h 394"/>
                <a:gd name="T6" fmla="*/ 98 w 394"/>
                <a:gd name="T7" fmla="*/ 296 h 394"/>
                <a:gd name="T8" fmla="*/ 197 w 394"/>
                <a:gd name="T9" fmla="*/ 337 h 394"/>
                <a:gd name="T10" fmla="*/ 296 w 394"/>
                <a:gd name="T11" fmla="*/ 296 h 394"/>
                <a:gd name="T12" fmla="*/ 337 w 394"/>
                <a:gd name="T13" fmla="*/ 197 h 394"/>
                <a:gd name="T14" fmla="*/ 296 w 394"/>
                <a:gd name="T15" fmla="*/ 98 h 394"/>
                <a:gd name="T16" fmla="*/ 197 w 394"/>
                <a:gd name="T17" fmla="*/ 57 h 394"/>
                <a:gd name="T18" fmla="*/ 58 w 394"/>
                <a:gd name="T19" fmla="*/ 58 h 394"/>
                <a:gd name="T20" fmla="*/ 197 w 394"/>
                <a:gd name="T21" fmla="*/ 0 h 394"/>
                <a:gd name="T22" fmla="*/ 336 w 394"/>
                <a:gd name="T23" fmla="*/ 58 h 394"/>
                <a:gd name="T24" fmla="*/ 394 w 394"/>
                <a:gd name="T25" fmla="*/ 197 h 394"/>
                <a:gd name="T26" fmla="*/ 336 w 394"/>
                <a:gd name="T27" fmla="*/ 336 h 394"/>
                <a:gd name="T28" fmla="*/ 197 w 394"/>
                <a:gd name="T29" fmla="*/ 394 h 394"/>
                <a:gd name="T30" fmla="*/ 58 w 394"/>
                <a:gd name="T31" fmla="*/ 336 h 394"/>
                <a:gd name="T32" fmla="*/ 0 w 394"/>
                <a:gd name="T33" fmla="*/ 197 h 394"/>
                <a:gd name="T34" fmla="*/ 58 w 394"/>
                <a:gd name="T35" fmla="*/ 58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4" h="394">
                  <a:moveTo>
                    <a:pt x="197" y="57"/>
                  </a:moveTo>
                  <a:cubicBezTo>
                    <a:pt x="158" y="57"/>
                    <a:pt x="123" y="73"/>
                    <a:pt x="98" y="98"/>
                  </a:cubicBezTo>
                  <a:cubicBezTo>
                    <a:pt x="73" y="124"/>
                    <a:pt x="57" y="158"/>
                    <a:pt x="57" y="197"/>
                  </a:cubicBezTo>
                  <a:cubicBezTo>
                    <a:pt x="57" y="236"/>
                    <a:pt x="73" y="271"/>
                    <a:pt x="98" y="296"/>
                  </a:cubicBezTo>
                  <a:cubicBezTo>
                    <a:pt x="123" y="321"/>
                    <a:pt x="158" y="337"/>
                    <a:pt x="197" y="337"/>
                  </a:cubicBezTo>
                  <a:cubicBezTo>
                    <a:pt x="236" y="337"/>
                    <a:pt x="270" y="321"/>
                    <a:pt x="296" y="296"/>
                  </a:cubicBezTo>
                  <a:cubicBezTo>
                    <a:pt x="321" y="271"/>
                    <a:pt x="337" y="236"/>
                    <a:pt x="337" y="197"/>
                  </a:cubicBezTo>
                  <a:cubicBezTo>
                    <a:pt x="337" y="158"/>
                    <a:pt x="321" y="124"/>
                    <a:pt x="296" y="98"/>
                  </a:cubicBezTo>
                  <a:cubicBezTo>
                    <a:pt x="270" y="73"/>
                    <a:pt x="236" y="57"/>
                    <a:pt x="197" y="57"/>
                  </a:cubicBezTo>
                  <a:close/>
                  <a:moveTo>
                    <a:pt x="58" y="58"/>
                  </a:moveTo>
                  <a:cubicBezTo>
                    <a:pt x="93" y="22"/>
                    <a:pt x="143" y="0"/>
                    <a:pt x="197" y="0"/>
                  </a:cubicBezTo>
                  <a:cubicBezTo>
                    <a:pt x="251" y="0"/>
                    <a:pt x="301" y="22"/>
                    <a:pt x="336" y="58"/>
                  </a:cubicBezTo>
                  <a:cubicBezTo>
                    <a:pt x="372" y="93"/>
                    <a:pt x="394" y="143"/>
                    <a:pt x="394" y="197"/>
                  </a:cubicBezTo>
                  <a:cubicBezTo>
                    <a:pt x="394" y="252"/>
                    <a:pt x="372" y="301"/>
                    <a:pt x="336" y="336"/>
                  </a:cubicBezTo>
                  <a:cubicBezTo>
                    <a:pt x="301" y="372"/>
                    <a:pt x="251" y="394"/>
                    <a:pt x="197" y="394"/>
                  </a:cubicBezTo>
                  <a:cubicBezTo>
                    <a:pt x="143" y="394"/>
                    <a:pt x="93" y="372"/>
                    <a:pt x="58" y="336"/>
                  </a:cubicBezTo>
                  <a:cubicBezTo>
                    <a:pt x="22" y="301"/>
                    <a:pt x="0" y="252"/>
                    <a:pt x="0" y="197"/>
                  </a:cubicBezTo>
                  <a:cubicBezTo>
                    <a:pt x="0" y="143"/>
                    <a:pt x="22" y="93"/>
                    <a:pt x="58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  <p:sp>
          <p:nvSpPr>
            <p:cNvPr id="52" name="Freeform 8"/>
            <p:cNvSpPr/>
            <p:nvPr/>
          </p:nvSpPr>
          <p:spPr bwMode="auto">
            <a:xfrm>
              <a:off x="6923651" y="4160731"/>
              <a:ext cx="99479" cy="100211"/>
            </a:xfrm>
            <a:custGeom>
              <a:avLst/>
              <a:gdLst>
                <a:gd name="T0" fmla="*/ 55 w 115"/>
                <a:gd name="T1" fmla="*/ 83 h 116"/>
                <a:gd name="T2" fmla="*/ 64 w 115"/>
                <a:gd name="T3" fmla="*/ 104 h 116"/>
                <a:gd name="T4" fmla="*/ 104 w 115"/>
                <a:gd name="T5" fmla="*/ 104 h 116"/>
                <a:gd name="T6" fmla="*/ 104 w 115"/>
                <a:gd name="T7" fmla="*/ 64 h 116"/>
                <a:gd name="T8" fmla="*/ 82 w 115"/>
                <a:gd name="T9" fmla="*/ 56 h 116"/>
                <a:gd name="T10" fmla="*/ 34 w 115"/>
                <a:gd name="T11" fmla="*/ 8 h 116"/>
                <a:gd name="T12" fmla="*/ 8 w 115"/>
                <a:gd name="T13" fmla="*/ 8 h 116"/>
                <a:gd name="T14" fmla="*/ 8 w 115"/>
                <a:gd name="T15" fmla="*/ 35 h 116"/>
                <a:gd name="T16" fmla="*/ 55 w 115"/>
                <a:gd name="T17" fmla="*/ 83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16">
                  <a:moveTo>
                    <a:pt x="55" y="83"/>
                  </a:moveTo>
                  <a:cubicBezTo>
                    <a:pt x="55" y="90"/>
                    <a:pt x="58" y="98"/>
                    <a:pt x="64" y="104"/>
                  </a:cubicBezTo>
                  <a:cubicBezTo>
                    <a:pt x="75" y="116"/>
                    <a:pt x="93" y="116"/>
                    <a:pt x="104" y="104"/>
                  </a:cubicBezTo>
                  <a:cubicBezTo>
                    <a:pt x="115" y="93"/>
                    <a:pt x="115" y="75"/>
                    <a:pt x="104" y="64"/>
                  </a:cubicBezTo>
                  <a:cubicBezTo>
                    <a:pt x="98" y="58"/>
                    <a:pt x="90" y="55"/>
                    <a:pt x="82" y="56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27" y="0"/>
                    <a:pt x="15" y="0"/>
                    <a:pt x="8" y="8"/>
                  </a:cubicBezTo>
                  <a:cubicBezTo>
                    <a:pt x="0" y="15"/>
                    <a:pt x="0" y="27"/>
                    <a:pt x="8" y="35"/>
                  </a:cubicBezTo>
                  <a:cubicBezTo>
                    <a:pt x="55" y="83"/>
                    <a:pt x="55" y="83"/>
                    <a:pt x="5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15">
                <a:solidFill>
                  <a:prstClr val="black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84642" y="785817"/>
            <a:ext cx="3333386" cy="2553393"/>
            <a:chOff x="53319" y="735355"/>
            <a:chExt cx="3534689" cy="2553393"/>
          </a:xfrm>
        </p:grpSpPr>
        <p:pic>
          <p:nvPicPr>
            <p:cNvPr id="1026" name="Picture 2" descr="Sở Giáo Dục Và Đào Tạo Vĩnh Phúc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19" y="1107546"/>
              <a:ext cx="3259682" cy="2181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812481" y="735355"/>
              <a:ext cx="27755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000">
                  <a:solidFill>
                    <a:srgbClr val="DF46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Hoạt động nhóm</a:t>
              </a:r>
              <a:endParaRPr lang="en-US" sz="2000">
                <a:solidFill>
                  <a:srgbClr val="DF46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3812301" y="1500446"/>
            <a:ext cx="403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</a:t>
            </a:r>
            <a:endParaRPr lang="en-US" sz="280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909393" y="2734807"/>
            <a:ext cx="403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</a:t>
            </a:r>
            <a:endParaRPr lang="en-US" sz="280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4532594" y="954147"/>
            <a:ext cx="3812038" cy="1323940"/>
            <a:chOff x="4629229" y="1145709"/>
            <a:chExt cx="4583770" cy="1323940"/>
          </a:xfrm>
        </p:grpSpPr>
        <p:sp>
          <p:nvSpPr>
            <p:cNvPr id="55" name="Rectangle 54"/>
            <p:cNvSpPr/>
            <p:nvPr/>
          </p:nvSpPr>
          <p:spPr>
            <a:xfrm>
              <a:off x="4854629" y="1203982"/>
              <a:ext cx="4219699" cy="12656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07000"/>
                </a:lnSpc>
                <a:spcBef>
                  <a:spcPts val="200"/>
                </a:spcBef>
                <a:spcAft>
                  <a:spcPts val="600"/>
                </a:spcAft>
              </a:pPr>
              <a:r>
                <a:rPr lang="vi-VN" sz="1800">
                  <a:latin typeface="+mn-lt"/>
                  <a:ea typeface="Arial" panose="020B0604020202020204" pitchFamily="34" charset="0"/>
                  <a:cs typeface="#9Slide03 Arima Madurai ExtraBo" panose="00000900000000000000" pitchFamily="2" charset="0"/>
                </a:rPr>
                <a:t>Quan sát hình 1: Trên vỏ hộp sữa có ghi “Khối lượng tịnh: 380 g”, số ghi đó chỉ sức nặng của hộp sữa hay lượng sữa chứa trong hộp?</a:t>
              </a:r>
              <a:endParaRPr lang="en-US">
                <a:effectLst/>
                <a:latin typeface="+mn-lt"/>
                <a:ea typeface="Arial" panose="020B0604020202020204" pitchFamily="34" charset="0"/>
                <a:cs typeface="#9Slide03 Arima Madurai ExtraBo" panose="00000900000000000000" pitchFamily="2" charset="0"/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4629229" y="1145709"/>
              <a:ext cx="4583770" cy="1302937"/>
            </a:xfrm>
            <a:prstGeom prst="roundRect">
              <a:avLst/>
            </a:prstGeom>
            <a:noFill/>
            <a:ln>
              <a:solidFill>
                <a:srgbClr val="EA7E7E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540815" y="2443674"/>
            <a:ext cx="3748982" cy="943922"/>
            <a:chOff x="4629229" y="2475078"/>
            <a:chExt cx="4507948" cy="943922"/>
          </a:xfrm>
        </p:grpSpPr>
        <p:sp>
          <p:nvSpPr>
            <p:cNvPr id="57" name="Rectangle 56"/>
            <p:cNvSpPr/>
            <p:nvPr/>
          </p:nvSpPr>
          <p:spPr>
            <a:xfrm>
              <a:off x="4799267" y="2581770"/>
              <a:ext cx="3996296" cy="6729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07000"/>
                </a:lnSpc>
                <a:spcBef>
                  <a:spcPts val="200"/>
                </a:spcBef>
                <a:spcAft>
                  <a:spcPts val="600"/>
                </a:spcAft>
              </a:pPr>
              <a:r>
                <a:rPr lang="vi-VN" sz="1800">
                  <a:latin typeface="+mn-lt"/>
                  <a:ea typeface="Arial" panose="020B0604020202020204" pitchFamily="34" charset="0"/>
                  <a:cs typeface="#9Slide03 Arima Madurai ExtraBo" panose="00000900000000000000" pitchFamily="2" charset="0"/>
                </a:rPr>
                <a:t>Trên bao gạo hình 2 có ghi 25 kg. Số ghi đó cho biết điều gì?</a:t>
              </a:r>
              <a:endParaRPr lang="en-US">
                <a:effectLst/>
                <a:latin typeface="+mn-lt"/>
                <a:ea typeface="Arial" panose="020B0604020202020204" pitchFamily="34" charset="0"/>
                <a:cs typeface="#9Slide03 Arima Madurai ExtraBo" panose="00000900000000000000" pitchFamily="2" charset="0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4629229" y="2475078"/>
              <a:ext cx="4507948" cy="943922"/>
            </a:xfrm>
            <a:prstGeom prst="roundRect">
              <a:avLst/>
            </a:prstGeom>
            <a:noFill/>
            <a:ln>
              <a:solidFill>
                <a:srgbClr val="01ABB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987481" y="3968249"/>
            <a:ext cx="2133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Viết ý kiến cá nhân 1 phút</a:t>
            </a:r>
            <a:endParaRPr lang="en-US" sz="1800"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830924" y="3886394"/>
            <a:ext cx="2133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Thống nhất ý kiến chung 1 phút</a:t>
            </a:r>
            <a:endParaRPr lang="en-US" sz="1800"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915299" y="3970945"/>
            <a:ext cx="2133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>
                <a:latin typeface="#9Slide03 Arima Madurai ExtraLi" panose="00000300000000000000" pitchFamily="2" charset="0"/>
                <a:cs typeface="#9Slide03 Arima Madurai ExtraLi" panose="00000300000000000000" pitchFamily="2" charset="0"/>
              </a:rPr>
              <a:t>Chia sẻ trong nhóm 2 phút</a:t>
            </a:r>
            <a:endParaRPr lang="en-US" sz="1800">
              <a:latin typeface="#9Slide03 Arima Madurai ExtraLi" panose="00000300000000000000" pitchFamily="2" charset="0"/>
              <a:cs typeface="#9Slide03 Arima Madurai ExtraLi" panose="000003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26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50"/>
                                </p:stCondLst>
                                <p:childTnLst>
                                  <p:par>
                                    <p:cTn id="3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060"/>
                                </p:stCondLst>
                                <p:childTnLst>
                                  <p:par>
                                    <p:cTn id="3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560"/>
                                </p:stCondLst>
                                <p:childTnLst>
                                  <p:par>
                                    <p:cTn id="4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860"/>
                                </p:stCondLst>
                                <p:childTnLst>
                                  <p:par>
                                    <p:cTn id="48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360"/>
                                </p:stCondLst>
                                <p:childTnLst>
                                  <p:par>
                                    <p:cTn id="5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370"/>
                                </p:stCondLst>
                                <p:childTnLst>
                                  <p:par>
                                    <p:cTn id="6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620"/>
                                </p:stCondLst>
                                <p:childTnLst>
                                  <p:par>
                                    <p:cTn id="6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8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3420"/>
                                </p:stCondLst>
                                <p:childTnLst>
                                  <p:par>
                                    <p:cTn id="69" presetID="2" presetClass="entr" presetSubtype="4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470"/>
                                </p:stCondLst>
                                <p:childTnLst>
                                  <p:par>
                                    <p:cTn id="74" presetID="2" presetClass="entr" presetSubtype="4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7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5970"/>
                                </p:stCondLst>
                                <p:childTnLst>
                                  <p:par>
                                    <p:cTn id="79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4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4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6370"/>
                                </p:stCondLst>
                                <p:childTnLst>
                                  <p:par>
                                    <p:cTn id="84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6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6870"/>
                                </p:stCondLst>
                                <p:childTnLst>
                                  <p:par>
                                    <p:cTn id="88" presetID="2" presetClass="entr" presetSubtype="4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7370"/>
                                </p:stCondLst>
                                <p:childTnLst>
                                  <p:par>
                                    <p:cTn id="93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3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3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7670"/>
                                </p:stCondLst>
                                <p:childTnLst>
                                  <p:par>
                                    <p:cTn id="9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8170"/>
                                </p:stCondLst>
                                <p:childTnLst>
                                  <p:par>
                                    <p:cTn id="102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8470"/>
                                </p:stCondLst>
                                <p:childTnLst>
                                  <p:par>
                                    <p:cTn id="107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2" dur="125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4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20" grpId="0" animBg="1"/>
          <p:bldP spid="24" grpId="0" animBg="1"/>
          <p:bldP spid="28" grpId="0" animBg="1"/>
          <p:bldP spid="54" grpId="0"/>
          <p:bldP spid="56" grpId="0"/>
          <p:bldP spid="63" grpId="0"/>
          <p:bldP spid="65" grpId="0"/>
          <p:bldP spid="6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550"/>
                                </p:stCondLst>
                                <p:childTnLst>
                                  <p:par>
                                    <p:cTn id="31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50"/>
                                </p:stCondLst>
                                <p:childTnLst>
                                  <p:par>
                                    <p:cTn id="3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060"/>
                                </p:stCondLst>
                                <p:childTnLst>
                                  <p:par>
                                    <p:cTn id="4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560"/>
                                </p:stCondLst>
                                <p:childTnLst>
                                  <p:par>
                                    <p:cTn id="4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860"/>
                                </p:stCondLst>
                                <p:childTnLst>
                                  <p:par>
                                    <p:cTn id="5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360"/>
                                </p:stCondLst>
                                <p:childTnLst>
                                  <p:par>
                                    <p:cTn id="6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1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2370"/>
                                </p:stCondLst>
                                <p:childTnLst>
                                  <p:par>
                                    <p:cTn id="6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2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25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620"/>
                                </p:stCondLst>
                                <p:childTnLst>
                                  <p:par>
                                    <p:cTn id="7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8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3420"/>
                                </p:stCondLst>
                                <p:childTnLst>
                                  <p:par>
                                    <p:cTn id="74" presetID="2" presetClass="entr" presetSubtype="4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5470"/>
                                </p:stCondLst>
                                <p:childTnLst>
                                  <p:par>
                                    <p:cTn id="79" presetID="2" presetClass="entr" presetSubtype="4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970"/>
                                </p:stCondLst>
                                <p:childTnLst>
                                  <p:par>
                                    <p:cTn id="84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4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4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6370"/>
                                </p:stCondLst>
                                <p:childTnLst>
                                  <p:par>
                                    <p:cTn id="89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1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6870"/>
                                </p:stCondLst>
                                <p:childTnLst>
                                  <p:par>
                                    <p:cTn id="93" presetID="2" presetClass="entr" presetSubtype="4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7370"/>
                                </p:stCondLst>
                                <p:childTnLst>
                                  <p:par>
                                    <p:cTn id="98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7670"/>
                                </p:stCondLst>
                                <p:childTnLst>
                                  <p:par>
                                    <p:cTn id="10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5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8170"/>
                                </p:stCondLst>
                                <p:childTnLst>
                                  <p:par>
                                    <p:cTn id="107" presetID="2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8470"/>
                                </p:stCondLst>
                                <p:childTnLst>
                                  <p:par>
                                    <p:cTn id="112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3" dur="50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4" dur="250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5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17" dur="125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5" fill="hold">
                          <p:stCondLst>
                            <p:cond delay="indefinite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9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20" grpId="0" animBg="1"/>
          <p:bldP spid="24" grpId="0" animBg="1"/>
          <p:bldP spid="28" grpId="0" animBg="1"/>
          <p:bldP spid="54" grpId="0"/>
          <p:bldP spid="56" grpId="0"/>
          <p:bldP spid="63" grpId="0"/>
          <p:bldP spid="65" grpId="0"/>
          <p:bldP spid="66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51584" y="988792"/>
            <a:ext cx="5338643" cy="3968342"/>
            <a:chOff x="478432" y="981477"/>
            <a:chExt cx="5338643" cy="3968342"/>
          </a:xfrm>
        </p:grpSpPr>
        <p:sp>
          <p:nvSpPr>
            <p:cNvPr id="13" name="Rectangle 12"/>
            <p:cNvSpPr/>
            <p:nvPr/>
          </p:nvSpPr>
          <p:spPr>
            <a:xfrm>
              <a:off x="979284" y="2090420"/>
              <a:ext cx="3233318" cy="2106778"/>
            </a:xfrm>
            <a:prstGeom prst="rect">
              <a:avLst/>
            </a:prstGeom>
            <a:noFill/>
            <a:ln w="19050">
              <a:solidFill>
                <a:srgbClr val="00B7CA"/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78432" y="2532378"/>
              <a:ext cx="3215743" cy="20608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748068" y="981477"/>
              <a:ext cx="3069007" cy="18855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4029003" y="2850564"/>
              <a:ext cx="1054342" cy="310663"/>
            </a:xfrm>
            <a:prstGeom prst="rect">
              <a:avLst/>
            </a:prstGeom>
            <a:solidFill>
              <a:srgbClr val="EA7E7E"/>
            </a:solidFill>
            <a:ln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r>
                <a:rPr lang="vi-VN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Hình 2</a:t>
              </a:r>
              <a:endParaRPr lang="en-US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95872" y="4639156"/>
              <a:ext cx="1054342" cy="310663"/>
            </a:xfrm>
            <a:prstGeom prst="rect">
              <a:avLst/>
            </a:prstGeom>
            <a:solidFill>
              <a:srgbClr val="DEEC76"/>
            </a:solidFill>
            <a:ln>
              <a:noFill/>
              <a:prstDash val="dashDot"/>
            </a:ln>
          </p:spPr>
          <p:txBody>
            <a:bodyPr wrap="square" rtlCol="0">
              <a:spAutoFit/>
            </a:bodyPr>
            <a:lstStyle/>
            <a:p>
              <a:r>
                <a:rPr lang="vi-VN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Hình 1</a:t>
              </a:r>
              <a:endParaRPr lang="en-US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629326" y="3204051"/>
            <a:ext cx="4572000" cy="38536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19000"/>
              </a:lnSpc>
              <a:spcAft>
                <a:spcPts val="300"/>
              </a:spcAft>
              <a:buClr>
                <a:srgbClr val="000000"/>
              </a:buClr>
              <a:buSzPts val="1000"/>
              <a:tabLst>
                <a:tab pos="486410" algn="l"/>
              </a:tabLst>
            </a:pPr>
            <a:r>
              <a:rPr lang="vi-VN" sz="1600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 Bold" panose="00000800000000000000" pitchFamily="2" charset="0"/>
                <a:ea typeface="Segoe UI" panose="020B0502040204020203" pitchFamily="34" charset="0"/>
                <a:cs typeface="#9Slide03 Arima Madurai Bold" panose="00000800000000000000" pitchFamily="2" charset="0"/>
              </a:rPr>
              <a:t>Con số ghi đó chỉ lượng gạo có trong bao.</a:t>
            </a:r>
            <a:endParaRPr lang="en-US" sz="1600" u="none" strike="noStrike" spc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#9Slide03 Arima Madurai Bold" panose="00000800000000000000" pitchFamily="2" charset="0"/>
              <a:ea typeface="Segoe UI" panose="020B0502040204020203" pitchFamily="34" charset="0"/>
              <a:cs typeface="#9Slide03 Arima Madurai Bold" panose="000008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110289" y="4605962"/>
            <a:ext cx="3910045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04800">
              <a:lnSpc>
                <a:spcPct val="119000"/>
              </a:lnSpc>
              <a:spcAft>
                <a:spcPts val="300"/>
              </a:spcAft>
            </a:pPr>
            <a:r>
              <a:rPr lang="vi-VN" sz="1600">
                <a:solidFill>
                  <a:schemeClr val="tx1">
                    <a:lumMod val="75000"/>
                    <a:lumOff val="25000"/>
                  </a:schemeClr>
                </a:solidFill>
                <a:latin typeface="#9Slide03 Arima Madurai Bold" panose="00000800000000000000" pitchFamily="2" charset="0"/>
                <a:ea typeface="Segoe UI" panose="020B0502040204020203" pitchFamily="34" charset="0"/>
                <a:cs typeface="#9Slide03 Arima Madurai Bold" panose="00000800000000000000" pitchFamily="2" charset="0"/>
              </a:rPr>
              <a:t>Con số đó chỉ lượng sữa có trong hộp.</a:t>
            </a:r>
            <a:endParaRPr lang="en-US" sz="1600">
              <a:solidFill>
                <a:schemeClr val="tx1">
                  <a:lumMod val="75000"/>
                  <a:lumOff val="25000"/>
                </a:schemeClr>
              </a:solidFill>
              <a:latin typeface="#9Slide03 Arima Madurai Bold" panose="00000800000000000000" pitchFamily="2" charset="0"/>
              <a:ea typeface="Segoe UI" panose="020B0502040204020203" pitchFamily="34" charset="0"/>
              <a:cs typeface="#9Slide03 Arima Madurai Bold" panose="00000800000000000000" pitchFamily="2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676594" y="300126"/>
            <a:ext cx="3278702" cy="1700785"/>
            <a:chOff x="5676594" y="300126"/>
            <a:chExt cx="3278702" cy="1700785"/>
          </a:xfrm>
        </p:grpSpPr>
        <p:grpSp>
          <p:nvGrpSpPr>
            <p:cNvPr id="24" name="Group 23"/>
            <p:cNvGrpSpPr/>
            <p:nvPr/>
          </p:nvGrpSpPr>
          <p:grpSpPr>
            <a:xfrm>
              <a:off x="5890227" y="466446"/>
              <a:ext cx="3065069" cy="1534465"/>
              <a:chOff x="5890227" y="466446"/>
              <a:chExt cx="3065069" cy="1534465"/>
            </a:xfrm>
          </p:grpSpPr>
          <p:sp>
            <p:nvSpPr>
              <p:cNvPr id="22" name="Cloud 21"/>
              <p:cNvSpPr/>
              <p:nvPr/>
            </p:nvSpPr>
            <p:spPr>
              <a:xfrm>
                <a:off x="5890227" y="466446"/>
                <a:ext cx="3065069" cy="1534465"/>
              </a:xfrm>
              <a:prstGeom prst="cloud">
                <a:avLst/>
              </a:prstGeom>
              <a:solidFill>
                <a:srgbClr val="DEEC76"/>
              </a:solidFill>
              <a:ln>
                <a:solidFill>
                  <a:schemeClr val="bg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992640" y="988792"/>
                <a:ext cx="29626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>
                    <a:solidFill>
                      <a:srgbClr val="C0000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KHỐI LƯỢNG LÀ GÌ? </a:t>
                </a:r>
                <a:endParaRPr lang="en-US" sz="2400">
                  <a:solidFill>
                    <a:srgbClr val="C000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594" y="300126"/>
              <a:ext cx="814941" cy="677278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1893621" y="1648480"/>
            <a:ext cx="5211532" cy="1423929"/>
            <a:chOff x="1878329" y="2261301"/>
            <a:chExt cx="5211532" cy="1423929"/>
          </a:xfrm>
        </p:grpSpPr>
        <p:sp>
          <p:nvSpPr>
            <p:cNvPr id="27" name="Rectangle 26"/>
            <p:cNvSpPr/>
            <p:nvPr/>
          </p:nvSpPr>
          <p:spPr>
            <a:xfrm>
              <a:off x="1878329" y="2261301"/>
              <a:ext cx="5160129" cy="1423929"/>
            </a:xfrm>
            <a:prstGeom prst="rect">
              <a:avLst/>
            </a:prstGeom>
            <a:solidFill>
              <a:schemeClr val="dk1">
                <a:alpha val="52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895872" y="2520481"/>
              <a:ext cx="4572000" cy="108029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indent="180340" algn="just">
                <a:lnSpc>
                  <a:spcPct val="107000"/>
                </a:lnSpc>
                <a:spcBef>
                  <a:spcPts val="200"/>
                </a:spcBef>
                <a:spcAft>
                  <a:spcPts val="600"/>
                </a:spcAft>
              </a:pPr>
              <a:r>
                <a:rPr lang="vi-VN" sz="2000" b="1">
                  <a:solidFill>
                    <a:schemeClr val="bg1"/>
                  </a:solidFill>
                  <a:latin typeface="#9Slide03 Arima Madurai Black" panose="00000A00000000000000" pitchFamily="2" charset="0"/>
                  <a:ea typeface="Arial" panose="020B0604020202020204" pitchFamily="34" charset="0"/>
                  <a:cs typeface="#9Slide03 Arima Madurai Black" panose="00000A00000000000000" pitchFamily="2" charset="0"/>
                </a:rPr>
                <a:t>Khối lượng</a:t>
              </a:r>
              <a:r>
                <a:rPr lang="vi-VN" sz="2000">
                  <a:solidFill>
                    <a:schemeClr val="bg1"/>
                  </a:solidFill>
                  <a:latin typeface="#9Slide03 Arima Madurai Black" panose="00000A00000000000000" pitchFamily="2" charset="0"/>
                  <a:ea typeface="Arial" panose="020B0604020202020204" pitchFamily="34" charset="0"/>
                  <a:cs typeface="#9Slide03 Arima Madurai Black" panose="00000A00000000000000" pitchFamily="2" charset="0"/>
                </a:rPr>
                <a:t> là số đo lượng chất của một vật. Khi không tính bao bì thì khối lượng đó được gọi là khối lượng tịnh.</a:t>
              </a:r>
              <a:endParaRPr lang="en-US" sz="2000">
                <a:solidFill>
                  <a:schemeClr val="bg1"/>
                </a:solidFill>
                <a:effectLst/>
                <a:latin typeface="#9Slide03 Arima Madurai Black" panose="00000A00000000000000" pitchFamily="2" charset="0"/>
                <a:ea typeface="Arial" panose="020B0604020202020204" pitchFamily="34" charset="0"/>
                <a:cs typeface="#9Slide03 Arima Madurai Black" panose="00000A00000000000000" pitchFamily="2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8927" y="2319768"/>
              <a:ext cx="690934" cy="636235"/>
            </a:xfrm>
            <a:prstGeom prst="rect">
              <a:avLst/>
            </a:prstGeom>
          </p:spPr>
        </p:pic>
      </p:grpSp>
      <p:sp>
        <p:nvSpPr>
          <p:cNvPr id="29" name="文本框 8">
            <a:extLst>
              <a:ext uri="{FF2B5EF4-FFF2-40B4-BE49-F238E27FC236}">
                <a16:creationId xmlns:a16="http://schemas.microsoft.com/office/drawing/2014/main" xmlns="" id="{90E6C59F-3F41-4C4A-B060-63FB80F4DA87}"/>
              </a:ext>
            </a:extLst>
          </p:cNvPr>
          <p:cNvSpPr txBox="1"/>
          <p:nvPr/>
        </p:nvSpPr>
        <p:spPr>
          <a:xfrm>
            <a:off x="2943874" y="173187"/>
            <a:ext cx="4076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>
                <a:solidFill>
                  <a:schemeClr val="tx1"/>
                </a:solidFill>
                <a:latin typeface="+mj-lt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Tìm hiểu về khối lượng</a:t>
            </a:r>
            <a:endParaRPr lang="zh-CN" altLang="en-US" sz="3200" dirty="0">
              <a:solidFill>
                <a:schemeClr val="tx1"/>
              </a:solidFill>
              <a:latin typeface="+mj-lt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80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Google Shape;2337;p29">
            <a:hlinkClick r:id="rId4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29">
            <a:hlinkClick r:id="" action="ppaction://noaction"/>
          </p:cNvPr>
          <p:cNvSpPr/>
          <p:nvPr/>
        </p:nvSpPr>
        <p:spPr>
          <a:xfrm rot="8100000">
            <a:off x="7761742" y="1655002"/>
            <a:ext cx="446082" cy="500385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39" name="Google Shape;2339;p29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340" name="Google Shape;2340;p29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1" name="Google Shape;2341;p29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2" name="Google Shape;2342;p29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3" name="Google Shape;2343;p29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4" name="Google Shape;2344;p29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345" name="Google Shape;2345;p29">
            <a:hlinkClick r:id="rId5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6" name="Google Shape;2346;p29">
            <a:hlinkClick r:id="rId5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7" name="Google Shape;2347;p29">
            <a:hlinkClick r:id="rId4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8" name="Google Shape;2348;p29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9" name="Google Shape;2349;p29">
            <a:hlinkClick r:id="rId6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50" name="Google Shape;2350;p29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51" name="Google Shape;2351;p29">
            <a:hlinkClick r:id="rId7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374C228C-C204-48BE-A33A-2784F3D73CB1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-2128100" y="1989155"/>
            <a:ext cx="3305616" cy="542209"/>
            <a:chOff x="1261243" y="3459798"/>
            <a:chExt cx="5462276" cy="793277"/>
          </a:xfrm>
        </p:grpSpPr>
        <p:sp>
          <p:nvSpPr>
            <p:cNvPr id="25" name="Google Shape;5312;p59">
              <a:extLst>
                <a:ext uri="{FF2B5EF4-FFF2-40B4-BE49-F238E27FC236}">
                  <a16:creationId xmlns:a16="http://schemas.microsoft.com/office/drawing/2014/main" xmlns="" id="{D60B2426-6C11-456E-9D2E-7622ACF4141D}"/>
                </a:ext>
              </a:extLst>
            </p:cNvPr>
            <p:cNvSpPr/>
            <p:nvPr/>
          </p:nvSpPr>
          <p:spPr>
            <a:xfrm>
              <a:off x="2853962" y="3459798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B7E1E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313;p59">
              <a:extLst>
                <a:ext uri="{FF2B5EF4-FFF2-40B4-BE49-F238E27FC236}">
                  <a16:creationId xmlns:a16="http://schemas.microsoft.com/office/drawing/2014/main" xmlns="" id="{F281A6E4-10C6-4B8B-9BF9-E943AE7F073D}"/>
                </a:ext>
              </a:extLst>
            </p:cNvPr>
            <p:cNvSpPr/>
            <p:nvPr/>
          </p:nvSpPr>
          <p:spPr>
            <a:xfrm>
              <a:off x="36354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5A8C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314;p59">
              <a:extLst>
                <a:ext uri="{FF2B5EF4-FFF2-40B4-BE49-F238E27FC236}">
                  <a16:creationId xmlns:a16="http://schemas.microsoft.com/office/drawing/2014/main" xmlns="" id="{A9D5DFEA-72D9-4298-B152-EE00059474DB}"/>
                </a:ext>
              </a:extLst>
            </p:cNvPr>
            <p:cNvSpPr/>
            <p:nvPr/>
          </p:nvSpPr>
          <p:spPr>
            <a:xfrm>
              <a:off x="444668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AE39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315;p59">
              <a:extLst>
                <a:ext uri="{FF2B5EF4-FFF2-40B4-BE49-F238E27FC236}">
                  <a16:creationId xmlns:a16="http://schemas.microsoft.com/office/drawing/2014/main" xmlns="" id="{29126D7B-5E63-4826-B409-58516E4E3BAE}"/>
                </a:ext>
              </a:extLst>
            </p:cNvPr>
            <p:cNvSpPr/>
            <p:nvPr/>
          </p:nvSpPr>
          <p:spPr>
            <a:xfrm>
              <a:off x="20526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D9E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320;p59">
              <a:extLst>
                <a:ext uri="{FF2B5EF4-FFF2-40B4-BE49-F238E27FC236}">
                  <a16:creationId xmlns:a16="http://schemas.microsoft.com/office/drawing/2014/main" xmlns="" id="{1FFF116E-57A1-4EBC-AF5F-AF6DC1C783C9}"/>
                </a:ext>
              </a:extLst>
            </p:cNvPr>
            <p:cNvSpPr/>
            <p:nvPr/>
          </p:nvSpPr>
          <p:spPr>
            <a:xfrm>
              <a:off x="517783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BDF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321;p59">
              <a:extLst>
                <a:ext uri="{FF2B5EF4-FFF2-40B4-BE49-F238E27FC236}">
                  <a16:creationId xmlns:a16="http://schemas.microsoft.com/office/drawing/2014/main" xmlns="" id="{3186DD71-5399-4FA1-8638-1730BB7D4F2C}"/>
                </a:ext>
              </a:extLst>
            </p:cNvPr>
            <p:cNvSpPr/>
            <p:nvPr/>
          </p:nvSpPr>
          <p:spPr>
            <a:xfrm>
              <a:off x="5932119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92CAD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324;p59">
              <a:extLst>
                <a:ext uri="{FF2B5EF4-FFF2-40B4-BE49-F238E27FC236}">
                  <a16:creationId xmlns:a16="http://schemas.microsoft.com/office/drawing/2014/main" xmlns="" id="{77096C8B-A54B-4793-8149-ED86347CE4A2}"/>
                </a:ext>
              </a:extLst>
            </p:cNvPr>
            <p:cNvSpPr/>
            <p:nvPr/>
          </p:nvSpPr>
          <p:spPr>
            <a:xfrm>
              <a:off x="12612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EC9A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104D4B7-1F49-4478-A7E1-EE548C4CD9AC}"/>
              </a:ext>
            </a:extLst>
          </p:cNvPr>
          <p:cNvSpPr txBox="1"/>
          <p:nvPr/>
        </p:nvSpPr>
        <p:spPr>
          <a:xfrm>
            <a:off x="910375" y="262143"/>
            <a:ext cx="6992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latin typeface="+mj-lt"/>
              </a:rPr>
              <a:t>Phân biệt trọng lượng và khối lượng</a:t>
            </a:r>
            <a:endParaRPr lang="en-US" sz="320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B7692C2-E18E-4686-956C-5D7F03B1C45A}"/>
              </a:ext>
            </a:extLst>
          </p:cNvPr>
          <p:cNvSpPr txBox="1"/>
          <p:nvPr/>
        </p:nvSpPr>
        <p:spPr>
          <a:xfrm>
            <a:off x="1009246" y="1061689"/>
            <a:ext cx="5874403" cy="2145268"/>
          </a:xfrm>
          <a:prstGeom prst="roundRect">
            <a:avLst/>
          </a:prstGeom>
          <a:solidFill>
            <a:srgbClr val="FAE39D"/>
          </a:solidFill>
        </p:spPr>
        <p:txBody>
          <a:bodyPr wrap="squar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vi-VN" sz="2400">
                <a:latin typeface="+mn-lt"/>
              </a:rPr>
              <a:t>Trọng lượng và khối lượng của một vật tuy là hai đại lượng khác nhau, nhưng có liên quan mật thiết với nhau. 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vi-VN" sz="2400">
                <a:latin typeface="+mn-lt"/>
              </a:rPr>
              <a:t>Khối lượng của vật căng lớn thì trọng lượng của vật càng lớn. </a:t>
            </a:r>
            <a:endParaRPr lang="en-US" sz="2400">
              <a:latin typeface="+mn-lt"/>
            </a:endParaRPr>
          </a:p>
        </p:txBody>
      </p:sp>
      <p:pic>
        <p:nvPicPr>
          <p:cNvPr id="33" name="Picture 32" descr="Shape&#10;&#10;Description automatically generated">
            <a:extLst>
              <a:ext uri="{FF2B5EF4-FFF2-40B4-BE49-F238E27FC236}">
                <a16:creationId xmlns:a16="http://schemas.microsoft.com/office/drawing/2014/main" xmlns="" id="{CCF9B4E7-057C-48FD-8B01-B3CA5B21C6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37" b="90000" l="10000" r="90000">
                        <a14:foregroundMark x1="51364" y1="24819" x2="53750" y2="34578"/>
                        <a14:foregroundMark x1="65227" y1="25542" x2="67045" y2="33855"/>
                        <a14:foregroundMark x1="49659" y1="28434" x2="52500" y2="35542"/>
                        <a14:foregroundMark x1="49659" y1="9518" x2="58068" y2="43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1049" y="1785338"/>
            <a:ext cx="3854261" cy="363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4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Google Shape;2337;p29">
            <a:hlinkClick r:id="rId4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8" name="Google Shape;2338;p29">
            <a:hlinkClick r:id="" action="ppaction://noaction"/>
          </p:cNvPr>
          <p:cNvSpPr/>
          <p:nvPr/>
        </p:nvSpPr>
        <p:spPr>
          <a:xfrm rot="8100000">
            <a:off x="7761742" y="1655002"/>
            <a:ext cx="446082" cy="500385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39" name="Google Shape;2339;p29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2340" name="Google Shape;2340;p29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1" name="Google Shape;2341;p29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2" name="Google Shape;2342;p29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3" name="Google Shape;2343;p29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4" name="Google Shape;2344;p29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345" name="Google Shape;2345;p29">
            <a:hlinkClick r:id="rId5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6" name="Google Shape;2346;p29">
            <a:hlinkClick r:id="rId5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7" name="Google Shape;2347;p29">
            <a:hlinkClick r:id="rId6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8" name="Google Shape;2348;p29">
            <a:hlinkClick r:id="" action="ppaction://noaction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49" name="Google Shape;2349;p29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50" name="Google Shape;2350;p29">
            <a:hlinkClick r:id="" action="ppaction://noaction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351" name="Google Shape;2351;p29">
            <a:hlinkClick r:id="rId6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374C228C-C204-48BE-A33A-2784F3D73CB1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-2128100" y="1989155"/>
            <a:ext cx="3305616" cy="542209"/>
            <a:chOff x="1261243" y="3459798"/>
            <a:chExt cx="5462276" cy="793277"/>
          </a:xfrm>
        </p:grpSpPr>
        <p:sp>
          <p:nvSpPr>
            <p:cNvPr id="25" name="Google Shape;5312;p59">
              <a:extLst>
                <a:ext uri="{FF2B5EF4-FFF2-40B4-BE49-F238E27FC236}">
                  <a16:creationId xmlns:a16="http://schemas.microsoft.com/office/drawing/2014/main" xmlns="" id="{D60B2426-6C11-456E-9D2E-7622ACF4141D}"/>
                </a:ext>
              </a:extLst>
            </p:cNvPr>
            <p:cNvSpPr/>
            <p:nvPr/>
          </p:nvSpPr>
          <p:spPr>
            <a:xfrm>
              <a:off x="2853962" y="3459798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B7E1E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313;p59">
              <a:extLst>
                <a:ext uri="{FF2B5EF4-FFF2-40B4-BE49-F238E27FC236}">
                  <a16:creationId xmlns:a16="http://schemas.microsoft.com/office/drawing/2014/main" xmlns="" id="{F281A6E4-10C6-4B8B-9BF9-E943AE7F073D}"/>
                </a:ext>
              </a:extLst>
            </p:cNvPr>
            <p:cNvSpPr/>
            <p:nvPr/>
          </p:nvSpPr>
          <p:spPr>
            <a:xfrm>
              <a:off x="36354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5A8C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314;p59">
              <a:extLst>
                <a:ext uri="{FF2B5EF4-FFF2-40B4-BE49-F238E27FC236}">
                  <a16:creationId xmlns:a16="http://schemas.microsoft.com/office/drawing/2014/main" xmlns="" id="{A9D5DFEA-72D9-4298-B152-EE00059474DB}"/>
                </a:ext>
              </a:extLst>
            </p:cNvPr>
            <p:cNvSpPr/>
            <p:nvPr/>
          </p:nvSpPr>
          <p:spPr>
            <a:xfrm>
              <a:off x="444668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AE39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315;p59">
              <a:extLst>
                <a:ext uri="{FF2B5EF4-FFF2-40B4-BE49-F238E27FC236}">
                  <a16:creationId xmlns:a16="http://schemas.microsoft.com/office/drawing/2014/main" xmlns="" id="{29126D7B-5E63-4826-B409-58516E4E3BAE}"/>
                </a:ext>
              </a:extLst>
            </p:cNvPr>
            <p:cNvSpPr/>
            <p:nvPr/>
          </p:nvSpPr>
          <p:spPr>
            <a:xfrm>
              <a:off x="20526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D9E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320;p59">
              <a:extLst>
                <a:ext uri="{FF2B5EF4-FFF2-40B4-BE49-F238E27FC236}">
                  <a16:creationId xmlns:a16="http://schemas.microsoft.com/office/drawing/2014/main" xmlns="" id="{1FFF116E-57A1-4EBC-AF5F-AF6DC1C783C9}"/>
                </a:ext>
              </a:extLst>
            </p:cNvPr>
            <p:cNvSpPr/>
            <p:nvPr/>
          </p:nvSpPr>
          <p:spPr>
            <a:xfrm>
              <a:off x="517783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BDF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321;p59">
              <a:extLst>
                <a:ext uri="{FF2B5EF4-FFF2-40B4-BE49-F238E27FC236}">
                  <a16:creationId xmlns:a16="http://schemas.microsoft.com/office/drawing/2014/main" xmlns="" id="{3186DD71-5399-4FA1-8638-1730BB7D4F2C}"/>
                </a:ext>
              </a:extLst>
            </p:cNvPr>
            <p:cNvSpPr/>
            <p:nvPr/>
          </p:nvSpPr>
          <p:spPr>
            <a:xfrm>
              <a:off x="5932119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92CAD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324;p59">
              <a:extLst>
                <a:ext uri="{FF2B5EF4-FFF2-40B4-BE49-F238E27FC236}">
                  <a16:creationId xmlns:a16="http://schemas.microsoft.com/office/drawing/2014/main" xmlns="" id="{77096C8B-A54B-4793-8149-ED86347CE4A2}"/>
                </a:ext>
              </a:extLst>
            </p:cNvPr>
            <p:cNvSpPr/>
            <p:nvPr/>
          </p:nvSpPr>
          <p:spPr>
            <a:xfrm>
              <a:off x="12612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EC9A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104D4B7-1F49-4478-A7E1-EE548C4CD9AC}"/>
              </a:ext>
            </a:extLst>
          </p:cNvPr>
          <p:cNvSpPr txBox="1"/>
          <p:nvPr/>
        </p:nvSpPr>
        <p:spPr>
          <a:xfrm>
            <a:off x="991892" y="112933"/>
            <a:ext cx="6992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latin typeface="+mj-lt"/>
              </a:rPr>
              <a:t>Phân biệt trọng lượng và khối lượng</a:t>
            </a:r>
            <a:endParaRPr lang="en-US" sz="320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50E6292-E606-4CD7-9B2F-50EBCB961FDA}"/>
              </a:ext>
            </a:extLst>
          </p:cNvPr>
          <p:cNvSpPr txBox="1"/>
          <p:nvPr/>
        </p:nvSpPr>
        <p:spPr>
          <a:xfrm>
            <a:off x="2858842" y="573487"/>
            <a:ext cx="4254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C00000"/>
                </a:solidFill>
                <a:latin typeface="+mn-lt"/>
              </a:rPr>
              <a:t>Hoạt động cá nhân</a:t>
            </a:r>
          </a:p>
          <a:p>
            <a:endParaRPr lang="en-US" sz="280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xmlns="" id="{4F6038F2-BBA4-4758-A7E8-49EB2D6DD4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162775"/>
              </p:ext>
            </p:extLst>
          </p:nvPr>
        </p:nvGraphicFramePr>
        <p:xfrm>
          <a:off x="730801" y="1409807"/>
          <a:ext cx="6992890" cy="3448988"/>
        </p:xfrm>
        <a:graphic>
          <a:graphicData uri="http://schemas.openxmlformats.org/drawingml/2006/table">
            <a:tbl>
              <a:tblPr firstRow="1" bandRow="1">
                <a:tableStyleId>{66F49D9F-A17D-48D9-B2AA-C4B1D0031582}</a:tableStyleId>
              </a:tblPr>
              <a:tblGrid>
                <a:gridCol w="2427629">
                  <a:extLst>
                    <a:ext uri="{9D8B030D-6E8A-4147-A177-3AD203B41FA5}">
                      <a16:colId xmlns:a16="http://schemas.microsoft.com/office/drawing/2014/main" xmlns="" val="4069135343"/>
                    </a:ext>
                  </a:extLst>
                </a:gridCol>
                <a:gridCol w="1464814">
                  <a:extLst>
                    <a:ext uri="{9D8B030D-6E8A-4147-A177-3AD203B41FA5}">
                      <a16:colId xmlns:a16="http://schemas.microsoft.com/office/drawing/2014/main" xmlns="" val="2549811383"/>
                    </a:ext>
                  </a:extLst>
                </a:gridCol>
                <a:gridCol w="1352224">
                  <a:extLst>
                    <a:ext uri="{9D8B030D-6E8A-4147-A177-3AD203B41FA5}">
                      <a16:colId xmlns:a16="http://schemas.microsoft.com/office/drawing/2014/main" xmlns="" val="695142435"/>
                    </a:ext>
                  </a:extLst>
                </a:gridCol>
                <a:gridCol w="1748223">
                  <a:extLst>
                    <a:ext uri="{9D8B030D-6E8A-4147-A177-3AD203B41FA5}">
                      <a16:colId xmlns:a16="http://schemas.microsoft.com/office/drawing/2014/main" xmlns="" val="1846247375"/>
                    </a:ext>
                  </a:extLst>
                </a:gridCol>
              </a:tblGrid>
              <a:tr h="519347">
                <a:tc>
                  <a:txBody>
                    <a:bodyPr/>
                    <a:lstStyle/>
                    <a:p>
                      <a:endParaRPr lang="en-US" sz="18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800">
                          <a:latin typeface="+mn-lt"/>
                        </a:rPr>
                        <a:t>Khối lượng</a:t>
                      </a:r>
                      <a:endParaRPr lang="en-US" sz="18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800">
                          <a:latin typeface="+mn-lt"/>
                        </a:rPr>
                        <a:t>Trọng lượng</a:t>
                      </a:r>
                      <a:endParaRPr lang="en-US" sz="18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800">
                          <a:latin typeface="+mn-lt"/>
                        </a:rPr>
                        <a:t>Lực hút của Trái Đất</a:t>
                      </a:r>
                      <a:endParaRPr lang="en-US" sz="18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26134250"/>
                  </a:ext>
                </a:extLst>
              </a:tr>
              <a:tr h="519347">
                <a:tc>
                  <a:txBody>
                    <a:bodyPr/>
                    <a:lstStyle/>
                    <a:p>
                      <a:r>
                        <a:rPr lang="vi-VN" sz="1800">
                          <a:latin typeface="+mn-lt"/>
                        </a:rPr>
                        <a:t>Có đơn vị đo là niuton</a:t>
                      </a:r>
                      <a:endParaRPr lang="en-US" sz="18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86849009"/>
                  </a:ext>
                </a:extLst>
              </a:tr>
              <a:tr h="519347">
                <a:tc>
                  <a:txBody>
                    <a:bodyPr/>
                    <a:lstStyle/>
                    <a:p>
                      <a:r>
                        <a:rPr lang="vi-VN" sz="1800">
                          <a:latin typeface="+mn-lt"/>
                        </a:rPr>
                        <a:t>Có đơn vị đo là kilogam</a:t>
                      </a:r>
                      <a:endParaRPr lang="en-US" sz="18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65889912"/>
                  </a:ext>
                </a:extLst>
              </a:tr>
              <a:tr h="519347">
                <a:tc>
                  <a:txBody>
                    <a:bodyPr/>
                    <a:lstStyle/>
                    <a:p>
                      <a:r>
                        <a:rPr lang="vi-VN" sz="1800">
                          <a:latin typeface="+mn-lt"/>
                        </a:rPr>
                        <a:t>Có phương và chiều</a:t>
                      </a:r>
                      <a:endParaRPr lang="en-US" sz="18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87634292"/>
                  </a:ext>
                </a:extLst>
              </a:tr>
              <a:tr h="300891">
                <a:tc>
                  <a:txBody>
                    <a:bodyPr/>
                    <a:lstStyle/>
                    <a:p>
                      <a:r>
                        <a:rPr lang="vi-VN" sz="1800">
                          <a:latin typeface="+mn-lt"/>
                        </a:rPr>
                        <a:t>Đo bằng lực kế</a:t>
                      </a:r>
                      <a:endParaRPr lang="en-US" sz="18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49508558"/>
                  </a:ext>
                </a:extLst>
              </a:tr>
              <a:tr h="300891">
                <a:tc>
                  <a:txBody>
                    <a:bodyPr/>
                    <a:lstStyle/>
                    <a:p>
                      <a:r>
                        <a:rPr lang="vi-VN" sz="1800">
                          <a:latin typeface="+mn-lt"/>
                        </a:rPr>
                        <a:t>Đo bằng cân</a:t>
                      </a:r>
                      <a:endParaRPr lang="en-US" sz="18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38471890"/>
                  </a:ext>
                </a:extLst>
              </a:tr>
              <a:tr h="519347">
                <a:tc>
                  <a:txBody>
                    <a:bodyPr/>
                    <a:lstStyle/>
                    <a:p>
                      <a:r>
                        <a:rPr lang="vi-VN" sz="1800">
                          <a:latin typeface="+mn-lt"/>
                        </a:rPr>
                        <a:t>Không có phương và chiều</a:t>
                      </a:r>
                      <a:endParaRPr lang="en-US" sz="18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4742069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38E45C-E6E8-4D95-A1D3-E0450996D7B3}"/>
              </a:ext>
            </a:extLst>
          </p:cNvPr>
          <p:cNvSpPr txBox="1"/>
          <p:nvPr/>
        </p:nvSpPr>
        <p:spPr>
          <a:xfrm>
            <a:off x="1098721" y="997664"/>
            <a:ext cx="5303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rgbClr val="C00000"/>
                </a:solidFill>
                <a:latin typeface="+mn-lt"/>
              </a:rPr>
              <a:t>Hoàn thanh bảng sau. Đáng dấu x nội dung phù hợp </a:t>
            </a:r>
            <a:endParaRPr lang="en-US" sz="200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4073B73-A508-4AAF-96A6-A00CA23853F2}"/>
              </a:ext>
            </a:extLst>
          </p:cNvPr>
          <p:cNvSpPr txBox="1"/>
          <p:nvPr/>
        </p:nvSpPr>
        <p:spPr>
          <a:xfrm>
            <a:off x="1726707" y="2416197"/>
            <a:ext cx="49448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400">
                <a:solidFill>
                  <a:srgbClr val="C00000"/>
                </a:solidFill>
                <a:latin typeface="+mn-lt"/>
              </a:rPr>
              <a:t>x</a:t>
            </a:r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DA5379C8-1FD6-405D-A41A-D9289E012C09}"/>
              </a:ext>
            </a:extLst>
          </p:cNvPr>
          <p:cNvSpPr txBox="1"/>
          <p:nvPr/>
        </p:nvSpPr>
        <p:spPr>
          <a:xfrm>
            <a:off x="5179684" y="1997335"/>
            <a:ext cx="862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>
                <a:solidFill>
                  <a:srgbClr val="C00000"/>
                </a:solidFill>
                <a:latin typeface="+mn-lt"/>
              </a:rPr>
              <a:t>x </a:t>
            </a:r>
            <a:endParaRPr lang="en-US" sz="360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33F2D52-3E06-4787-8274-524AE8CBA37E}"/>
              </a:ext>
            </a:extLst>
          </p:cNvPr>
          <p:cNvSpPr txBox="1"/>
          <p:nvPr/>
        </p:nvSpPr>
        <p:spPr>
          <a:xfrm>
            <a:off x="3624675" y="2415276"/>
            <a:ext cx="862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>
                <a:solidFill>
                  <a:srgbClr val="C00000"/>
                </a:solidFill>
                <a:latin typeface="+mn-lt"/>
              </a:rPr>
              <a:t>x </a:t>
            </a:r>
            <a:endParaRPr lang="en-US" sz="36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B9A2768-5F9D-4695-9355-0BAEBDF2E848}"/>
              </a:ext>
            </a:extLst>
          </p:cNvPr>
          <p:cNvSpPr txBox="1"/>
          <p:nvPr/>
        </p:nvSpPr>
        <p:spPr>
          <a:xfrm>
            <a:off x="5215345" y="3386780"/>
            <a:ext cx="862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>
                <a:solidFill>
                  <a:srgbClr val="C00000"/>
                </a:solidFill>
                <a:latin typeface="+mn-lt"/>
              </a:rPr>
              <a:t>x </a:t>
            </a:r>
            <a:endParaRPr lang="en-US" sz="360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459C9B0-7A96-4E65-94FA-2BD31829442A}"/>
              </a:ext>
            </a:extLst>
          </p:cNvPr>
          <p:cNvSpPr txBox="1"/>
          <p:nvPr/>
        </p:nvSpPr>
        <p:spPr>
          <a:xfrm>
            <a:off x="5179684" y="4147953"/>
            <a:ext cx="862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>
                <a:solidFill>
                  <a:srgbClr val="C00000"/>
                </a:solidFill>
                <a:latin typeface="+mn-lt"/>
              </a:rPr>
              <a:t>x </a:t>
            </a:r>
            <a:endParaRPr lang="en-US" sz="36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38CE63C-2C48-4937-BAF6-A7F2AFF8E384}"/>
              </a:ext>
            </a:extLst>
          </p:cNvPr>
          <p:cNvSpPr txBox="1"/>
          <p:nvPr/>
        </p:nvSpPr>
        <p:spPr>
          <a:xfrm>
            <a:off x="3653300" y="4216837"/>
            <a:ext cx="862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>
                <a:solidFill>
                  <a:srgbClr val="C00000"/>
                </a:solidFill>
                <a:latin typeface="+mn-lt"/>
              </a:rPr>
              <a:t>x </a:t>
            </a:r>
            <a:endParaRPr lang="en-US" sz="36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155E5A9-709B-4B0B-956C-2E9D5F02A8D5}"/>
              </a:ext>
            </a:extLst>
          </p:cNvPr>
          <p:cNvSpPr txBox="1"/>
          <p:nvPr/>
        </p:nvSpPr>
        <p:spPr>
          <a:xfrm>
            <a:off x="3660336" y="3759671"/>
            <a:ext cx="862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>
                <a:solidFill>
                  <a:srgbClr val="C00000"/>
                </a:solidFill>
                <a:latin typeface="+mn-lt"/>
              </a:rPr>
              <a:t>x </a:t>
            </a:r>
            <a:endParaRPr lang="en-US" sz="36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25BDE67-CB89-4971-99F8-ACD0D4B57975}"/>
              </a:ext>
            </a:extLst>
          </p:cNvPr>
          <p:cNvSpPr txBox="1"/>
          <p:nvPr/>
        </p:nvSpPr>
        <p:spPr>
          <a:xfrm>
            <a:off x="6572606" y="1923294"/>
            <a:ext cx="862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>
                <a:solidFill>
                  <a:srgbClr val="C00000"/>
                </a:solidFill>
                <a:latin typeface="+mn-lt"/>
              </a:rPr>
              <a:t>x </a:t>
            </a:r>
            <a:endParaRPr lang="en-US" sz="360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1526869-0705-483D-AAE4-1A8619EEA3B5}"/>
              </a:ext>
            </a:extLst>
          </p:cNvPr>
          <p:cNvSpPr txBox="1"/>
          <p:nvPr/>
        </p:nvSpPr>
        <p:spPr>
          <a:xfrm>
            <a:off x="6581558" y="2939538"/>
            <a:ext cx="862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>
                <a:solidFill>
                  <a:srgbClr val="C00000"/>
                </a:solidFill>
                <a:latin typeface="+mn-lt"/>
              </a:rPr>
              <a:t>x </a:t>
            </a:r>
            <a:endParaRPr lang="en-US" sz="36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DB2C1EA-37AB-4899-A788-6878EDEF8DB0}"/>
              </a:ext>
            </a:extLst>
          </p:cNvPr>
          <p:cNvSpPr txBox="1"/>
          <p:nvPr/>
        </p:nvSpPr>
        <p:spPr>
          <a:xfrm>
            <a:off x="6545897" y="3451894"/>
            <a:ext cx="862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>
                <a:solidFill>
                  <a:srgbClr val="C00000"/>
                </a:solidFill>
                <a:latin typeface="+mn-lt"/>
              </a:rPr>
              <a:t>x 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09672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" name="Google Shape;3164;p34"/>
          <p:cNvSpPr/>
          <p:nvPr/>
        </p:nvSpPr>
        <p:spPr>
          <a:xfrm rot="126755">
            <a:off x="2130001" y="1012294"/>
            <a:ext cx="4703897" cy="3328063"/>
          </a:xfrm>
          <a:prstGeom prst="rect">
            <a:avLst/>
          </a:prstGeom>
          <a:solidFill>
            <a:srgbClr val="B7E1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165" name="Google Shape;3165;p34"/>
          <p:cNvSpPr/>
          <p:nvPr/>
        </p:nvSpPr>
        <p:spPr>
          <a:xfrm rot="-135875">
            <a:off x="1909815" y="721845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166" name="Google Shape;3166;p34"/>
          <p:cNvSpPr/>
          <p:nvPr/>
        </p:nvSpPr>
        <p:spPr>
          <a:xfrm rot="4829593">
            <a:off x="6015304" y="875314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3167" name="Google Shape;3167;p34"/>
          <p:cNvSpPr txBox="1">
            <a:spLocks noGrp="1"/>
          </p:cNvSpPr>
          <p:nvPr>
            <p:ph type="title"/>
          </p:nvPr>
        </p:nvSpPr>
        <p:spPr>
          <a:xfrm>
            <a:off x="2368446" y="2381682"/>
            <a:ext cx="4395767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600">
                <a:solidFill>
                  <a:schemeClr val="tx1"/>
                </a:solidFill>
                <a:latin typeface="+mj-lt"/>
              </a:rPr>
              <a:t>Lực hấp dẫn</a:t>
            </a:r>
            <a:endParaRPr sz="66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68" name="Google Shape;3168;p34"/>
          <p:cNvSpPr txBox="1">
            <a:spLocks noGrp="1"/>
          </p:cNvSpPr>
          <p:nvPr>
            <p:ph type="title" idx="2"/>
          </p:nvPr>
        </p:nvSpPr>
        <p:spPr>
          <a:xfrm>
            <a:off x="3962133" y="1345508"/>
            <a:ext cx="1143890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tx1"/>
                </a:solidFill>
                <a:latin typeface="+mj-lt"/>
              </a:rPr>
              <a:t>0</a:t>
            </a:r>
            <a:r>
              <a:rPr lang="vi-VN" sz="4800">
                <a:solidFill>
                  <a:schemeClr val="tx1"/>
                </a:solidFill>
                <a:latin typeface="+mj-lt"/>
              </a:rPr>
              <a:t>4</a:t>
            </a:r>
            <a:endParaRPr sz="480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3171" name="Google Shape;3171;p34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3172" name="Google Shape;3172;p3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3" name="Google Shape;3173;p3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4" name="Google Shape;3174;p3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5" name="Google Shape;3175;p3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76" name="Google Shape;3176;p3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177" name="Google Shape;3177;p34">
            <a:hlinkClick r:id="rId4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78" name="Google Shape;3178;p34">
            <a:hlinkClick r:id="rId5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79" name="Google Shape;3179;p34">
            <a:hlinkClick r:id="rId4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0" name="Google Shape;3180;p34">
            <a:hlinkClick r:id="rId6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1" name="Google Shape;3181;p34">
            <a:hlinkClick r:id="rId6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2" name="Google Shape;3182;p34">
            <a:hlinkClick r:id="rId4" action="ppaction://hlinksldjump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3183" name="Google Shape;3183;p34">
            <a:hlinkClick r:id="rId7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4" name="Google Shape;3184;p34">
            <a:hlinkClick r:id="rId8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5" name="Google Shape;3185;p34">
            <a:hlinkClick r:id="rId9" action="ppaction://hlinksldjump"/>
          </p:cNvPr>
          <p:cNvSpPr/>
          <p:nvPr/>
        </p:nvSpPr>
        <p:spPr>
          <a:xfrm rot="8100000">
            <a:off x="7644409" y="2150059"/>
            <a:ext cx="531187" cy="556299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448F90D-7A15-497B-8AB9-9BF9919CBEFF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-2128100" y="1989155"/>
            <a:ext cx="3305616" cy="542209"/>
            <a:chOff x="1261243" y="3459798"/>
            <a:chExt cx="5462276" cy="793277"/>
          </a:xfrm>
        </p:grpSpPr>
        <p:sp>
          <p:nvSpPr>
            <p:cNvPr id="25" name="Google Shape;5312;p59">
              <a:extLst>
                <a:ext uri="{FF2B5EF4-FFF2-40B4-BE49-F238E27FC236}">
                  <a16:creationId xmlns:a16="http://schemas.microsoft.com/office/drawing/2014/main" xmlns="" id="{99E2DC2F-4913-4779-AF25-D7D29555A554}"/>
                </a:ext>
              </a:extLst>
            </p:cNvPr>
            <p:cNvSpPr/>
            <p:nvPr/>
          </p:nvSpPr>
          <p:spPr>
            <a:xfrm>
              <a:off x="2853962" y="3459798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B7E1E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313;p59">
              <a:extLst>
                <a:ext uri="{FF2B5EF4-FFF2-40B4-BE49-F238E27FC236}">
                  <a16:creationId xmlns:a16="http://schemas.microsoft.com/office/drawing/2014/main" xmlns="" id="{013385D6-B59F-42D3-B632-E98C3CCDD770}"/>
                </a:ext>
              </a:extLst>
            </p:cNvPr>
            <p:cNvSpPr/>
            <p:nvPr/>
          </p:nvSpPr>
          <p:spPr>
            <a:xfrm>
              <a:off x="36354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5A8C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314;p59">
              <a:extLst>
                <a:ext uri="{FF2B5EF4-FFF2-40B4-BE49-F238E27FC236}">
                  <a16:creationId xmlns:a16="http://schemas.microsoft.com/office/drawing/2014/main" xmlns="" id="{AAC5A2EC-739C-44DC-AB1E-1826DEAFC09F}"/>
                </a:ext>
              </a:extLst>
            </p:cNvPr>
            <p:cNvSpPr/>
            <p:nvPr/>
          </p:nvSpPr>
          <p:spPr>
            <a:xfrm>
              <a:off x="444668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AE39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315;p59">
              <a:extLst>
                <a:ext uri="{FF2B5EF4-FFF2-40B4-BE49-F238E27FC236}">
                  <a16:creationId xmlns:a16="http://schemas.microsoft.com/office/drawing/2014/main" xmlns="" id="{0E769A90-C501-4289-9D63-F2D9E12052E4}"/>
                </a:ext>
              </a:extLst>
            </p:cNvPr>
            <p:cNvSpPr/>
            <p:nvPr/>
          </p:nvSpPr>
          <p:spPr>
            <a:xfrm>
              <a:off x="20526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D9E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320;p59">
              <a:extLst>
                <a:ext uri="{FF2B5EF4-FFF2-40B4-BE49-F238E27FC236}">
                  <a16:creationId xmlns:a16="http://schemas.microsoft.com/office/drawing/2014/main" xmlns="" id="{F5DA9744-AA6A-4B09-B453-274D5BDCA984}"/>
                </a:ext>
              </a:extLst>
            </p:cNvPr>
            <p:cNvSpPr/>
            <p:nvPr/>
          </p:nvSpPr>
          <p:spPr>
            <a:xfrm>
              <a:off x="517783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BDF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321;p59">
              <a:extLst>
                <a:ext uri="{FF2B5EF4-FFF2-40B4-BE49-F238E27FC236}">
                  <a16:creationId xmlns:a16="http://schemas.microsoft.com/office/drawing/2014/main" xmlns="" id="{46BE4300-7C06-46B6-9A86-81D2B7BED769}"/>
                </a:ext>
              </a:extLst>
            </p:cNvPr>
            <p:cNvSpPr/>
            <p:nvPr/>
          </p:nvSpPr>
          <p:spPr>
            <a:xfrm>
              <a:off x="5932119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92CAD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324;p59">
              <a:extLst>
                <a:ext uri="{FF2B5EF4-FFF2-40B4-BE49-F238E27FC236}">
                  <a16:creationId xmlns:a16="http://schemas.microsoft.com/office/drawing/2014/main" xmlns="" id="{8E77FD98-32D1-4766-A8BD-9E6E08CD985C}"/>
                </a:ext>
              </a:extLst>
            </p:cNvPr>
            <p:cNvSpPr/>
            <p:nvPr/>
          </p:nvSpPr>
          <p:spPr>
            <a:xfrm>
              <a:off x="12612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EC9A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8"/>
          <p:cNvSpPr txBox="1"/>
          <p:nvPr/>
        </p:nvSpPr>
        <p:spPr>
          <a:xfrm>
            <a:off x="2533770" y="354688"/>
            <a:ext cx="4076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400">
                <a:solidFill>
                  <a:schemeClr val="tx1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Tìm hiểu về lực hấp dẫn</a:t>
            </a:r>
            <a:endParaRPr lang="zh-CN" altLang="en-US" sz="2400" dirty="0">
              <a:solidFill>
                <a:schemeClr val="tx1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943012"/>
              </p:ext>
            </p:extLst>
          </p:nvPr>
        </p:nvGraphicFramePr>
        <p:xfrm>
          <a:off x="4238553" y="1463797"/>
          <a:ext cx="4728939" cy="2652568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4728939">
                  <a:extLst>
                    <a:ext uri="{9D8B030D-6E8A-4147-A177-3AD203B41FA5}">
                      <a16:colId xmlns:a16="http://schemas.microsoft.com/office/drawing/2014/main" xmlns="" val="2966557860"/>
                    </a:ext>
                  </a:extLst>
                </a:gridCol>
              </a:tblGrid>
              <a:tr h="3868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Phiếu học tập số 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#9Slide03 Arima Madurai Black" panose="00000A00000000000000" pitchFamily="2" charset="0"/>
                        <a:ea typeface="Arial" panose="020B060402020202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6767470"/>
                  </a:ext>
                </a:extLst>
              </a:tr>
              <a:tr h="36581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Nhiệm vụ: Tìm từ thích hợp điền vào chỗ trống</a:t>
                      </a:r>
                      <a:r>
                        <a:rPr lang="en-US" sz="160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:</a:t>
                      </a:r>
                      <a:endParaRPr lang="en-US" sz="1600">
                        <a:effectLst/>
                        <a:latin typeface="#9Slide03 Arima Madurai Black" panose="00000A00000000000000" pitchFamily="2" charset="0"/>
                        <a:ea typeface="Arial" panose="020B060402020202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903708733"/>
                  </a:ext>
                </a:extLst>
              </a:tr>
              <a:tr h="169138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8101330" algn="l"/>
                        </a:tabLst>
                        <a:defRPr/>
                      </a:pPr>
                      <a:endParaRPr lang="vi-VN" sz="1400" b="1" kern="1200">
                        <a:solidFill>
                          <a:schemeClr val="dk1"/>
                        </a:solidFill>
                        <a:effectLst/>
                        <a:latin typeface="#9Slide03 Arima Madurai ExtraLi" panose="00000300000000000000" pitchFamily="2" charset="0"/>
                        <a:ea typeface="+mn-ea"/>
                        <a:cs typeface="#9Slide03 Arima Madurai ExtraLi" panose="00000300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8101330" algn="l"/>
                        </a:tabLst>
                        <a:defRPr/>
                      </a:pPr>
                      <a:r>
                        <a:rPr lang="vi-VN" sz="1400" b="1" kern="1200">
                          <a:solidFill>
                            <a:schemeClr val="dk1"/>
                          </a:solidFill>
                          <a:effectLst/>
                          <a:latin typeface="#9Slide03 Arima Madurai ExtraLi" panose="00000300000000000000" pitchFamily="2" charset="0"/>
                          <a:ea typeface="+mn-ea"/>
                          <a:cs typeface="#9Slide03 Arima Madurai ExtraLi" panose="00000300000000000000" pitchFamily="2" charset="0"/>
                        </a:rPr>
                        <a:t>1.</a:t>
                      </a:r>
                      <a:r>
                        <a:rPr lang="vi-VN" sz="1400" b="1" kern="1200" baseline="0">
                          <a:solidFill>
                            <a:schemeClr val="dk1"/>
                          </a:solidFill>
                          <a:effectLst/>
                          <a:latin typeface="#9Slide03 Arima Madurai ExtraLi" panose="00000300000000000000" pitchFamily="2" charset="0"/>
                          <a:ea typeface="+mn-ea"/>
                          <a:cs typeface="#9Slide03 Arima Madurai ExtraLi" panose="00000300000000000000" pitchFamily="2" charset="0"/>
                        </a:rPr>
                        <a:t> </a:t>
                      </a:r>
                      <a:r>
                        <a:rPr lang="vi-VN" sz="1400" b="1" kern="1200">
                          <a:solidFill>
                            <a:schemeClr val="dk1"/>
                          </a:solidFill>
                          <a:effectLst/>
                          <a:latin typeface="#9Slide03 Arima Madurai ExtraLi" panose="00000300000000000000" pitchFamily="2" charset="0"/>
                          <a:ea typeface="+mn-ea"/>
                          <a:cs typeface="#9Slide03 Arima Madurai ExtraLi" panose="00000300000000000000" pitchFamily="2" charset="0"/>
                        </a:rPr>
                        <a:t>Tại sao khi rụng khỏi cành cây quả táo luôn rơi xuống mặt đất?</a:t>
                      </a:r>
                      <a:endParaRPr lang="en-US" sz="1400" b="1" kern="1200">
                        <a:solidFill>
                          <a:schemeClr val="dk1"/>
                        </a:solidFill>
                        <a:effectLst/>
                        <a:latin typeface="#9Slide03 Arima Madurai ExtraLi" panose="00000300000000000000" pitchFamily="2" charset="0"/>
                        <a:ea typeface="+mn-ea"/>
                        <a:cs typeface="#9Slide03 Arima Madurai ExtraLi" panose="00000300000000000000" pitchFamily="2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tabLst>
                          <a:tab pos="8101330" algn="l"/>
                        </a:tabLst>
                      </a:pPr>
                      <a:r>
                        <a:rPr lang="en-US" sz="1400" b="1" kern="1200"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……………….</a:t>
                      </a:r>
                      <a:r>
                        <a:rPr lang="vi-VN" sz="1400" b="1" kern="1200"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..............................................</a:t>
                      </a:r>
                      <a:endParaRPr lang="en-US" sz="1400" b="1">
                        <a:effectLst/>
                        <a:latin typeface="#9Slide03 Arima Madurai ExtraLi" panose="00000300000000000000" pitchFamily="2" charset="0"/>
                        <a:cs typeface="#9Slide03 Arima Madurai ExtraLi" panose="00000300000000000000" pitchFamily="2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tabLst>
                          <a:tab pos="8101330" algn="l"/>
                        </a:tabLst>
                      </a:pPr>
                      <a:r>
                        <a:rPr lang="vi-VN" sz="1400" b="1" kern="1200"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2.</a:t>
                      </a:r>
                      <a:r>
                        <a:rPr lang="vi-VN" sz="1400" b="1" kern="1200" baseline="0"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 Hai quả táo để gần nhau trên tay nhà bác học Newton, hãy cho biết chúng có lực hấp dẫn không?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tabLst>
                          <a:tab pos="8101330" algn="l"/>
                        </a:tabLst>
                      </a:pPr>
                      <a:r>
                        <a:rPr lang="vi-VN" sz="1400" b="1" kern="1200"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 .......................................................</a:t>
                      </a:r>
                      <a:endParaRPr lang="en-US" sz="1400" b="1">
                        <a:effectLst/>
                        <a:latin typeface="#9Slide03 Arima Madurai ExtraLi" panose="00000300000000000000" pitchFamily="2" charset="0"/>
                        <a:ea typeface="Arial" panose="020B0604020202020204" pitchFamily="34" charset="0"/>
                        <a:cs typeface="#9Slide03 Arima Madurai ExtraLi" panose="00000300000000000000" pitchFamily="2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551844696"/>
                  </a:ext>
                </a:extLst>
              </a:tr>
            </a:tbl>
          </a:graphicData>
        </a:graphic>
      </p:graphicFrame>
      <p:grpSp>
        <p:nvGrpSpPr>
          <p:cNvPr id="107" name="Group 106"/>
          <p:cNvGrpSpPr/>
          <p:nvPr/>
        </p:nvGrpSpPr>
        <p:grpSpPr>
          <a:xfrm>
            <a:off x="144118" y="1002132"/>
            <a:ext cx="7846669" cy="3511458"/>
            <a:chOff x="144118" y="1002132"/>
            <a:chExt cx="7846669" cy="3511458"/>
          </a:xfrm>
        </p:grpSpPr>
        <p:grpSp>
          <p:nvGrpSpPr>
            <p:cNvPr id="102" name="Group 101"/>
            <p:cNvGrpSpPr/>
            <p:nvPr/>
          </p:nvGrpSpPr>
          <p:grpSpPr>
            <a:xfrm>
              <a:off x="144118" y="1002132"/>
              <a:ext cx="7846669" cy="2802459"/>
              <a:chOff x="0" y="1007406"/>
              <a:chExt cx="7846669" cy="2802459"/>
            </a:xfrm>
          </p:grpSpPr>
          <p:pic>
            <p:nvPicPr>
              <p:cNvPr id="103" name="Picture 2" descr="Sở Giáo Dục Và Đào Tạo Vĩnh Phúc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073981"/>
                <a:ext cx="3880783" cy="27358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4" name="TextBox 103"/>
              <p:cNvSpPr txBox="1"/>
              <p:nvPr/>
            </p:nvSpPr>
            <p:spPr>
              <a:xfrm>
                <a:off x="5071142" y="1007406"/>
                <a:ext cx="277552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400">
                    <a:solidFill>
                      <a:srgbClr val="DF460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rPr>
                  <a:t>Hoạt động nhóm</a:t>
                </a:r>
                <a:endParaRPr lang="en-US" sz="2400">
                  <a:solidFill>
                    <a:srgbClr val="DF4600"/>
                  </a:solidFill>
                  <a:latin typeface="#9Slide03 Arima Madurai Black" panose="00000A00000000000000" pitchFamily="2" charset="0"/>
                  <a:cs typeface="#9Slide03 Arima Madurai Black" panose="00000A00000000000000" pitchFamily="2" charset="0"/>
                </a:endParaRPr>
              </a:p>
            </p:txBody>
          </p:sp>
        </p:grpSp>
        <p:sp>
          <p:nvSpPr>
            <p:cNvPr id="105" name="TextBox 104"/>
            <p:cNvSpPr txBox="1"/>
            <p:nvPr/>
          </p:nvSpPr>
          <p:spPr>
            <a:xfrm>
              <a:off x="620698" y="3990370"/>
              <a:ext cx="29276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1400"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Lưu ý: Mỗi nhóm gồm 4,5 học sinh, có 1 nhóm trưởng, 1 thư kí</a:t>
              </a:r>
              <a:endParaRPr lang="en-US" sz="1400"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161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7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3" grpId="0" animBg="1"/>
          <p:bldP spid="100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293;p31"/>
          <p:cNvGrpSpPr/>
          <p:nvPr/>
        </p:nvGrpSpPr>
        <p:grpSpPr>
          <a:xfrm>
            <a:off x="2876679" y="1353762"/>
            <a:ext cx="6327532" cy="3789738"/>
            <a:chOff x="-26" y="1343351"/>
            <a:chExt cx="9144028" cy="3789738"/>
          </a:xfrm>
        </p:grpSpPr>
        <p:sp>
          <p:nvSpPr>
            <p:cNvPr id="12" name="Google Shape;294;p31"/>
            <p:cNvSpPr/>
            <p:nvPr/>
          </p:nvSpPr>
          <p:spPr>
            <a:xfrm>
              <a:off x="-25" y="4272475"/>
              <a:ext cx="9143989" cy="860614"/>
            </a:xfrm>
            <a:custGeom>
              <a:avLst/>
              <a:gdLst/>
              <a:ahLst/>
              <a:cxnLst/>
              <a:rect l="l" t="t" r="r" b="b"/>
              <a:pathLst>
                <a:path w="69963" h="11820" extrusionOk="0">
                  <a:moveTo>
                    <a:pt x="1" y="0"/>
                  </a:moveTo>
                  <a:lnTo>
                    <a:pt x="1" y="11820"/>
                  </a:lnTo>
                  <a:lnTo>
                    <a:pt x="69962" y="11820"/>
                  </a:lnTo>
                  <a:lnTo>
                    <a:pt x="69962" y="0"/>
                  </a:lnTo>
                  <a:close/>
                </a:path>
              </a:pathLst>
            </a:custGeom>
            <a:solidFill>
              <a:srgbClr val="EB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5;p31"/>
            <p:cNvSpPr/>
            <p:nvPr/>
          </p:nvSpPr>
          <p:spPr>
            <a:xfrm>
              <a:off x="5283536" y="2616411"/>
              <a:ext cx="677302" cy="381465"/>
            </a:xfrm>
            <a:custGeom>
              <a:avLst/>
              <a:gdLst/>
              <a:ahLst/>
              <a:cxnLst/>
              <a:rect l="l" t="t" r="r" b="b"/>
              <a:pathLst>
                <a:path w="9302" h="5239" extrusionOk="0">
                  <a:moveTo>
                    <a:pt x="4378" y="1"/>
                  </a:moveTo>
                  <a:cubicBezTo>
                    <a:pt x="4276" y="1"/>
                    <a:pt x="4182" y="15"/>
                    <a:pt x="4099" y="47"/>
                  </a:cubicBezTo>
                  <a:cubicBezTo>
                    <a:pt x="3967" y="445"/>
                    <a:pt x="4066" y="547"/>
                    <a:pt x="4430" y="894"/>
                  </a:cubicBezTo>
                  <a:cubicBezTo>
                    <a:pt x="4525" y="989"/>
                    <a:pt x="4810" y="1159"/>
                    <a:pt x="4875" y="1275"/>
                  </a:cubicBezTo>
                  <a:cubicBezTo>
                    <a:pt x="4964" y="1435"/>
                    <a:pt x="4964" y="1435"/>
                    <a:pt x="4875" y="1537"/>
                  </a:cubicBezTo>
                  <a:cubicBezTo>
                    <a:pt x="4810" y="1608"/>
                    <a:pt x="4474" y="1718"/>
                    <a:pt x="4379" y="1728"/>
                  </a:cubicBezTo>
                  <a:cubicBezTo>
                    <a:pt x="4274" y="1736"/>
                    <a:pt x="4176" y="1740"/>
                    <a:pt x="4084" y="1740"/>
                  </a:cubicBezTo>
                  <a:cubicBezTo>
                    <a:pt x="3406" y="1740"/>
                    <a:pt x="3020" y="1537"/>
                    <a:pt x="2613" y="1363"/>
                  </a:cubicBezTo>
                  <a:cubicBezTo>
                    <a:pt x="2255" y="1211"/>
                    <a:pt x="2004" y="1109"/>
                    <a:pt x="1663" y="925"/>
                  </a:cubicBezTo>
                  <a:cubicBezTo>
                    <a:pt x="1415" y="792"/>
                    <a:pt x="736" y="500"/>
                    <a:pt x="353" y="500"/>
                  </a:cubicBezTo>
                  <a:cubicBezTo>
                    <a:pt x="207" y="500"/>
                    <a:pt x="105" y="542"/>
                    <a:pt x="85" y="652"/>
                  </a:cubicBezTo>
                  <a:cubicBezTo>
                    <a:pt x="0" y="1357"/>
                    <a:pt x="939" y="2139"/>
                    <a:pt x="1552" y="2494"/>
                  </a:cubicBezTo>
                  <a:cubicBezTo>
                    <a:pt x="2164" y="2847"/>
                    <a:pt x="2899" y="2881"/>
                    <a:pt x="3593" y="3017"/>
                  </a:cubicBezTo>
                  <a:cubicBezTo>
                    <a:pt x="4005" y="3099"/>
                    <a:pt x="4410" y="3245"/>
                    <a:pt x="4845" y="3405"/>
                  </a:cubicBezTo>
                  <a:cubicBezTo>
                    <a:pt x="5283" y="3568"/>
                    <a:pt x="5634" y="3861"/>
                    <a:pt x="5814" y="4290"/>
                  </a:cubicBezTo>
                  <a:cubicBezTo>
                    <a:pt x="5947" y="4603"/>
                    <a:pt x="6145" y="4871"/>
                    <a:pt x="6410" y="5082"/>
                  </a:cubicBezTo>
                  <a:cubicBezTo>
                    <a:pt x="6561" y="5205"/>
                    <a:pt x="6755" y="5239"/>
                    <a:pt x="6952" y="5239"/>
                  </a:cubicBezTo>
                  <a:cubicBezTo>
                    <a:pt x="7056" y="5239"/>
                    <a:pt x="7162" y="5229"/>
                    <a:pt x="7263" y="5218"/>
                  </a:cubicBezTo>
                  <a:cubicBezTo>
                    <a:pt x="7659" y="5178"/>
                    <a:pt x="8050" y="5137"/>
                    <a:pt x="8444" y="5096"/>
                  </a:cubicBezTo>
                  <a:lnTo>
                    <a:pt x="9016" y="4980"/>
                  </a:lnTo>
                  <a:cubicBezTo>
                    <a:pt x="9022" y="4982"/>
                    <a:pt x="9028" y="4983"/>
                    <a:pt x="9034" y="4983"/>
                  </a:cubicBezTo>
                  <a:cubicBezTo>
                    <a:pt x="9156" y="4983"/>
                    <a:pt x="9167" y="4562"/>
                    <a:pt x="9190" y="4426"/>
                  </a:cubicBezTo>
                  <a:cubicBezTo>
                    <a:pt x="9301" y="3796"/>
                    <a:pt x="9039" y="3208"/>
                    <a:pt x="8601" y="2367"/>
                  </a:cubicBezTo>
                  <a:cubicBezTo>
                    <a:pt x="8523" y="2214"/>
                    <a:pt x="8393" y="2065"/>
                    <a:pt x="8169" y="1864"/>
                  </a:cubicBezTo>
                  <a:cubicBezTo>
                    <a:pt x="7842" y="1578"/>
                    <a:pt x="7505" y="1456"/>
                    <a:pt x="7304" y="1363"/>
                  </a:cubicBezTo>
                  <a:cubicBezTo>
                    <a:pt x="6801" y="1139"/>
                    <a:pt x="6461" y="938"/>
                    <a:pt x="6230" y="775"/>
                  </a:cubicBezTo>
                  <a:cubicBezTo>
                    <a:pt x="5815" y="479"/>
                    <a:pt x="4965" y="1"/>
                    <a:pt x="4378" y="1"/>
                  </a:cubicBezTo>
                  <a:close/>
                </a:path>
              </a:pathLst>
            </a:custGeom>
            <a:solidFill>
              <a:srgbClr val="C7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6;p31"/>
            <p:cNvSpPr/>
            <p:nvPr/>
          </p:nvSpPr>
          <p:spPr>
            <a:xfrm>
              <a:off x="5609520" y="2831354"/>
              <a:ext cx="3330808" cy="1520325"/>
            </a:xfrm>
            <a:custGeom>
              <a:avLst/>
              <a:gdLst/>
              <a:ahLst/>
              <a:cxnLst/>
              <a:rect l="l" t="t" r="r" b="b"/>
              <a:pathLst>
                <a:path w="45745" h="20880" extrusionOk="0">
                  <a:moveTo>
                    <a:pt x="30796" y="0"/>
                  </a:moveTo>
                  <a:cubicBezTo>
                    <a:pt x="28260" y="0"/>
                    <a:pt x="25705" y="739"/>
                    <a:pt x="23476" y="1977"/>
                  </a:cubicBezTo>
                  <a:cubicBezTo>
                    <a:pt x="20213" y="3791"/>
                    <a:pt x="17594" y="6594"/>
                    <a:pt x="15471" y="9667"/>
                  </a:cubicBezTo>
                  <a:cubicBezTo>
                    <a:pt x="14620" y="10893"/>
                    <a:pt x="13585" y="12321"/>
                    <a:pt x="12092" y="12321"/>
                  </a:cubicBezTo>
                  <a:cubicBezTo>
                    <a:pt x="12085" y="12321"/>
                    <a:pt x="12078" y="12321"/>
                    <a:pt x="12071" y="12321"/>
                  </a:cubicBezTo>
                  <a:cubicBezTo>
                    <a:pt x="11374" y="12317"/>
                    <a:pt x="10711" y="11974"/>
                    <a:pt x="10176" y="11520"/>
                  </a:cubicBezTo>
                  <a:cubicBezTo>
                    <a:pt x="7172" y="8976"/>
                    <a:pt x="8006" y="3791"/>
                    <a:pt x="4934" y="1327"/>
                  </a:cubicBezTo>
                  <a:cubicBezTo>
                    <a:pt x="4798" y="1273"/>
                    <a:pt x="4524" y="1253"/>
                    <a:pt x="4181" y="1253"/>
                  </a:cubicBezTo>
                  <a:cubicBezTo>
                    <a:pt x="3485" y="1253"/>
                    <a:pt x="2505" y="1336"/>
                    <a:pt x="1811" y="1389"/>
                  </a:cubicBezTo>
                  <a:cubicBezTo>
                    <a:pt x="1528" y="1412"/>
                    <a:pt x="1082" y="1436"/>
                    <a:pt x="953" y="1688"/>
                  </a:cubicBezTo>
                  <a:cubicBezTo>
                    <a:pt x="55" y="4808"/>
                    <a:pt x="0" y="8136"/>
                    <a:pt x="517" y="11341"/>
                  </a:cubicBezTo>
                  <a:cubicBezTo>
                    <a:pt x="1059" y="14709"/>
                    <a:pt x="2494" y="18291"/>
                    <a:pt x="5559" y="19788"/>
                  </a:cubicBezTo>
                  <a:cubicBezTo>
                    <a:pt x="7334" y="20655"/>
                    <a:pt x="9987" y="20879"/>
                    <a:pt x="11604" y="20879"/>
                  </a:cubicBezTo>
                  <a:cubicBezTo>
                    <a:pt x="11689" y="20879"/>
                    <a:pt x="11771" y="20878"/>
                    <a:pt x="11850" y="20877"/>
                  </a:cubicBezTo>
                  <a:cubicBezTo>
                    <a:pt x="13701" y="20850"/>
                    <a:pt x="15300" y="20680"/>
                    <a:pt x="16927" y="19792"/>
                  </a:cubicBezTo>
                  <a:lnTo>
                    <a:pt x="45512" y="19792"/>
                  </a:lnTo>
                  <a:cubicBezTo>
                    <a:pt x="45744" y="16189"/>
                    <a:pt x="45002" y="10888"/>
                    <a:pt x="43356" y="7673"/>
                  </a:cubicBezTo>
                  <a:cubicBezTo>
                    <a:pt x="41712" y="4457"/>
                    <a:pt x="37735" y="1545"/>
                    <a:pt x="34278" y="501"/>
                  </a:cubicBezTo>
                  <a:cubicBezTo>
                    <a:pt x="33145" y="159"/>
                    <a:pt x="31973" y="0"/>
                    <a:pt x="30796" y="0"/>
                  </a:cubicBezTo>
                  <a:close/>
                </a:path>
              </a:pathLst>
            </a:custGeom>
            <a:solidFill>
              <a:srgbClr val="87D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;p31"/>
            <p:cNvSpPr/>
            <p:nvPr/>
          </p:nvSpPr>
          <p:spPr>
            <a:xfrm>
              <a:off x="8318159" y="3719234"/>
              <a:ext cx="50386" cy="558253"/>
            </a:xfrm>
            <a:custGeom>
              <a:avLst/>
              <a:gdLst/>
              <a:ahLst/>
              <a:cxnLst/>
              <a:rect l="l" t="t" r="r" b="b"/>
              <a:pathLst>
                <a:path w="692" h="7667" extrusionOk="0">
                  <a:moveTo>
                    <a:pt x="50" y="1"/>
                  </a:moveTo>
                  <a:cubicBezTo>
                    <a:pt x="32" y="1"/>
                    <a:pt x="12" y="17"/>
                    <a:pt x="18" y="41"/>
                  </a:cubicBezTo>
                  <a:cubicBezTo>
                    <a:pt x="287" y="1307"/>
                    <a:pt x="420" y="2610"/>
                    <a:pt x="376" y="3899"/>
                  </a:cubicBezTo>
                  <a:cubicBezTo>
                    <a:pt x="335" y="5121"/>
                    <a:pt x="1" y="6383"/>
                    <a:pt x="86" y="7598"/>
                  </a:cubicBezTo>
                  <a:cubicBezTo>
                    <a:pt x="90" y="7641"/>
                    <a:pt x="125" y="7667"/>
                    <a:pt x="161" y="7667"/>
                  </a:cubicBezTo>
                  <a:cubicBezTo>
                    <a:pt x="189" y="7667"/>
                    <a:pt x="217" y="7651"/>
                    <a:pt x="229" y="7614"/>
                  </a:cubicBezTo>
                  <a:cubicBezTo>
                    <a:pt x="607" y="6444"/>
                    <a:pt x="651" y="5019"/>
                    <a:pt x="671" y="3791"/>
                  </a:cubicBezTo>
                  <a:cubicBezTo>
                    <a:pt x="692" y="2487"/>
                    <a:pt x="478" y="1266"/>
                    <a:pt x="79" y="25"/>
                  </a:cubicBezTo>
                  <a:cubicBezTo>
                    <a:pt x="75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8;p31"/>
            <p:cNvSpPr/>
            <p:nvPr/>
          </p:nvSpPr>
          <p:spPr>
            <a:xfrm>
              <a:off x="8631328" y="3630184"/>
              <a:ext cx="22353" cy="62983"/>
            </a:xfrm>
            <a:custGeom>
              <a:avLst/>
              <a:gdLst/>
              <a:ahLst/>
              <a:cxnLst/>
              <a:rect l="l" t="t" r="r" b="b"/>
              <a:pathLst>
                <a:path w="307" h="865" extrusionOk="0">
                  <a:moveTo>
                    <a:pt x="154" y="1"/>
                  </a:moveTo>
                  <a:cubicBezTo>
                    <a:pt x="120" y="1"/>
                    <a:pt x="85" y="24"/>
                    <a:pt x="82" y="70"/>
                  </a:cubicBezTo>
                  <a:cubicBezTo>
                    <a:pt x="59" y="312"/>
                    <a:pt x="1" y="570"/>
                    <a:pt x="79" y="808"/>
                  </a:cubicBezTo>
                  <a:cubicBezTo>
                    <a:pt x="91" y="846"/>
                    <a:pt x="122" y="865"/>
                    <a:pt x="154" y="865"/>
                  </a:cubicBezTo>
                  <a:cubicBezTo>
                    <a:pt x="185" y="865"/>
                    <a:pt x="217" y="846"/>
                    <a:pt x="228" y="808"/>
                  </a:cubicBezTo>
                  <a:cubicBezTo>
                    <a:pt x="307" y="570"/>
                    <a:pt x="249" y="312"/>
                    <a:pt x="225" y="70"/>
                  </a:cubicBezTo>
                  <a:cubicBezTo>
                    <a:pt x="222" y="24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9;p31"/>
            <p:cNvSpPr/>
            <p:nvPr/>
          </p:nvSpPr>
          <p:spPr>
            <a:xfrm>
              <a:off x="8736105" y="3735398"/>
              <a:ext cx="13179" cy="44925"/>
            </a:xfrm>
            <a:custGeom>
              <a:avLst/>
              <a:gdLst/>
              <a:ahLst/>
              <a:cxnLst/>
              <a:rect l="l" t="t" r="r" b="b"/>
              <a:pathLst>
                <a:path w="181" h="617" extrusionOk="0">
                  <a:moveTo>
                    <a:pt x="91" y="1"/>
                  </a:moveTo>
                  <a:cubicBezTo>
                    <a:pt x="62" y="1"/>
                    <a:pt x="33" y="20"/>
                    <a:pt x="31" y="57"/>
                  </a:cubicBezTo>
                  <a:cubicBezTo>
                    <a:pt x="28" y="146"/>
                    <a:pt x="25" y="235"/>
                    <a:pt x="21" y="326"/>
                  </a:cubicBezTo>
                  <a:cubicBezTo>
                    <a:pt x="17" y="404"/>
                    <a:pt x="0" y="493"/>
                    <a:pt x="28" y="571"/>
                  </a:cubicBezTo>
                  <a:cubicBezTo>
                    <a:pt x="38" y="602"/>
                    <a:pt x="65" y="617"/>
                    <a:pt x="91" y="617"/>
                  </a:cubicBezTo>
                  <a:cubicBezTo>
                    <a:pt x="117" y="617"/>
                    <a:pt x="144" y="602"/>
                    <a:pt x="154" y="571"/>
                  </a:cubicBezTo>
                  <a:cubicBezTo>
                    <a:pt x="181" y="493"/>
                    <a:pt x="164" y="404"/>
                    <a:pt x="160" y="326"/>
                  </a:cubicBezTo>
                  <a:cubicBezTo>
                    <a:pt x="157" y="235"/>
                    <a:pt x="154" y="146"/>
                    <a:pt x="151" y="57"/>
                  </a:cubicBezTo>
                  <a:cubicBezTo>
                    <a:pt x="149" y="20"/>
                    <a:pt x="120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00;p31"/>
            <p:cNvSpPr/>
            <p:nvPr/>
          </p:nvSpPr>
          <p:spPr>
            <a:xfrm>
              <a:off x="7719929" y="3462714"/>
              <a:ext cx="16164" cy="61017"/>
            </a:xfrm>
            <a:custGeom>
              <a:avLst/>
              <a:gdLst/>
              <a:ahLst/>
              <a:cxnLst/>
              <a:rect l="l" t="t" r="r" b="b"/>
              <a:pathLst>
                <a:path w="222" h="838" extrusionOk="0">
                  <a:moveTo>
                    <a:pt x="112" y="0"/>
                  </a:moveTo>
                  <a:cubicBezTo>
                    <a:pt x="84" y="0"/>
                    <a:pt x="55" y="19"/>
                    <a:pt x="51" y="57"/>
                  </a:cubicBezTo>
                  <a:cubicBezTo>
                    <a:pt x="48" y="196"/>
                    <a:pt x="41" y="332"/>
                    <a:pt x="34" y="472"/>
                  </a:cubicBezTo>
                  <a:cubicBezTo>
                    <a:pt x="28" y="588"/>
                    <a:pt x="1" y="699"/>
                    <a:pt x="55" y="805"/>
                  </a:cubicBezTo>
                  <a:cubicBezTo>
                    <a:pt x="67" y="827"/>
                    <a:pt x="90" y="838"/>
                    <a:pt x="112" y="838"/>
                  </a:cubicBezTo>
                  <a:cubicBezTo>
                    <a:pt x="135" y="838"/>
                    <a:pt x="157" y="827"/>
                    <a:pt x="167" y="805"/>
                  </a:cubicBezTo>
                  <a:cubicBezTo>
                    <a:pt x="222" y="699"/>
                    <a:pt x="197" y="588"/>
                    <a:pt x="191" y="472"/>
                  </a:cubicBezTo>
                  <a:cubicBezTo>
                    <a:pt x="184" y="332"/>
                    <a:pt x="177" y="196"/>
                    <a:pt x="170" y="57"/>
                  </a:cubicBezTo>
                  <a:cubicBezTo>
                    <a:pt x="169" y="19"/>
                    <a:pt x="141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01;p31"/>
            <p:cNvSpPr/>
            <p:nvPr/>
          </p:nvSpPr>
          <p:spPr>
            <a:xfrm>
              <a:off x="7775194" y="3392668"/>
              <a:ext cx="26067" cy="58541"/>
            </a:xfrm>
            <a:custGeom>
              <a:avLst/>
              <a:gdLst/>
              <a:ahLst/>
              <a:cxnLst/>
              <a:rect l="l" t="t" r="r" b="b"/>
              <a:pathLst>
                <a:path w="358" h="804" extrusionOk="0">
                  <a:moveTo>
                    <a:pt x="180" y="1"/>
                  </a:moveTo>
                  <a:cubicBezTo>
                    <a:pt x="141" y="1"/>
                    <a:pt x="102" y="28"/>
                    <a:pt x="96" y="83"/>
                  </a:cubicBezTo>
                  <a:cubicBezTo>
                    <a:pt x="68" y="280"/>
                    <a:pt x="0" y="529"/>
                    <a:pt x="65" y="719"/>
                  </a:cubicBezTo>
                  <a:cubicBezTo>
                    <a:pt x="83" y="775"/>
                    <a:pt x="131" y="803"/>
                    <a:pt x="179" y="803"/>
                  </a:cubicBezTo>
                  <a:cubicBezTo>
                    <a:pt x="226" y="803"/>
                    <a:pt x="274" y="775"/>
                    <a:pt x="293" y="719"/>
                  </a:cubicBezTo>
                  <a:cubicBezTo>
                    <a:pt x="357" y="529"/>
                    <a:pt x="289" y="277"/>
                    <a:pt x="266" y="83"/>
                  </a:cubicBezTo>
                  <a:cubicBezTo>
                    <a:pt x="259" y="28"/>
                    <a:pt x="219" y="1"/>
                    <a:pt x="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02;p31"/>
            <p:cNvSpPr/>
            <p:nvPr/>
          </p:nvSpPr>
          <p:spPr>
            <a:xfrm>
              <a:off x="7795217" y="3633824"/>
              <a:ext cx="18203" cy="64293"/>
            </a:xfrm>
            <a:custGeom>
              <a:avLst/>
              <a:gdLst/>
              <a:ahLst/>
              <a:cxnLst/>
              <a:rect l="l" t="t" r="r" b="b"/>
              <a:pathLst>
                <a:path w="250" h="883" extrusionOk="0">
                  <a:moveTo>
                    <a:pt x="125" y="1"/>
                  </a:moveTo>
                  <a:cubicBezTo>
                    <a:pt x="88" y="1"/>
                    <a:pt x="50" y="25"/>
                    <a:pt x="45" y="75"/>
                  </a:cubicBezTo>
                  <a:cubicBezTo>
                    <a:pt x="28" y="326"/>
                    <a:pt x="0" y="565"/>
                    <a:pt x="35" y="816"/>
                  </a:cubicBezTo>
                  <a:cubicBezTo>
                    <a:pt x="42" y="860"/>
                    <a:pt x="83" y="882"/>
                    <a:pt x="125" y="882"/>
                  </a:cubicBezTo>
                  <a:cubicBezTo>
                    <a:pt x="166" y="882"/>
                    <a:pt x="207" y="860"/>
                    <a:pt x="212" y="816"/>
                  </a:cubicBezTo>
                  <a:cubicBezTo>
                    <a:pt x="249" y="565"/>
                    <a:pt x="222" y="326"/>
                    <a:pt x="205" y="75"/>
                  </a:cubicBezTo>
                  <a:cubicBezTo>
                    <a:pt x="200" y="25"/>
                    <a:pt x="162" y="1"/>
                    <a:pt x="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3;p31"/>
            <p:cNvSpPr/>
            <p:nvPr/>
          </p:nvSpPr>
          <p:spPr>
            <a:xfrm>
              <a:off x="7989045" y="3588899"/>
              <a:ext cx="25776" cy="68371"/>
            </a:xfrm>
            <a:custGeom>
              <a:avLst/>
              <a:gdLst/>
              <a:ahLst/>
              <a:cxnLst/>
              <a:rect l="l" t="t" r="r" b="b"/>
              <a:pathLst>
                <a:path w="354" h="939" extrusionOk="0">
                  <a:moveTo>
                    <a:pt x="103" y="0"/>
                  </a:moveTo>
                  <a:cubicBezTo>
                    <a:pt x="50" y="0"/>
                    <a:pt x="0" y="42"/>
                    <a:pt x="17" y="113"/>
                  </a:cubicBezTo>
                  <a:cubicBezTo>
                    <a:pt x="71" y="361"/>
                    <a:pt x="30" y="610"/>
                    <a:pt x="40" y="862"/>
                  </a:cubicBezTo>
                  <a:cubicBezTo>
                    <a:pt x="42" y="910"/>
                    <a:pt x="80" y="939"/>
                    <a:pt x="120" y="939"/>
                  </a:cubicBezTo>
                  <a:cubicBezTo>
                    <a:pt x="144" y="939"/>
                    <a:pt x="170" y="927"/>
                    <a:pt x="187" y="902"/>
                  </a:cubicBezTo>
                  <a:cubicBezTo>
                    <a:pt x="353" y="640"/>
                    <a:pt x="306" y="341"/>
                    <a:pt x="193" y="62"/>
                  </a:cubicBezTo>
                  <a:cubicBezTo>
                    <a:pt x="175" y="20"/>
                    <a:pt x="138" y="0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4;p31"/>
            <p:cNvSpPr/>
            <p:nvPr/>
          </p:nvSpPr>
          <p:spPr>
            <a:xfrm>
              <a:off x="6847193" y="3559628"/>
              <a:ext cx="168707" cy="714291"/>
            </a:xfrm>
            <a:custGeom>
              <a:avLst/>
              <a:gdLst/>
              <a:ahLst/>
              <a:cxnLst/>
              <a:rect l="l" t="t" r="r" b="b"/>
              <a:pathLst>
                <a:path w="2317" h="9810" extrusionOk="0">
                  <a:moveTo>
                    <a:pt x="2286" y="1"/>
                  </a:moveTo>
                  <a:cubicBezTo>
                    <a:pt x="2276" y="1"/>
                    <a:pt x="2266" y="6"/>
                    <a:pt x="2262" y="18"/>
                  </a:cubicBezTo>
                  <a:cubicBezTo>
                    <a:pt x="1654" y="1611"/>
                    <a:pt x="1180" y="3258"/>
                    <a:pt x="786" y="4918"/>
                  </a:cubicBezTo>
                  <a:cubicBezTo>
                    <a:pt x="415" y="6496"/>
                    <a:pt x="68" y="8140"/>
                    <a:pt x="0" y="9766"/>
                  </a:cubicBezTo>
                  <a:cubicBezTo>
                    <a:pt x="0" y="9794"/>
                    <a:pt x="25" y="9810"/>
                    <a:pt x="49" y="9810"/>
                  </a:cubicBezTo>
                  <a:cubicBezTo>
                    <a:pt x="69" y="9810"/>
                    <a:pt x="88" y="9799"/>
                    <a:pt x="92" y="9776"/>
                  </a:cubicBezTo>
                  <a:cubicBezTo>
                    <a:pt x="450" y="8150"/>
                    <a:pt x="629" y="6490"/>
                    <a:pt x="1004" y="4863"/>
                  </a:cubicBezTo>
                  <a:cubicBezTo>
                    <a:pt x="1375" y="3237"/>
                    <a:pt x="1882" y="1645"/>
                    <a:pt x="2310" y="32"/>
                  </a:cubicBezTo>
                  <a:cubicBezTo>
                    <a:pt x="2316" y="13"/>
                    <a:pt x="2301" y="1"/>
                    <a:pt x="2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5;p31"/>
            <p:cNvSpPr/>
            <p:nvPr/>
          </p:nvSpPr>
          <p:spPr>
            <a:xfrm>
              <a:off x="5860724" y="3649334"/>
              <a:ext cx="20897" cy="65240"/>
            </a:xfrm>
            <a:custGeom>
              <a:avLst/>
              <a:gdLst/>
              <a:ahLst/>
              <a:cxnLst/>
              <a:rect l="l" t="t" r="r" b="b"/>
              <a:pathLst>
                <a:path w="287" h="896" extrusionOk="0">
                  <a:moveTo>
                    <a:pt x="143" y="1"/>
                  </a:moveTo>
                  <a:cubicBezTo>
                    <a:pt x="101" y="1"/>
                    <a:pt x="60" y="28"/>
                    <a:pt x="58" y="82"/>
                  </a:cubicBezTo>
                  <a:cubicBezTo>
                    <a:pt x="48" y="321"/>
                    <a:pt x="0" y="593"/>
                    <a:pt x="48" y="825"/>
                  </a:cubicBezTo>
                  <a:cubicBezTo>
                    <a:pt x="58" y="872"/>
                    <a:pt x="100" y="896"/>
                    <a:pt x="143" y="896"/>
                  </a:cubicBezTo>
                  <a:cubicBezTo>
                    <a:pt x="186" y="896"/>
                    <a:pt x="228" y="872"/>
                    <a:pt x="239" y="825"/>
                  </a:cubicBezTo>
                  <a:cubicBezTo>
                    <a:pt x="286" y="593"/>
                    <a:pt x="239" y="321"/>
                    <a:pt x="228" y="82"/>
                  </a:cubicBezTo>
                  <a:cubicBezTo>
                    <a:pt x="226" y="28"/>
                    <a:pt x="185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6;p31"/>
            <p:cNvSpPr/>
            <p:nvPr/>
          </p:nvSpPr>
          <p:spPr>
            <a:xfrm>
              <a:off x="5955599" y="3683264"/>
              <a:ext cx="15655" cy="41503"/>
            </a:xfrm>
            <a:custGeom>
              <a:avLst/>
              <a:gdLst/>
              <a:ahLst/>
              <a:cxnLst/>
              <a:rect l="l" t="t" r="r" b="b"/>
              <a:pathLst>
                <a:path w="215" h="570" extrusionOk="0">
                  <a:moveTo>
                    <a:pt x="107" y="0"/>
                  </a:moveTo>
                  <a:cubicBezTo>
                    <a:pt x="79" y="0"/>
                    <a:pt x="51" y="20"/>
                    <a:pt x="48" y="59"/>
                  </a:cubicBezTo>
                  <a:cubicBezTo>
                    <a:pt x="38" y="202"/>
                    <a:pt x="0" y="376"/>
                    <a:pt x="38" y="519"/>
                  </a:cubicBezTo>
                  <a:cubicBezTo>
                    <a:pt x="46" y="552"/>
                    <a:pt x="77" y="569"/>
                    <a:pt x="107" y="569"/>
                  </a:cubicBezTo>
                  <a:cubicBezTo>
                    <a:pt x="138" y="569"/>
                    <a:pt x="169" y="552"/>
                    <a:pt x="177" y="519"/>
                  </a:cubicBezTo>
                  <a:cubicBezTo>
                    <a:pt x="214" y="376"/>
                    <a:pt x="177" y="202"/>
                    <a:pt x="167" y="59"/>
                  </a:cubicBezTo>
                  <a:cubicBezTo>
                    <a:pt x="164" y="20"/>
                    <a:pt x="136" y="0"/>
                    <a:pt x="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7;p31"/>
            <p:cNvSpPr/>
            <p:nvPr/>
          </p:nvSpPr>
          <p:spPr>
            <a:xfrm>
              <a:off x="5924363" y="3883864"/>
              <a:ext cx="13980" cy="45435"/>
            </a:xfrm>
            <a:custGeom>
              <a:avLst/>
              <a:gdLst/>
              <a:ahLst/>
              <a:cxnLst/>
              <a:rect l="l" t="t" r="r" b="b"/>
              <a:pathLst>
                <a:path w="192" h="624" extrusionOk="0">
                  <a:moveTo>
                    <a:pt x="96" y="0"/>
                  </a:moveTo>
                  <a:cubicBezTo>
                    <a:pt x="68" y="0"/>
                    <a:pt x="40" y="19"/>
                    <a:pt x="38" y="56"/>
                  </a:cubicBezTo>
                  <a:cubicBezTo>
                    <a:pt x="31" y="145"/>
                    <a:pt x="28" y="234"/>
                    <a:pt x="21" y="325"/>
                  </a:cubicBezTo>
                  <a:cubicBezTo>
                    <a:pt x="18" y="407"/>
                    <a:pt x="1" y="492"/>
                    <a:pt x="28" y="570"/>
                  </a:cubicBezTo>
                  <a:cubicBezTo>
                    <a:pt x="38" y="606"/>
                    <a:pt x="67" y="624"/>
                    <a:pt x="96" y="624"/>
                  </a:cubicBezTo>
                  <a:cubicBezTo>
                    <a:pt x="125" y="624"/>
                    <a:pt x="154" y="606"/>
                    <a:pt x="164" y="570"/>
                  </a:cubicBezTo>
                  <a:cubicBezTo>
                    <a:pt x="191" y="492"/>
                    <a:pt x="174" y="403"/>
                    <a:pt x="171" y="325"/>
                  </a:cubicBezTo>
                  <a:cubicBezTo>
                    <a:pt x="164" y="234"/>
                    <a:pt x="161" y="145"/>
                    <a:pt x="153" y="56"/>
                  </a:cubicBezTo>
                  <a:cubicBezTo>
                    <a:pt x="152" y="19"/>
                    <a:pt x="124" y="0"/>
                    <a:pt x="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8;p31"/>
            <p:cNvSpPr/>
            <p:nvPr/>
          </p:nvSpPr>
          <p:spPr>
            <a:xfrm>
              <a:off x="7145944" y="1343351"/>
              <a:ext cx="1510714" cy="1392466"/>
            </a:xfrm>
            <a:custGeom>
              <a:avLst/>
              <a:gdLst/>
              <a:ahLst/>
              <a:cxnLst/>
              <a:rect l="l" t="t" r="r" b="b"/>
              <a:pathLst>
                <a:path w="20748" h="19124" extrusionOk="0">
                  <a:moveTo>
                    <a:pt x="9265" y="0"/>
                  </a:moveTo>
                  <a:cubicBezTo>
                    <a:pt x="8349" y="0"/>
                    <a:pt x="7466" y="137"/>
                    <a:pt x="6839" y="370"/>
                  </a:cubicBezTo>
                  <a:cubicBezTo>
                    <a:pt x="5651" y="812"/>
                    <a:pt x="4396" y="1608"/>
                    <a:pt x="3665" y="2642"/>
                  </a:cubicBezTo>
                  <a:cubicBezTo>
                    <a:pt x="2936" y="3680"/>
                    <a:pt x="2450" y="4902"/>
                    <a:pt x="1943" y="6062"/>
                  </a:cubicBezTo>
                  <a:cubicBezTo>
                    <a:pt x="1334" y="7464"/>
                    <a:pt x="1028" y="8872"/>
                    <a:pt x="538" y="10318"/>
                  </a:cubicBezTo>
                  <a:cubicBezTo>
                    <a:pt x="252" y="11169"/>
                    <a:pt x="1" y="12046"/>
                    <a:pt x="24" y="12945"/>
                  </a:cubicBezTo>
                  <a:cubicBezTo>
                    <a:pt x="78" y="14948"/>
                    <a:pt x="1552" y="16701"/>
                    <a:pt x="3314" y="17657"/>
                  </a:cubicBezTo>
                  <a:cubicBezTo>
                    <a:pt x="5080" y="18616"/>
                    <a:pt x="6366" y="18936"/>
                    <a:pt x="8751" y="19123"/>
                  </a:cubicBezTo>
                  <a:cubicBezTo>
                    <a:pt x="12133" y="18973"/>
                    <a:pt x="15630" y="18797"/>
                    <a:pt x="18672" y="17303"/>
                  </a:cubicBezTo>
                  <a:cubicBezTo>
                    <a:pt x="19030" y="17129"/>
                    <a:pt x="19383" y="16932"/>
                    <a:pt x="19649" y="16636"/>
                  </a:cubicBezTo>
                  <a:cubicBezTo>
                    <a:pt x="19961" y="16286"/>
                    <a:pt x="20125" y="15826"/>
                    <a:pt x="20241" y="15367"/>
                  </a:cubicBezTo>
                  <a:cubicBezTo>
                    <a:pt x="20748" y="13359"/>
                    <a:pt x="20462" y="11227"/>
                    <a:pt x="19900" y="9233"/>
                  </a:cubicBezTo>
                  <a:cubicBezTo>
                    <a:pt x="19080" y="6313"/>
                    <a:pt x="17566" y="3446"/>
                    <a:pt x="15028" y="1792"/>
                  </a:cubicBezTo>
                  <a:cubicBezTo>
                    <a:pt x="13474" y="778"/>
                    <a:pt x="12518" y="574"/>
                    <a:pt x="10718" y="121"/>
                  </a:cubicBezTo>
                  <a:cubicBezTo>
                    <a:pt x="10247" y="39"/>
                    <a:pt x="9752" y="0"/>
                    <a:pt x="9265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09;p31"/>
            <p:cNvSpPr/>
            <p:nvPr/>
          </p:nvSpPr>
          <p:spPr>
            <a:xfrm>
              <a:off x="7308463" y="1451114"/>
              <a:ext cx="1019957" cy="1523238"/>
            </a:xfrm>
            <a:custGeom>
              <a:avLst/>
              <a:gdLst/>
              <a:ahLst/>
              <a:cxnLst/>
              <a:rect l="l" t="t" r="r" b="b"/>
              <a:pathLst>
                <a:path w="14008" h="20920" extrusionOk="0">
                  <a:moveTo>
                    <a:pt x="6266" y="0"/>
                  </a:moveTo>
                  <a:cubicBezTo>
                    <a:pt x="4944" y="0"/>
                    <a:pt x="3676" y="772"/>
                    <a:pt x="2844" y="1815"/>
                  </a:cubicBezTo>
                  <a:cubicBezTo>
                    <a:pt x="1936" y="2952"/>
                    <a:pt x="1470" y="4374"/>
                    <a:pt x="1126" y="5790"/>
                  </a:cubicBezTo>
                  <a:cubicBezTo>
                    <a:pt x="405" y="8770"/>
                    <a:pt x="0" y="11863"/>
                    <a:pt x="1623" y="14496"/>
                  </a:cubicBezTo>
                  <a:cubicBezTo>
                    <a:pt x="1946" y="15020"/>
                    <a:pt x="2684" y="15687"/>
                    <a:pt x="3253" y="15912"/>
                  </a:cubicBezTo>
                  <a:cubicBezTo>
                    <a:pt x="3640" y="16061"/>
                    <a:pt x="3760" y="16143"/>
                    <a:pt x="4141" y="16245"/>
                  </a:cubicBezTo>
                  <a:lnTo>
                    <a:pt x="4141" y="16384"/>
                  </a:lnTo>
                  <a:cubicBezTo>
                    <a:pt x="4066" y="17334"/>
                    <a:pt x="3954" y="18133"/>
                    <a:pt x="3984" y="19085"/>
                  </a:cubicBezTo>
                  <a:cubicBezTo>
                    <a:pt x="3995" y="19453"/>
                    <a:pt x="4019" y="19838"/>
                    <a:pt x="4192" y="20161"/>
                  </a:cubicBezTo>
                  <a:cubicBezTo>
                    <a:pt x="4451" y="20650"/>
                    <a:pt x="5015" y="20920"/>
                    <a:pt x="5568" y="20920"/>
                  </a:cubicBezTo>
                  <a:cubicBezTo>
                    <a:pt x="5604" y="20920"/>
                    <a:pt x="5640" y="20918"/>
                    <a:pt x="5675" y="20916"/>
                  </a:cubicBezTo>
                  <a:cubicBezTo>
                    <a:pt x="6261" y="20879"/>
                    <a:pt x="6801" y="20569"/>
                    <a:pt x="7227" y="20167"/>
                  </a:cubicBezTo>
                  <a:cubicBezTo>
                    <a:pt x="7655" y="19766"/>
                    <a:pt x="7808" y="19715"/>
                    <a:pt x="8132" y="19228"/>
                  </a:cubicBezTo>
                  <a:lnTo>
                    <a:pt x="8234" y="19045"/>
                  </a:lnTo>
                  <a:cubicBezTo>
                    <a:pt x="8309" y="18898"/>
                    <a:pt x="8183" y="17256"/>
                    <a:pt x="8216" y="16422"/>
                  </a:cubicBezTo>
                  <a:cubicBezTo>
                    <a:pt x="9530" y="16191"/>
                    <a:pt x="10826" y="15173"/>
                    <a:pt x="11258" y="13891"/>
                  </a:cubicBezTo>
                  <a:cubicBezTo>
                    <a:pt x="11374" y="13982"/>
                    <a:pt x="11585" y="14104"/>
                    <a:pt x="11704" y="14129"/>
                  </a:cubicBezTo>
                  <a:cubicBezTo>
                    <a:pt x="11776" y="14143"/>
                    <a:pt x="11849" y="14150"/>
                    <a:pt x="11921" y="14150"/>
                  </a:cubicBezTo>
                  <a:cubicBezTo>
                    <a:pt x="12323" y="14150"/>
                    <a:pt x="12713" y="13941"/>
                    <a:pt x="13041" y="13693"/>
                  </a:cubicBezTo>
                  <a:cubicBezTo>
                    <a:pt x="13456" y="13380"/>
                    <a:pt x="13701" y="12986"/>
                    <a:pt x="13827" y="12482"/>
                  </a:cubicBezTo>
                  <a:cubicBezTo>
                    <a:pt x="14007" y="11768"/>
                    <a:pt x="13780" y="11029"/>
                    <a:pt x="13246" y="10645"/>
                  </a:cubicBezTo>
                  <a:cubicBezTo>
                    <a:pt x="12863" y="10368"/>
                    <a:pt x="12447" y="10258"/>
                    <a:pt x="12001" y="10258"/>
                  </a:cubicBezTo>
                  <a:cubicBezTo>
                    <a:pt x="11849" y="10258"/>
                    <a:pt x="11692" y="10271"/>
                    <a:pt x="11533" y="10294"/>
                  </a:cubicBezTo>
                  <a:lnTo>
                    <a:pt x="11533" y="10294"/>
                  </a:lnTo>
                  <a:cubicBezTo>
                    <a:pt x="11912" y="7809"/>
                    <a:pt x="11677" y="5233"/>
                    <a:pt x="10854" y="2856"/>
                  </a:cubicBezTo>
                  <a:cubicBezTo>
                    <a:pt x="10680" y="2353"/>
                    <a:pt x="10473" y="1846"/>
                    <a:pt x="10115" y="1455"/>
                  </a:cubicBezTo>
                  <a:cubicBezTo>
                    <a:pt x="9809" y="1118"/>
                    <a:pt x="9408" y="884"/>
                    <a:pt x="8996" y="693"/>
                  </a:cubicBezTo>
                  <a:cubicBezTo>
                    <a:pt x="8145" y="295"/>
                    <a:pt x="7220" y="60"/>
                    <a:pt x="6284" y="3"/>
                  </a:cubicBezTo>
                  <a:lnTo>
                    <a:pt x="6284" y="3"/>
                  </a:lnTo>
                  <a:lnTo>
                    <a:pt x="6618" y="19"/>
                  </a:lnTo>
                  <a:cubicBezTo>
                    <a:pt x="6500" y="7"/>
                    <a:pt x="6383" y="0"/>
                    <a:pt x="6266" y="0"/>
                  </a:cubicBezTo>
                  <a:close/>
                </a:path>
              </a:pathLst>
            </a:custGeom>
            <a:solidFill>
              <a:srgbClr val="C7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10;p31"/>
            <p:cNvSpPr/>
            <p:nvPr/>
          </p:nvSpPr>
          <p:spPr>
            <a:xfrm>
              <a:off x="7373849" y="1407864"/>
              <a:ext cx="1018210" cy="800501"/>
            </a:xfrm>
            <a:custGeom>
              <a:avLst/>
              <a:gdLst/>
              <a:ahLst/>
              <a:cxnLst/>
              <a:rect l="l" t="t" r="r" b="b"/>
              <a:pathLst>
                <a:path w="13984" h="10994" extrusionOk="0">
                  <a:moveTo>
                    <a:pt x="307" y="5832"/>
                  </a:moveTo>
                  <a:cubicBezTo>
                    <a:pt x="171" y="6287"/>
                    <a:pt x="66" y="6817"/>
                    <a:pt x="0" y="7435"/>
                  </a:cubicBezTo>
                  <a:lnTo>
                    <a:pt x="307" y="5832"/>
                  </a:lnTo>
                  <a:close/>
                  <a:moveTo>
                    <a:pt x="5512" y="1"/>
                  </a:moveTo>
                  <a:cubicBezTo>
                    <a:pt x="4991" y="1"/>
                    <a:pt x="4460" y="8"/>
                    <a:pt x="3957" y="154"/>
                  </a:cubicBezTo>
                  <a:cubicBezTo>
                    <a:pt x="3593" y="259"/>
                    <a:pt x="3256" y="437"/>
                    <a:pt x="2923" y="620"/>
                  </a:cubicBezTo>
                  <a:cubicBezTo>
                    <a:pt x="2549" y="824"/>
                    <a:pt x="2181" y="1035"/>
                    <a:pt x="1821" y="1253"/>
                  </a:cubicBezTo>
                  <a:cubicBezTo>
                    <a:pt x="1640" y="1358"/>
                    <a:pt x="1460" y="1470"/>
                    <a:pt x="1321" y="1630"/>
                  </a:cubicBezTo>
                  <a:cubicBezTo>
                    <a:pt x="1188" y="1784"/>
                    <a:pt x="1103" y="1974"/>
                    <a:pt x="1024" y="2164"/>
                  </a:cubicBezTo>
                  <a:cubicBezTo>
                    <a:pt x="759" y="2808"/>
                    <a:pt x="561" y="3478"/>
                    <a:pt x="436" y="4162"/>
                  </a:cubicBezTo>
                  <a:cubicBezTo>
                    <a:pt x="402" y="4336"/>
                    <a:pt x="388" y="4553"/>
                    <a:pt x="531" y="4659"/>
                  </a:cubicBezTo>
                  <a:lnTo>
                    <a:pt x="307" y="5832"/>
                  </a:lnTo>
                  <a:lnTo>
                    <a:pt x="307" y="5832"/>
                  </a:lnTo>
                  <a:cubicBezTo>
                    <a:pt x="1106" y="3161"/>
                    <a:pt x="2971" y="3093"/>
                    <a:pt x="4073" y="2947"/>
                  </a:cubicBezTo>
                  <a:cubicBezTo>
                    <a:pt x="4311" y="2916"/>
                    <a:pt x="4551" y="2900"/>
                    <a:pt x="4791" y="2900"/>
                  </a:cubicBezTo>
                  <a:cubicBezTo>
                    <a:pt x="5855" y="2900"/>
                    <a:pt x="6920" y="3207"/>
                    <a:pt x="7805" y="3797"/>
                  </a:cubicBezTo>
                  <a:cubicBezTo>
                    <a:pt x="8081" y="3985"/>
                    <a:pt x="8336" y="4193"/>
                    <a:pt x="8584" y="4414"/>
                  </a:cubicBezTo>
                  <a:cubicBezTo>
                    <a:pt x="8857" y="4655"/>
                    <a:pt x="9122" y="4907"/>
                    <a:pt x="9350" y="5190"/>
                  </a:cubicBezTo>
                  <a:cubicBezTo>
                    <a:pt x="9976" y="5975"/>
                    <a:pt x="10289" y="6976"/>
                    <a:pt x="10398" y="7973"/>
                  </a:cubicBezTo>
                  <a:cubicBezTo>
                    <a:pt x="10510" y="8973"/>
                    <a:pt x="10432" y="9983"/>
                    <a:pt x="10357" y="10983"/>
                  </a:cubicBezTo>
                  <a:lnTo>
                    <a:pt x="10408" y="10994"/>
                  </a:lnTo>
                  <a:cubicBezTo>
                    <a:pt x="11172" y="10677"/>
                    <a:pt x="12000" y="10514"/>
                    <a:pt x="12828" y="10514"/>
                  </a:cubicBezTo>
                  <a:cubicBezTo>
                    <a:pt x="13173" y="10514"/>
                    <a:pt x="13518" y="10542"/>
                    <a:pt x="13858" y="10599"/>
                  </a:cubicBezTo>
                  <a:cubicBezTo>
                    <a:pt x="13984" y="10116"/>
                    <a:pt x="13875" y="9606"/>
                    <a:pt x="13759" y="9119"/>
                  </a:cubicBezTo>
                  <a:cubicBezTo>
                    <a:pt x="13569" y="8337"/>
                    <a:pt x="13354" y="7561"/>
                    <a:pt x="13113" y="6792"/>
                  </a:cubicBezTo>
                  <a:cubicBezTo>
                    <a:pt x="12664" y="5369"/>
                    <a:pt x="12112" y="3961"/>
                    <a:pt x="11238" y="2753"/>
                  </a:cubicBezTo>
                  <a:cubicBezTo>
                    <a:pt x="10364" y="1542"/>
                    <a:pt x="9132" y="545"/>
                    <a:pt x="7683" y="192"/>
                  </a:cubicBezTo>
                  <a:cubicBezTo>
                    <a:pt x="6975" y="18"/>
                    <a:pt x="6241" y="5"/>
                    <a:pt x="5512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11;p31"/>
            <p:cNvSpPr/>
            <p:nvPr/>
          </p:nvSpPr>
          <p:spPr>
            <a:xfrm>
              <a:off x="7661169" y="1807460"/>
              <a:ext cx="395226" cy="395445"/>
            </a:xfrm>
            <a:custGeom>
              <a:avLst/>
              <a:gdLst/>
              <a:ahLst/>
              <a:cxnLst/>
              <a:rect l="l" t="t" r="r" b="b"/>
              <a:pathLst>
                <a:path w="5428" h="5431" extrusionOk="0">
                  <a:moveTo>
                    <a:pt x="2713" y="246"/>
                  </a:moveTo>
                  <a:cubicBezTo>
                    <a:pt x="4074" y="246"/>
                    <a:pt x="5183" y="1355"/>
                    <a:pt x="5183" y="2716"/>
                  </a:cubicBezTo>
                  <a:cubicBezTo>
                    <a:pt x="5183" y="4077"/>
                    <a:pt x="4074" y="5182"/>
                    <a:pt x="2713" y="5182"/>
                  </a:cubicBezTo>
                  <a:cubicBezTo>
                    <a:pt x="1351" y="5182"/>
                    <a:pt x="246" y="4077"/>
                    <a:pt x="246" y="2716"/>
                  </a:cubicBezTo>
                  <a:cubicBezTo>
                    <a:pt x="246" y="1355"/>
                    <a:pt x="1351" y="246"/>
                    <a:pt x="2713" y="246"/>
                  </a:cubicBezTo>
                  <a:close/>
                  <a:moveTo>
                    <a:pt x="2713" y="1"/>
                  </a:moveTo>
                  <a:cubicBezTo>
                    <a:pt x="1216" y="1"/>
                    <a:pt x="1" y="1219"/>
                    <a:pt x="1" y="2716"/>
                  </a:cubicBezTo>
                  <a:cubicBezTo>
                    <a:pt x="1" y="4213"/>
                    <a:pt x="1216" y="5431"/>
                    <a:pt x="2713" y="5431"/>
                  </a:cubicBezTo>
                  <a:cubicBezTo>
                    <a:pt x="4209" y="5431"/>
                    <a:pt x="5428" y="4213"/>
                    <a:pt x="5428" y="2716"/>
                  </a:cubicBezTo>
                  <a:cubicBezTo>
                    <a:pt x="5428" y="1219"/>
                    <a:pt x="4209" y="1"/>
                    <a:pt x="2713" y="1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12;p31"/>
            <p:cNvSpPr/>
            <p:nvPr/>
          </p:nvSpPr>
          <p:spPr>
            <a:xfrm>
              <a:off x="7279411" y="1837750"/>
              <a:ext cx="333336" cy="369159"/>
            </a:xfrm>
            <a:custGeom>
              <a:avLst/>
              <a:gdLst/>
              <a:ahLst/>
              <a:cxnLst/>
              <a:rect l="l" t="t" r="r" b="b"/>
              <a:pathLst>
                <a:path w="4578" h="5070" extrusionOk="0">
                  <a:moveTo>
                    <a:pt x="2291" y="217"/>
                  </a:moveTo>
                  <a:cubicBezTo>
                    <a:pt x="3430" y="217"/>
                    <a:pt x="4360" y="1259"/>
                    <a:pt x="4360" y="2535"/>
                  </a:cubicBezTo>
                  <a:cubicBezTo>
                    <a:pt x="4360" y="3810"/>
                    <a:pt x="3430" y="4848"/>
                    <a:pt x="2291" y="4848"/>
                  </a:cubicBezTo>
                  <a:cubicBezTo>
                    <a:pt x="1148" y="4848"/>
                    <a:pt x="222" y="3810"/>
                    <a:pt x="222" y="2535"/>
                  </a:cubicBezTo>
                  <a:cubicBezTo>
                    <a:pt x="222" y="1259"/>
                    <a:pt x="1148" y="217"/>
                    <a:pt x="2291" y="217"/>
                  </a:cubicBezTo>
                  <a:close/>
                  <a:moveTo>
                    <a:pt x="2291" y="0"/>
                  </a:moveTo>
                  <a:cubicBezTo>
                    <a:pt x="1029" y="0"/>
                    <a:pt x="1" y="1136"/>
                    <a:pt x="1" y="2535"/>
                  </a:cubicBezTo>
                  <a:cubicBezTo>
                    <a:pt x="1" y="3933"/>
                    <a:pt x="1029" y="5069"/>
                    <a:pt x="2291" y="5069"/>
                  </a:cubicBezTo>
                  <a:cubicBezTo>
                    <a:pt x="3553" y="5069"/>
                    <a:pt x="4578" y="3933"/>
                    <a:pt x="4578" y="2535"/>
                  </a:cubicBezTo>
                  <a:cubicBezTo>
                    <a:pt x="4578" y="1136"/>
                    <a:pt x="3553" y="0"/>
                    <a:pt x="2291" y="0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3;p31"/>
            <p:cNvSpPr/>
            <p:nvPr/>
          </p:nvSpPr>
          <p:spPr>
            <a:xfrm>
              <a:off x="7840070" y="1989347"/>
              <a:ext cx="70410" cy="68953"/>
            </a:xfrm>
            <a:custGeom>
              <a:avLst/>
              <a:gdLst/>
              <a:ahLst/>
              <a:cxnLst/>
              <a:rect l="l" t="t" r="r" b="b"/>
              <a:pathLst>
                <a:path w="967" h="947" extrusionOk="0">
                  <a:moveTo>
                    <a:pt x="481" y="0"/>
                  </a:moveTo>
                  <a:cubicBezTo>
                    <a:pt x="228" y="0"/>
                    <a:pt x="21" y="200"/>
                    <a:pt x="11" y="456"/>
                  </a:cubicBezTo>
                  <a:cubicBezTo>
                    <a:pt x="1" y="718"/>
                    <a:pt x="205" y="935"/>
                    <a:pt x="466" y="946"/>
                  </a:cubicBezTo>
                  <a:cubicBezTo>
                    <a:pt x="472" y="946"/>
                    <a:pt x="478" y="946"/>
                    <a:pt x="484" y="946"/>
                  </a:cubicBezTo>
                  <a:cubicBezTo>
                    <a:pt x="738" y="946"/>
                    <a:pt x="947" y="746"/>
                    <a:pt x="956" y="490"/>
                  </a:cubicBezTo>
                  <a:cubicBezTo>
                    <a:pt x="967" y="228"/>
                    <a:pt x="763" y="10"/>
                    <a:pt x="501" y="0"/>
                  </a:cubicBezTo>
                  <a:cubicBezTo>
                    <a:pt x="494" y="0"/>
                    <a:pt x="488" y="0"/>
                    <a:pt x="48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14;p31"/>
            <p:cNvSpPr/>
            <p:nvPr/>
          </p:nvSpPr>
          <p:spPr>
            <a:xfrm>
              <a:off x="7469671" y="2001652"/>
              <a:ext cx="70264" cy="69026"/>
            </a:xfrm>
            <a:custGeom>
              <a:avLst/>
              <a:gdLst/>
              <a:ahLst/>
              <a:cxnLst/>
              <a:rect l="l" t="t" r="r" b="b"/>
              <a:pathLst>
                <a:path w="965" h="948" extrusionOk="0">
                  <a:moveTo>
                    <a:pt x="479" y="1"/>
                  </a:moveTo>
                  <a:cubicBezTo>
                    <a:pt x="228" y="1"/>
                    <a:pt x="18" y="201"/>
                    <a:pt x="8" y="457"/>
                  </a:cubicBezTo>
                  <a:cubicBezTo>
                    <a:pt x="1" y="719"/>
                    <a:pt x="205" y="937"/>
                    <a:pt x="464" y="947"/>
                  </a:cubicBezTo>
                  <a:cubicBezTo>
                    <a:pt x="470" y="947"/>
                    <a:pt x="477" y="947"/>
                    <a:pt x="483" y="947"/>
                  </a:cubicBezTo>
                  <a:cubicBezTo>
                    <a:pt x="737" y="947"/>
                    <a:pt x="947" y="747"/>
                    <a:pt x="954" y="491"/>
                  </a:cubicBezTo>
                  <a:cubicBezTo>
                    <a:pt x="964" y="229"/>
                    <a:pt x="760" y="11"/>
                    <a:pt x="498" y="1"/>
                  </a:cubicBezTo>
                  <a:cubicBezTo>
                    <a:pt x="492" y="1"/>
                    <a:pt x="485" y="1"/>
                    <a:pt x="47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15;p31"/>
            <p:cNvSpPr/>
            <p:nvPr/>
          </p:nvSpPr>
          <p:spPr>
            <a:xfrm>
              <a:off x="7561852" y="1828066"/>
              <a:ext cx="96185" cy="365446"/>
            </a:xfrm>
            <a:custGeom>
              <a:avLst/>
              <a:gdLst/>
              <a:ahLst/>
              <a:cxnLst/>
              <a:rect l="l" t="t" r="r" b="b"/>
              <a:pathLst>
                <a:path w="1321" h="5019" extrusionOk="0">
                  <a:moveTo>
                    <a:pt x="1321" y="0"/>
                  </a:moveTo>
                  <a:cubicBezTo>
                    <a:pt x="531" y="1415"/>
                    <a:pt x="76" y="3015"/>
                    <a:pt x="0" y="4634"/>
                  </a:cubicBezTo>
                  <a:lnTo>
                    <a:pt x="8" y="4661"/>
                  </a:lnTo>
                  <a:cubicBezTo>
                    <a:pt x="38" y="4743"/>
                    <a:pt x="127" y="4780"/>
                    <a:pt x="205" y="4815"/>
                  </a:cubicBezTo>
                  <a:cubicBezTo>
                    <a:pt x="375" y="4882"/>
                    <a:pt x="545" y="4951"/>
                    <a:pt x="712" y="5019"/>
                  </a:cubicBezTo>
                  <a:lnTo>
                    <a:pt x="1321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16;p31"/>
            <p:cNvSpPr/>
            <p:nvPr/>
          </p:nvSpPr>
          <p:spPr>
            <a:xfrm>
              <a:off x="7544013" y="1817436"/>
              <a:ext cx="127131" cy="383139"/>
            </a:xfrm>
            <a:custGeom>
              <a:avLst/>
              <a:gdLst/>
              <a:ahLst/>
              <a:cxnLst/>
              <a:rect l="l" t="t" r="r" b="b"/>
              <a:pathLst>
                <a:path w="1746" h="5262" extrusionOk="0">
                  <a:moveTo>
                    <a:pt x="1560" y="1"/>
                  </a:moveTo>
                  <a:cubicBezTo>
                    <a:pt x="1517" y="1"/>
                    <a:pt x="1473" y="22"/>
                    <a:pt x="1440" y="71"/>
                  </a:cubicBezTo>
                  <a:cubicBezTo>
                    <a:pt x="790" y="1088"/>
                    <a:pt x="419" y="2351"/>
                    <a:pt x="232" y="3535"/>
                  </a:cubicBezTo>
                  <a:cubicBezTo>
                    <a:pt x="178" y="3882"/>
                    <a:pt x="0" y="4518"/>
                    <a:pt x="137" y="4838"/>
                  </a:cubicBezTo>
                  <a:cubicBezTo>
                    <a:pt x="250" y="5103"/>
                    <a:pt x="708" y="5174"/>
                    <a:pt x="933" y="5256"/>
                  </a:cubicBezTo>
                  <a:cubicBezTo>
                    <a:pt x="943" y="5260"/>
                    <a:pt x="953" y="5261"/>
                    <a:pt x="962" y="5261"/>
                  </a:cubicBezTo>
                  <a:cubicBezTo>
                    <a:pt x="1048" y="5261"/>
                    <a:pt x="1097" y="5119"/>
                    <a:pt x="1008" y="5080"/>
                  </a:cubicBezTo>
                  <a:cubicBezTo>
                    <a:pt x="746" y="4967"/>
                    <a:pt x="566" y="4947"/>
                    <a:pt x="446" y="4702"/>
                  </a:cubicBezTo>
                  <a:cubicBezTo>
                    <a:pt x="327" y="4447"/>
                    <a:pt x="436" y="4117"/>
                    <a:pt x="477" y="3852"/>
                  </a:cubicBezTo>
                  <a:cubicBezTo>
                    <a:pt x="542" y="3450"/>
                    <a:pt x="617" y="3055"/>
                    <a:pt x="722" y="2664"/>
                  </a:cubicBezTo>
                  <a:cubicBezTo>
                    <a:pt x="950" y="1803"/>
                    <a:pt x="1327" y="1027"/>
                    <a:pt x="1692" y="221"/>
                  </a:cubicBezTo>
                  <a:cubicBezTo>
                    <a:pt x="1746" y="103"/>
                    <a:pt x="1655" y="1"/>
                    <a:pt x="1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17;p31"/>
            <p:cNvSpPr/>
            <p:nvPr/>
          </p:nvSpPr>
          <p:spPr>
            <a:xfrm>
              <a:off x="7600515" y="2227518"/>
              <a:ext cx="121961" cy="74269"/>
            </a:xfrm>
            <a:custGeom>
              <a:avLst/>
              <a:gdLst/>
              <a:ahLst/>
              <a:cxnLst/>
              <a:rect l="l" t="t" r="r" b="b"/>
              <a:pathLst>
                <a:path w="1675" h="1020" extrusionOk="0">
                  <a:moveTo>
                    <a:pt x="1294" y="1"/>
                  </a:moveTo>
                  <a:cubicBezTo>
                    <a:pt x="1131" y="1"/>
                    <a:pt x="938" y="29"/>
                    <a:pt x="760" y="29"/>
                  </a:cubicBezTo>
                  <a:cubicBezTo>
                    <a:pt x="587" y="29"/>
                    <a:pt x="428" y="4"/>
                    <a:pt x="301" y="4"/>
                  </a:cubicBezTo>
                  <a:cubicBezTo>
                    <a:pt x="118" y="4"/>
                    <a:pt x="0" y="55"/>
                    <a:pt x="0" y="302"/>
                  </a:cubicBezTo>
                  <a:cubicBezTo>
                    <a:pt x="0" y="723"/>
                    <a:pt x="341" y="1020"/>
                    <a:pt x="760" y="1020"/>
                  </a:cubicBezTo>
                  <a:cubicBezTo>
                    <a:pt x="1178" y="1020"/>
                    <a:pt x="1674" y="713"/>
                    <a:pt x="1674" y="291"/>
                  </a:cubicBezTo>
                  <a:cubicBezTo>
                    <a:pt x="1674" y="52"/>
                    <a:pt x="1511" y="1"/>
                    <a:pt x="1294" y="1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18;p31"/>
            <p:cNvSpPr/>
            <p:nvPr/>
          </p:nvSpPr>
          <p:spPr>
            <a:xfrm>
              <a:off x="8183965" y="2312199"/>
              <a:ext cx="84026" cy="83006"/>
            </a:xfrm>
            <a:custGeom>
              <a:avLst/>
              <a:gdLst/>
              <a:ahLst/>
              <a:cxnLst/>
              <a:rect l="l" t="t" r="r" b="b"/>
              <a:pathLst>
                <a:path w="1154" h="1140" extrusionOk="0">
                  <a:moveTo>
                    <a:pt x="1072" y="1"/>
                  </a:moveTo>
                  <a:cubicBezTo>
                    <a:pt x="1065" y="1"/>
                    <a:pt x="1056" y="2"/>
                    <a:pt x="1048" y="6"/>
                  </a:cubicBezTo>
                  <a:cubicBezTo>
                    <a:pt x="796" y="108"/>
                    <a:pt x="581" y="237"/>
                    <a:pt x="391" y="435"/>
                  </a:cubicBezTo>
                  <a:cubicBezTo>
                    <a:pt x="231" y="598"/>
                    <a:pt x="0" y="829"/>
                    <a:pt x="7" y="1071"/>
                  </a:cubicBezTo>
                  <a:cubicBezTo>
                    <a:pt x="9" y="1107"/>
                    <a:pt x="41" y="1140"/>
                    <a:pt x="76" y="1140"/>
                  </a:cubicBezTo>
                  <a:cubicBezTo>
                    <a:pt x="87" y="1140"/>
                    <a:pt x="98" y="1136"/>
                    <a:pt x="109" y="1129"/>
                  </a:cubicBezTo>
                  <a:cubicBezTo>
                    <a:pt x="289" y="1010"/>
                    <a:pt x="381" y="775"/>
                    <a:pt x="527" y="615"/>
                  </a:cubicBezTo>
                  <a:cubicBezTo>
                    <a:pt x="694" y="435"/>
                    <a:pt x="895" y="265"/>
                    <a:pt x="1102" y="125"/>
                  </a:cubicBezTo>
                  <a:cubicBezTo>
                    <a:pt x="1154" y="92"/>
                    <a:pt x="1130" y="1"/>
                    <a:pt x="10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19;p31"/>
            <p:cNvSpPr/>
            <p:nvPr/>
          </p:nvSpPr>
          <p:spPr>
            <a:xfrm>
              <a:off x="7796673" y="4290305"/>
              <a:ext cx="1347323" cy="675627"/>
            </a:xfrm>
            <a:custGeom>
              <a:avLst/>
              <a:gdLst/>
              <a:ahLst/>
              <a:cxnLst/>
              <a:rect l="l" t="t" r="r" b="b"/>
              <a:pathLst>
                <a:path w="18504" h="9279" extrusionOk="0">
                  <a:moveTo>
                    <a:pt x="18455" y="0"/>
                  </a:moveTo>
                  <a:lnTo>
                    <a:pt x="9225" y="2055"/>
                  </a:lnTo>
                  <a:cubicBezTo>
                    <a:pt x="9220" y="2054"/>
                    <a:pt x="9215" y="2054"/>
                    <a:pt x="9211" y="2054"/>
                  </a:cubicBezTo>
                  <a:cubicBezTo>
                    <a:pt x="9169" y="2054"/>
                    <a:pt x="9130" y="2068"/>
                    <a:pt x="9096" y="2092"/>
                  </a:cubicBezTo>
                  <a:lnTo>
                    <a:pt x="216" y="4770"/>
                  </a:lnTo>
                  <a:cubicBezTo>
                    <a:pt x="52" y="4882"/>
                    <a:pt x="1" y="8700"/>
                    <a:pt x="202" y="8706"/>
                  </a:cubicBezTo>
                  <a:lnTo>
                    <a:pt x="13893" y="9278"/>
                  </a:lnTo>
                  <a:cubicBezTo>
                    <a:pt x="13897" y="9278"/>
                    <a:pt x="13900" y="9278"/>
                    <a:pt x="13904" y="9278"/>
                  </a:cubicBezTo>
                  <a:cubicBezTo>
                    <a:pt x="13955" y="9278"/>
                    <a:pt x="14004" y="9258"/>
                    <a:pt x="14042" y="9223"/>
                  </a:cubicBezTo>
                  <a:lnTo>
                    <a:pt x="18503" y="5083"/>
                  </a:lnTo>
                  <a:lnTo>
                    <a:pt x="18455" y="0"/>
                  </a:lnTo>
                  <a:close/>
                </a:path>
              </a:pathLst>
            </a:custGeom>
            <a:solidFill>
              <a:srgbClr val="F5F5F5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20;p31"/>
            <p:cNvSpPr/>
            <p:nvPr/>
          </p:nvSpPr>
          <p:spPr>
            <a:xfrm>
              <a:off x="7800460" y="4180722"/>
              <a:ext cx="1343536" cy="526070"/>
            </a:xfrm>
            <a:custGeom>
              <a:avLst/>
              <a:gdLst/>
              <a:ahLst/>
              <a:cxnLst/>
              <a:rect l="l" t="t" r="r" b="b"/>
              <a:pathLst>
                <a:path w="18452" h="7225" extrusionOk="0">
                  <a:moveTo>
                    <a:pt x="9284" y="0"/>
                  </a:moveTo>
                  <a:cubicBezTo>
                    <a:pt x="9242" y="0"/>
                    <a:pt x="9203" y="14"/>
                    <a:pt x="9169" y="39"/>
                  </a:cubicBezTo>
                  <a:lnTo>
                    <a:pt x="164" y="6275"/>
                  </a:lnTo>
                  <a:cubicBezTo>
                    <a:pt x="0" y="6387"/>
                    <a:pt x="75" y="6645"/>
                    <a:pt x="275" y="6653"/>
                  </a:cubicBezTo>
                  <a:lnTo>
                    <a:pt x="13967" y="7224"/>
                  </a:lnTo>
                  <a:cubicBezTo>
                    <a:pt x="14021" y="7224"/>
                    <a:pt x="14075" y="7207"/>
                    <a:pt x="14116" y="7166"/>
                  </a:cubicBezTo>
                  <a:lnTo>
                    <a:pt x="18451" y="3145"/>
                  </a:lnTo>
                  <a:lnTo>
                    <a:pt x="18451" y="494"/>
                  </a:lnTo>
                  <a:lnTo>
                    <a:pt x="9298" y="1"/>
                  </a:lnTo>
                  <a:cubicBezTo>
                    <a:pt x="9294" y="1"/>
                    <a:pt x="9289" y="0"/>
                    <a:pt x="92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1;p31"/>
            <p:cNvSpPr/>
            <p:nvPr/>
          </p:nvSpPr>
          <p:spPr>
            <a:xfrm>
              <a:off x="8817365" y="4409645"/>
              <a:ext cx="326637" cy="552283"/>
            </a:xfrm>
            <a:custGeom>
              <a:avLst/>
              <a:gdLst/>
              <a:ahLst/>
              <a:cxnLst/>
              <a:rect l="l" t="t" r="r" b="b"/>
              <a:pathLst>
                <a:path w="4486" h="7585" extrusionOk="0">
                  <a:moveTo>
                    <a:pt x="4485" y="1"/>
                  </a:moveTo>
                  <a:lnTo>
                    <a:pt x="1" y="4080"/>
                  </a:lnTo>
                  <a:lnTo>
                    <a:pt x="24" y="7584"/>
                  </a:lnTo>
                  <a:lnTo>
                    <a:pt x="4485" y="3444"/>
                  </a:lnTo>
                  <a:lnTo>
                    <a:pt x="4485" y="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2;p31"/>
            <p:cNvSpPr/>
            <p:nvPr/>
          </p:nvSpPr>
          <p:spPr>
            <a:xfrm>
              <a:off x="7855215" y="4733444"/>
              <a:ext cx="870328" cy="41722"/>
            </a:xfrm>
            <a:custGeom>
              <a:avLst/>
              <a:gdLst/>
              <a:ahLst/>
              <a:cxnLst/>
              <a:rect l="l" t="t" r="r" b="b"/>
              <a:pathLst>
                <a:path w="11953" h="573" extrusionOk="0">
                  <a:moveTo>
                    <a:pt x="75" y="1"/>
                  </a:moveTo>
                  <a:cubicBezTo>
                    <a:pt x="38" y="4"/>
                    <a:pt x="4" y="31"/>
                    <a:pt x="4" y="68"/>
                  </a:cubicBezTo>
                  <a:cubicBezTo>
                    <a:pt x="0" y="106"/>
                    <a:pt x="31" y="140"/>
                    <a:pt x="71" y="140"/>
                  </a:cubicBezTo>
                  <a:lnTo>
                    <a:pt x="11881" y="572"/>
                  </a:lnTo>
                  <a:cubicBezTo>
                    <a:pt x="11919" y="572"/>
                    <a:pt x="11952" y="541"/>
                    <a:pt x="11952" y="504"/>
                  </a:cubicBezTo>
                  <a:cubicBezTo>
                    <a:pt x="11952" y="463"/>
                    <a:pt x="11925" y="433"/>
                    <a:pt x="11884" y="429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3;p31"/>
            <p:cNvSpPr/>
            <p:nvPr/>
          </p:nvSpPr>
          <p:spPr>
            <a:xfrm>
              <a:off x="7838614" y="4833489"/>
              <a:ext cx="470223" cy="31309"/>
            </a:xfrm>
            <a:custGeom>
              <a:avLst/>
              <a:gdLst/>
              <a:ahLst/>
              <a:cxnLst/>
              <a:rect l="l" t="t" r="r" b="b"/>
              <a:pathLst>
                <a:path w="6458" h="430" extrusionOk="0">
                  <a:moveTo>
                    <a:pt x="65" y="0"/>
                  </a:moveTo>
                  <a:cubicBezTo>
                    <a:pt x="29" y="0"/>
                    <a:pt x="3" y="31"/>
                    <a:pt x="0" y="65"/>
                  </a:cubicBezTo>
                  <a:cubicBezTo>
                    <a:pt x="0" y="106"/>
                    <a:pt x="27" y="137"/>
                    <a:pt x="68" y="141"/>
                  </a:cubicBezTo>
                  <a:lnTo>
                    <a:pt x="6383" y="430"/>
                  </a:lnTo>
                  <a:lnTo>
                    <a:pt x="6386" y="430"/>
                  </a:lnTo>
                  <a:cubicBezTo>
                    <a:pt x="6423" y="430"/>
                    <a:pt x="6454" y="399"/>
                    <a:pt x="6458" y="362"/>
                  </a:cubicBezTo>
                  <a:cubicBezTo>
                    <a:pt x="6458" y="324"/>
                    <a:pt x="6427" y="290"/>
                    <a:pt x="6390" y="290"/>
                  </a:cubicBezTo>
                  <a:lnTo>
                    <a:pt x="75" y="1"/>
                  </a:lnTo>
                  <a:cubicBezTo>
                    <a:pt x="71" y="0"/>
                    <a:pt x="68" y="0"/>
                    <a:pt x="65" y="0"/>
                  </a:cubicBez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4;p31"/>
            <p:cNvSpPr/>
            <p:nvPr/>
          </p:nvSpPr>
          <p:spPr>
            <a:xfrm>
              <a:off x="8422209" y="4867929"/>
              <a:ext cx="277124" cy="18713"/>
            </a:xfrm>
            <a:custGeom>
              <a:avLst/>
              <a:gdLst/>
              <a:ahLst/>
              <a:cxnLst/>
              <a:rect l="l" t="t" r="r" b="b"/>
              <a:pathLst>
                <a:path w="3806" h="257" extrusionOk="0">
                  <a:moveTo>
                    <a:pt x="73" y="1"/>
                  </a:moveTo>
                  <a:cubicBezTo>
                    <a:pt x="38" y="4"/>
                    <a:pt x="1" y="32"/>
                    <a:pt x="1" y="69"/>
                  </a:cubicBezTo>
                  <a:cubicBezTo>
                    <a:pt x="1" y="110"/>
                    <a:pt x="32" y="140"/>
                    <a:pt x="69" y="140"/>
                  </a:cubicBezTo>
                  <a:lnTo>
                    <a:pt x="3730" y="256"/>
                  </a:lnTo>
                  <a:lnTo>
                    <a:pt x="3733" y="256"/>
                  </a:lnTo>
                  <a:cubicBezTo>
                    <a:pt x="3771" y="256"/>
                    <a:pt x="3801" y="225"/>
                    <a:pt x="3805" y="188"/>
                  </a:cubicBezTo>
                  <a:cubicBezTo>
                    <a:pt x="3805" y="147"/>
                    <a:pt x="3774" y="117"/>
                    <a:pt x="3736" y="113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" name="Google Shape;325;p31"/>
            <p:cNvGrpSpPr/>
            <p:nvPr/>
          </p:nvGrpSpPr>
          <p:grpSpPr>
            <a:xfrm>
              <a:off x="-26" y="2942175"/>
              <a:ext cx="1575668" cy="2015021"/>
              <a:chOff x="-25" y="2942175"/>
              <a:chExt cx="1575668" cy="2015021"/>
            </a:xfrm>
          </p:grpSpPr>
          <p:sp>
            <p:nvSpPr>
              <p:cNvPr id="44" name="Google Shape;326;p31"/>
              <p:cNvSpPr/>
              <p:nvPr/>
            </p:nvSpPr>
            <p:spPr>
              <a:xfrm>
                <a:off x="-26" y="2942175"/>
                <a:ext cx="457117" cy="561530"/>
              </a:xfrm>
              <a:custGeom>
                <a:avLst/>
                <a:gdLst/>
                <a:ahLst/>
                <a:cxnLst/>
                <a:rect l="l" t="t" r="r" b="b"/>
                <a:pathLst>
                  <a:path w="6278" h="7712" extrusionOk="0">
                    <a:moveTo>
                      <a:pt x="2056" y="0"/>
                    </a:moveTo>
                    <a:cubicBezTo>
                      <a:pt x="2005" y="0"/>
                      <a:pt x="1952" y="23"/>
                      <a:pt x="1910" y="77"/>
                    </a:cubicBezTo>
                    <a:cubicBezTo>
                      <a:pt x="1379" y="765"/>
                      <a:pt x="1052" y="1493"/>
                      <a:pt x="1287" y="2337"/>
                    </a:cubicBezTo>
                    <a:cubicBezTo>
                      <a:pt x="1143" y="2319"/>
                      <a:pt x="1017" y="2196"/>
                      <a:pt x="773" y="2196"/>
                    </a:cubicBezTo>
                    <a:cubicBezTo>
                      <a:pt x="596" y="2196"/>
                      <a:pt x="355" y="2262"/>
                      <a:pt x="1" y="2483"/>
                    </a:cubicBezTo>
                    <a:lnTo>
                      <a:pt x="1" y="6971"/>
                    </a:lnTo>
                    <a:cubicBezTo>
                      <a:pt x="579" y="7372"/>
                      <a:pt x="1321" y="7651"/>
                      <a:pt x="2195" y="7709"/>
                    </a:cubicBezTo>
                    <a:cubicBezTo>
                      <a:pt x="2226" y="7711"/>
                      <a:pt x="2255" y="7712"/>
                      <a:pt x="2284" y="7712"/>
                    </a:cubicBezTo>
                    <a:cubicBezTo>
                      <a:pt x="2962" y="7712"/>
                      <a:pt x="3266" y="7218"/>
                      <a:pt x="3450" y="7218"/>
                    </a:cubicBezTo>
                    <a:cubicBezTo>
                      <a:pt x="3460" y="7218"/>
                      <a:pt x="3469" y="7219"/>
                      <a:pt x="3478" y="7222"/>
                    </a:cubicBezTo>
                    <a:cubicBezTo>
                      <a:pt x="3713" y="7303"/>
                      <a:pt x="3932" y="7339"/>
                      <a:pt x="4137" y="7339"/>
                    </a:cubicBezTo>
                    <a:cubicBezTo>
                      <a:pt x="5421" y="7339"/>
                      <a:pt x="6109" y="5894"/>
                      <a:pt x="6179" y="4772"/>
                    </a:cubicBezTo>
                    <a:cubicBezTo>
                      <a:pt x="6277" y="3250"/>
                      <a:pt x="5302" y="1406"/>
                      <a:pt x="3629" y="1406"/>
                    </a:cubicBezTo>
                    <a:cubicBezTo>
                      <a:pt x="3092" y="1406"/>
                      <a:pt x="2483" y="1596"/>
                      <a:pt x="1814" y="2048"/>
                    </a:cubicBezTo>
                    <a:cubicBezTo>
                      <a:pt x="1674" y="1442"/>
                      <a:pt x="1899" y="833"/>
                      <a:pt x="2216" y="285"/>
                    </a:cubicBezTo>
                    <a:cubicBezTo>
                      <a:pt x="2298" y="138"/>
                      <a:pt x="2182" y="0"/>
                      <a:pt x="2056" y="0"/>
                    </a:cubicBezTo>
                    <a:close/>
                  </a:path>
                </a:pathLst>
              </a:custGeom>
              <a:solidFill>
                <a:srgbClr val="ABE1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27;p31"/>
              <p:cNvSpPr/>
              <p:nvPr/>
            </p:nvSpPr>
            <p:spPr>
              <a:xfrm>
                <a:off x="306226" y="3131998"/>
                <a:ext cx="90215" cy="139363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4" extrusionOk="0">
                    <a:moveTo>
                      <a:pt x="335" y="0"/>
                    </a:moveTo>
                    <a:cubicBezTo>
                      <a:pt x="148" y="0"/>
                      <a:pt x="1" y="222"/>
                      <a:pt x="48" y="400"/>
                    </a:cubicBezTo>
                    <a:cubicBezTo>
                      <a:pt x="126" y="703"/>
                      <a:pt x="153" y="958"/>
                      <a:pt x="157" y="1271"/>
                    </a:cubicBezTo>
                    <a:cubicBezTo>
                      <a:pt x="162" y="1563"/>
                      <a:pt x="335" y="1914"/>
                      <a:pt x="623" y="1914"/>
                    </a:cubicBezTo>
                    <a:cubicBezTo>
                      <a:pt x="694" y="1914"/>
                      <a:pt x="773" y="1892"/>
                      <a:pt x="857" y="1843"/>
                    </a:cubicBezTo>
                    <a:cubicBezTo>
                      <a:pt x="1204" y="1639"/>
                      <a:pt x="1238" y="1138"/>
                      <a:pt x="1126" y="798"/>
                    </a:cubicBezTo>
                    <a:cubicBezTo>
                      <a:pt x="1003" y="427"/>
                      <a:pt x="786" y="162"/>
                      <a:pt x="428" y="19"/>
                    </a:cubicBezTo>
                    <a:cubicBezTo>
                      <a:pt x="397" y="6"/>
                      <a:pt x="365" y="0"/>
                      <a:pt x="335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28;p31"/>
              <p:cNvSpPr/>
              <p:nvPr/>
            </p:nvSpPr>
            <p:spPr>
              <a:xfrm>
                <a:off x="282124" y="3292114"/>
                <a:ext cx="91016" cy="70701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71" extrusionOk="0">
                    <a:moveTo>
                      <a:pt x="624" y="1"/>
                    </a:moveTo>
                    <a:cubicBezTo>
                      <a:pt x="1" y="1"/>
                      <a:pt x="1" y="971"/>
                      <a:pt x="624" y="971"/>
                    </a:cubicBezTo>
                    <a:cubicBezTo>
                      <a:pt x="1249" y="971"/>
                      <a:pt x="1249" y="1"/>
                      <a:pt x="624" y="1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29;p31"/>
              <p:cNvSpPr/>
              <p:nvPr/>
            </p:nvSpPr>
            <p:spPr>
              <a:xfrm>
                <a:off x="55968" y="3265027"/>
                <a:ext cx="155892" cy="1576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165" extrusionOk="0">
                    <a:moveTo>
                      <a:pt x="108" y="0"/>
                    </a:moveTo>
                    <a:cubicBezTo>
                      <a:pt x="91" y="0"/>
                      <a:pt x="72" y="11"/>
                      <a:pt x="68" y="32"/>
                    </a:cubicBezTo>
                    <a:cubicBezTo>
                      <a:pt x="1" y="601"/>
                      <a:pt x="266" y="1087"/>
                      <a:pt x="671" y="1465"/>
                    </a:cubicBezTo>
                    <a:cubicBezTo>
                      <a:pt x="1000" y="1778"/>
                      <a:pt x="1502" y="2165"/>
                      <a:pt x="1981" y="2165"/>
                    </a:cubicBezTo>
                    <a:cubicBezTo>
                      <a:pt x="2013" y="2165"/>
                      <a:pt x="2045" y="2163"/>
                      <a:pt x="2076" y="2159"/>
                    </a:cubicBezTo>
                    <a:cubicBezTo>
                      <a:pt x="2124" y="2152"/>
                      <a:pt x="2141" y="2084"/>
                      <a:pt x="2086" y="2067"/>
                    </a:cubicBezTo>
                    <a:cubicBezTo>
                      <a:pt x="1195" y="1778"/>
                      <a:pt x="59" y="1125"/>
                      <a:pt x="137" y="32"/>
                    </a:cubicBezTo>
                    <a:cubicBezTo>
                      <a:pt x="139" y="11"/>
                      <a:pt x="124" y="0"/>
                      <a:pt x="108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30;p31"/>
              <p:cNvSpPr/>
              <p:nvPr/>
            </p:nvSpPr>
            <p:spPr>
              <a:xfrm>
                <a:off x="240330" y="3416842"/>
                <a:ext cx="31455" cy="10558"/>
              </a:xfrm>
              <a:custGeom>
                <a:avLst/>
                <a:gdLst/>
                <a:ahLst/>
                <a:cxnLst/>
                <a:rect l="l" t="t" r="r" b="b"/>
                <a:pathLst>
                  <a:path w="432" h="145" extrusionOk="0">
                    <a:moveTo>
                      <a:pt x="318" y="0"/>
                    </a:moveTo>
                    <a:cubicBezTo>
                      <a:pt x="293" y="0"/>
                      <a:pt x="267" y="4"/>
                      <a:pt x="242" y="6"/>
                    </a:cubicBezTo>
                    <a:cubicBezTo>
                      <a:pt x="187" y="9"/>
                      <a:pt x="129" y="9"/>
                      <a:pt x="75" y="13"/>
                    </a:cubicBezTo>
                    <a:cubicBezTo>
                      <a:pt x="0" y="16"/>
                      <a:pt x="0" y="128"/>
                      <a:pt x="75" y="132"/>
                    </a:cubicBezTo>
                    <a:cubicBezTo>
                      <a:pt x="129" y="136"/>
                      <a:pt x="187" y="136"/>
                      <a:pt x="242" y="139"/>
                    </a:cubicBezTo>
                    <a:cubicBezTo>
                      <a:pt x="269" y="141"/>
                      <a:pt x="296" y="145"/>
                      <a:pt x="322" y="145"/>
                    </a:cubicBezTo>
                    <a:cubicBezTo>
                      <a:pt x="348" y="145"/>
                      <a:pt x="372" y="141"/>
                      <a:pt x="394" y="125"/>
                    </a:cubicBezTo>
                    <a:cubicBezTo>
                      <a:pt x="432" y="98"/>
                      <a:pt x="432" y="47"/>
                      <a:pt x="394" y="23"/>
                    </a:cubicBezTo>
                    <a:cubicBezTo>
                      <a:pt x="371" y="5"/>
                      <a:pt x="345" y="0"/>
                      <a:pt x="318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31;p31"/>
              <p:cNvSpPr/>
              <p:nvPr/>
            </p:nvSpPr>
            <p:spPr>
              <a:xfrm>
                <a:off x="-26" y="3463442"/>
                <a:ext cx="900836" cy="306249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4206" extrusionOk="0">
                    <a:moveTo>
                      <a:pt x="11398" y="1"/>
                    </a:moveTo>
                    <a:cubicBezTo>
                      <a:pt x="11210" y="1"/>
                      <a:pt x="10989" y="128"/>
                      <a:pt x="10796" y="128"/>
                    </a:cubicBezTo>
                    <a:lnTo>
                      <a:pt x="1" y="128"/>
                    </a:lnTo>
                    <a:lnTo>
                      <a:pt x="1" y="4102"/>
                    </a:lnTo>
                    <a:lnTo>
                      <a:pt x="10796" y="4102"/>
                    </a:lnTo>
                    <a:cubicBezTo>
                      <a:pt x="11017" y="4102"/>
                      <a:pt x="11229" y="4205"/>
                      <a:pt x="11424" y="4205"/>
                    </a:cubicBezTo>
                    <a:cubicBezTo>
                      <a:pt x="11491" y="4205"/>
                      <a:pt x="11556" y="4193"/>
                      <a:pt x="11619" y="4160"/>
                    </a:cubicBezTo>
                    <a:cubicBezTo>
                      <a:pt x="12150" y="3874"/>
                      <a:pt x="12371" y="3064"/>
                      <a:pt x="12371" y="2425"/>
                    </a:cubicBezTo>
                    <a:lnTo>
                      <a:pt x="12371" y="1826"/>
                    </a:lnTo>
                    <a:cubicBezTo>
                      <a:pt x="12371" y="1129"/>
                      <a:pt x="12130" y="278"/>
                      <a:pt x="11517" y="22"/>
                    </a:cubicBezTo>
                    <a:cubicBezTo>
                      <a:pt x="11479" y="7"/>
                      <a:pt x="11439" y="1"/>
                      <a:pt x="11398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32;p31"/>
              <p:cNvSpPr/>
              <p:nvPr/>
            </p:nvSpPr>
            <p:spPr>
              <a:xfrm>
                <a:off x="-26" y="3518853"/>
                <a:ext cx="804214" cy="195720"/>
              </a:xfrm>
              <a:custGeom>
                <a:avLst/>
                <a:gdLst/>
                <a:ahLst/>
                <a:cxnLst/>
                <a:rect l="l" t="t" r="r" b="b"/>
                <a:pathLst>
                  <a:path w="11045" h="2688" extrusionOk="0">
                    <a:moveTo>
                      <a:pt x="1" y="0"/>
                    </a:moveTo>
                    <a:lnTo>
                      <a:pt x="1" y="2688"/>
                    </a:lnTo>
                    <a:lnTo>
                      <a:pt x="11044" y="2688"/>
                    </a:lnTo>
                    <a:lnTo>
                      <a:pt x="11044" y="0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33;p31"/>
              <p:cNvSpPr/>
              <p:nvPr/>
            </p:nvSpPr>
            <p:spPr>
              <a:xfrm>
                <a:off x="781111" y="3510844"/>
                <a:ext cx="75361" cy="21341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931" extrusionOk="0">
                    <a:moveTo>
                      <a:pt x="494" y="1"/>
                    </a:moveTo>
                    <a:cubicBezTo>
                      <a:pt x="340" y="1"/>
                      <a:pt x="65" y="8"/>
                      <a:pt x="0" y="110"/>
                    </a:cubicBezTo>
                    <a:cubicBezTo>
                      <a:pt x="1" y="110"/>
                      <a:pt x="2" y="110"/>
                      <a:pt x="3" y="110"/>
                    </a:cubicBezTo>
                    <a:cubicBezTo>
                      <a:pt x="392" y="110"/>
                      <a:pt x="455" y="2785"/>
                      <a:pt x="0" y="2798"/>
                    </a:cubicBezTo>
                    <a:cubicBezTo>
                      <a:pt x="38" y="2896"/>
                      <a:pt x="340" y="2931"/>
                      <a:pt x="494" y="2931"/>
                    </a:cubicBezTo>
                    <a:lnTo>
                      <a:pt x="575" y="2931"/>
                    </a:lnTo>
                    <a:cubicBezTo>
                      <a:pt x="728" y="2931"/>
                      <a:pt x="803" y="2856"/>
                      <a:pt x="888" y="2686"/>
                    </a:cubicBezTo>
                    <a:cubicBezTo>
                      <a:pt x="997" y="2461"/>
                      <a:pt x="1034" y="501"/>
                      <a:pt x="891" y="287"/>
                    </a:cubicBezTo>
                    <a:cubicBezTo>
                      <a:pt x="814" y="59"/>
                      <a:pt x="728" y="1"/>
                      <a:pt x="5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34;p31"/>
              <p:cNvSpPr/>
              <p:nvPr/>
            </p:nvSpPr>
            <p:spPr>
              <a:xfrm>
                <a:off x="-26" y="3560939"/>
                <a:ext cx="729654" cy="6480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89" extrusionOk="0">
                    <a:moveTo>
                      <a:pt x="1" y="0"/>
                    </a:moveTo>
                    <a:lnTo>
                      <a:pt x="1" y="89"/>
                    </a:lnTo>
                    <a:lnTo>
                      <a:pt x="10020" y="89"/>
                    </a:lnTo>
                    <a:lnTo>
                      <a:pt x="10020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35;p31"/>
              <p:cNvSpPr/>
              <p:nvPr/>
            </p:nvSpPr>
            <p:spPr>
              <a:xfrm>
                <a:off x="-26" y="3639213"/>
                <a:ext cx="729654" cy="6772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93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10020" y="92"/>
                    </a:lnTo>
                    <a:lnTo>
                      <a:pt x="10020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36;p31"/>
              <p:cNvSpPr/>
              <p:nvPr/>
            </p:nvSpPr>
            <p:spPr>
              <a:xfrm>
                <a:off x="254383" y="3604481"/>
                <a:ext cx="126985" cy="6844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94" extrusionOk="0">
                    <a:moveTo>
                      <a:pt x="1" y="1"/>
                    </a:moveTo>
                    <a:lnTo>
                      <a:pt x="1" y="93"/>
                    </a:lnTo>
                    <a:lnTo>
                      <a:pt x="1743" y="93"/>
                    </a:lnTo>
                    <a:lnTo>
                      <a:pt x="1743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37;p31"/>
              <p:cNvSpPr/>
              <p:nvPr/>
            </p:nvSpPr>
            <p:spPr>
              <a:xfrm>
                <a:off x="-26" y="3674163"/>
                <a:ext cx="522794" cy="6772"/>
              </a:xfrm>
              <a:custGeom>
                <a:avLst/>
                <a:gdLst/>
                <a:ahLst/>
                <a:cxnLst/>
                <a:rect l="l" t="t" r="r" b="b"/>
                <a:pathLst>
                  <a:path w="7180" h="93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7180" y="92"/>
                    </a:lnTo>
                    <a:lnTo>
                      <a:pt x="7180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38;p31"/>
              <p:cNvSpPr/>
              <p:nvPr/>
            </p:nvSpPr>
            <p:spPr>
              <a:xfrm>
                <a:off x="-26" y="3745301"/>
                <a:ext cx="841348" cy="290231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3986" extrusionOk="0">
                    <a:moveTo>
                      <a:pt x="10649" y="0"/>
                    </a:moveTo>
                    <a:cubicBezTo>
                      <a:pt x="10473" y="0"/>
                      <a:pt x="10264" y="122"/>
                      <a:pt x="10085" y="122"/>
                    </a:cubicBezTo>
                    <a:lnTo>
                      <a:pt x="1" y="122"/>
                    </a:lnTo>
                    <a:lnTo>
                      <a:pt x="1" y="3888"/>
                    </a:lnTo>
                    <a:lnTo>
                      <a:pt x="10085" y="3888"/>
                    </a:lnTo>
                    <a:cubicBezTo>
                      <a:pt x="10290" y="3888"/>
                      <a:pt x="10489" y="3986"/>
                      <a:pt x="10672" y="3986"/>
                    </a:cubicBezTo>
                    <a:cubicBezTo>
                      <a:pt x="10735" y="3986"/>
                      <a:pt x="10796" y="3974"/>
                      <a:pt x="10854" y="3943"/>
                    </a:cubicBezTo>
                    <a:cubicBezTo>
                      <a:pt x="11351" y="3674"/>
                      <a:pt x="11555" y="2905"/>
                      <a:pt x="11555" y="2300"/>
                    </a:cubicBezTo>
                    <a:lnTo>
                      <a:pt x="11555" y="1732"/>
                    </a:lnTo>
                    <a:cubicBezTo>
                      <a:pt x="11555" y="1068"/>
                      <a:pt x="11330" y="265"/>
                      <a:pt x="10759" y="20"/>
                    </a:cubicBezTo>
                    <a:cubicBezTo>
                      <a:pt x="10724" y="6"/>
                      <a:pt x="10687" y="0"/>
                      <a:pt x="10649" y="0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39;p31"/>
              <p:cNvSpPr/>
              <p:nvPr/>
            </p:nvSpPr>
            <p:spPr>
              <a:xfrm>
                <a:off x="-26" y="3797726"/>
                <a:ext cx="751207" cy="185672"/>
              </a:xfrm>
              <a:custGeom>
                <a:avLst/>
                <a:gdLst/>
                <a:ahLst/>
                <a:cxnLst/>
                <a:rect l="l" t="t" r="r" b="b"/>
                <a:pathLst>
                  <a:path w="10317" h="2550" extrusionOk="0">
                    <a:moveTo>
                      <a:pt x="1" y="1"/>
                    </a:moveTo>
                    <a:lnTo>
                      <a:pt x="1" y="2549"/>
                    </a:lnTo>
                    <a:lnTo>
                      <a:pt x="10317" y="2549"/>
                    </a:lnTo>
                    <a:lnTo>
                      <a:pt x="10317" y="1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40;p31"/>
              <p:cNvSpPr/>
              <p:nvPr/>
            </p:nvSpPr>
            <p:spPr>
              <a:xfrm>
                <a:off x="729560" y="3790299"/>
                <a:ext cx="70410" cy="202200"/>
              </a:xfrm>
              <a:custGeom>
                <a:avLst/>
                <a:gdLst/>
                <a:ahLst/>
                <a:cxnLst/>
                <a:rect l="l" t="t" r="r" b="b"/>
                <a:pathLst>
                  <a:path w="967" h="2777" extrusionOk="0">
                    <a:moveTo>
                      <a:pt x="463" y="1"/>
                    </a:moveTo>
                    <a:cubicBezTo>
                      <a:pt x="321" y="1"/>
                      <a:pt x="62" y="8"/>
                      <a:pt x="0" y="103"/>
                    </a:cubicBezTo>
                    <a:cubicBezTo>
                      <a:pt x="1" y="103"/>
                      <a:pt x="2" y="103"/>
                      <a:pt x="3" y="103"/>
                    </a:cubicBezTo>
                    <a:cubicBezTo>
                      <a:pt x="368" y="103"/>
                      <a:pt x="425" y="2637"/>
                      <a:pt x="0" y="2651"/>
                    </a:cubicBezTo>
                    <a:cubicBezTo>
                      <a:pt x="38" y="2743"/>
                      <a:pt x="321" y="2777"/>
                      <a:pt x="463" y="2777"/>
                    </a:cubicBezTo>
                    <a:lnTo>
                      <a:pt x="538" y="2777"/>
                    </a:lnTo>
                    <a:cubicBezTo>
                      <a:pt x="681" y="2777"/>
                      <a:pt x="752" y="2706"/>
                      <a:pt x="831" y="2543"/>
                    </a:cubicBezTo>
                    <a:cubicBezTo>
                      <a:pt x="933" y="2331"/>
                      <a:pt x="966" y="473"/>
                      <a:pt x="834" y="273"/>
                    </a:cubicBezTo>
                    <a:cubicBezTo>
                      <a:pt x="759" y="55"/>
                      <a:pt x="681" y="1"/>
                      <a:pt x="5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41;p31"/>
              <p:cNvSpPr/>
              <p:nvPr/>
            </p:nvSpPr>
            <p:spPr>
              <a:xfrm>
                <a:off x="-26" y="3837628"/>
                <a:ext cx="681598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86" extrusionOk="0">
                    <a:moveTo>
                      <a:pt x="1" y="1"/>
                    </a:moveTo>
                    <a:lnTo>
                      <a:pt x="1" y="86"/>
                    </a:lnTo>
                    <a:lnTo>
                      <a:pt x="9361" y="86"/>
                    </a:lnTo>
                    <a:lnTo>
                      <a:pt x="9361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42;p31"/>
              <p:cNvSpPr/>
              <p:nvPr/>
            </p:nvSpPr>
            <p:spPr>
              <a:xfrm>
                <a:off x="-26" y="3911969"/>
                <a:ext cx="681598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86" extrusionOk="0">
                    <a:moveTo>
                      <a:pt x="1" y="0"/>
                    </a:moveTo>
                    <a:lnTo>
                      <a:pt x="1" y="85"/>
                    </a:lnTo>
                    <a:lnTo>
                      <a:pt x="9361" y="85"/>
                    </a:lnTo>
                    <a:lnTo>
                      <a:pt x="9361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43;p31"/>
              <p:cNvSpPr/>
              <p:nvPr/>
            </p:nvSpPr>
            <p:spPr>
              <a:xfrm>
                <a:off x="237563" y="3879276"/>
                <a:ext cx="118539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86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1627" y="85"/>
                    </a:lnTo>
                    <a:lnTo>
                      <a:pt x="1627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44;p31"/>
              <p:cNvSpPr/>
              <p:nvPr/>
            </p:nvSpPr>
            <p:spPr>
              <a:xfrm>
                <a:off x="-26" y="3945099"/>
                <a:ext cx="488353" cy="6335"/>
              </a:xfrm>
              <a:custGeom>
                <a:avLst/>
                <a:gdLst/>
                <a:ahLst/>
                <a:cxnLst/>
                <a:rect l="l" t="t" r="r" b="b"/>
                <a:pathLst>
                  <a:path w="6707" h="87" extrusionOk="0">
                    <a:moveTo>
                      <a:pt x="1" y="1"/>
                    </a:moveTo>
                    <a:lnTo>
                      <a:pt x="1" y="87"/>
                    </a:lnTo>
                    <a:lnTo>
                      <a:pt x="6707" y="87"/>
                    </a:lnTo>
                    <a:lnTo>
                      <a:pt x="6707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45;p31"/>
              <p:cNvSpPr/>
              <p:nvPr/>
            </p:nvSpPr>
            <p:spPr>
              <a:xfrm>
                <a:off x="-26" y="4011577"/>
                <a:ext cx="1039034" cy="358456"/>
              </a:xfrm>
              <a:custGeom>
                <a:avLst/>
                <a:gdLst/>
                <a:ahLst/>
                <a:cxnLst/>
                <a:rect l="l" t="t" r="r" b="b"/>
                <a:pathLst>
                  <a:path w="14270" h="4923" extrusionOk="0">
                    <a:moveTo>
                      <a:pt x="13145" y="1"/>
                    </a:moveTo>
                    <a:cubicBezTo>
                      <a:pt x="12929" y="1"/>
                      <a:pt x="12672" y="154"/>
                      <a:pt x="12450" y="154"/>
                    </a:cubicBezTo>
                    <a:lnTo>
                      <a:pt x="1" y="154"/>
                    </a:lnTo>
                    <a:lnTo>
                      <a:pt x="1" y="4801"/>
                    </a:lnTo>
                    <a:lnTo>
                      <a:pt x="12450" y="4801"/>
                    </a:lnTo>
                    <a:cubicBezTo>
                      <a:pt x="12703" y="4801"/>
                      <a:pt x="12950" y="4923"/>
                      <a:pt x="13175" y="4923"/>
                    </a:cubicBezTo>
                    <a:cubicBezTo>
                      <a:pt x="13253" y="4923"/>
                      <a:pt x="13328" y="4908"/>
                      <a:pt x="13399" y="4869"/>
                    </a:cubicBezTo>
                    <a:cubicBezTo>
                      <a:pt x="14015" y="4535"/>
                      <a:pt x="14270" y="3586"/>
                      <a:pt x="14270" y="2838"/>
                    </a:cubicBezTo>
                    <a:lnTo>
                      <a:pt x="14270" y="2140"/>
                    </a:lnTo>
                    <a:cubicBezTo>
                      <a:pt x="14270" y="1320"/>
                      <a:pt x="13991" y="327"/>
                      <a:pt x="13283" y="27"/>
                    </a:cubicBezTo>
                    <a:cubicBezTo>
                      <a:pt x="13240" y="8"/>
                      <a:pt x="13194" y="1"/>
                      <a:pt x="13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46;p31"/>
              <p:cNvSpPr/>
              <p:nvPr/>
            </p:nvSpPr>
            <p:spPr>
              <a:xfrm>
                <a:off x="-26" y="4076454"/>
                <a:ext cx="927558" cy="228995"/>
              </a:xfrm>
              <a:custGeom>
                <a:avLst/>
                <a:gdLst/>
                <a:ahLst/>
                <a:cxnLst/>
                <a:rect l="l" t="t" r="r" b="b"/>
                <a:pathLst>
                  <a:path w="12739" h="3145" extrusionOk="0">
                    <a:moveTo>
                      <a:pt x="1" y="1"/>
                    </a:moveTo>
                    <a:lnTo>
                      <a:pt x="1" y="3144"/>
                    </a:lnTo>
                    <a:lnTo>
                      <a:pt x="12739" y="3144"/>
                    </a:lnTo>
                    <a:lnTo>
                      <a:pt x="12739" y="1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47;p31"/>
              <p:cNvSpPr/>
              <p:nvPr/>
            </p:nvSpPr>
            <p:spPr>
              <a:xfrm>
                <a:off x="900743" y="4067279"/>
                <a:ext cx="87011" cy="249528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3427" extrusionOk="0">
                    <a:moveTo>
                      <a:pt x="572" y="1"/>
                    </a:moveTo>
                    <a:cubicBezTo>
                      <a:pt x="395" y="1"/>
                      <a:pt x="79" y="8"/>
                      <a:pt x="0" y="127"/>
                    </a:cubicBezTo>
                    <a:cubicBezTo>
                      <a:pt x="1" y="127"/>
                      <a:pt x="2" y="127"/>
                      <a:pt x="3" y="127"/>
                    </a:cubicBezTo>
                    <a:cubicBezTo>
                      <a:pt x="453" y="127"/>
                      <a:pt x="527" y="3253"/>
                      <a:pt x="0" y="3270"/>
                    </a:cubicBezTo>
                    <a:cubicBezTo>
                      <a:pt x="44" y="3386"/>
                      <a:pt x="395" y="3426"/>
                      <a:pt x="572" y="3426"/>
                    </a:cubicBezTo>
                    <a:lnTo>
                      <a:pt x="664" y="3426"/>
                    </a:lnTo>
                    <a:cubicBezTo>
                      <a:pt x="841" y="3426"/>
                      <a:pt x="930" y="3342"/>
                      <a:pt x="1024" y="3137"/>
                    </a:cubicBezTo>
                    <a:cubicBezTo>
                      <a:pt x="1151" y="2875"/>
                      <a:pt x="1195" y="586"/>
                      <a:pt x="1028" y="334"/>
                    </a:cubicBezTo>
                    <a:cubicBezTo>
                      <a:pt x="939" y="69"/>
                      <a:pt x="841" y="1"/>
                      <a:pt x="664" y="1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48;p31"/>
              <p:cNvSpPr/>
              <p:nvPr/>
            </p:nvSpPr>
            <p:spPr>
              <a:xfrm>
                <a:off x="-26" y="4125748"/>
                <a:ext cx="841348" cy="7718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106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11555" y="106"/>
                    </a:lnTo>
                    <a:lnTo>
                      <a:pt x="11555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49;p31"/>
              <p:cNvSpPr/>
              <p:nvPr/>
            </p:nvSpPr>
            <p:spPr>
              <a:xfrm>
                <a:off x="-26" y="4217419"/>
                <a:ext cx="841348" cy="7791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107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11555" y="106"/>
                    </a:lnTo>
                    <a:lnTo>
                      <a:pt x="11555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50;p31"/>
              <p:cNvSpPr/>
              <p:nvPr/>
            </p:nvSpPr>
            <p:spPr>
              <a:xfrm>
                <a:off x="293338" y="4176790"/>
                <a:ext cx="146208" cy="7718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06" extrusionOk="0">
                    <a:moveTo>
                      <a:pt x="0" y="0"/>
                    </a:moveTo>
                    <a:lnTo>
                      <a:pt x="0" y="106"/>
                    </a:lnTo>
                    <a:lnTo>
                      <a:pt x="2007" y="106"/>
                    </a:lnTo>
                    <a:lnTo>
                      <a:pt x="2007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51;p31"/>
              <p:cNvSpPr/>
              <p:nvPr/>
            </p:nvSpPr>
            <p:spPr>
              <a:xfrm>
                <a:off x="-26" y="4258267"/>
                <a:ext cx="602815" cy="7791"/>
              </a:xfrm>
              <a:custGeom>
                <a:avLst/>
                <a:gdLst/>
                <a:ahLst/>
                <a:cxnLst/>
                <a:rect l="l" t="t" r="r" b="b"/>
                <a:pathLst>
                  <a:path w="8279" h="107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8279" y="106"/>
                    </a:lnTo>
                    <a:lnTo>
                      <a:pt x="8279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52;p31"/>
              <p:cNvSpPr/>
              <p:nvPr/>
            </p:nvSpPr>
            <p:spPr>
              <a:xfrm>
                <a:off x="382752" y="3906072"/>
                <a:ext cx="475174" cy="716402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9839" extrusionOk="0">
                    <a:moveTo>
                      <a:pt x="2848" y="1"/>
                    </a:moveTo>
                    <a:cubicBezTo>
                      <a:pt x="2428" y="1"/>
                      <a:pt x="2031" y="330"/>
                      <a:pt x="1855" y="725"/>
                    </a:cubicBezTo>
                    <a:cubicBezTo>
                      <a:pt x="1657" y="1174"/>
                      <a:pt x="1674" y="1684"/>
                      <a:pt x="1695" y="2177"/>
                    </a:cubicBezTo>
                    <a:cubicBezTo>
                      <a:pt x="1708" y="2422"/>
                      <a:pt x="1719" y="2667"/>
                      <a:pt x="1728" y="2912"/>
                    </a:cubicBezTo>
                    <a:cubicBezTo>
                      <a:pt x="1732" y="2991"/>
                      <a:pt x="1736" y="3072"/>
                      <a:pt x="1698" y="3143"/>
                    </a:cubicBezTo>
                    <a:cubicBezTo>
                      <a:pt x="1649" y="3242"/>
                      <a:pt x="1549" y="3282"/>
                      <a:pt x="1439" y="3282"/>
                    </a:cubicBezTo>
                    <a:cubicBezTo>
                      <a:pt x="1329" y="3282"/>
                      <a:pt x="1208" y="3242"/>
                      <a:pt x="1116" y="3181"/>
                    </a:cubicBezTo>
                    <a:cubicBezTo>
                      <a:pt x="932" y="3058"/>
                      <a:pt x="762" y="2878"/>
                      <a:pt x="541" y="2875"/>
                    </a:cubicBezTo>
                    <a:cubicBezTo>
                      <a:pt x="537" y="2875"/>
                      <a:pt x="532" y="2875"/>
                      <a:pt x="528" y="2875"/>
                    </a:cubicBezTo>
                    <a:cubicBezTo>
                      <a:pt x="343" y="2875"/>
                      <a:pt x="179" y="3011"/>
                      <a:pt x="95" y="3178"/>
                    </a:cubicBezTo>
                    <a:cubicBezTo>
                      <a:pt x="14" y="3344"/>
                      <a:pt x="0" y="3542"/>
                      <a:pt x="14" y="3732"/>
                    </a:cubicBezTo>
                    <a:cubicBezTo>
                      <a:pt x="79" y="4923"/>
                      <a:pt x="868" y="5930"/>
                      <a:pt x="1365" y="7012"/>
                    </a:cubicBezTo>
                    <a:cubicBezTo>
                      <a:pt x="1412" y="7118"/>
                      <a:pt x="1453" y="7243"/>
                      <a:pt x="1389" y="7339"/>
                    </a:cubicBezTo>
                    <a:cubicBezTo>
                      <a:pt x="1352" y="7393"/>
                      <a:pt x="1297" y="7414"/>
                      <a:pt x="1235" y="7414"/>
                    </a:cubicBezTo>
                    <a:cubicBezTo>
                      <a:pt x="1133" y="7414"/>
                      <a:pt x="1012" y="7356"/>
                      <a:pt x="922" y="7294"/>
                    </a:cubicBezTo>
                    <a:cubicBezTo>
                      <a:pt x="833" y="7232"/>
                      <a:pt x="711" y="7174"/>
                      <a:pt x="607" y="7174"/>
                    </a:cubicBezTo>
                    <a:cubicBezTo>
                      <a:pt x="546" y="7174"/>
                      <a:pt x="491" y="7195"/>
                      <a:pt x="453" y="7247"/>
                    </a:cubicBezTo>
                    <a:cubicBezTo>
                      <a:pt x="409" y="7308"/>
                      <a:pt x="412" y="7390"/>
                      <a:pt x="422" y="7465"/>
                    </a:cubicBezTo>
                    <a:cubicBezTo>
                      <a:pt x="487" y="7927"/>
                      <a:pt x="817" y="8298"/>
                      <a:pt x="1133" y="8641"/>
                    </a:cubicBezTo>
                    <a:cubicBezTo>
                      <a:pt x="1296" y="8818"/>
                      <a:pt x="1460" y="8996"/>
                      <a:pt x="1623" y="9172"/>
                    </a:cubicBezTo>
                    <a:cubicBezTo>
                      <a:pt x="1753" y="9312"/>
                      <a:pt x="1885" y="9451"/>
                      <a:pt x="2055" y="9530"/>
                    </a:cubicBezTo>
                    <a:cubicBezTo>
                      <a:pt x="2164" y="9577"/>
                      <a:pt x="2281" y="9595"/>
                      <a:pt x="2400" y="9596"/>
                    </a:cubicBezTo>
                    <a:lnTo>
                      <a:pt x="2400" y="9596"/>
                    </a:lnTo>
                    <a:lnTo>
                      <a:pt x="1698" y="9666"/>
                    </a:lnTo>
                    <a:cubicBezTo>
                      <a:pt x="1981" y="9703"/>
                      <a:pt x="2259" y="9740"/>
                      <a:pt x="2542" y="9778"/>
                    </a:cubicBezTo>
                    <a:cubicBezTo>
                      <a:pt x="2772" y="9807"/>
                      <a:pt x="3002" y="9838"/>
                      <a:pt x="3230" y="9838"/>
                    </a:cubicBezTo>
                    <a:cubicBezTo>
                      <a:pt x="3320" y="9838"/>
                      <a:pt x="3409" y="9834"/>
                      <a:pt x="3498" y="9822"/>
                    </a:cubicBezTo>
                    <a:cubicBezTo>
                      <a:pt x="3998" y="9764"/>
                      <a:pt x="4451" y="9509"/>
                      <a:pt x="4886" y="9264"/>
                    </a:cubicBezTo>
                    <a:cubicBezTo>
                      <a:pt x="5151" y="9115"/>
                      <a:pt x="5448" y="8907"/>
                      <a:pt x="5440" y="8605"/>
                    </a:cubicBezTo>
                    <a:cubicBezTo>
                      <a:pt x="5438" y="8383"/>
                      <a:pt x="5223" y="8195"/>
                      <a:pt x="5004" y="8195"/>
                    </a:cubicBezTo>
                    <a:cubicBezTo>
                      <a:pt x="4970" y="8195"/>
                      <a:pt x="4936" y="8200"/>
                      <a:pt x="4903" y="8209"/>
                    </a:cubicBezTo>
                    <a:cubicBezTo>
                      <a:pt x="4815" y="8236"/>
                      <a:pt x="4720" y="8290"/>
                      <a:pt x="4634" y="8290"/>
                    </a:cubicBezTo>
                    <a:cubicBezTo>
                      <a:pt x="4600" y="8290"/>
                      <a:pt x="4568" y="8282"/>
                      <a:pt x="4539" y="8261"/>
                    </a:cubicBezTo>
                    <a:cubicBezTo>
                      <a:pt x="4556" y="8151"/>
                      <a:pt x="4634" y="8066"/>
                      <a:pt x="4709" y="7988"/>
                    </a:cubicBezTo>
                    <a:cubicBezTo>
                      <a:pt x="5022" y="7655"/>
                      <a:pt x="5338" y="7322"/>
                      <a:pt x="5655" y="6988"/>
                    </a:cubicBezTo>
                    <a:cubicBezTo>
                      <a:pt x="5880" y="6750"/>
                      <a:pt x="6107" y="6508"/>
                      <a:pt x="6271" y="6223"/>
                    </a:cubicBezTo>
                    <a:cubicBezTo>
                      <a:pt x="6434" y="5937"/>
                      <a:pt x="6526" y="5600"/>
                      <a:pt x="6461" y="5280"/>
                    </a:cubicBezTo>
                    <a:cubicBezTo>
                      <a:pt x="6387" y="4919"/>
                      <a:pt x="6107" y="4613"/>
                      <a:pt x="5760" y="4487"/>
                    </a:cubicBezTo>
                    <a:cubicBezTo>
                      <a:pt x="5636" y="4442"/>
                      <a:pt x="5505" y="4421"/>
                      <a:pt x="5374" y="4421"/>
                    </a:cubicBezTo>
                    <a:cubicBezTo>
                      <a:pt x="5138" y="4421"/>
                      <a:pt x="4901" y="4490"/>
                      <a:pt x="4702" y="4616"/>
                    </a:cubicBezTo>
                    <a:cubicBezTo>
                      <a:pt x="4610" y="4676"/>
                      <a:pt x="4499" y="4747"/>
                      <a:pt x="4400" y="4747"/>
                    </a:cubicBezTo>
                    <a:cubicBezTo>
                      <a:pt x="4364" y="4747"/>
                      <a:pt x="4329" y="4738"/>
                      <a:pt x="4297" y="4715"/>
                    </a:cubicBezTo>
                    <a:cubicBezTo>
                      <a:pt x="4219" y="4661"/>
                      <a:pt x="4206" y="4555"/>
                      <a:pt x="4198" y="4464"/>
                    </a:cubicBezTo>
                    <a:cubicBezTo>
                      <a:pt x="4107" y="3225"/>
                      <a:pt x="4341" y="1915"/>
                      <a:pt x="3818" y="789"/>
                    </a:cubicBezTo>
                    <a:cubicBezTo>
                      <a:pt x="3655" y="442"/>
                      <a:pt x="3392" y="105"/>
                      <a:pt x="3022" y="20"/>
                    </a:cubicBezTo>
                    <a:cubicBezTo>
                      <a:pt x="2964" y="7"/>
                      <a:pt x="2906" y="1"/>
                      <a:pt x="2848" y="1"/>
                    </a:cubicBezTo>
                    <a:close/>
                  </a:path>
                </a:pathLst>
              </a:custGeom>
              <a:solidFill>
                <a:srgbClr val="ABE1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53;p31"/>
              <p:cNvSpPr/>
              <p:nvPr/>
            </p:nvSpPr>
            <p:spPr>
              <a:xfrm>
                <a:off x="443478" y="4606094"/>
                <a:ext cx="351102" cy="351102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4822" extrusionOk="0">
                    <a:moveTo>
                      <a:pt x="98" y="1"/>
                    </a:moveTo>
                    <a:cubicBezTo>
                      <a:pt x="44" y="1"/>
                      <a:pt x="0" y="45"/>
                      <a:pt x="0" y="96"/>
                    </a:cubicBezTo>
                    <a:lnTo>
                      <a:pt x="0" y="4655"/>
                    </a:lnTo>
                    <a:cubicBezTo>
                      <a:pt x="0" y="4747"/>
                      <a:pt x="74" y="4822"/>
                      <a:pt x="170" y="4822"/>
                    </a:cubicBezTo>
                    <a:lnTo>
                      <a:pt x="4655" y="4822"/>
                    </a:lnTo>
                    <a:cubicBezTo>
                      <a:pt x="4746" y="4822"/>
                      <a:pt x="4821" y="4747"/>
                      <a:pt x="4821" y="4655"/>
                    </a:cubicBezTo>
                    <a:lnTo>
                      <a:pt x="4821" y="96"/>
                    </a:lnTo>
                    <a:cubicBezTo>
                      <a:pt x="4821" y="45"/>
                      <a:pt x="4777" y="1"/>
                      <a:pt x="4726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54;p31"/>
              <p:cNvSpPr/>
              <p:nvPr/>
            </p:nvSpPr>
            <p:spPr>
              <a:xfrm>
                <a:off x="419377" y="4586799"/>
                <a:ext cx="400178" cy="129606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1780" extrusionOk="0">
                    <a:moveTo>
                      <a:pt x="49" y="0"/>
                    </a:moveTo>
                    <a:cubicBezTo>
                      <a:pt x="21" y="0"/>
                      <a:pt x="0" y="24"/>
                      <a:pt x="0" y="52"/>
                    </a:cubicBezTo>
                    <a:lnTo>
                      <a:pt x="0" y="1732"/>
                    </a:lnTo>
                    <a:cubicBezTo>
                      <a:pt x="0" y="1759"/>
                      <a:pt x="21" y="1780"/>
                      <a:pt x="49" y="1780"/>
                    </a:cubicBezTo>
                    <a:lnTo>
                      <a:pt x="5448" y="1780"/>
                    </a:lnTo>
                    <a:cubicBezTo>
                      <a:pt x="5475" y="1780"/>
                      <a:pt x="5496" y="1759"/>
                      <a:pt x="5496" y="1732"/>
                    </a:cubicBezTo>
                    <a:lnTo>
                      <a:pt x="5496" y="52"/>
                    </a:lnTo>
                    <a:cubicBezTo>
                      <a:pt x="5496" y="24"/>
                      <a:pt x="5475" y="0"/>
                      <a:pt x="54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55;p31"/>
              <p:cNvSpPr/>
              <p:nvPr/>
            </p:nvSpPr>
            <p:spPr>
              <a:xfrm>
                <a:off x="594929" y="4066842"/>
                <a:ext cx="33421" cy="47699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6551" extrusionOk="0">
                    <a:moveTo>
                      <a:pt x="57" y="0"/>
                    </a:moveTo>
                    <a:cubicBezTo>
                      <a:pt x="29" y="0"/>
                      <a:pt x="0" y="19"/>
                      <a:pt x="2" y="51"/>
                    </a:cubicBezTo>
                    <a:cubicBezTo>
                      <a:pt x="87" y="2201"/>
                      <a:pt x="251" y="4331"/>
                      <a:pt x="220" y="6488"/>
                    </a:cubicBezTo>
                    <a:cubicBezTo>
                      <a:pt x="220" y="6530"/>
                      <a:pt x="251" y="6550"/>
                      <a:pt x="284" y="6550"/>
                    </a:cubicBezTo>
                    <a:cubicBezTo>
                      <a:pt x="317" y="6550"/>
                      <a:pt x="351" y="6529"/>
                      <a:pt x="353" y="6488"/>
                    </a:cubicBezTo>
                    <a:cubicBezTo>
                      <a:pt x="451" y="4355"/>
                      <a:pt x="458" y="2150"/>
                      <a:pt x="104" y="37"/>
                    </a:cubicBezTo>
                    <a:cubicBezTo>
                      <a:pt x="100" y="12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56;p31"/>
              <p:cNvSpPr/>
              <p:nvPr/>
            </p:nvSpPr>
            <p:spPr>
              <a:xfrm>
                <a:off x="525174" y="4344550"/>
                <a:ext cx="96695" cy="93273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281" extrusionOk="0">
                    <a:moveTo>
                      <a:pt x="101" y="1"/>
                    </a:moveTo>
                    <a:cubicBezTo>
                      <a:pt x="45" y="1"/>
                      <a:pt x="1" y="70"/>
                      <a:pt x="48" y="122"/>
                    </a:cubicBezTo>
                    <a:cubicBezTo>
                      <a:pt x="409" y="531"/>
                      <a:pt x="824" y="891"/>
                      <a:pt x="1218" y="1265"/>
                    </a:cubicBezTo>
                    <a:cubicBezTo>
                      <a:pt x="1230" y="1276"/>
                      <a:pt x="1242" y="1281"/>
                      <a:pt x="1254" y="1281"/>
                    </a:cubicBezTo>
                    <a:cubicBezTo>
                      <a:pt x="1293" y="1281"/>
                      <a:pt x="1327" y="1230"/>
                      <a:pt x="1294" y="1190"/>
                    </a:cubicBezTo>
                    <a:cubicBezTo>
                      <a:pt x="915" y="799"/>
                      <a:pt x="555" y="381"/>
                      <a:pt x="150" y="20"/>
                    </a:cubicBezTo>
                    <a:cubicBezTo>
                      <a:pt x="134" y="6"/>
                      <a:pt x="117" y="1"/>
                      <a:pt x="101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57;p31"/>
              <p:cNvSpPr/>
              <p:nvPr/>
            </p:nvSpPr>
            <p:spPr>
              <a:xfrm>
                <a:off x="521970" y="4236423"/>
                <a:ext cx="82060" cy="73832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1014" extrusionOk="0">
                    <a:moveTo>
                      <a:pt x="71" y="0"/>
                    </a:moveTo>
                    <a:cubicBezTo>
                      <a:pt x="32" y="0"/>
                      <a:pt x="0" y="47"/>
                      <a:pt x="38" y="76"/>
                    </a:cubicBezTo>
                    <a:cubicBezTo>
                      <a:pt x="402" y="359"/>
                      <a:pt x="742" y="668"/>
                      <a:pt x="1058" y="1001"/>
                    </a:cubicBezTo>
                    <a:cubicBezTo>
                      <a:pt x="1065" y="1010"/>
                      <a:pt x="1073" y="1013"/>
                      <a:pt x="1081" y="1013"/>
                    </a:cubicBezTo>
                    <a:cubicBezTo>
                      <a:pt x="1105" y="1013"/>
                      <a:pt x="1127" y="981"/>
                      <a:pt x="1106" y="957"/>
                    </a:cubicBezTo>
                    <a:cubicBezTo>
                      <a:pt x="796" y="614"/>
                      <a:pt x="460" y="298"/>
                      <a:pt x="102" y="12"/>
                    </a:cubicBezTo>
                    <a:cubicBezTo>
                      <a:pt x="92" y="4"/>
                      <a:pt x="81" y="0"/>
                      <a:pt x="71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58;p31"/>
              <p:cNvSpPr/>
              <p:nvPr/>
            </p:nvSpPr>
            <p:spPr>
              <a:xfrm>
                <a:off x="613350" y="4302610"/>
                <a:ext cx="80458" cy="93491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1284" extrusionOk="0">
                    <a:moveTo>
                      <a:pt x="1036" y="0"/>
                    </a:moveTo>
                    <a:cubicBezTo>
                      <a:pt x="1028" y="0"/>
                      <a:pt x="1019" y="2"/>
                      <a:pt x="1011" y="7"/>
                    </a:cubicBezTo>
                    <a:cubicBezTo>
                      <a:pt x="797" y="141"/>
                      <a:pt x="634" y="382"/>
                      <a:pt x="477" y="579"/>
                    </a:cubicBezTo>
                    <a:cubicBezTo>
                      <a:pt x="317" y="783"/>
                      <a:pt x="164" y="998"/>
                      <a:pt x="25" y="1215"/>
                    </a:cubicBezTo>
                    <a:cubicBezTo>
                      <a:pt x="1" y="1251"/>
                      <a:pt x="32" y="1284"/>
                      <a:pt x="64" y="1284"/>
                    </a:cubicBezTo>
                    <a:cubicBezTo>
                      <a:pt x="78" y="1284"/>
                      <a:pt x="93" y="1278"/>
                      <a:pt x="103" y="1263"/>
                    </a:cubicBezTo>
                    <a:cubicBezTo>
                      <a:pt x="263" y="1031"/>
                      <a:pt x="433" y="811"/>
                      <a:pt x="617" y="599"/>
                    </a:cubicBezTo>
                    <a:cubicBezTo>
                      <a:pt x="770" y="426"/>
                      <a:pt x="964" y="273"/>
                      <a:pt x="1083" y="79"/>
                    </a:cubicBezTo>
                    <a:cubicBezTo>
                      <a:pt x="1105" y="43"/>
                      <a:pt x="1073" y="0"/>
                      <a:pt x="1036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59;p31"/>
              <p:cNvSpPr/>
              <p:nvPr/>
            </p:nvSpPr>
            <p:spPr>
              <a:xfrm>
                <a:off x="615389" y="4409281"/>
                <a:ext cx="82861" cy="114388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1571" extrusionOk="0">
                    <a:moveTo>
                      <a:pt x="1084" y="0"/>
                    </a:moveTo>
                    <a:cubicBezTo>
                      <a:pt x="1075" y="0"/>
                      <a:pt x="1066" y="4"/>
                      <a:pt x="1058" y="12"/>
                    </a:cubicBezTo>
                    <a:cubicBezTo>
                      <a:pt x="660" y="482"/>
                      <a:pt x="347" y="1047"/>
                      <a:pt x="3" y="1560"/>
                    </a:cubicBezTo>
                    <a:cubicBezTo>
                      <a:pt x="1" y="1565"/>
                      <a:pt x="5" y="1570"/>
                      <a:pt x="9" y="1570"/>
                    </a:cubicBezTo>
                    <a:cubicBezTo>
                      <a:pt x="11" y="1570"/>
                      <a:pt x="13" y="1569"/>
                      <a:pt x="14" y="1567"/>
                    </a:cubicBezTo>
                    <a:cubicBezTo>
                      <a:pt x="384" y="1074"/>
                      <a:pt x="810" y="591"/>
                      <a:pt x="1119" y="60"/>
                    </a:cubicBezTo>
                    <a:cubicBezTo>
                      <a:pt x="1137" y="32"/>
                      <a:pt x="1111" y="0"/>
                      <a:pt x="1084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60;p31"/>
              <p:cNvSpPr/>
              <p:nvPr/>
            </p:nvSpPr>
            <p:spPr>
              <a:xfrm>
                <a:off x="540756" y="4716041"/>
                <a:ext cx="244650" cy="10048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138" extrusionOk="0">
                    <a:moveTo>
                      <a:pt x="1414" y="0"/>
                    </a:moveTo>
                    <a:cubicBezTo>
                      <a:pt x="941" y="0"/>
                      <a:pt x="469" y="17"/>
                      <a:pt x="7" y="62"/>
                    </a:cubicBezTo>
                    <a:cubicBezTo>
                      <a:pt x="1" y="62"/>
                      <a:pt x="1" y="76"/>
                      <a:pt x="7" y="76"/>
                    </a:cubicBezTo>
                    <a:cubicBezTo>
                      <a:pt x="473" y="121"/>
                      <a:pt x="947" y="137"/>
                      <a:pt x="1424" y="137"/>
                    </a:cubicBezTo>
                    <a:cubicBezTo>
                      <a:pt x="2067" y="137"/>
                      <a:pt x="2713" y="108"/>
                      <a:pt x="3342" y="83"/>
                    </a:cubicBezTo>
                    <a:cubicBezTo>
                      <a:pt x="3359" y="80"/>
                      <a:pt x="3359" y="56"/>
                      <a:pt x="3342" y="56"/>
                    </a:cubicBezTo>
                    <a:cubicBezTo>
                      <a:pt x="2710" y="31"/>
                      <a:pt x="2060" y="0"/>
                      <a:pt x="1414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61;p31"/>
              <p:cNvSpPr/>
              <p:nvPr/>
            </p:nvSpPr>
            <p:spPr>
              <a:xfrm>
                <a:off x="1371697" y="3724185"/>
                <a:ext cx="188803" cy="860717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11821" extrusionOk="0">
                    <a:moveTo>
                      <a:pt x="1517" y="1"/>
                    </a:moveTo>
                    <a:cubicBezTo>
                      <a:pt x="1058" y="1"/>
                      <a:pt x="660" y="3015"/>
                      <a:pt x="542" y="3777"/>
                    </a:cubicBezTo>
                    <a:cubicBezTo>
                      <a:pt x="524" y="3889"/>
                      <a:pt x="327" y="3754"/>
                      <a:pt x="286" y="4052"/>
                    </a:cubicBezTo>
                    <a:cubicBezTo>
                      <a:pt x="228" y="4454"/>
                      <a:pt x="470" y="4349"/>
                      <a:pt x="466" y="4448"/>
                    </a:cubicBezTo>
                    <a:lnTo>
                      <a:pt x="27" y="11048"/>
                    </a:lnTo>
                    <a:cubicBezTo>
                      <a:pt x="0" y="11450"/>
                      <a:pt x="300" y="11793"/>
                      <a:pt x="698" y="11820"/>
                    </a:cubicBezTo>
                    <a:lnTo>
                      <a:pt x="749" y="11820"/>
                    </a:lnTo>
                    <a:cubicBezTo>
                      <a:pt x="1126" y="11820"/>
                      <a:pt x="1443" y="11531"/>
                      <a:pt x="1470" y="11147"/>
                    </a:cubicBezTo>
                    <a:lnTo>
                      <a:pt x="2055" y="2590"/>
                    </a:lnTo>
                    <a:cubicBezTo>
                      <a:pt x="2061" y="2545"/>
                      <a:pt x="2066" y="2525"/>
                      <a:pt x="2070" y="2525"/>
                    </a:cubicBezTo>
                    <a:lnTo>
                      <a:pt x="2070" y="2525"/>
                    </a:lnTo>
                    <a:cubicBezTo>
                      <a:pt x="2109" y="2525"/>
                      <a:pt x="2053" y="4839"/>
                      <a:pt x="2362" y="4839"/>
                    </a:cubicBezTo>
                    <a:cubicBezTo>
                      <a:pt x="2593" y="4839"/>
                      <a:pt x="2362" y="1011"/>
                      <a:pt x="2089" y="820"/>
                    </a:cubicBezTo>
                    <a:cubicBezTo>
                      <a:pt x="1820" y="630"/>
                      <a:pt x="1892" y="1"/>
                      <a:pt x="15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62;p31"/>
              <p:cNvSpPr/>
              <p:nvPr/>
            </p:nvSpPr>
            <p:spPr>
              <a:xfrm>
                <a:off x="1262696" y="3902868"/>
                <a:ext cx="92909" cy="65174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8951" extrusionOk="0">
                    <a:moveTo>
                      <a:pt x="473" y="0"/>
                    </a:moveTo>
                    <a:cubicBezTo>
                      <a:pt x="430" y="0"/>
                      <a:pt x="387" y="24"/>
                      <a:pt x="371" y="71"/>
                    </a:cubicBezTo>
                    <a:cubicBezTo>
                      <a:pt x="214" y="493"/>
                      <a:pt x="0" y="731"/>
                      <a:pt x="7" y="948"/>
                    </a:cubicBezTo>
                    <a:lnTo>
                      <a:pt x="344" y="8512"/>
                    </a:lnTo>
                    <a:cubicBezTo>
                      <a:pt x="354" y="8760"/>
                      <a:pt x="558" y="8951"/>
                      <a:pt x="803" y="8951"/>
                    </a:cubicBezTo>
                    <a:lnTo>
                      <a:pt x="824" y="8951"/>
                    </a:lnTo>
                    <a:cubicBezTo>
                      <a:pt x="1079" y="8941"/>
                      <a:pt x="1276" y="8726"/>
                      <a:pt x="1263" y="8471"/>
                    </a:cubicBezTo>
                    <a:lnTo>
                      <a:pt x="929" y="908"/>
                    </a:lnTo>
                    <a:cubicBezTo>
                      <a:pt x="922" y="738"/>
                      <a:pt x="712" y="320"/>
                      <a:pt x="572" y="58"/>
                    </a:cubicBezTo>
                    <a:cubicBezTo>
                      <a:pt x="551" y="19"/>
                      <a:pt x="512" y="0"/>
                      <a:pt x="473" y="0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63;p31"/>
              <p:cNvSpPr/>
              <p:nvPr/>
            </p:nvSpPr>
            <p:spPr>
              <a:xfrm>
                <a:off x="1097483" y="3714501"/>
                <a:ext cx="222442" cy="1096047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15053" extrusionOk="0">
                    <a:moveTo>
                      <a:pt x="596" y="1"/>
                    </a:moveTo>
                    <a:cubicBezTo>
                      <a:pt x="360" y="1"/>
                      <a:pt x="0" y="1409"/>
                      <a:pt x="48" y="1841"/>
                    </a:cubicBezTo>
                    <a:lnTo>
                      <a:pt x="1439" y="14348"/>
                    </a:lnTo>
                    <a:cubicBezTo>
                      <a:pt x="1483" y="14753"/>
                      <a:pt x="1827" y="15053"/>
                      <a:pt x="2221" y="15053"/>
                    </a:cubicBezTo>
                    <a:cubicBezTo>
                      <a:pt x="2252" y="15053"/>
                      <a:pt x="2279" y="15049"/>
                      <a:pt x="2310" y="15046"/>
                    </a:cubicBezTo>
                    <a:cubicBezTo>
                      <a:pt x="2742" y="14998"/>
                      <a:pt x="3055" y="14610"/>
                      <a:pt x="3008" y="14175"/>
                    </a:cubicBezTo>
                    <a:lnTo>
                      <a:pt x="1616" y="1668"/>
                    </a:lnTo>
                    <a:cubicBezTo>
                      <a:pt x="1568" y="1233"/>
                      <a:pt x="830" y="1"/>
                      <a:pt x="596" y="1"/>
                    </a:cubicBezTo>
                    <a:close/>
                  </a:path>
                </a:pathLst>
              </a:custGeom>
              <a:solidFill>
                <a:srgbClr val="87D5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64;p31"/>
              <p:cNvSpPr/>
              <p:nvPr/>
            </p:nvSpPr>
            <p:spPr>
              <a:xfrm>
                <a:off x="1097483" y="4314770"/>
                <a:ext cx="446195" cy="64242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823" extrusionOk="0">
                    <a:moveTo>
                      <a:pt x="68" y="0"/>
                    </a:moveTo>
                    <a:cubicBezTo>
                      <a:pt x="30" y="0"/>
                      <a:pt x="0" y="27"/>
                      <a:pt x="0" y="65"/>
                    </a:cubicBezTo>
                    <a:lnTo>
                      <a:pt x="0" y="8646"/>
                    </a:lnTo>
                    <a:cubicBezTo>
                      <a:pt x="0" y="8744"/>
                      <a:pt x="78" y="8823"/>
                      <a:pt x="177" y="8823"/>
                    </a:cubicBezTo>
                    <a:lnTo>
                      <a:pt x="5954" y="8823"/>
                    </a:lnTo>
                    <a:cubicBezTo>
                      <a:pt x="6049" y="8823"/>
                      <a:pt x="6128" y="8744"/>
                      <a:pt x="6128" y="8646"/>
                    </a:cubicBezTo>
                    <a:lnTo>
                      <a:pt x="6128" y="65"/>
                    </a:lnTo>
                    <a:cubicBezTo>
                      <a:pt x="6128" y="27"/>
                      <a:pt x="6097" y="0"/>
                      <a:pt x="60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65;p31"/>
              <p:cNvSpPr/>
              <p:nvPr/>
            </p:nvSpPr>
            <p:spPr>
              <a:xfrm>
                <a:off x="1066756" y="4259287"/>
                <a:ext cx="508887" cy="173003"/>
              </a:xfrm>
              <a:custGeom>
                <a:avLst/>
                <a:gdLst/>
                <a:ahLst/>
                <a:cxnLst/>
                <a:rect l="l" t="t" r="r" b="b"/>
                <a:pathLst>
                  <a:path w="6989" h="2376" extrusionOk="0">
                    <a:moveTo>
                      <a:pt x="65" y="1"/>
                    </a:moveTo>
                    <a:cubicBezTo>
                      <a:pt x="30" y="1"/>
                      <a:pt x="0" y="31"/>
                      <a:pt x="0" y="65"/>
                    </a:cubicBezTo>
                    <a:lnTo>
                      <a:pt x="0" y="2311"/>
                    </a:lnTo>
                    <a:cubicBezTo>
                      <a:pt x="0" y="2345"/>
                      <a:pt x="30" y="2375"/>
                      <a:pt x="65" y="2375"/>
                    </a:cubicBezTo>
                    <a:lnTo>
                      <a:pt x="6924" y="2375"/>
                    </a:lnTo>
                    <a:cubicBezTo>
                      <a:pt x="6961" y="2375"/>
                      <a:pt x="6988" y="2345"/>
                      <a:pt x="6988" y="2311"/>
                    </a:cubicBezTo>
                    <a:lnTo>
                      <a:pt x="6988" y="65"/>
                    </a:lnTo>
                    <a:cubicBezTo>
                      <a:pt x="6988" y="31"/>
                      <a:pt x="6961" y="1"/>
                      <a:pt x="6924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66;p31"/>
              <p:cNvSpPr/>
              <p:nvPr/>
            </p:nvSpPr>
            <p:spPr>
              <a:xfrm>
                <a:off x="1108187" y="3818332"/>
                <a:ext cx="88030" cy="22062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303" extrusionOk="0">
                    <a:moveTo>
                      <a:pt x="1162" y="1"/>
                    </a:moveTo>
                    <a:cubicBezTo>
                      <a:pt x="1157" y="1"/>
                      <a:pt x="1151" y="3"/>
                      <a:pt x="1146" y="7"/>
                    </a:cubicBezTo>
                    <a:cubicBezTo>
                      <a:pt x="936" y="159"/>
                      <a:pt x="691" y="244"/>
                      <a:pt x="444" y="244"/>
                    </a:cubicBezTo>
                    <a:cubicBezTo>
                      <a:pt x="299" y="244"/>
                      <a:pt x="153" y="215"/>
                      <a:pt x="12" y="154"/>
                    </a:cubicBezTo>
                    <a:cubicBezTo>
                      <a:pt x="11" y="153"/>
                      <a:pt x="10" y="153"/>
                      <a:pt x="10" y="153"/>
                    </a:cubicBezTo>
                    <a:cubicBezTo>
                      <a:pt x="4" y="153"/>
                      <a:pt x="0" y="161"/>
                      <a:pt x="6" y="167"/>
                    </a:cubicBezTo>
                    <a:cubicBezTo>
                      <a:pt x="173" y="256"/>
                      <a:pt x="353" y="302"/>
                      <a:pt x="531" y="302"/>
                    </a:cubicBezTo>
                    <a:cubicBezTo>
                      <a:pt x="764" y="302"/>
                      <a:pt x="994" y="223"/>
                      <a:pt x="1183" y="58"/>
                    </a:cubicBezTo>
                    <a:cubicBezTo>
                      <a:pt x="1208" y="39"/>
                      <a:pt x="1187" y="1"/>
                      <a:pt x="1162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67;p31"/>
              <p:cNvSpPr/>
              <p:nvPr/>
            </p:nvSpPr>
            <p:spPr>
              <a:xfrm>
                <a:off x="1402205" y="4044270"/>
                <a:ext cx="100845" cy="11577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59" extrusionOk="0">
                    <a:moveTo>
                      <a:pt x="10" y="0"/>
                    </a:moveTo>
                    <a:cubicBezTo>
                      <a:pt x="3" y="0"/>
                      <a:pt x="0" y="14"/>
                      <a:pt x="7" y="14"/>
                    </a:cubicBezTo>
                    <a:cubicBezTo>
                      <a:pt x="405" y="123"/>
                      <a:pt x="776" y="159"/>
                      <a:pt x="1177" y="159"/>
                    </a:cubicBezTo>
                    <a:cubicBezTo>
                      <a:pt x="1229" y="159"/>
                      <a:pt x="1281" y="158"/>
                      <a:pt x="1334" y="157"/>
                    </a:cubicBezTo>
                    <a:cubicBezTo>
                      <a:pt x="1384" y="154"/>
                      <a:pt x="1384" y="79"/>
                      <a:pt x="1334" y="79"/>
                    </a:cubicBezTo>
                    <a:cubicBezTo>
                      <a:pt x="894" y="75"/>
                      <a:pt x="449" y="41"/>
                      <a:pt x="10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68;p31"/>
              <p:cNvSpPr/>
              <p:nvPr/>
            </p:nvSpPr>
            <p:spPr>
              <a:xfrm>
                <a:off x="1428636" y="3996214"/>
                <a:ext cx="27450" cy="531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73" extrusionOk="0">
                    <a:moveTo>
                      <a:pt x="11" y="0"/>
                    </a:moveTo>
                    <a:cubicBezTo>
                      <a:pt x="5" y="0"/>
                      <a:pt x="0" y="10"/>
                      <a:pt x="8" y="13"/>
                    </a:cubicBezTo>
                    <a:cubicBezTo>
                      <a:pt x="116" y="34"/>
                      <a:pt x="225" y="51"/>
                      <a:pt x="334" y="71"/>
                    </a:cubicBezTo>
                    <a:cubicBezTo>
                      <a:pt x="337" y="72"/>
                      <a:pt x="339" y="72"/>
                      <a:pt x="341" y="72"/>
                    </a:cubicBezTo>
                    <a:cubicBezTo>
                      <a:pt x="373" y="72"/>
                      <a:pt x="376" y="24"/>
                      <a:pt x="341" y="21"/>
                    </a:cubicBezTo>
                    <a:cubicBezTo>
                      <a:pt x="232" y="13"/>
                      <a:pt x="120" y="7"/>
                      <a:pt x="11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69;p31"/>
              <p:cNvSpPr/>
              <p:nvPr/>
            </p:nvSpPr>
            <p:spPr>
              <a:xfrm>
                <a:off x="1460965" y="4056139"/>
                <a:ext cx="22135" cy="187347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573" extrusionOk="0">
                    <a:moveTo>
                      <a:pt x="282" y="1"/>
                    </a:moveTo>
                    <a:cubicBezTo>
                      <a:pt x="274" y="1"/>
                      <a:pt x="266" y="5"/>
                      <a:pt x="264" y="14"/>
                    </a:cubicBezTo>
                    <a:cubicBezTo>
                      <a:pt x="142" y="848"/>
                      <a:pt x="23" y="1695"/>
                      <a:pt x="2" y="2535"/>
                    </a:cubicBezTo>
                    <a:cubicBezTo>
                      <a:pt x="0" y="2558"/>
                      <a:pt x="23" y="2573"/>
                      <a:pt x="44" y="2573"/>
                    </a:cubicBezTo>
                    <a:cubicBezTo>
                      <a:pt x="60" y="2573"/>
                      <a:pt x="75" y="2565"/>
                      <a:pt x="77" y="2546"/>
                    </a:cubicBezTo>
                    <a:cubicBezTo>
                      <a:pt x="217" y="1715"/>
                      <a:pt x="264" y="858"/>
                      <a:pt x="302" y="21"/>
                    </a:cubicBezTo>
                    <a:cubicBezTo>
                      <a:pt x="304" y="8"/>
                      <a:pt x="293" y="1"/>
                      <a:pt x="282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70;p31"/>
              <p:cNvSpPr/>
              <p:nvPr/>
            </p:nvSpPr>
            <p:spPr>
              <a:xfrm>
                <a:off x="1296117" y="3957623"/>
                <a:ext cx="13179" cy="3015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4141" extrusionOk="0">
                    <a:moveTo>
                      <a:pt x="57" y="0"/>
                    </a:moveTo>
                    <a:cubicBezTo>
                      <a:pt x="51" y="0"/>
                      <a:pt x="44" y="5"/>
                      <a:pt x="44" y="13"/>
                    </a:cubicBezTo>
                    <a:cubicBezTo>
                      <a:pt x="0" y="1380"/>
                      <a:pt x="106" y="2752"/>
                      <a:pt x="137" y="4120"/>
                    </a:cubicBezTo>
                    <a:cubicBezTo>
                      <a:pt x="137" y="4133"/>
                      <a:pt x="147" y="4140"/>
                      <a:pt x="157" y="4140"/>
                    </a:cubicBezTo>
                    <a:cubicBezTo>
                      <a:pt x="167" y="4140"/>
                      <a:pt x="178" y="4133"/>
                      <a:pt x="178" y="4120"/>
                    </a:cubicBezTo>
                    <a:cubicBezTo>
                      <a:pt x="143" y="2752"/>
                      <a:pt x="181" y="1377"/>
                      <a:pt x="72" y="13"/>
                    </a:cubicBezTo>
                    <a:cubicBezTo>
                      <a:pt x="71" y="5"/>
                      <a:pt x="64" y="0"/>
                      <a:pt x="57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71;p31"/>
              <p:cNvSpPr/>
              <p:nvPr/>
            </p:nvSpPr>
            <p:spPr>
              <a:xfrm>
                <a:off x="1216095" y="4433892"/>
                <a:ext cx="323142" cy="8228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113" extrusionOk="0">
                    <a:moveTo>
                      <a:pt x="1964" y="1"/>
                    </a:moveTo>
                    <a:cubicBezTo>
                      <a:pt x="1315" y="1"/>
                      <a:pt x="666" y="12"/>
                      <a:pt x="17" y="42"/>
                    </a:cubicBezTo>
                    <a:cubicBezTo>
                      <a:pt x="0" y="45"/>
                      <a:pt x="0" y="69"/>
                      <a:pt x="17" y="69"/>
                    </a:cubicBezTo>
                    <a:cubicBezTo>
                      <a:pt x="671" y="101"/>
                      <a:pt x="1325" y="113"/>
                      <a:pt x="1979" y="113"/>
                    </a:cubicBezTo>
                    <a:cubicBezTo>
                      <a:pt x="2748" y="113"/>
                      <a:pt x="3517" y="97"/>
                      <a:pt x="4286" y="79"/>
                    </a:cubicBezTo>
                    <a:lnTo>
                      <a:pt x="4286" y="79"/>
                    </a:lnTo>
                    <a:cubicBezTo>
                      <a:pt x="4289" y="81"/>
                      <a:pt x="4293" y="83"/>
                      <a:pt x="4298" y="83"/>
                    </a:cubicBezTo>
                    <a:cubicBezTo>
                      <a:pt x="4299" y="83"/>
                      <a:pt x="4300" y="83"/>
                      <a:pt x="4301" y="83"/>
                    </a:cubicBezTo>
                    <a:cubicBezTo>
                      <a:pt x="4339" y="79"/>
                      <a:pt x="4376" y="79"/>
                      <a:pt x="4410" y="76"/>
                    </a:cubicBezTo>
                    <a:lnTo>
                      <a:pt x="4410" y="76"/>
                    </a:lnTo>
                    <a:cubicBezTo>
                      <a:pt x="4410" y="76"/>
                      <a:pt x="4410" y="76"/>
                      <a:pt x="4410" y="76"/>
                    </a:cubicBezTo>
                    <a:cubicBezTo>
                      <a:pt x="4437" y="76"/>
                      <a:pt x="4437" y="38"/>
                      <a:pt x="4410" y="35"/>
                    </a:cubicBezTo>
                    <a:cubicBezTo>
                      <a:pt x="4400" y="35"/>
                      <a:pt x="4391" y="35"/>
                      <a:pt x="4381" y="35"/>
                    </a:cubicBezTo>
                    <a:lnTo>
                      <a:pt x="4381" y="35"/>
                    </a:lnTo>
                    <a:cubicBezTo>
                      <a:pt x="4356" y="34"/>
                      <a:pt x="4328" y="32"/>
                      <a:pt x="4301" y="32"/>
                    </a:cubicBezTo>
                    <a:cubicBezTo>
                      <a:pt x="4300" y="32"/>
                      <a:pt x="4299" y="32"/>
                      <a:pt x="4298" y="32"/>
                    </a:cubicBezTo>
                    <a:cubicBezTo>
                      <a:pt x="4296" y="32"/>
                      <a:pt x="4294" y="32"/>
                      <a:pt x="4292" y="33"/>
                    </a:cubicBezTo>
                    <a:lnTo>
                      <a:pt x="4292" y="33"/>
                    </a:lnTo>
                    <a:cubicBezTo>
                      <a:pt x="3517" y="16"/>
                      <a:pt x="2741" y="1"/>
                      <a:pt x="1964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" name="Cloud 8"/>
          <p:cNvSpPr/>
          <p:nvPr/>
        </p:nvSpPr>
        <p:spPr>
          <a:xfrm>
            <a:off x="2328519" y="981129"/>
            <a:ext cx="4152748" cy="1557467"/>
          </a:xfrm>
          <a:prstGeom prst="cloud">
            <a:avLst/>
          </a:prstGeom>
          <a:noFill/>
          <a:ln>
            <a:solidFill>
              <a:srgbClr val="00B7CA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2650235" y="1332452"/>
            <a:ext cx="3901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 em hãy xem đoạn video sau đây</a:t>
            </a:r>
            <a:endParaRPr lang="en-US" sz="240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3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st Idea Ever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174.917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585" y="539014"/>
            <a:ext cx="7494829" cy="434057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E096DAF-D9BB-4218-9889-5E01CB8F6B19}"/>
              </a:ext>
            </a:extLst>
          </p:cNvPr>
          <p:cNvSpPr/>
          <p:nvPr/>
        </p:nvSpPr>
        <p:spPr>
          <a:xfrm>
            <a:off x="-6781404" y="853614"/>
            <a:ext cx="5987568" cy="1258642"/>
          </a:xfrm>
          <a:custGeom>
            <a:avLst/>
            <a:gdLst>
              <a:gd name="connsiteX0" fmla="*/ 0 w 5987568"/>
              <a:gd name="connsiteY0" fmla="*/ 209778 h 1258642"/>
              <a:gd name="connsiteX1" fmla="*/ 209778 w 5987568"/>
              <a:gd name="connsiteY1" fmla="*/ 0 h 1258642"/>
              <a:gd name="connsiteX2" fmla="*/ 766579 w 5987568"/>
              <a:gd name="connsiteY2" fmla="*/ 0 h 1258642"/>
              <a:gd name="connsiteX3" fmla="*/ 1379061 w 5987568"/>
              <a:gd name="connsiteY3" fmla="*/ 0 h 1258642"/>
              <a:gd name="connsiteX4" fmla="*/ 2047222 w 5987568"/>
              <a:gd name="connsiteY4" fmla="*/ 0 h 1258642"/>
              <a:gd name="connsiteX5" fmla="*/ 2715383 w 5987568"/>
              <a:gd name="connsiteY5" fmla="*/ 0 h 1258642"/>
              <a:gd name="connsiteX6" fmla="*/ 3105144 w 5987568"/>
              <a:gd name="connsiteY6" fmla="*/ 0 h 1258642"/>
              <a:gd name="connsiteX7" fmla="*/ 3550585 w 5987568"/>
              <a:gd name="connsiteY7" fmla="*/ 0 h 1258642"/>
              <a:gd name="connsiteX8" fmla="*/ 3996026 w 5987568"/>
              <a:gd name="connsiteY8" fmla="*/ 0 h 1258642"/>
              <a:gd name="connsiteX9" fmla="*/ 4608507 w 5987568"/>
              <a:gd name="connsiteY9" fmla="*/ 0 h 1258642"/>
              <a:gd name="connsiteX10" fmla="*/ 5165309 w 5987568"/>
              <a:gd name="connsiteY10" fmla="*/ 0 h 1258642"/>
              <a:gd name="connsiteX11" fmla="*/ 5777790 w 5987568"/>
              <a:gd name="connsiteY11" fmla="*/ 0 h 1258642"/>
              <a:gd name="connsiteX12" fmla="*/ 5987568 w 5987568"/>
              <a:gd name="connsiteY12" fmla="*/ 209778 h 1258642"/>
              <a:gd name="connsiteX13" fmla="*/ 5987568 w 5987568"/>
              <a:gd name="connsiteY13" fmla="*/ 646103 h 1258642"/>
              <a:gd name="connsiteX14" fmla="*/ 5987568 w 5987568"/>
              <a:gd name="connsiteY14" fmla="*/ 1048864 h 1258642"/>
              <a:gd name="connsiteX15" fmla="*/ 5777790 w 5987568"/>
              <a:gd name="connsiteY15" fmla="*/ 1258642 h 1258642"/>
              <a:gd name="connsiteX16" fmla="*/ 5332349 w 5987568"/>
              <a:gd name="connsiteY16" fmla="*/ 1258642 h 1258642"/>
              <a:gd name="connsiteX17" fmla="*/ 4942588 w 5987568"/>
              <a:gd name="connsiteY17" fmla="*/ 1258642 h 1258642"/>
              <a:gd name="connsiteX18" fmla="*/ 4274427 w 5987568"/>
              <a:gd name="connsiteY18" fmla="*/ 1258642 h 1258642"/>
              <a:gd name="connsiteX19" fmla="*/ 3773306 w 5987568"/>
              <a:gd name="connsiteY19" fmla="*/ 1258642 h 1258642"/>
              <a:gd name="connsiteX20" fmla="*/ 3160824 w 5987568"/>
              <a:gd name="connsiteY20" fmla="*/ 1258642 h 1258642"/>
              <a:gd name="connsiteX21" fmla="*/ 2492663 w 5987568"/>
              <a:gd name="connsiteY21" fmla="*/ 1258642 h 1258642"/>
              <a:gd name="connsiteX22" fmla="*/ 1880182 w 5987568"/>
              <a:gd name="connsiteY22" fmla="*/ 1258642 h 1258642"/>
              <a:gd name="connsiteX23" fmla="*/ 1379061 w 5987568"/>
              <a:gd name="connsiteY23" fmla="*/ 1258642 h 1258642"/>
              <a:gd name="connsiteX24" fmla="*/ 766579 w 5987568"/>
              <a:gd name="connsiteY24" fmla="*/ 1258642 h 1258642"/>
              <a:gd name="connsiteX25" fmla="*/ 209778 w 5987568"/>
              <a:gd name="connsiteY25" fmla="*/ 1258642 h 1258642"/>
              <a:gd name="connsiteX26" fmla="*/ 0 w 5987568"/>
              <a:gd name="connsiteY26" fmla="*/ 1048864 h 1258642"/>
              <a:gd name="connsiteX27" fmla="*/ 0 w 5987568"/>
              <a:gd name="connsiteY27" fmla="*/ 654494 h 1258642"/>
              <a:gd name="connsiteX28" fmla="*/ 0 w 5987568"/>
              <a:gd name="connsiteY28" fmla="*/ 209778 h 125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987568" h="1258642" fill="none" extrusionOk="0">
                <a:moveTo>
                  <a:pt x="0" y="209778"/>
                </a:moveTo>
                <a:cubicBezTo>
                  <a:pt x="24539" y="74388"/>
                  <a:pt x="100596" y="3755"/>
                  <a:pt x="209778" y="0"/>
                </a:cubicBezTo>
                <a:cubicBezTo>
                  <a:pt x="450892" y="-33122"/>
                  <a:pt x="554529" y="12"/>
                  <a:pt x="766579" y="0"/>
                </a:cubicBezTo>
                <a:cubicBezTo>
                  <a:pt x="978629" y="-12"/>
                  <a:pt x="1085083" y="5738"/>
                  <a:pt x="1379061" y="0"/>
                </a:cubicBezTo>
                <a:cubicBezTo>
                  <a:pt x="1673039" y="-5738"/>
                  <a:pt x="1853753" y="28440"/>
                  <a:pt x="2047222" y="0"/>
                </a:cubicBezTo>
                <a:cubicBezTo>
                  <a:pt x="2240691" y="-28440"/>
                  <a:pt x="2552061" y="72039"/>
                  <a:pt x="2715383" y="0"/>
                </a:cubicBezTo>
                <a:cubicBezTo>
                  <a:pt x="2878705" y="-72039"/>
                  <a:pt x="2986517" y="22674"/>
                  <a:pt x="3105144" y="0"/>
                </a:cubicBezTo>
                <a:cubicBezTo>
                  <a:pt x="3223771" y="-22674"/>
                  <a:pt x="3375223" y="37679"/>
                  <a:pt x="3550585" y="0"/>
                </a:cubicBezTo>
                <a:cubicBezTo>
                  <a:pt x="3725947" y="-37679"/>
                  <a:pt x="3844251" y="47953"/>
                  <a:pt x="3996026" y="0"/>
                </a:cubicBezTo>
                <a:cubicBezTo>
                  <a:pt x="4147801" y="-47953"/>
                  <a:pt x="4387997" y="29617"/>
                  <a:pt x="4608507" y="0"/>
                </a:cubicBezTo>
                <a:cubicBezTo>
                  <a:pt x="4829017" y="-29617"/>
                  <a:pt x="4993012" y="53655"/>
                  <a:pt x="5165309" y="0"/>
                </a:cubicBezTo>
                <a:cubicBezTo>
                  <a:pt x="5337606" y="-53655"/>
                  <a:pt x="5600108" y="52722"/>
                  <a:pt x="5777790" y="0"/>
                </a:cubicBezTo>
                <a:cubicBezTo>
                  <a:pt x="5921267" y="-696"/>
                  <a:pt x="5992989" y="94351"/>
                  <a:pt x="5987568" y="209778"/>
                </a:cubicBezTo>
                <a:cubicBezTo>
                  <a:pt x="6015327" y="298648"/>
                  <a:pt x="5945451" y="485019"/>
                  <a:pt x="5987568" y="646103"/>
                </a:cubicBezTo>
                <a:cubicBezTo>
                  <a:pt x="6029685" y="807187"/>
                  <a:pt x="5952935" y="959347"/>
                  <a:pt x="5987568" y="1048864"/>
                </a:cubicBezTo>
                <a:cubicBezTo>
                  <a:pt x="6001908" y="1163980"/>
                  <a:pt x="5873713" y="1243199"/>
                  <a:pt x="5777790" y="1258642"/>
                </a:cubicBezTo>
                <a:cubicBezTo>
                  <a:pt x="5639698" y="1259671"/>
                  <a:pt x="5430015" y="1240193"/>
                  <a:pt x="5332349" y="1258642"/>
                </a:cubicBezTo>
                <a:cubicBezTo>
                  <a:pt x="5234683" y="1277091"/>
                  <a:pt x="5085639" y="1245831"/>
                  <a:pt x="4942588" y="1258642"/>
                </a:cubicBezTo>
                <a:cubicBezTo>
                  <a:pt x="4799537" y="1271453"/>
                  <a:pt x="4437113" y="1203907"/>
                  <a:pt x="4274427" y="1258642"/>
                </a:cubicBezTo>
                <a:cubicBezTo>
                  <a:pt x="4111741" y="1313377"/>
                  <a:pt x="4023024" y="1212916"/>
                  <a:pt x="3773306" y="1258642"/>
                </a:cubicBezTo>
                <a:cubicBezTo>
                  <a:pt x="3523588" y="1304368"/>
                  <a:pt x="3388387" y="1217976"/>
                  <a:pt x="3160824" y="1258642"/>
                </a:cubicBezTo>
                <a:cubicBezTo>
                  <a:pt x="2933261" y="1299308"/>
                  <a:pt x="2796100" y="1209645"/>
                  <a:pt x="2492663" y="1258642"/>
                </a:cubicBezTo>
                <a:cubicBezTo>
                  <a:pt x="2189226" y="1307639"/>
                  <a:pt x="2007173" y="1202110"/>
                  <a:pt x="1880182" y="1258642"/>
                </a:cubicBezTo>
                <a:cubicBezTo>
                  <a:pt x="1753191" y="1315174"/>
                  <a:pt x="1480825" y="1217586"/>
                  <a:pt x="1379061" y="1258642"/>
                </a:cubicBezTo>
                <a:cubicBezTo>
                  <a:pt x="1277297" y="1299698"/>
                  <a:pt x="1006462" y="1233462"/>
                  <a:pt x="766579" y="1258642"/>
                </a:cubicBezTo>
                <a:cubicBezTo>
                  <a:pt x="526696" y="1283822"/>
                  <a:pt x="470093" y="1207835"/>
                  <a:pt x="209778" y="1258642"/>
                </a:cubicBezTo>
                <a:cubicBezTo>
                  <a:pt x="63264" y="1272418"/>
                  <a:pt x="19911" y="1155138"/>
                  <a:pt x="0" y="1048864"/>
                </a:cubicBezTo>
                <a:cubicBezTo>
                  <a:pt x="-40034" y="858096"/>
                  <a:pt x="35684" y="795205"/>
                  <a:pt x="0" y="654494"/>
                </a:cubicBezTo>
                <a:cubicBezTo>
                  <a:pt x="-35684" y="513783"/>
                  <a:pt x="28554" y="318564"/>
                  <a:pt x="0" y="209778"/>
                </a:cubicBezTo>
                <a:close/>
              </a:path>
              <a:path w="5987568" h="1258642" stroke="0" extrusionOk="0">
                <a:moveTo>
                  <a:pt x="0" y="209778"/>
                </a:moveTo>
                <a:cubicBezTo>
                  <a:pt x="20842" y="96829"/>
                  <a:pt x="107954" y="22968"/>
                  <a:pt x="209778" y="0"/>
                </a:cubicBezTo>
                <a:cubicBezTo>
                  <a:pt x="389210" y="-29584"/>
                  <a:pt x="471730" y="44745"/>
                  <a:pt x="599539" y="0"/>
                </a:cubicBezTo>
                <a:cubicBezTo>
                  <a:pt x="727348" y="-44745"/>
                  <a:pt x="1086158" y="9334"/>
                  <a:pt x="1212020" y="0"/>
                </a:cubicBezTo>
                <a:cubicBezTo>
                  <a:pt x="1337882" y="-9334"/>
                  <a:pt x="1579635" y="6298"/>
                  <a:pt x="1824501" y="0"/>
                </a:cubicBezTo>
                <a:cubicBezTo>
                  <a:pt x="2069367" y="-6298"/>
                  <a:pt x="2138730" y="69177"/>
                  <a:pt x="2436983" y="0"/>
                </a:cubicBezTo>
                <a:cubicBezTo>
                  <a:pt x="2735236" y="-69177"/>
                  <a:pt x="2967747" y="10491"/>
                  <a:pt x="3105144" y="0"/>
                </a:cubicBezTo>
                <a:cubicBezTo>
                  <a:pt x="3242541" y="-10491"/>
                  <a:pt x="3532516" y="31000"/>
                  <a:pt x="3773306" y="0"/>
                </a:cubicBezTo>
                <a:cubicBezTo>
                  <a:pt x="4014096" y="-31000"/>
                  <a:pt x="4067223" y="18275"/>
                  <a:pt x="4163067" y="0"/>
                </a:cubicBezTo>
                <a:cubicBezTo>
                  <a:pt x="4258911" y="-18275"/>
                  <a:pt x="4395430" y="44161"/>
                  <a:pt x="4608507" y="0"/>
                </a:cubicBezTo>
                <a:cubicBezTo>
                  <a:pt x="4821584" y="-44161"/>
                  <a:pt x="5039876" y="4598"/>
                  <a:pt x="5220989" y="0"/>
                </a:cubicBezTo>
                <a:cubicBezTo>
                  <a:pt x="5402102" y="-4598"/>
                  <a:pt x="5562141" y="9715"/>
                  <a:pt x="5777790" y="0"/>
                </a:cubicBezTo>
                <a:cubicBezTo>
                  <a:pt x="5886845" y="21449"/>
                  <a:pt x="5972101" y="90167"/>
                  <a:pt x="5987568" y="209778"/>
                </a:cubicBezTo>
                <a:cubicBezTo>
                  <a:pt x="5997713" y="351148"/>
                  <a:pt x="5955678" y="445057"/>
                  <a:pt x="5987568" y="604148"/>
                </a:cubicBezTo>
                <a:cubicBezTo>
                  <a:pt x="6019458" y="763239"/>
                  <a:pt x="5986702" y="911421"/>
                  <a:pt x="5987568" y="1048864"/>
                </a:cubicBezTo>
                <a:cubicBezTo>
                  <a:pt x="5984747" y="1161592"/>
                  <a:pt x="5889904" y="1272506"/>
                  <a:pt x="5777790" y="1258642"/>
                </a:cubicBezTo>
                <a:cubicBezTo>
                  <a:pt x="5658574" y="1287288"/>
                  <a:pt x="5527873" y="1242824"/>
                  <a:pt x="5388029" y="1258642"/>
                </a:cubicBezTo>
                <a:cubicBezTo>
                  <a:pt x="5248185" y="1274460"/>
                  <a:pt x="5079987" y="1222752"/>
                  <a:pt x="4886908" y="1258642"/>
                </a:cubicBezTo>
                <a:cubicBezTo>
                  <a:pt x="4693829" y="1294532"/>
                  <a:pt x="4562203" y="1243101"/>
                  <a:pt x="4441467" y="1258642"/>
                </a:cubicBezTo>
                <a:cubicBezTo>
                  <a:pt x="4320731" y="1274183"/>
                  <a:pt x="4151379" y="1232499"/>
                  <a:pt x="3940346" y="1258642"/>
                </a:cubicBezTo>
                <a:cubicBezTo>
                  <a:pt x="3729313" y="1284785"/>
                  <a:pt x="3618308" y="1207052"/>
                  <a:pt x="3439225" y="1258642"/>
                </a:cubicBezTo>
                <a:cubicBezTo>
                  <a:pt x="3260142" y="1310232"/>
                  <a:pt x="2954887" y="1233075"/>
                  <a:pt x="2771064" y="1258642"/>
                </a:cubicBezTo>
                <a:cubicBezTo>
                  <a:pt x="2587241" y="1284209"/>
                  <a:pt x="2519952" y="1208064"/>
                  <a:pt x="2325623" y="1258642"/>
                </a:cubicBezTo>
                <a:cubicBezTo>
                  <a:pt x="2131294" y="1309220"/>
                  <a:pt x="2091407" y="1209905"/>
                  <a:pt x="1880182" y="1258642"/>
                </a:cubicBezTo>
                <a:cubicBezTo>
                  <a:pt x="1668957" y="1307379"/>
                  <a:pt x="1399178" y="1253772"/>
                  <a:pt x="1267700" y="1258642"/>
                </a:cubicBezTo>
                <a:cubicBezTo>
                  <a:pt x="1136222" y="1263512"/>
                  <a:pt x="672196" y="1239476"/>
                  <a:pt x="209778" y="1258642"/>
                </a:cubicBezTo>
                <a:cubicBezTo>
                  <a:pt x="100772" y="1251634"/>
                  <a:pt x="-2785" y="1168692"/>
                  <a:pt x="0" y="1048864"/>
                </a:cubicBezTo>
                <a:cubicBezTo>
                  <a:pt x="-5564" y="918317"/>
                  <a:pt x="25242" y="781087"/>
                  <a:pt x="0" y="612539"/>
                </a:cubicBezTo>
                <a:cubicBezTo>
                  <a:pt x="-25242" y="443992"/>
                  <a:pt x="17025" y="322171"/>
                  <a:pt x="0" y="209778"/>
                </a:cubicBezTo>
                <a:close/>
              </a:path>
            </a:pathLst>
          </a:custGeom>
          <a:ln>
            <a:solidFill>
              <a:srgbClr val="85A8CE"/>
            </a:solidFill>
            <a:extLst>
              <a:ext uri="{C807C97D-BFC1-408E-A445-0C87EB9F89A2}">
                <ask:lineSketchStyleProps xmlns:ask="http://schemas.microsoft.com/office/drawing/2018/sketchyshapes" xmlns="" sd="888366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</a:pPr>
            <a:r>
              <a:rPr lang="vi-VN" sz="3200">
                <a:solidFill>
                  <a:srgbClr val="C00000"/>
                </a:solidFill>
                <a:latin typeface="+mj-lt"/>
                <a:ea typeface="Arial" panose="020B0604020202020204" pitchFamily="34" charset="0"/>
                <a:cs typeface="#9Slide03 Arima Madurai Bold" panose="00000800000000000000" pitchFamily="2" charset="0"/>
              </a:rPr>
              <a:t>Tại sao khi thả một vật đang cầm trên tay thì vật đó rơi xuống?</a:t>
            </a:r>
            <a:endParaRPr lang="en-US" sz="2400">
              <a:solidFill>
                <a:srgbClr val="C00000"/>
              </a:solidFill>
              <a:effectLst/>
              <a:latin typeface="+mj-lt"/>
              <a:ea typeface="Arial" panose="020B0604020202020204" pitchFamily="34" charset="0"/>
              <a:cs typeface="#9Slide03 Arima Madurai Bold" panose="00000800000000000000" pitchFamily="2" charset="0"/>
            </a:endParaRPr>
          </a:p>
        </p:txBody>
      </p:sp>
      <p:grpSp>
        <p:nvGrpSpPr>
          <p:cNvPr id="13" name="Google Shape;293;p31">
            <a:extLst>
              <a:ext uri="{FF2B5EF4-FFF2-40B4-BE49-F238E27FC236}">
                <a16:creationId xmlns:a16="http://schemas.microsoft.com/office/drawing/2014/main" xmlns="" id="{C4D5CE77-CCC8-49B3-BF1D-3AAB1254B620}"/>
              </a:ext>
            </a:extLst>
          </p:cNvPr>
          <p:cNvGrpSpPr/>
          <p:nvPr/>
        </p:nvGrpSpPr>
        <p:grpSpPr>
          <a:xfrm>
            <a:off x="-6327532" y="1536522"/>
            <a:ext cx="6327532" cy="3789738"/>
            <a:chOff x="-26" y="1343351"/>
            <a:chExt cx="9144028" cy="3789738"/>
          </a:xfrm>
        </p:grpSpPr>
        <p:sp>
          <p:nvSpPr>
            <p:cNvPr id="14" name="Google Shape;294;p31">
              <a:extLst>
                <a:ext uri="{FF2B5EF4-FFF2-40B4-BE49-F238E27FC236}">
                  <a16:creationId xmlns:a16="http://schemas.microsoft.com/office/drawing/2014/main" xmlns="" id="{F25BFD3B-C139-4872-B810-F4C7F06D1898}"/>
                </a:ext>
              </a:extLst>
            </p:cNvPr>
            <p:cNvSpPr/>
            <p:nvPr/>
          </p:nvSpPr>
          <p:spPr>
            <a:xfrm>
              <a:off x="-25" y="4272475"/>
              <a:ext cx="9143989" cy="860614"/>
            </a:xfrm>
            <a:custGeom>
              <a:avLst/>
              <a:gdLst/>
              <a:ahLst/>
              <a:cxnLst/>
              <a:rect l="l" t="t" r="r" b="b"/>
              <a:pathLst>
                <a:path w="69963" h="11820" extrusionOk="0">
                  <a:moveTo>
                    <a:pt x="1" y="0"/>
                  </a:moveTo>
                  <a:lnTo>
                    <a:pt x="1" y="11820"/>
                  </a:lnTo>
                  <a:lnTo>
                    <a:pt x="69962" y="11820"/>
                  </a:lnTo>
                  <a:lnTo>
                    <a:pt x="69962" y="0"/>
                  </a:lnTo>
                  <a:close/>
                </a:path>
              </a:pathLst>
            </a:custGeom>
            <a:solidFill>
              <a:srgbClr val="EB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5;p31">
              <a:extLst>
                <a:ext uri="{FF2B5EF4-FFF2-40B4-BE49-F238E27FC236}">
                  <a16:creationId xmlns:a16="http://schemas.microsoft.com/office/drawing/2014/main" xmlns="" id="{36968463-6878-4B57-AC72-7F5956D6BF6C}"/>
                </a:ext>
              </a:extLst>
            </p:cNvPr>
            <p:cNvSpPr/>
            <p:nvPr/>
          </p:nvSpPr>
          <p:spPr>
            <a:xfrm>
              <a:off x="5283536" y="2616411"/>
              <a:ext cx="677302" cy="381465"/>
            </a:xfrm>
            <a:custGeom>
              <a:avLst/>
              <a:gdLst/>
              <a:ahLst/>
              <a:cxnLst/>
              <a:rect l="l" t="t" r="r" b="b"/>
              <a:pathLst>
                <a:path w="9302" h="5239" extrusionOk="0">
                  <a:moveTo>
                    <a:pt x="4378" y="1"/>
                  </a:moveTo>
                  <a:cubicBezTo>
                    <a:pt x="4276" y="1"/>
                    <a:pt x="4182" y="15"/>
                    <a:pt x="4099" y="47"/>
                  </a:cubicBezTo>
                  <a:cubicBezTo>
                    <a:pt x="3967" y="445"/>
                    <a:pt x="4066" y="547"/>
                    <a:pt x="4430" y="894"/>
                  </a:cubicBezTo>
                  <a:cubicBezTo>
                    <a:pt x="4525" y="989"/>
                    <a:pt x="4810" y="1159"/>
                    <a:pt x="4875" y="1275"/>
                  </a:cubicBezTo>
                  <a:cubicBezTo>
                    <a:pt x="4964" y="1435"/>
                    <a:pt x="4964" y="1435"/>
                    <a:pt x="4875" y="1537"/>
                  </a:cubicBezTo>
                  <a:cubicBezTo>
                    <a:pt x="4810" y="1608"/>
                    <a:pt x="4474" y="1718"/>
                    <a:pt x="4379" y="1728"/>
                  </a:cubicBezTo>
                  <a:cubicBezTo>
                    <a:pt x="4274" y="1736"/>
                    <a:pt x="4176" y="1740"/>
                    <a:pt x="4084" y="1740"/>
                  </a:cubicBezTo>
                  <a:cubicBezTo>
                    <a:pt x="3406" y="1740"/>
                    <a:pt x="3020" y="1537"/>
                    <a:pt x="2613" y="1363"/>
                  </a:cubicBezTo>
                  <a:cubicBezTo>
                    <a:pt x="2255" y="1211"/>
                    <a:pt x="2004" y="1109"/>
                    <a:pt x="1663" y="925"/>
                  </a:cubicBezTo>
                  <a:cubicBezTo>
                    <a:pt x="1415" y="792"/>
                    <a:pt x="736" y="500"/>
                    <a:pt x="353" y="500"/>
                  </a:cubicBezTo>
                  <a:cubicBezTo>
                    <a:pt x="207" y="500"/>
                    <a:pt x="105" y="542"/>
                    <a:pt x="85" y="652"/>
                  </a:cubicBezTo>
                  <a:cubicBezTo>
                    <a:pt x="0" y="1357"/>
                    <a:pt x="939" y="2139"/>
                    <a:pt x="1552" y="2494"/>
                  </a:cubicBezTo>
                  <a:cubicBezTo>
                    <a:pt x="2164" y="2847"/>
                    <a:pt x="2899" y="2881"/>
                    <a:pt x="3593" y="3017"/>
                  </a:cubicBezTo>
                  <a:cubicBezTo>
                    <a:pt x="4005" y="3099"/>
                    <a:pt x="4410" y="3245"/>
                    <a:pt x="4845" y="3405"/>
                  </a:cubicBezTo>
                  <a:cubicBezTo>
                    <a:pt x="5283" y="3568"/>
                    <a:pt x="5634" y="3861"/>
                    <a:pt x="5814" y="4290"/>
                  </a:cubicBezTo>
                  <a:cubicBezTo>
                    <a:pt x="5947" y="4603"/>
                    <a:pt x="6145" y="4871"/>
                    <a:pt x="6410" y="5082"/>
                  </a:cubicBezTo>
                  <a:cubicBezTo>
                    <a:pt x="6561" y="5205"/>
                    <a:pt x="6755" y="5239"/>
                    <a:pt x="6952" y="5239"/>
                  </a:cubicBezTo>
                  <a:cubicBezTo>
                    <a:pt x="7056" y="5239"/>
                    <a:pt x="7162" y="5229"/>
                    <a:pt x="7263" y="5218"/>
                  </a:cubicBezTo>
                  <a:cubicBezTo>
                    <a:pt x="7659" y="5178"/>
                    <a:pt x="8050" y="5137"/>
                    <a:pt x="8444" y="5096"/>
                  </a:cubicBezTo>
                  <a:lnTo>
                    <a:pt x="9016" y="4980"/>
                  </a:lnTo>
                  <a:cubicBezTo>
                    <a:pt x="9022" y="4982"/>
                    <a:pt x="9028" y="4983"/>
                    <a:pt x="9034" y="4983"/>
                  </a:cubicBezTo>
                  <a:cubicBezTo>
                    <a:pt x="9156" y="4983"/>
                    <a:pt x="9167" y="4562"/>
                    <a:pt x="9190" y="4426"/>
                  </a:cubicBezTo>
                  <a:cubicBezTo>
                    <a:pt x="9301" y="3796"/>
                    <a:pt x="9039" y="3208"/>
                    <a:pt x="8601" y="2367"/>
                  </a:cubicBezTo>
                  <a:cubicBezTo>
                    <a:pt x="8523" y="2214"/>
                    <a:pt x="8393" y="2065"/>
                    <a:pt x="8169" y="1864"/>
                  </a:cubicBezTo>
                  <a:cubicBezTo>
                    <a:pt x="7842" y="1578"/>
                    <a:pt x="7505" y="1456"/>
                    <a:pt x="7304" y="1363"/>
                  </a:cubicBezTo>
                  <a:cubicBezTo>
                    <a:pt x="6801" y="1139"/>
                    <a:pt x="6461" y="938"/>
                    <a:pt x="6230" y="775"/>
                  </a:cubicBezTo>
                  <a:cubicBezTo>
                    <a:pt x="5815" y="479"/>
                    <a:pt x="4965" y="1"/>
                    <a:pt x="4378" y="1"/>
                  </a:cubicBezTo>
                  <a:close/>
                </a:path>
              </a:pathLst>
            </a:custGeom>
            <a:solidFill>
              <a:srgbClr val="C7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6;p31">
              <a:extLst>
                <a:ext uri="{FF2B5EF4-FFF2-40B4-BE49-F238E27FC236}">
                  <a16:creationId xmlns:a16="http://schemas.microsoft.com/office/drawing/2014/main" xmlns="" id="{6C7BF8B1-82F2-48BD-BA1A-FCDFC436731D}"/>
                </a:ext>
              </a:extLst>
            </p:cNvPr>
            <p:cNvSpPr/>
            <p:nvPr/>
          </p:nvSpPr>
          <p:spPr>
            <a:xfrm>
              <a:off x="5609520" y="2831354"/>
              <a:ext cx="3330808" cy="1520325"/>
            </a:xfrm>
            <a:custGeom>
              <a:avLst/>
              <a:gdLst/>
              <a:ahLst/>
              <a:cxnLst/>
              <a:rect l="l" t="t" r="r" b="b"/>
              <a:pathLst>
                <a:path w="45745" h="20880" extrusionOk="0">
                  <a:moveTo>
                    <a:pt x="30796" y="0"/>
                  </a:moveTo>
                  <a:cubicBezTo>
                    <a:pt x="28260" y="0"/>
                    <a:pt x="25705" y="739"/>
                    <a:pt x="23476" y="1977"/>
                  </a:cubicBezTo>
                  <a:cubicBezTo>
                    <a:pt x="20213" y="3791"/>
                    <a:pt x="17594" y="6594"/>
                    <a:pt x="15471" y="9667"/>
                  </a:cubicBezTo>
                  <a:cubicBezTo>
                    <a:pt x="14620" y="10893"/>
                    <a:pt x="13585" y="12321"/>
                    <a:pt x="12092" y="12321"/>
                  </a:cubicBezTo>
                  <a:cubicBezTo>
                    <a:pt x="12085" y="12321"/>
                    <a:pt x="12078" y="12321"/>
                    <a:pt x="12071" y="12321"/>
                  </a:cubicBezTo>
                  <a:cubicBezTo>
                    <a:pt x="11374" y="12317"/>
                    <a:pt x="10711" y="11974"/>
                    <a:pt x="10176" y="11520"/>
                  </a:cubicBezTo>
                  <a:cubicBezTo>
                    <a:pt x="7172" y="8976"/>
                    <a:pt x="8006" y="3791"/>
                    <a:pt x="4934" y="1327"/>
                  </a:cubicBezTo>
                  <a:cubicBezTo>
                    <a:pt x="4798" y="1273"/>
                    <a:pt x="4524" y="1253"/>
                    <a:pt x="4181" y="1253"/>
                  </a:cubicBezTo>
                  <a:cubicBezTo>
                    <a:pt x="3485" y="1253"/>
                    <a:pt x="2505" y="1336"/>
                    <a:pt x="1811" y="1389"/>
                  </a:cubicBezTo>
                  <a:cubicBezTo>
                    <a:pt x="1528" y="1412"/>
                    <a:pt x="1082" y="1436"/>
                    <a:pt x="953" y="1688"/>
                  </a:cubicBezTo>
                  <a:cubicBezTo>
                    <a:pt x="55" y="4808"/>
                    <a:pt x="0" y="8136"/>
                    <a:pt x="517" y="11341"/>
                  </a:cubicBezTo>
                  <a:cubicBezTo>
                    <a:pt x="1059" y="14709"/>
                    <a:pt x="2494" y="18291"/>
                    <a:pt x="5559" y="19788"/>
                  </a:cubicBezTo>
                  <a:cubicBezTo>
                    <a:pt x="7334" y="20655"/>
                    <a:pt x="9987" y="20879"/>
                    <a:pt x="11604" y="20879"/>
                  </a:cubicBezTo>
                  <a:cubicBezTo>
                    <a:pt x="11689" y="20879"/>
                    <a:pt x="11771" y="20878"/>
                    <a:pt x="11850" y="20877"/>
                  </a:cubicBezTo>
                  <a:cubicBezTo>
                    <a:pt x="13701" y="20850"/>
                    <a:pt x="15300" y="20680"/>
                    <a:pt x="16927" y="19792"/>
                  </a:cubicBezTo>
                  <a:lnTo>
                    <a:pt x="45512" y="19792"/>
                  </a:lnTo>
                  <a:cubicBezTo>
                    <a:pt x="45744" y="16189"/>
                    <a:pt x="45002" y="10888"/>
                    <a:pt x="43356" y="7673"/>
                  </a:cubicBezTo>
                  <a:cubicBezTo>
                    <a:pt x="41712" y="4457"/>
                    <a:pt x="37735" y="1545"/>
                    <a:pt x="34278" y="501"/>
                  </a:cubicBezTo>
                  <a:cubicBezTo>
                    <a:pt x="33145" y="159"/>
                    <a:pt x="31973" y="0"/>
                    <a:pt x="30796" y="0"/>
                  </a:cubicBezTo>
                  <a:close/>
                </a:path>
              </a:pathLst>
            </a:custGeom>
            <a:solidFill>
              <a:srgbClr val="87D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7;p31">
              <a:extLst>
                <a:ext uri="{FF2B5EF4-FFF2-40B4-BE49-F238E27FC236}">
                  <a16:creationId xmlns:a16="http://schemas.microsoft.com/office/drawing/2014/main" xmlns="" id="{C3B8F350-4D3E-4F11-A8FE-6AD620A1BA28}"/>
                </a:ext>
              </a:extLst>
            </p:cNvPr>
            <p:cNvSpPr/>
            <p:nvPr/>
          </p:nvSpPr>
          <p:spPr>
            <a:xfrm>
              <a:off x="8318159" y="3719234"/>
              <a:ext cx="50386" cy="558253"/>
            </a:xfrm>
            <a:custGeom>
              <a:avLst/>
              <a:gdLst/>
              <a:ahLst/>
              <a:cxnLst/>
              <a:rect l="l" t="t" r="r" b="b"/>
              <a:pathLst>
                <a:path w="692" h="7667" extrusionOk="0">
                  <a:moveTo>
                    <a:pt x="50" y="1"/>
                  </a:moveTo>
                  <a:cubicBezTo>
                    <a:pt x="32" y="1"/>
                    <a:pt x="12" y="17"/>
                    <a:pt x="18" y="41"/>
                  </a:cubicBezTo>
                  <a:cubicBezTo>
                    <a:pt x="287" y="1307"/>
                    <a:pt x="420" y="2610"/>
                    <a:pt x="376" y="3899"/>
                  </a:cubicBezTo>
                  <a:cubicBezTo>
                    <a:pt x="335" y="5121"/>
                    <a:pt x="1" y="6383"/>
                    <a:pt x="86" y="7598"/>
                  </a:cubicBezTo>
                  <a:cubicBezTo>
                    <a:pt x="90" y="7641"/>
                    <a:pt x="125" y="7667"/>
                    <a:pt x="161" y="7667"/>
                  </a:cubicBezTo>
                  <a:cubicBezTo>
                    <a:pt x="189" y="7667"/>
                    <a:pt x="217" y="7651"/>
                    <a:pt x="229" y="7614"/>
                  </a:cubicBezTo>
                  <a:cubicBezTo>
                    <a:pt x="607" y="6444"/>
                    <a:pt x="651" y="5019"/>
                    <a:pt x="671" y="3791"/>
                  </a:cubicBezTo>
                  <a:cubicBezTo>
                    <a:pt x="692" y="2487"/>
                    <a:pt x="478" y="1266"/>
                    <a:pt x="79" y="25"/>
                  </a:cubicBezTo>
                  <a:cubicBezTo>
                    <a:pt x="75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98;p31">
              <a:extLst>
                <a:ext uri="{FF2B5EF4-FFF2-40B4-BE49-F238E27FC236}">
                  <a16:creationId xmlns:a16="http://schemas.microsoft.com/office/drawing/2014/main" xmlns="" id="{1CF77B27-382F-483B-B672-13B68FDC86AD}"/>
                </a:ext>
              </a:extLst>
            </p:cNvPr>
            <p:cNvSpPr/>
            <p:nvPr/>
          </p:nvSpPr>
          <p:spPr>
            <a:xfrm>
              <a:off x="8631328" y="3630184"/>
              <a:ext cx="22353" cy="62983"/>
            </a:xfrm>
            <a:custGeom>
              <a:avLst/>
              <a:gdLst/>
              <a:ahLst/>
              <a:cxnLst/>
              <a:rect l="l" t="t" r="r" b="b"/>
              <a:pathLst>
                <a:path w="307" h="865" extrusionOk="0">
                  <a:moveTo>
                    <a:pt x="154" y="1"/>
                  </a:moveTo>
                  <a:cubicBezTo>
                    <a:pt x="120" y="1"/>
                    <a:pt x="85" y="24"/>
                    <a:pt x="82" y="70"/>
                  </a:cubicBezTo>
                  <a:cubicBezTo>
                    <a:pt x="59" y="312"/>
                    <a:pt x="1" y="570"/>
                    <a:pt x="79" y="808"/>
                  </a:cubicBezTo>
                  <a:cubicBezTo>
                    <a:pt x="91" y="846"/>
                    <a:pt x="122" y="865"/>
                    <a:pt x="154" y="865"/>
                  </a:cubicBezTo>
                  <a:cubicBezTo>
                    <a:pt x="185" y="865"/>
                    <a:pt x="217" y="846"/>
                    <a:pt x="228" y="808"/>
                  </a:cubicBezTo>
                  <a:cubicBezTo>
                    <a:pt x="307" y="570"/>
                    <a:pt x="249" y="312"/>
                    <a:pt x="225" y="70"/>
                  </a:cubicBezTo>
                  <a:cubicBezTo>
                    <a:pt x="222" y="24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99;p31">
              <a:extLst>
                <a:ext uri="{FF2B5EF4-FFF2-40B4-BE49-F238E27FC236}">
                  <a16:creationId xmlns:a16="http://schemas.microsoft.com/office/drawing/2014/main" xmlns="" id="{46A9C1AE-3887-4B6C-B465-756E746F48C1}"/>
                </a:ext>
              </a:extLst>
            </p:cNvPr>
            <p:cNvSpPr/>
            <p:nvPr/>
          </p:nvSpPr>
          <p:spPr>
            <a:xfrm>
              <a:off x="8736105" y="3735398"/>
              <a:ext cx="13179" cy="44925"/>
            </a:xfrm>
            <a:custGeom>
              <a:avLst/>
              <a:gdLst/>
              <a:ahLst/>
              <a:cxnLst/>
              <a:rect l="l" t="t" r="r" b="b"/>
              <a:pathLst>
                <a:path w="181" h="617" extrusionOk="0">
                  <a:moveTo>
                    <a:pt x="91" y="1"/>
                  </a:moveTo>
                  <a:cubicBezTo>
                    <a:pt x="62" y="1"/>
                    <a:pt x="33" y="20"/>
                    <a:pt x="31" y="57"/>
                  </a:cubicBezTo>
                  <a:cubicBezTo>
                    <a:pt x="28" y="146"/>
                    <a:pt x="25" y="235"/>
                    <a:pt x="21" y="326"/>
                  </a:cubicBezTo>
                  <a:cubicBezTo>
                    <a:pt x="17" y="404"/>
                    <a:pt x="0" y="493"/>
                    <a:pt x="28" y="571"/>
                  </a:cubicBezTo>
                  <a:cubicBezTo>
                    <a:pt x="38" y="602"/>
                    <a:pt x="65" y="617"/>
                    <a:pt x="91" y="617"/>
                  </a:cubicBezTo>
                  <a:cubicBezTo>
                    <a:pt x="117" y="617"/>
                    <a:pt x="144" y="602"/>
                    <a:pt x="154" y="571"/>
                  </a:cubicBezTo>
                  <a:cubicBezTo>
                    <a:pt x="181" y="493"/>
                    <a:pt x="164" y="404"/>
                    <a:pt x="160" y="326"/>
                  </a:cubicBezTo>
                  <a:cubicBezTo>
                    <a:pt x="157" y="235"/>
                    <a:pt x="154" y="146"/>
                    <a:pt x="151" y="57"/>
                  </a:cubicBezTo>
                  <a:cubicBezTo>
                    <a:pt x="149" y="20"/>
                    <a:pt x="120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00;p31">
              <a:extLst>
                <a:ext uri="{FF2B5EF4-FFF2-40B4-BE49-F238E27FC236}">
                  <a16:creationId xmlns:a16="http://schemas.microsoft.com/office/drawing/2014/main" xmlns="" id="{0EFA2B59-C0EB-491A-BEEF-E745B31B74E7}"/>
                </a:ext>
              </a:extLst>
            </p:cNvPr>
            <p:cNvSpPr/>
            <p:nvPr/>
          </p:nvSpPr>
          <p:spPr>
            <a:xfrm>
              <a:off x="7719929" y="3462714"/>
              <a:ext cx="16164" cy="61017"/>
            </a:xfrm>
            <a:custGeom>
              <a:avLst/>
              <a:gdLst/>
              <a:ahLst/>
              <a:cxnLst/>
              <a:rect l="l" t="t" r="r" b="b"/>
              <a:pathLst>
                <a:path w="222" h="838" extrusionOk="0">
                  <a:moveTo>
                    <a:pt x="112" y="0"/>
                  </a:moveTo>
                  <a:cubicBezTo>
                    <a:pt x="84" y="0"/>
                    <a:pt x="55" y="19"/>
                    <a:pt x="51" y="57"/>
                  </a:cubicBezTo>
                  <a:cubicBezTo>
                    <a:pt x="48" y="196"/>
                    <a:pt x="41" y="332"/>
                    <a:pt x="34" y="472"/>
                  </a:cubicBezTo>
                  <a:cubicBezTo>
                    <a:pt x="28" y="588"/>
                    <a:pt x="1" y="699"/>
                    <a:pt x="55" y="805"/>
                  </a:cubicBezTo>
                  <a:cubicBezTo>
                    <a:pt x="67" y="827"/>
                    <a:pt x="90" y="838"/>
                    <a:pt x="112" y="838"/>
                  </a:cubicBezTo>
                  <a:cubicBezTo>
                    <a:pt x="135" y="838"/>
                    <a:pt x="157" y="827"/>
                    <a:pt x="167" y="805"/>
                  </a:cubicBezTo>
                  <a:cubicBezTo>
                    <a:pt x="222" y="699"/>
                    <a:pt x="197" y="588"/>
                    <a:pt x="191" y="472"/>
                  </a:cubicBezTo>
                  <a:cubicBezTo>
                    <a:pt x="184" y="332"/>
                    <a:pt x="177" y="196"/>
                    <a:pt x="170" y="57"/>
                  </a:cubicBezTo>
                  <a:cubicBezTo>
                    <a:pt x="169" y="19"/>
                    <a:pt x="141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1;p31">
              <a:extLst>
                <a:ext uri="{FF2B5EF4-FFF2-40B4-BE49-F238E27FC236}">
                  <a16:creationId xmlns:a16="http://schemas.microsoft.com/office/drawing/2014/main" xmlns="" id="{D154D498-5CA3-4E78-BCCA-9F89EB40319A}"/>
                </a:ext>
              </a:extLst>
            </p:cNvPr>
            <p:cNvSpPr/>
            <p:nvPr/>
          </p:nvSpPr>
          <p:spPr>
            <a:xfrm>
              <a:off x="7775194" y="3392668"/>
              <a:ext cx="26067" cy="58541"/>
            </a:xfrm>
            <a:custGeom>
              <a:avLst/>
              <a:gdLst/>
              <a:ahLst/>
              <a:cxnLst/>
              <a:rect l="l" t="t" r="r" b="b"/>
              <a:pathLst>
                <a:path w="358" h="804" extrusionOk="0">
                  <a:moveTo>
                    <a:pt x="180" y="1"/>
                  </a:moveTo>
                  <a:cubicBezTo>
                    <a:pt x="141" y="1"/>
                    <a:pt x="102" y="28"/>
                    <a:pt x="96" y="83"/>
                  </a:cubicBezTo>
                  <a:cubicBezTo>
                    <a:pt x="68" y="280"/>
                    <a:pt x="0" y="529"/>
                    <a:pt x="65" y="719"/>
                  </a:cubicBezTo>
                  <a:cubicBezTo>
                    <a:pt x="83" y="775"/>
                    <a:pt x="131" y="803"/>
                    <a:pt x="179" y="803"/>
                  </a:cubicBezTo>
                  <a:cubicBezTo>
                    <a:pt x="226" y="803"/>
                    <a:pt x="274" y="775"/>
                    <a:pt x="293" y="719"/>
                  </a:cubicBezTo>
                  <a:cubicBezTo>
                    <a:pt x="357" y="529"/>
                    <a:pt x="289" y="277"/>
                    <a:pt x="266" y="83"/>
                  </a:cubicBezTo>
                  <a:cubicBezTo>
                    <a:pt x="259" y="28"/>
                    <a:pt x="219" y="1"/>
                    <a:pt x="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2;p31">
              <a:extLst>
                <a:ext uri="{FF2B5EF4-FFF2-40B4-BE49-F238E27FC236}">
                  <a16:creationId xmlns:a16="http://schemas.microsoft.com/office/drawing/2014/main" xmlns="" id="{FE319697-92C7-48AC-8FBC-D156BA37EB89}"/>
                </a:ext>
              </a:extLst>
            </p:cNvPr>
            <p:cNvSpPr/>
            <p:nvPr/>
          </p:nvSpPr>
          <p:spPr>
            <a:xfrm>
              <a:off x="7795217" y="3633824"/>
              <a:ext cx="18203" cy="64293"/>
            </a:xfrm>
            <a:custGeom>
              <a:avLst/>
              <a:gdLst/>
              <a:ahLst/>
              <a:cxnLst/>
              <a:rect l="l" t="t" r="r" b="b"/>
              <a:pathLst>
                <a:path w="250" h="883" extrusionOk="0">
                  <a:moveTo>
                    <a:pt x="125" y="1"/>
                  </a:moveTo>
                  <a:cubicBezTo>
                    <a:pt x="88" y="1"/>
                    <a:pt x="50" y="25"/>
                    <a:pt x="45" y="75"/>
                  </a:cubicBezTo>
                  <a:cubicBezTo>
                    <a:pt x="28" y="326"/>
                    <a:pt x="0" y="565"/>
                    <a:pt x="35" y="816"/>
                  </a:cubicBezTo>
                  <a:cubicBezTo>
                    <a:pt x="42" y="860"/>
                    <a:pt x="83" y="882"/>
                    <a:pt x="125" y="882"/>
                  </a:cubicBezTo>
                  <a:cubicBezTo>
                    <a:pt x="166" y="882"/>
                    <a:pt x="207" y="860"/>
                    <a:pt x="212" y="816"/>
                  </a:cubicBezTo>
                  <a:cubicBezTo>
                    <a:pt x="249" y="565"/>
                    <a:pt x="222" y="326"/>
                    <a:pt x="205" y="75"/>
                  </a:cubicBezTo>
                  <a:cubicBezTo>
                    <a:pt x="200" y="25"/>
                    <a:pt x="162" y="1"/>
                    <a:pt x="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3;p31">
              <a:extLst>
                <a:ext uri="{FF2B5EF4-FFF2-40B4-BE49-F238E27FC236}">
                  <a16:creationId xmlns:a16="http://schemas.microsoft.com/office/drawing/2014/main" xmlns="" id="{3ED79B3E-ACBB-400D-802A-456941CC17A3}"/>
                </a:ext>
              </a:extLst>
            </p:cNvPr>
            <p:cNvSpPr/>
            <p:nvPr/>
          </p:nvSpPr>
          <p:spPr>
            <a:xfrm>
              <a:off x="7989045" y="3588899"/>
              <a:ext cx="25776" cy="68371"/>
            </a:xfrm>
            <a:custGeom>
              <a:avLst/>
              <a:gdLst/>
              <a:ahLst/>
              <a:cxnLst/>
              <a:rect l="l" t="t" r="r" b="b"/>
              <a:pathLst>
                <a:path w="354" h="939" extrusionOk="0">
                  <a:moveTo>
                    <a:pt x="103" y="0"/>
                  </a:moveTo>
                  <a:cubicBezTo>
                    <a:pt x="50" y="0"/>
                    <a:pt x="0" y="42"/>
                    <a:pt x="17" y="113"/>
                  </a:cubicBezTo>
                  <a:cubicBezTo>
                    <a:pt x="71" y="361"/>
                    <a:pt x="30" y="610"/>
                    <a:pt x="40" y="862"/>
                  </a:cubicBezTo>
                  <a:cubicBezTo>
                    <a:pt x="42" y="910"/>
                    <a:pt x="80" y="939"/>
                    <a:pt x="120" y="939"/>
                  </a:cubicBezTo>
                  <a:cubicBezTo>
                    <a:pt x="144" y="939"/>
                    <a:pt x="170" y="927"/>
                    <a:pt x="187" y="902"/>
                  </a:cubicBezTo>
                  <a:cubicBezTo>
                    <a:pt x="353" y="640"/>
                    <a:pt x="306" y="341"/>
                    <a:pt x="193" y="62"/>
                  </a:cubicBezTo>
                  <a:cubicBezTo>
                    <a:pt x="175" y="20"/>
                    <a:pt x="138" y="0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4;p31">
              <a:extLst>
                <a:ext uri="{FF2B5EF4-FFF2-40B4-BE49-F238E27FC236}">
                  <a16:creationId xmlns:a16="http://schemas.microsoft.com/office/drawing/2014/main" xmlns="" id="{52BF1D21-2844-4366-B23F-8B1AE72CCE8B}"/>
                </a:ext>
              </a:extLst>
            </p:cNvPr>
            <p:cNvSpPr/>
            <p:nvPr/>
          </p:nvSpPr>
          <p:spPr>
            <a:xfrm>
              <a:off x="6847193" y="3559628"/>
              <a:ext cx="168707" cy="714291"/>
            </a:xfrm>
            <a:custGeom>
              <a:avLst/>
              <a:gdLst/>
              <a:ahLst/>
              <a:cxnLst/>
              <a:rect l="l" t="t" r="r" b="b"/>
              <a:pathLst>
                <a:path w="2317" h="9810" extrusionOk="0">
                  <a:moveTo>
                    <a:pt x="2286" y="1"/>
                  </a:moveTo>
                  <a:cubicBezTo>
                    <a:pt x="2276" y="1"/>
                    <a:pt x="2266" y="6"/>
                    <a:pt x="2262" y="18"/>
                  </a:cubicBezTo>
                  <a:cubicBezTo>
                    <a:pt x="1654" y="1611"/>
                    <a:pt x="1180" y="3258"/>
                    <a:pt x="786" y="4918"/>
                  </a:cubicBezTo>
                  <a:cubicBezTo>
                    <a:pt x="415" y="6496"/>
                    <a:pt x="68" y="8140"/>
                    <a:pt x="0" y="9766"/>
                  </a:cubicBezTo>
                  <a:cubicBezTo>
                    <a:pt x="0" y="9794"/>
                    <a:pt x="25" y="9810"/>
                    <a:pt x="49" y="9810"/>
                  </a:cubicBezTo>
                  <a:cubicBezTo>
                    <a:pt x="69" y="9810"/>
                    <a:pt x="88" y="9799"/>
                    <a:pt x="92" y="9776"/>
                  </a:cubicBezTo>
                  <a:cubicBezTo>
                    <a:pt x="450" y="8150"/>
                    <a:pt x="629" y="6490"/>
                    <a:pt x="1004" y="4863"/>
                  </a:cubicBezTo>
                  <a:cubicBezTo>
                    <a:pt x="1375" y="3237"/>
                    <a:pt x="1882" y="1645"/>
                    <a:pt x="2310" y="32"/>
                  </a:cubicBezTo>
                  <a:cubicBezTo>
                    <a:pt x="2316" y="13"/>
                    <a:pt x="2301" y="1"/>
                    <a:pt x="2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5;p31">
              <a:extLst>
                <a:ext uri="{FF2B5EF4-FFF2-40B4-BE49-F238E27FC236}">
                  <a16:creationId xmlns:a16="http://schemas.microsoft.com/office/drawing/2014/main" xmlns="" id="{4899CBE4-7CE5-419D-845F-FE9C5C23EF70}"/>
                </a:ext>
              </a:extLst>
            </p:cNvPr>
            <p:cNvSpPr/>
            <p:nvPr/>
          </p:nvSpPr>
          <p:spPr>
            <a:xfrm>
              <a:off x="5860724" y="3649334"/>
              <a:ext cx="20897" cy="65240"/>
            </a:xfrm>
            <a:custGeom>
              <a:avLst/>
              <a:gdLst/>
              <a:ahLst/>
              <a:cxnLst/>
              <a:rect l="l" t="t" r="r" b="b"/>
              <a:pathLst>
                <a:path w="287" h="896" extrusionOk="0">
                  <a:moveTo>
                    <a:pt x="143" y="1"/>
                  </a:moveTo>
                  <a:cubicBezTo>
                    <a:pt x="101" y="1"/>
                    <a:pt x="60" y="28"/>
                    <a:pt x="58" y="82"/>
                  </a:cubicBezTo>
                  <a:cubicBezTo>
                    <a:pt x="48" y="321"/>
                    <a:pt x="0" y="593"/>
                    <a:pt x="48" y="825"/>
                  </a:cubicBezTo>
                  <a:cubicBezTo>
                    <a:pt x="58" y="872"/>
                    <a:pt x="100" y="896"/>
                    <a:pt x="143" y="896"/>
                  </a:cubicBezTo>
                  <a:cubicBezTo>
                    <a:pt x="186" y="896"/>
                    <a:pt x="228" y="872"/>
                    <a:pt x="239" y="825"/>
                  </a:cubicBezTo>
                  <a:cubicBezTo>
                    <a:pt x="286" y="593"/>
                    <a:pt x="239" y="321"/>
                    <a:pt x="228" y="82"/>
                  </a:cubicBezTo>
                  <a:cubicBezTo>
                    <a:pt x="226" y="28"/>
                    <a:pt x="185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6;p31">
              <a:extLst>
                <a:ext uri="{FF2B5EF4-FFF2-40B4-BE49-F238E27FC236}">
                  <a16:creationId xmlns:a16="http://schemas.microsoft.com/office/drawing/2014/main" xmlns="" id="{C42D35A6-07CD-4DEC-ACD5-E59AE5C199EF}"/>
                </a:ext>
              </a:extLst>
            </p:cNvPr>
            <p:cNvSpPr/>
            <p:nvPr/>
          </p:nvSpPr>
          <p:spPr>
            <a:xfrm>
              <a:off x="5955599" y="3683264"/>
              <a:ext cx="15655" cy="41503"/>
            </a:xfrm>
            <a:custGeom>
              <a:avLst/>
              <a:gdLst/>
              <a:ahLst/>
              <a:cxnLst/>
              <a:rect l="l" t="t" r="r" b="b"/>
              <a:pathLst>
                <a:path w="215" h="570" extrusionOk="0">
                  <a:moveTo>
                    <a:pt x="107" y="0"/>
                  </a:moveTo>
                  <a:cubicBezTo>
                    <a:pt x="79" y="0"/>
                    <a:pt x="51" y="20"/>
                    <a:pt x="48" y="59"/>
                  </a:cubicBezTo>
                  <a:cubicBezTo>
                    <a:pt x="38" y="202"/>
                    <a:pt x="0" y="376"/>
                    <a:pt x="38" y="519"/>
                  </a:cubicBezTo>
                  <a:cubicBezTo>
                    <a:pt x="46" y="552"/>
                    <a:pt x="77" y="569"/>
                    <a:pt x="107" y="569"/>
                  </a:cubicBezTo>
                  <a:cubicBezTo>
                    <a:pt x="138" y="569"/>
                    <a:pt x="169" y="552"/>
                    <a:pt x="177" y="519"/>
                  </a:cubicBezTo>
                  <a:cubicBezTo>
                    <a:pt x="214" y="376"/>
                    <a:pt x="177" y="202"/>
                    <a:pt x="167" y="59"/>
                  </a:cubicBezTo>
                  <a:cubicBezTo>
                    <a:pt x="164" y="20"/>
                    <a:pt x="136" y="0"/>
                    <a:pt x="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07;p31">
              <a:extLst>
                <a:ext uri="{FF2B5EF4-FFF2-40B4-BE49-F238E27FC236}">
                  <a16:creationId xmlns:a16="http://schemas.microsoft.com/office/drawing/2014/main" xmlns="" id="{80D6F21A-D41C-4458-A569-3DB4573B96FB}"/>
                </a:ext>
              </a:extLst>
            </p:cNvPr>
            <p:cNvSpPr/>
            <p:nvPr/>
          </p:nvSpPr>
          <p:spPr>
            <a:xfrm>
              <a:off x="5924363" y="3883864"/>
              <a:ext cx="13980" cy="45435"/>
            </a:xfrm>
            <a:custGeom>
              <a:avLst/>
              <a:gdLst/>
              <a:ahLst/>
              <a:cxnLst/>
              <a:rect l="l" t="t" r="r" b="b"/>
              <a:pathLst>
                <a:path w="192" h="624" extrusionOk="0">
                  <a:moveTo>
                    <a:pt x="96" y="0"/>
                  </a:moveTo>
                  <a:cubicBezTo>
                    <a:pt x="68" y="0"/>
                    <a:pt x="40" y="19"/>
                    <a:pt x="38" y="56"/>
                  </a:cubicBezTo>
                  <a:cubicBezTo>
                    <a:pt x="31" y="145"/>
                    <a:pt x="28" y="234"/>
                    <a:pt x="21" y="325"/>
                  </a:cubicBezTo>
                  <a:cubicBezTo>
                    <a:pt x="18" y="407"/>
                    <a:pt x="1" y="492"/>
                    <a:pt x="28" y="570"/>
                  </a:cubicBezTo>
                  <a:cubicBezTo>
                    <a:pt x="38" y="606"/>
                    <a:pt x="67" y="624"/>
                    <a:pt x="96" y="624"/>
                  </a:cubicBezTo>
                  <a:cubicBezTo>
                    <a:pt x="125" y="624"/>
                    <a:pt x="154" y="606"/>
                    <a:pt x="164" y="570"/>
                  </a:cubicBezTo>
                  <a:cubicBezTo>
                    <a:pt x="191" y="492"/>
                    <a:pt x="174" y="403"/>
                    <a:pt x="171" y="325"/>
                  </a:cubicBezTo>
                  <a:cubicBezTo>
                    <a:pt x="164" y="234"/>
                    <a:pt x="161" y="145"/>
                    <a:pt x="153" y="56"/>
                  </a:cubicBezTo>
                  <a:cubicBezTo>
                    <a:pt x="152" y="19"/>
                    <a:pt x="124" y="0"/>
                    <a:pt x="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08;p31">
              <a:extLst>
                <a:ext uri="{FF2B5EF4-FFF2-40B4-BE49-F238E27FC236}">
                  <a16:creationId xmlns:a16="http://schemas.microsoft.com/office/drawing/2014/main" xmlns="" id="{D5D08216-3CC1-4091-A78B-5C7340E8D6F1}"/>
                </a:ext>
              </a:extLst>
            </p:cNvPr>
            <p:cNvSpPr/>
            <p:nvPr/>
          </p:nvSpPr>
          <p:spPr>
            <a:xfrm>
              <a:off x="7145944" y="1343351"/>
              <a:ext cx="1510714" cy="1392466"/>
            </a:xfrm>
            <a:custGeom>
              <a:avLst/>
              <a:gdLst/>
              <a:ahLst/>
              <a:cxnLst/>
              <a:rect l="l" t="t" r="r" b="b"/>
              <a:pathLst>
                <a:path w="20748" h="19124" extrusionOk="0">
                  <a:moveTo>
                    <a:pt x="9265" y="0"/>
                  </a:moveTo>
                  <a:cubicBezTo>
                    <a:pt x="8349" y="0"/>
                    <a:pt x="7466" y="137"/>
                    <a:pt x="6839" y="370"/>
                  </a:cubicBezTo>
                  <a:cubicBezTo>
                    <a:pt x="5651" y="812"/>
                    <a:pt x="4396" y="1608"/>
                    <a:pt x="3665" y="2642"/>
                  </a:cubicBezTo>
                  <a:cubicBezTo>
                    <a:pt x="2936" y="3680"/>
                    <a:pt x="2450" y="4902"/>
                    <a:pt x="1943" y="6062"/>
                  </a:cubicBezTo>
                  <a:cubicBezTo>
                    <a:pt x="1334" y="7464"/>
                    <a:pt x="1028" y="8872"/>
                    <a:pt x="538" y="10318"/>
                  </a:cubicBezTo>
                  <a:cubicBezTo>
                    <a:pt x="252" y="11169"/>
                    <a:pt x="1" y="12046"/>
                    <a:pt x="24" y="12945"/>
                  </a:cubicBezTo>
                  <a:cubicBezTo>
                    <a:pt x="78" y="14948"/>
                    <a:pt x="1552" y="16701"/>
                    <a:pt x="3314" y="17657"/>
                  </a:cubicBezTo>
                  <a:cubicBezTo>
                    <a:pt x="5080" y="18616"/>
                    <a:pt x="6366" y="18936"/>
                    <a:pt x="8751" y="19123"/>
                  </a:cubicBezTo>
                  <a:cubicBezTo>
                    <a:pt x="12133" y="18973"/>
                    <a:pt x="15630" y="18797"/>
                    <a:pt x="18672" y="17303"/>
                  </a:cubicBezTo>
                  <a:cubicBezTo>
                    <a:pt x="19030" y="17129"/>
                    <a:pt x="19383" y="16932"/>
                    <a:pt x="19649" y="16636"/>
                  </a:cubicBezTo>
                  <a:cubicBezTo>
                    <a:pt x="19961" y="16286"/>
                    <a:pt x="20125" y="15826"/>
                    <a:pt x="20241" y="15367"/>
                  </a:cubicBezTo>
                  <a:cubicBezTo>
                    <a:pt x="20748" y="13359"/>
                    <a:pt x="20462" y="11227"/>
                    <a:pt x="19900" y="9233"/>
                  </a:cubicBezTo>
                  <a:cubicBezTo>
                    <a:pt x="19080" y="6313"/>
                    <a:pt x="17566" y="3446"/>
                    <a:pt x="15028" y="1792"/>
                  </a:cubicBezTo>
                  <a:cubicBezTo>
                    <a:pt x="13474" y="778"/>
                    <a:pt x="12518" y="574"/>
                    <a:pt x="10718" y="121"/>
                  </a:cubicBezTo>
                  <a:cubicBezTo>
                    <a:pt x="10247" y="39"/>
                    <a:pt x="9752" y="0"/>
                    <a:pt x="9265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09;p31">
              <a:extLst>
                <a:ext uri="{FF2B5EF4-FFF2-40B4-BE49-F238E27FC236}">
                  <a16:creationId xmlns:a16="http://schemas.microsoft.com/office/drawing/2014/main" xmlns="" id="{E7B95E88-5AA7-4615-9867-C867AC02854A}"/>
                </a:ext>
              </a:extLst>
            </p:cNvPr>
            <p:cNvSpPr/>
            <p:nvPr/>
          </p:nvSpPr>
          <p:spPr>
            <a:xfrm>
              <a:off x="7308463" y="1451114"/>
              <a:ext cx="1019957" cy="1523238"/>
            </a:xfrm>
            <a:custGeom>
              <a:avLst/>
              <a:gdLst/>
              <a:ahLst/>
              <a:cxnLst/>
              <a:rect l="l" t="t" r="r" b="b"/>
              <a:pathLst>
                <a:path w="14008" h="20920" extrusionOk="0">
                  <a:moveTo>
                    <a:pt x="6266" y="0"/>
                  </a:moveTo>
                  <a:cubicBezTo>
                    <a:pt x="4944" y="0"/>
                    <a:pt x="3676" y="772"/>
                    <a:pt x="2844" y="1815"/>
                  </a:cubicBezTo>
                  <a:cubicBezTo>
                    <a:pt x="1936" y="2952"/>
                    <a:pt x="1470" y="4374"/>
                    <a:pt x="1126" y="5790"/>
                  </a:cubicBezTo>
                  <a:cubicBezTo>
                    <a:pt x="405" y="8770"/>
                    <a:pt x="0" y="11863"/>
                    <a:pt x="1623" y="14496"/>
                  </a:cubicBezTo>
                  <a:cubicBezTo>
                    <a:pt x="1946" y="15020"/>
                    <a:pt x="2684" y="15687"/>
                    <a:pt x="3253" y="15912"/>
                  </a:cubicBezTo>
                  <a:cubicBezTo>
                    <a:pt x="3640" y="16061"/>
                    <a:pt x="3760" y="16143"/>
                    <a:pt x="4141" y="16245"/>
                  </a:cubicBezTo>
                  <a:lnTo>
                    <a:pt x="4141" y="16384"/>
                  </a:lnTo>
                  <a:cubicBezTo>
                    <a:pt x="4066" y="17334"/>
                    <a:pt x="3954" y="18133"/>
                    <a:pt x="3984" y="19085"/>
                  </a:cubicBezTo>
                  <a:cubicBezTo>
                    <a:pt x="3995" y="19453"/>
                    <a:pt x="4019" y="19838"/>
                    <a:pt x="4192" y="20161"/>
                  </a:cubicBezTo>
                  <a:cubicBezTo>
                    <a:pt x="4451" y="20650"/>
                    <a:pt x="5015" y="20920"/>
                    <a:pt x="5568" y="20920"/>
                  </a:cubicBezTo>
                  <a:cubicBezTo>
                    <a:pt x="5604" y="20920"/>
                    <a:pt x="5640" y="20918"/>
                    <a:pt x="5675" y="20916"/>
                  </a:cubicBezTo>
                  <a:cubicBezTo>
                    <a:pt x="6261" y="20879"/>
                    <a:pt x="6801" y="20569"/>
                    <a:pt x="7227" y="20167"/>
                  </a:cubicBezTo>
                  <a:cubicBezTo>
                    <a:pt x="7655" y="19766"/>
                    <a:pt x="7808" y="19715"/>
                    <a:pt x="8132" y="19228"/>
                  </a:cubicBezTo>
                  <a:lnTo>
                    <a:pt x="8234" y="19045"/>
                  </a:lnTo>
                  <a:cubicBezTo>
                    <a:pt x="8309" y="18898"/>
                    <a:pt x="8183" y="17256"/>
                    <a:pt x="8216" y="16422"/>
                  </a:cubicBezTo>
                  <a:cubicBezTo>
                    <a:pt x="9530" y="16191"/>
                    <a:pt x="10826" y="15173"/>
                    <a:pt x="11258" y="13891"/>
                  </a:cubicBezTo>
                  <a:cubicBezTo>
                    <a:pt x="11374" y="13982"/>
                    <a:pt x="11585" y="14104"/>
                    <a:pt x="11704" y="14129"/>
                  </a:cubicBezTo>
                  <a:cubicBezTo>
                    <a:pt x="11776" y="14143"/>
                    <a:pt x="11849" y="14150"/>
                    <a:pt x="11921" y="14150"/>
                  </a:cubicBezTo>
                  <a:cubicBezTo>
                    <a:pt x="12323" y="14150"/>
                    <a:pt x="12713" y="13941"/>
                    <a:pt x="13041" y="13693"/>
                  </a:cubicBezTo>
                  <a:cubicBezTo>
                    <a:pt x="13456" y="13380"/>
                    <a:pt x="13701" y="12986"/>
                    <a:pt x="13827" y="12482"/>
                  </a:cubicBezTo>
                  <a:cubicBezTo>
                    <a:pt x="14007" y="11768"/>
                    <a:pt x="13780" y="11029"/>
                    <a:pt x="13246" y="10645"/>
                  </a:cubicBezTo>
                  <a:cubicBezTo>
                    <a:pt x="12863" y="10368"/>
                    <a:pt x="12447" y="10258"/>
                    <a:pt x="12001" y="10258"/>
                  </a:cubicBezTo>
                  <a:cubicBezTo>
                    <a:pt x="11849" y="10258"/>
                    <a:pt x="11692" y="10271"/>
                    <a:pt x="11533" y="10294"/>
                  </a:cubicBezTo>
                  <a:lnTo>
                    <a:pt x="11533" y="10294"/>
                  </a:lnTo>
                  <a:cubicBezTo>
                    <a:pt x="11912" y="7809"/>
                    <a:pt x="11677" y="5233"/>
                    <a:pt x="10854" y="2856"/>
                  </a:cubicBezTo>
                  <a:cubicBezTo>
                    <a:pt x="10680" y="2353"/>
                    <a:pt x="10473" y="1846"/>
                    <a:pt x="10115" y="1455"/>
                  </a:cubicBezTo>
                  <a:cubicBezTo>
                    <a:pt x="9809" y="1118"/>
                    <a:pt x="9408" y="884"/>
                    <a:pt x="8996" y="693"/>
                  </a:cubicBezTo>
                  <a:cubicBezTo>
                    <a:pt x="8145" y="295"/>
                    <a:pt x="7220" y="60"/>
                    <a:pt x="6284" y="3"/>
                  </a:cubicBezTo>
                  <a:lnTo>
                    <a:pt x="6284" y="3"/>
                  </a:lnTo>
                  <a:lnTo>
                    <a:pt x="6618" y="19"/>
                  </a:lnTo>
                  <a:cubicBezTo>
                    <a:pt x="6500" y="7"/>
                    <a:pt x="6383" y="0"/>
                    <a:pt x="6266" y="0"/>
                  </a:cubicBezTo>
                  <a:close/>
                </a:path>
              </a:pathLst>
            </a:custGeom>
            <a:solidFill>
              <a:srgbClr val="C7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10;p31">
              <a:extLst>
                <a:ext uri="{FF2B5EF4-FFF2-40B4-BE49-F238E27FC236}">
                  <a16:creationId xmlns:a16="http://schemas.microsoft.com/office/drawing/2014/main" xmlns="" id="{628272FC-3F37-4CD6-BB77-8F1A1F5E11DC}"/>
                </a:ext>
              </a:extLst>
            </p:cNvPr>
            <p:cNvSpPr/>
            <p:nvPr/>
          </p:nvSpPr>
          <p:spPr>
            <a:xfrm>
              <a:off x="7373849" y="1407864"/>
              <a:ext cx="1018210" cy="800501"/>
            </a:xfrm>
            <a:custGeom>
              <a:avLst/>
              <a:gdLst/>
              <a:ahLst/>
              <a:cxnLst/>
              <a:rect l="l" t="t" r="r" b="b"/>
              <a:pathLst>
                <a:path w="13984" h="10994" extrusionOk="0">
                  <a:moveTo>
                    <a:pt x="307" y="5832"/>
                  </a:moveTo>
                  <a:cubicBezTo>
                    <a:pt x="171" y="6287"/>
                    <a:pt x="66" y="6817"/>
                    <a:pt x="0" y="7435"/>
                  </a:cubicBezTo>
                  <a:lnTo>
                    <a:pt x="307" y="5832"/>
                  </a:lnTo>
                  <a:close/>
                  <a:moveTo>
                    <a:pt x="5512" y="1"/>
                  </a:moveTo>
                  <a:cubicBezTo>
                    <a:pt x="4991" y="1"/>
                    <a:pt x="4460" y="8"/>
                    <a:pt x="3957" y="154"/>
                  </a:cubicBezTo>
                  <a:cubicBezTo>
                    <a:pt x="3593" y="259"/>
                    <a:pt x="3256" y="437"/>
                    <a:pt x="2923" y="620"/>
                  </a:cubicBezTo>
                  <a:cubicBezTo>
                    <a:pt x="2549" y="824"/>
                    <a:pt x="2181" y="1035"/>
                    <a:pt x="1821" y="1253"/>
                  </a:cubicBezTo>
                  <a:cubicBezTo>
                    <a:pt x="1640" y="1358"/>
                    <a:pt x="1460" y="1470"/>
                    <a:pt x="1321" y="1630"/>
                  </a:cubicBezTo>
                  <a:cubicBezTo>
                    <a:pt x="1188" y="1784"/>
                    <a:pt x="1103" y="1974"/>
                    <a:pt x="1024" y="2164"/>
                  </a:cubicBezTo>
                  <a:cubicBezTo>
                    <a:pt x="759" y="2808"/>
                    <a:pt x="561" y="3478"/>
                    <a:pt x="436" y="4162"/>
                  </a:cubicBezTo>
                  <a:cubicBezTo>
                    <a:pt x="402" y="4336"/>
                    <a:pt x="388" y="4553"/>
                    <a:pt x="531" y="4659"/>
                  </a:cubicBezTo>
                  <a:lnTo>
                    <a:pt x="307" y="5832"/>
                  </a:lnTo>
                  <a:lnTo>
                    <a:pt x="307" y="5832"/>
                  </a:lnTo>
                  <a:cubicBezTo>
                    <a:pt x="1106" y="3161"/>
                    <a:pt x="2971" y="3093"/>
                    <a:pt x="4073" y="2947"/>
                  </a:cubicBezTo>
                  <a:cubicBezTo>
                    <a:pt x="4311" y="2916"/>
                    <a:pt x="4551" y="2900"/>
                    <a:pt x="4791" y="2900"/>
                  </a:cubicBezTo>
                  <a:cubicBezTo>
                    <a:pt x="5855" y="2900"/>
                    <a:pt x="6920" y="3207"/>
                    <a:pt x="7805" y="3797"/>
                  </a:cubicBezTo>
                  <a:cubicBezTo>
                    <a:pt x="8081" y="3985"/>
                    <a:pt x="8336" y="4193"/>
                    <a:pt x="8584" y="4414"/>
                  </a:cubicBezTo>
                  <a:cubicBezTo>
                    <a:pt x="8857" y="4655"/>
                    <a:pt x="9122" y="4907"/>
                    <a:pt x="9350" y="5190"/>
                  </a:cubicBezTo>
                  <a:cubicBezTo>
                    <a:pt x="9976" y="5975"/>
                    <a:pt x="10289" y="6976"/>
                    <a:pt x="10398" y="7973"/>
                  </a:cubicBezTo>
                  <a:cubicBezTo>
                    <a:pt x="10510" y="8973"/>
                    <a:pt x="10432" y="9983"/>
                    <a:pt x="10357" y="10983"/>
                  </a:cubicBezTo>
                  <a:lnTo>
                    <a:pt x="10408" y="10994"/>
                  </a:lnTo>
                  <a:cubicBezTo>
                    <a:pt x="11172" y="10677"/>
                    <a:pt x="12000" y="10514"/>
                    <a:pt x="12828" y="10514"/>
                  </a:cubicBezTo>
                  <a:cubicBezTo>
                    <a:pt x="13173" y="10514"/>
                    <a:pt x="13518" y="10542"/>
                    <a:pt x="13858" y="10599"/>
                  </a:cubicBezTo>
                  <a:cubicBezTo>
                    <a:pt x="13984" y="10116"/>
                    <a:pt x="13875" y="9606"/>
                    <a:pt x="13759" y="9119"/>
                  </a:cubicBezTo>
                  <a:cubicBezTo>
                    <a:pt x="13569" y="8337"/>
                    <a:pt x="13354" y="7561"/>
                    <a:pt x="13113" y="6792"/>
                  </a:cubicBezTo>
                  <a:cubicBezTo>
                    <a:pt x="12664" y="5369"/>
                    <a:pt x="12112" y="3961"/>
                    <a:pt x="11238" y="2753"/>
                  </a:cubicBezTo>
                  <a:cubicBezTo>
                    <a:pt x="10364" y="1542"/>
                    <a:pt x="9132" y="545"/>
                    <a:pt x="7683" y="192"/>
                  </a:cubicBezTo>
                  <a:cubicBezTo>
                    <a:pt x="6975" y="18"/>
                    <a:pt x="6241" y="5"/>
                    <a:pt x="5512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1;p31">
              <a:extLst>
                <a:ext uri="{FF2B5EF4-FFF2-40B4-BE49-F238E27FC236}">
                  <a16:creationId xmlns:a16="http://schemas.microsoft.com/office/drawing/2014/main" xmlns="" id="{992F686B-BB4F-4282-B0DC-D6A60D42CE13}"/>
                </a:ext>
              </a:extLst>
            </p:cNvPr>
            <p:cNvSpPr/>
            <p:nvPr/>
          </p:nvSpPr>
          <p:spPr>
            <a:xfrm>
              <a:off x="7661169" y="1807460"/>
              <a:ext cx="395226" cy="395445"/>
            </a:xfrm>
            <a:custGeom>
              <a:avLst/>
              <a:gdLst/>
              <a:ahLst/>
              <a:cxnLst/>
              <a:rect l="l" t="t" r="r" b="b"/>
              <a:pathLst>
                <a:path w="5428" h="5431" extrusionOk="0">
                  <a:moveTo>
                    <a:pt x="2713" y="246"/>
                  </a:moveTo>
                  <a:cubicBezTo>
                    <a:pt x="4074" y="246"/>
                    <a:pt x="5183" y="1355"/>
                    <a:pt x="5183" y="2716"/>
                  </a:cubicBezTo>
                  <a:cubicBezTo>
                    <a:pt x="5183" y="4077"/>
                    <a:pt x="4074" y="5182"/>
                    <a:pt x="2713" y="5182"/>
                  </a:cubicBezTo>
                  <a:cubicBezTo>
                    <a:pt x="1351" y="5182"/>
                    <a:pt x="246" y="4077"/>
                    <a:pt x="246" y="2716"/>
                  </a:cubicBezTo>
                  <a:cubicBezTo>
                    <a:pt x="246" y="1355"/>
                    <a:pt x="1351" y="246"/>
                    <a:pt x="2713" y="246"/>
                  </a:cubicBezTo>
                  <a:close/>
                  <a:moveTo>
                    <a:pt x="2713" y="1"/>
                  </a:moveTo>
                  <a:cubicBezTo>
                    <a:pt x="1216" y="1"/>
                    <a:pt x="1" y="1219"/>
                    <a:pt x="1" y="2716"/>
                  </a:cubicBezTo>
                  <a:cubicBezTo>
                    <a:pt x="1" y="4213"/>
                    <a:pt x="1216" y="5431"/>
                    <a:pt x="2713" y="5431"/>
                  </a:cubicBezTo>
                  <a:cubicBezTo>
                    <a:pt x="4209" y="5431"/>
                    <a:pt x="5428" y="4213"/>
                    <a:pt x="5428" y="2716"/>
                  </a:cubicBezTo>
                  <a:cubicBezTo>
                    <a:pt x="5428" y="1219"/>
                    <a:pt x="4209" y="1"/>
                    <a:pt x="2713" y="1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12;p31">
              <a:extLst>
                <a:ext uri="{FF2B5EF4-FFF2-40B4-BE49-F238E27FC236}">
                  <a16:creationId xmlns:a16="http://schemas.microsoft.com/office/drawing/2014/main" xmlns="" id="{9FEA9FA0-C270-4D9C-95CD-37646C528D25}"/>
                </a:ext>
              </a:extLst>
            </p:cNvPr>
            <p:cNvSpPr/>
            <p:nvPr/>
          </p:nvSpPr>
          <p:spPr>
            <a:xfrm>
              <a:off x="7279411" y="1837750"/>
              <a:ext cx="333336" cy="369159"/>
            </a:xfrm>
            <a:custGeom>
              <a:avLst/>
              <a:gdLst/>
              <a:ahLst/>
              <a:cxnLst/>
              <a:rect l="l" t="t" r="r" b="b"/>
              <a:pathLst>
                <a:path w="4578" h="5070" extrusionOk="0">
                  <a:moveTo>
                    <a:pt x="2291" y="217"/>
                  </a:moveTo>
                  <a:cubicBezTo>
                    <a:pt x="3430" y="217"/>
                    <a:pt x="4360" y="1259"/>
                    <a:pt x="4360" y="2535"/>
                  </a:cubicBezTo>
                  <a:cubicBezTo>
                    <a:pt x="4360" y="3810"/>
                    <a:pt x="3430" y="4848"/>
                    <a:pt x="2291" y="4848"/>
                  </a:cubicBezTo>
                  <a:cubicBezTo>
                    <a:pt x="1148" y="4848"/>
                    <a:pt x="222" y="3810"/>
                    <a:pt x="222" y="2535"/>
                  </a:cubicBezTo>
                  <a:cubicBezTo>
                    <a:pt x="222" y="1259"/>
                    <a:pt x="1148" y="217"/>
                    <a:pt x="2291" y="217"/>
                  </a:cubicBezTo>
                  <a:close/>
                  <a:moveTo>
                    <a:pt x="2291" y="0"/>
                  </a:moveTo>
                  <a:cubicBezTo>
                    <a:pt x="1029" y="0"/>
                    <a:pt x="1" y="1136"/>
                    <a:pt x="1" y="2535"/>
                  </a:cubicBezTo>
                  <a:cubicBezTo>
                    <a:pt x="1" y="3933"/>
                    <a:pt x="1029" y="5069"/>
                    <a:pt x="2291" y="5069"/>
                  </a:cubicBezTo>
                  <a:cubicBezTo>
                    <a:pt x="3553" y="5069"/>
                    <a:pt x="4578" y="3933"/>
                    <a:pt x="4578" y="2535"/>
                  </a:cubicBezTo>
                  <a:cubicBezTo>
                    <a:pt x="4578" y="1136"/>
                    <a:pt x="3553" y="0"/>
                    <a:pt x="2291" y="0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13;p31">
              <a:extLst>
                <a:ext uri="{FF2B5EF4-FFF2-40B4-BE49-F238E27FC236}">
                  <a16:creationId xmlns:a16="http://schemas.microsoft.com/office/drawing/2014/main" xmlns="" id="{20F6A7E3-1589-45EA-B1D6-729F9F7B9A9F}"/>
                </a:ext>
              </a:extLst>
            </p:cNvPr>
            <p:cNvSpPr/>
            <p:nvPr/>
          </p:nvSpPr>
          <p:spPr>
            <a:xfrm>
              <a:off x="7840070" y="1989347"/>
              <a:ext cx="70410" cy="68953"/>
            </a:xfrm>
            <a:custGeom>
              <a:avLst/>
              <a:gdLst/>
              <a:ahLst/>
              <a:cxnLst/>
              <a:rect l="l" t="t" r="r" b="b"/>
              <a:pathLst>
                <a:path w="967" h="947" extrusionOk="0">
                  <a:moveTo>
                    <a:pt x="481" y="0"/>
                  </a:moveTo>
                  <a:cubicBezTo>
                    <a:pt x="228" y="0"/>
                    <a:pt x="21" y="200"/>
                    <a:pt x="11" y="456"/>
                  </a:cubicBezTo>
                  <a:cubicBezTo>
                    <a:pt x="1" y="718"/>
                    <a:pt x="205" y="935"/>
                    <a:pt x="466" y="946"/>
                  </a:cubicBezTo>
                  <a:cubicBezTo>
                    <a:pt x="472" y="946"/>
                    <a:pt x="478" y="946"/>
                    <a:pt x="484" y="946"/>
                  </a:cubicBezTo>
                  <a:cubicBezTo>
                    <a:pt x="738" y="946"/>
                    <a:pt x="947" y="746"/>
                    <a:pt x="956" y="490"/>
                  </a:cubicBezTo>
                  <a:cubicBezTo>
                    <a:pt x="967" y="228"/>
                    <a:pt x="763" y="10"/>
                    <a:pt x="501" y="0"/>
                  </a:cubicBezTo>
                  <a:cubicBezTo>
                    <a:pt x="494" y="0"/>
                    <a:pt x="488" y="0"/>
                    <a:pt x="48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14;p31">
              <a:extLst>
                <a:ext uri="{FF2B5EF4-FFF2-40B4-BE49-F238E27FC236}">
                  <a16:creationId xmlns:a16="http://schemas.microsoft.com/office/drawing/2014/main" xmlns="" id="{6FB17606-05EE-4BFA-BA31-D758004D577A}"/>
                </a:ext>
              </a:extLst>
            </p:cNvPr>
            <p:cNvSpPr/>
            <p:nvPr/>
          </p:nvSpPr>
          <p:spPr>
            <a:xfrm>
              <a:off x="7469671" y="2001652"/>
              <a:ext cx="70264" cy="69026"/>
            </a:xfrm>
            <a:custGeom>
              <a:avLst/>
              <a:gdLst/>
              <a:ahLst/>
              <a:cxnLst/>
              <a:rect l="l" t="t" r="r" b="b"/>
              <a:pathLst>
                <a:path w="965" h="948" extrusionOk="0">
                  <a:moveTo>
                    <a:pt x="479" y="1"/>
                  </a:moveTo>
                  <a:cubicBezTo>
                    <a:pt x="228" y="1"/>
                    <a:pt x="18" y="201"/>
                    <a:pt x="8" y="457"/>
                  </a:cubicBezTo>
                  <a:cubicBezTo>
                    <a:pt x="1" y="719"/>
                    <a:pt x="205" y="937"/>
                    <a:pt x="464" y="947"/>
                  </a:cubicBezTo>
                  <a:cubicBezTo>
                    <a:pt x="470" y="947"/>
                    <a:pt x="477" y="947"/>
                    <a:pt x="483" y="947"/>
                  </a:cubicBezTo>
                  <a:cubicBezTo>
                    <a:pt x="737" y="947"/>
                    <a:pt x="947" y="747"/>
                    <a:pt x="954" y="491"/>
                  </a:cubicBezTo>
                  <a:cubicBezTo>
                    <a:pt x="964" y="229"/>
                    <a:pt x="760" y="11"/>
                    <a:pt x="498" y="1"/>
                  </a:cubicBezTo>
                  <a:cubicBezTo>
                    <a:pt x="492" y="1"/>
                    <a:pt x="485" y="1"/>
                    <a:pt x="47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15;p31">
              <a:extLst>
                <a:ext uri="{FF2B5EF4-FFF2-40B4-BE49-F238E27FC236}">
                  <a16:creationId xmlns:a16="http://schemas.microsoft.com/office/drawing/2014/main" xmlns="" id="{BA827F12-3A79-4851-BC11-FB7532A86112}"/>
                </a:ext>
              </a:extLst>
            </p:cNvPr>
            <p:cNvSpPr/>
            <p:nvPr/>
          </p:nvSpPr>
          <p:spPr>
            <a:xfrm>
              <a:off x="7561852" y="1828066"/>
              <a:ext cx="96185" cy="365446"/>
            </a:xfrm>
            <a:custGeom>
              <a:avLst/>
              <a:gdLst/>
              <a:ahLst/>
              <a:cxnLst/>
              <a:rect l="l" t="t" r="r" b="b"/>
              <a:pathLst>
                <a:path w="1321" h="5019" extrusionOk="0">
                  <a:moveTo>
                    <a:pt x="1321" y="0"/>
                  </a:moveTo>
                  <a:cubicBezTo>
                    <a:pt x="531" y="1415"/>
                    <a:pt x="76" y="3015"/>
                    <a:pt x="0" y="4634"/>
                  </a:cubicBezTo>
                  <a:lnTo>
                    <a:pt x="8" y="4661"/>
                  </a:lnTo>
                  <a:cubicBezTo>
                    <a:pt x="38" y="4743"/>
                    <a:pt x="127" y="4780"/>
                    <a:pt x="205" y="4815"/>
                  </a:cubicBezTo>
                  <a:cubicBezTo>
                    <a:pt x="375" y="4882"/>
                    <a:pt x="545" y="4951"/>
                    <a:pt x="712" y="5019"/>
                  </a:cubicBezTo>
                  <a:lnTo>
                    <a:pt x="1321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16;p31">
              <a:extLst>
                <a:ext uri="{FF2B5EF4-FFF2-40B4-BE49-F238E27FC236}">
                  <a16:creationId xmlns:a16="http://schemas.microsoft.com/office/drawing/2014/main" xmlns="" id="{99201D31-4FE4-49AE-8DDA-82D58BE94BFD}"/>
                </a:ext>
              </a:extLst>
            </p:cNvPr>
            <p:cNvSpPr/>
            <p:nvPr/>
          </p:nvSpPr>
          <p:spPr>
            <a:xfrm>
              <a:off x="7544013" y="1817436"/>
              <a:ext cx="127131" cy="383139"/>
            </a:xfrm>
            <a:custGeom>
              <a:avLst/>
              <a:gdLst/>
              <a:ahLst/>
              <a:cxnLst/>
              <a:rect l="l" t="t" r="r" b="b"/>
              <a:pathLst>
                <a:path w="1746" h="5262" extrusionOk="0">
                  <a:moveTo>
                    <a:pt x="1560" y="1"/>
                  </a:moveTo>
                  <a:cubicBezTo>
                    <a:pt x="1517" y="1"/>
                    <a:pt x="1473" y="22"/>
                    <a:pt x="1440" y="71"/>
                  </a:cubicBezTo>
                  <a:cubicBezTo>
                    <a:pt x="790" y="1088"/>
                    <a:pt x="419" y="2351"/>
                    <a:pt x="232" y="3535"/>
                  </a:cubicBezTo>
                  <a:cubicBezTo>
                    <a:pt x="178" y="3882"/>
                    <a:pt x="0" y="4518"/>
                    <a:pt x="137" y="4838"/>
                  </a:cubicBezTo>
                  <a:cubicBezTo>
                    <a:pt x="250" y="5103"/>
                    <a:pt x="708" y="5174"/>
                    <a:pt x="933" y="5256"/>
                  </a:cubicBezTo>
                  <a:cubicBezTo>
                    <a:pt x="943" y="5260"/>
                    <a:pt x="953" y="5261"/>
                    <a:pt x="962" y="5261"/>
                  </a:cubicBezTo>
                  <a:cubicBezTo>
                    <a:pt x="1048" y="5261"/>
                    <a:pt x="1097" y="5119"/>
                    <a:pt x="1008" y="5080"/>
                  </a:cubicBezTo>
                  <a:cubicBezTo>
                    <a:pt x="746" y="4967"/>
                    <a:pt x="566" y="4947"/>
                    <a:pt x="446" y="4702"/>
                  </a:cubicBezTo>
                  <a:cubicBezTo>
                    <a:pt x="327" y="4447"/>
                    <a:pt x="436" y="4117"/>
                    <a:pt x="477" y="3852"/>
                  </a:cubicBezTo>
                  <a:cubicBezTo>
                    <a:pt x="542" y="3450"/>
                    <a:pt x="617" y="3055"/>
                    <a:pt x="722" y="2664"/>
                  </a:cubicBezTo>
                  <a:cubicBezTo>
                    <a:pt x="950" y="1803"/>
                    <a:pt x="1327" y="1027"/>
                    <a:pt x="1692" y="221"/>
                  </a:cubicBezTo>
                  <a:cubicBezTo>
                    <a:pt x="1746" y="103"/>
                    <a:pt x="1655" y="1"/>
                    <a:pt x="1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17;p31">
              <a:extLst>
                <a:ext uri="{FF2B5EF4-FFF2-40B4-BE49-F238E27FC236}">
                  <a16:creationId xmlns:a16="http://schemas.microsoft.com/office/drawing/2014/main" xmlns="" id="{C8E8E168-EC17-430B-9CF2-06859E289D25}"/>
                </a:ext>
              </a:extLst>
            </p:cNvPr>
            <p:cNvSpPr/>
            <p:nvPr/>
          </p:nvSpPr>
          <p:spPr>
            <a:xfrm>
              <a:off x="7600515" y="2227518"/>
              <a:ext cx="121961" cy="74269"/>
            </a:xfrm>
            <a:custGeom>
              <a:avLst/>
              <a:gdLst/>
              <a:ahLst/>
              <a:cxnLst/>
              <a:rect l="l" t="t" r="r" b="b"/>
              <a:pathLst>
                <a:path w="1675" h="1020" extrusionOk="0">
                  <a:moveTo>
                    <a:pt x="1294" y="1"/>
                  </a:moveTo>
                  <a:cubicBezTo>
                    <a:pt x="1131" y="1"/>
                    <a:pt x="938" y="29"/>
                    <a:pt x="760" y="29"/>
                  </a:cubicBezTo>
                  <a:cubicBezTo>
                    <a:pt x="587" y="29"/>
                    <a:pt x="428" y="4"/>
                    <a:pt x="301" y="4"/>
                  </a:cubicBezTo>
                  <a:cubicBezTo>
                    <a:pt x="118" y="4"/>
                    <a:pt x="0" y="55"/>
                    <a:pt x="0" y="302"/>
                  </a:cubicBezTo>
                  <a:cubicBezTo>
                    <a:pt x="0" y="723"/>
                    <a:pt x="341" y="1020"/>
                    <a:pt x="760" y="1020"/>
                  </a:cubicBezTo>
                  <a:cubicBezTo>
                    <a:pt x="1178" y="1020"/>
                    <a:pt x="1674" y="713"/>
                    <a:pt x="1674" y="291"/>
                  </a:cubicBezTo>
                  <a:cubicBezTo>
                    <a:pt x="1674" y="52"/>
                    <a:pt x="1511" y="1"/>
                    <a:pt x="1294" y="1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18;p31">
              <a:extLst>
                <a:ext uri="{FF2B5EF4-FFF2-40B4-BE49-F238E27FC236}">
                  <a16:creationId xmlns:a16="http://schemas.microsoft.com/office/drawing/2014/main" xmlns="" id="{E1E76DB8-A28C-4357-B60D-CCD3D9E149F2}"/>
                </a:ext>
              </a:extLst>
            </p:cNvPr>
            <p:cNvSpPr/>
            <p:nvPr/>
          </p:nvSpPr>
          <p:spPr>
            <a:xfrm>
              <a:off x="8183965" y="2312199"/>
              <a:ext cx="84026" cy="83006"/>
            </a:xfrm>
            <a:custGeom>
              <a:avLst/>
              <a:gdLst/>
              <a:ahLst/>
              <a:cxnLst/>
              <a:rect l="l" t="t" r="r" b="b"/>
              <a:pathLst>
                <a:path w="1154" h="1140" extrusionOk="0">
                  <a:moveTo>
                    <a:pt x="1072" y="1"/>
                  </a:moveTo>
                  <a:cubicBezTo>
                    <a:pt x="1065" y="1"/>
                    <a:pt x="1056" y="2"/>
                    <a:pt x="1048" y="6"/>
                  </a:cubicBezTo>
                  <a:cubicBezTo>
                    <a:pt x="796" y="108"/>
                    <a:pt x="581" y="237"/>
                    <a:pt x="391" y="435"/>
                  </a:cubicBezTo>
                  <a:cubicBezTo>
                    <a:pt x="231" y="598"/>
                    <a:pt x="0" y="829"/>
                    <a:pt x="7" y="1071"/>
                  </a:cubicBezTo>
                  <a:cubicBezTo>
                    <a:pt x="9" y="1107"/>
                    <a:pt x="41" y="1140"/>
                    <a:pt x="76" y="1140"/>
                  </a:cubicBezTo>
                  <a:cubicBezTo>
                    <a:pt x="87" y="1140"/>
                    <a:pt x="98" y="1136"/>
                    <a:pt x="109" y="1129"/>
                  </a:cubicBezTo>
                  <a:cubicBezTo>
                    <a:pt x="289" y="1010"/>
                    <a:pt x="381" y="775"/>
                    <a:pt x="527" y="615"/>
                  </a:cubicBezTo>
                  <a:cubicBezTo>
                    <a:pt x="694" y="435"/>
                    <a:pt x="895" y="265"/>
                    <a:pt x="1102" y="125"/>
                  </a:cubicBezTo>
                  <a:cubicBezTo>
                    <a:pt x="1154" y="92"/>
                    <a:pt x="1130" y="1"/>
                    <a:pt x="10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19;p31">
              <a:extLst>
                <a:ext uri="{FF2B5EF4-FFF2-40B4-BE49-F238E27FC236}">
                  <a16:creationId xmlns:a16="http://schemas.microsoft.com/office/drawing/2014/main" xmlns="" id="{3D2334F9-033E-478D-93E7-432F60BB47F5}"/>
                </a:ext>
              </a:extLst>
            </p:cNvPr>
            <p:cNvSpPr/>
            <p:nvPr/>
          </p:nvSpPr>
          <p:spPr>
            <a:xfrm>
              <a:off x="7796673" y="4290305"/>
              <a:ext cx="1347323" cy="675627"/>
            </a:xfrm>
            <a:custGeom>
              <a:avLst/>
              <a:gdLst/>
              <a:ahLst/>
              <a:cxnLst/>
              <a:rect l="l" t="t" r="r" b="b"/>
              <a:pathLst>
                <a:path w="18504" h="9279" extrusionOk="0">
                  <a:moveTo>
                    <a:pt x="18455" y="0"/>
                  </a:moveTo>
                  <a:lnTo>
                    <a:pt x="9225" y="2055"/>
                  </a:lnTo>
                  <a:cubicBezTo>
                    <a:pt x="9220" y="2054"/>
                    <a:pt x="9215" y="2054"/>
                    <a:pt x="9211" y="2054"/>
                  </a:cubicBezTo>
                  <a:cubicBezTo>
                    <a:pt x="9169" y="2054"/>
                    <a:pt x="9130" y="2068"/>
                    <a:pt x="9096" y="2092"/>
                  </a:cubicBezTo>
                  <a:lnTo>
                    <a:pt x="216" y="4770"/>
                  </a:lnTo>
                  <a:cubicBezTo>
                    <a:pt x="52" y="4882"/>
                    <a:pt x="1" y="8700"/>
                    <a:pt x="202" y="8706"/>
                  </a:cubicBezTo>
                  <a:lnTo>
                    <a:pt x="13893" y="9278"/>
                  </a:lnTo>
                  <a:cubicBezTo>
                    <a:pt x="13897" y="9278"/>
                    <a:pt x="13900" y="9278"/>
                    <a:pt x="13904" y="9278"/>
                  </a:cubicBezTo>
                  <a:cubicBezTo>
                    <a:pt x="13955" y="9278"/>
                    <a:pt x="14004" y="9258"/>
                    <a:pt x="14042" y="9223"/>
                  </a:cubicBezTo>
                  <a:lnTo>
                    <a:pt x="18503" y="5083"/>
                  </a:lnTo>
                  <a:lnTo>
                    <a:pt x="18455" y="0"/>
                  </a:lnTo>
                  <a:close/>
                </a:path>
              </a:pathLst>
            </a:custGeom>
            <a:solidFill>
              <a:srgbClr val="F5F5F5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0;p31">
              <a:extLst>
                <a:ext uri="{FF2B5EF4-FFF2-40B4-BE49-F238E27FC236}">
                  <a16:creationId xmlns:a16="http://schemas.microsoft.com/office/drawing/2014/main" xmlns="" id="{E90FC39D-81A1-4CE1-9E3B-D2016CC69579}"/>
                </a:ext>
              </a:extLst>
            </p:cNvPr>
            <p:cNvSpPr/>
            <p:nvPr/>
          </p:nvSpPr>
          <p:spPr>
            <a:xfrm>
              <a:off x="7800460" y="4180722"/>
              <a:ext cx="1343536" cy="526070"/>
            </a:xfrm>
            <a:custGeom>
              <a:avLst/>
              <a:gdLst/>
              <a:ahLst/>
              <a:cxnLst/>
              <a:rect l="l" t="t" r="r" b="b"/>
              <a:pathLst>
                <a:path w="18452" h="7225" extrusionOk="0">
                  <a:moveTo>
                    <a:pt x="9284" y="0"/>
                  </a:moveTo>
                  <a:cubicBezTo>
                    <a:pt x="9242" y="0"/>
                    <a:pt x="9203" y="14"/>
                    <a:pt x="9169" y="39"/>
                  </a:cubicBezTo>
                  <a:lnTo>
                    <a:pt x="164" y="6275"/>
                  </a:lnTo>
                  <a:cubicBezTo>
                    <a:pt x="0" y="6387"/>
                    <a:pt x="75" y="6645"/>
                    <a:pt x="275" y="6653"/>
                  </a:cubicBezTo>
                  <a:lnTo>
                    <a:pt x="13967" y="7224"/>
                  </a:lnTo>
                  <a:cubicBezTo>
                    <a:pt x="14021" y="7224"/>
                    <a:pt x="14075" y="7207"/>
                    <a:pt x="14116" y="7166"/>
                  </a:cubicBezTo>
                  <a:lnTo>
                    <a:pt x="18451" y="3145"/>
                  </a:lnTo>
                  <a:lnTo>
                    <a:pt x="18451" y="494"/>
                  </a:lnTo>
                  <a:lnTo>
                    <a:pt x="9298" y="1"/>
                  </a:lnTo>
                  <a:cubicBezTo>
                    <a:pt x="9294" y="1"/>
                    <a:pt x="9289" y="0"/>
                    <a:pt x="92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1;p31">
              <a:extLst>
                <a:ext uri="{FF2B5EF4-FFF2-40B4-BE49-F238E27FC236}">
                  <a16:creationId xmlns:a16="http://schemas.microsoft.com/office/drawing/2014/main" xmlns="" id="{A264351D-74BC-4701-964B-E5102677AB08}"/>
                </a:ext>
              </a:extLst>
            </p:cNvPr>
            <p:cNvSpPr/>
            <p:nvPr/>
          </p:nvSpPr>
          <p:spPr>
            <a:xfrm>
              <a:off x="8817365" y="4409645"/>
              <a:ext cx="326637" cy="552283"/>
            </a:xfrm>
            <a:custGeom>
              <a:avLst/>
              <a:gdLst/>
              <a:ahLst/>
              <a:cxnLst/>
              <a:rect l="l" t="t" r="r" b="b"/>
              <a:pathLst>
                <a:path w="4486" h="7585" extrusionOk="0">
                  <a:moveTo>
                    <a:pt x="4485" y="1"/>
                  </a:moveTo>
                  <a:lnTo>
                    <a:pt x="1" y="4080"/>
                  </a:lnTo>
                  <a:lnTo>
                    <a:pt x="24" y="7584"/>
                  </a:lnTo>
                  <a:lnTo>
                    <a:pt x="4485" y="3444"/>
                  </a:lnTo>
                  <a:lnTo>
                    <a:pt x="4485" y="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2;p31">
              <a:extLst>
                <a:ext uri="{FF2B5EF4-FFF2-40B4-BE49-F238E27FC236}">
                  <a16:creationId xmlns:a16="http://schemas.microsoft.com/office/drawing/2014/main" xmlns="" id="{891422B6-9EDB-4AFB-885D-BFA047DE976F}"/>
                </a:ext>
              </a:extLst>
            </p:cNvPr>
            <p:cNvSpPr/>
            <p:nvPr/>
          </p:nvSpPr>
          <p:spPr>
            <a:xfrm>
              <a:off x="7855215" y="4733444"/>
              <a:ext cx="870328" cy="41722"/>
            </a:xfrm>
            <a:custGeom>
              <a:avLst/>
              <a:gdLst/>
              <a:ahLst/>
              <a:cxnLst/>
              <a:rect l="l" t="t" r="r" b="b"/>
              <a:pathLst>
                <a:path w="11953" h="573" extrusionOk="0">
                  <a:moveTo>
                    <a:pt x="75" y="1"/>
                  </a:moveTo>
                  <a:cubicBezTo>
                    <a:pt x="38" y="4"/>
                    <a:pt x="4" y="31"/>
                    <a:pt x="4" y="68"/>
                  </a:cubicBezTo>
                  <a:cubicBezTo>
                    <a:pt x="0" y="106"/>
                    <a:pt x="31" y="140"/>
                    <a:pt x="71" y="140"/>
                  </a:cubicBezTo>
                  <a:lnTo>
                    <a:pt x="11881" y="572"/>
                  </a:lnTo>
                  <a:cubicBezTo>
                    <a:pt x="11919" y="572"/>
                    <a:pt x="11952" y="541"/>
                    <a:pt x="11952" y="504"/>
                  </a:cubicBezTo>
                  <a:cubicBezTo>
                    <a:pt x="11952" y="463"/>
                    <a:pt x="11925" y="433"/>
                    <a:pt x="11884" y="429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3;p31">
              <a:extLst>
                <a:ext uri="{FF2B5EF4-FFF2-40B4-BE49-F238E27FC236}">
                  <a16:creationId xmlns:a16="http://schemas.microsoft.com/office/drawing/2014/main" xmlns="" id="{2B85D657-A9E1-4917-91BC-9A910A86E4D2}"/>
                </a:ext>
              </a:extLst>
            </p:cNvPr>
            <p:cNvSpPr/>
            <p:nvPr/>
          </p:nvSpPr>
          <p:spPr>
            <a:xfrm>
              <a:off x="7838614" y="4833489"/>
              <a:ext cx="470223" cy="31309"/>
            </a:xfrm>
            <a:custGeom>
              <a:avLst/>
              <a:gdLst/>
              <a:ahLst/>
              <a:cxnLst/>
              <a:rect l="l" t="t" r="r" b="b"/>
              <a:pathLst>
                <a:path w="6458" h="430" extrusionOk="0">
                  <a:moveTo>
                    <a:pt x="65" y="0"/>
                  </a:moveTo>
                  <a:cubicBezTo>
                    <a:pt x="29" y="0"/>
                    <a:pt x="3" y="31"/>
                    <a:pt x="0" y="65"/>
                  </a:cubicBezTo>
                  <a:cubicBezTo>
                    <a:pt x="0" y="106"/>
                    <a:pt x="27" y="137"/>
                    <a:pt x="68" y="141"/>
                  </a:cubicBezTo>
                  <a:lnTo>
                    <a:pt x="6383" y="430"/>
                  </a:lnTo>
                  <a:lnTo>
                    <a:pt x="6386" y="430"/>
                  </a:lnTo>
                  <a:cubicBezTo>
                    <a:pt x="6423" y="430"/>
                    <a:pt x="6454" y="399"/>
                    <a:pt x="6458" y="362"/>
                  </a:cubicBezTo>
                  <a:cubicBezTo>
                    <a:pt x="6458" y="324"/>
                    <a:pt x="6427" y="290"/>
                    <a:pt x="6390" y="290"/>
                  </a:cubicBezTo>
                  <a:lnTo>
                    <a:pt x="75" y="1"/>
                  </a:lnTo>
                  <a:cubicBezTo>
                    <a:pt x="71" y="0"/>
                    <a:pt x="68" y="0"/>
                    <a:pt x="65" y="0"/>
                  </a:cubicBez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24;p31">
              <a:extLst>
                <a:ext uri="{FF2B5EF4-FFF2-40B4-BE49-F238E27FC236}">
                  <a16:creationId xmlns:a16="http://schemas.microsoft.com/office/drawing/2014/main" xmlns="" id="{A0555DF8-1231-46A4-9FAE-2FBCA0D4AF36}"/>
                </a:ext>
              </a:extLst>
            </p:cNvPr>
            <p:cNvSpPr/>
            <p:nvPr/>
          </p:nvSpPr>
          <p:spPr>
            <a:xfrm>
              <a:off x="8422209" y="4867929"/>
              <a:ext cx="277124" cy="18713"/>
            </a:xfrm>
            <a:custGeom>
              <a:avLst/>
              <a:gdLst/>
              <a:ahLst/>
              <a:cxnLst/>
              <a:rect l="l" t="t" r="r" b="b"/>
              <a:pathLst>
                <a:path w="3806" h="257" extrusionOk="0">
                  <a:moveTo>
                    <a:pt x="73" y="1"/>
                  </a:moveTo>
                  <a:cubicBezTo>
                    <a:pt x="38" y="4"/>
                    <a:pt x="1" y="32"/>
                    <a:pt x="1" y="69"/>
                  </a:cubicBezTo>
                  <a:cubicBezTo>
                    <a:pt x="1" y="110"/>
                    <a:pt x="32" y="140"/>
                    <a:pt x="69" y="140"/>
                  </a:cubicBezTo>
                  <a:lnTo>
                    <a:pt x="3730" y="256"/>
                  </a:lnTo>
                  <a:lnTo>
                    <a:pt x="3733" y="256"/>
                  </a:lnTo>
                  <a:cubicBezTo>
                    <a:pt x="3771" y="256"/>
                    <a:pt x="3801" y="225"/>
                    <a:pt x="3805" y="188"/>
                  </a:cubicBezTo>
                  <a:cubicBezTo>
                    <a:pt x="3805" y="147"/>
                    <a:pt x="3774" y="117"/>
                    <a:pt x="3736" y="113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" name="Google Shape;325;p31">
              <a:extLst>
                <a:ext uri="{FF2B5EF4-FFF2-40B4-BE49-F238E27FC236}">
                  <a16:creationId xmlns:a16="http://schemas.microsoft.com/office/drawing/2014/main" xmlns="" id="{2C0AADF4-D31E-4B33-BF90-D6F3E63C6D92}"/>
                </a:ext>
              </a:extLst>
            </p:cNvPr>
            <p:cNvGrpSpPr/>
            <p:nvPr/>
          </p:nvGrpSpPr>
          <p:grpSpPr>
            <a:xfrm>
              <a:off x="-26" y="2942175"/>
              <a:ext cx="1575668" cy="2015021"/>
              <a:chOff x="-25" y="2942175"/>
              <a:chExt cx="1575668" cy="2015021"/>
            </a:xfrm>
          </p:grpSpPr>
          <p:sp>
            <p:nvSpPr>
              <p:cNvPr id="46" name="Google Shape;326;p31">
                <a:extLst>
                  <a:ext uri="{FF2B5EF4-FFF2-40B4-BE49-F238E27FC236}">
                    <a16:creationId xmlns:a16="http://schemas.microsoft.com/office/drawing/2014/main" xmlns="" id="{6C06170B-AB86-4338-8CAA-4A54E961F041}"/>
                  </a:ext>
                </a:extLst>
              </p:cNvPr>
              <p:cNvSpPr/>
              <p:nvPr/>
            </p:nvSpPr>
            <p:spPr>
              <a:xfrm>
                <a:off x="-26" y="2942175"/>
                <a:ext cx="457117" cy="561530"/>
              </a:xfrm>
              <a:custGeom>
                <a:avLst/>
                <a:gdLst/>
                <a:ahLst/>
                <a:cxnLst/>
                <a:rect l="l" t="t" r="r" b="b"/>
                <a:pathLst>
                  <a:path w="6278" h="7712" extrusionOk="0">
                    <a:moveTo>
                      <a:pt x="2056" y="0"/>
                    </a:moveTo>
                    <a:cubicBezTo>
                      <a:pt x="2005" y="0"/>
                      <a:pt x="1952" y="23"/>
                      <a:pt x="1910" y="77"/>
                    </a:cubicBezTo>
                    <a:cubicBezTo>
                      <a:pt x="1379" y="765"/>
                      <a:pt x="1052" y="1493"/>
                      <a:pt x="1287" y="2337"/>
                    </a:cubicBezTo>
                    <a:cubicBezTo>
                      <a:pt x="1143" y="2319"/>
                      <a:pt x="1017" y="2196"/>
                      <a:pt x="773" y="2196"/>
                    </a:cubicBezTo>
                    <a:cubicBezTo>
                      <a:pt x="596" y="2196"/>
                      <a:pt x="355" y="2262"/>
                      <a:pt x="1" y="2483"/>
                    </a:cubicBezTo>
                    <a:lnTo>
                      <a:pt x="1" y="6971"/>
                    </a:lnTo>
                    <a:cubicBezTo>
                      <a:pt x="579" y="7372"/>
                      <a:pt x="1321" y="7651"/>
                      <a:pt x="2195" y="7709"/>
                    </a:cubicBezTo>
                    <a:cubicBezTo>
                      <a:pt x="2226" y="7711"/>
                      <a:pt x="2255" y="7712"/>
                      <a:pt x="2284" y="7712"/>
                    </a:cubicBezTo>
                    <a:cubicBezTo>
                      <a:pt x="2962" y="7712"/>
                      <a:pt x="3266" y="7218"/>
                      <a:pt x="3450" y="7218"/>
                    </a:cubicBezTo>
                    <a:cubicBezTo>
                      <a:pt x="3460" y="7218"/>
                      <a:pt x="3469" y="7219"/>
                      <a:pt x="3478" y="7222"/>
                    </a:cubicBezTo>
                    <a:cubicBezTo>
                      <a:pt x="3713" y="7303"/>
                      <a:pt x="3932" y="7339"/>
                      <a:pt x="4137" y="7339"/>
                    </a:cubicBezTo>
                    <a:cubicBezTo>
                      <a:pt x="5421" y="7339"/>
                      <a:pt x="6109" y="5894"/>
                      <a:pt x="6179" y="4772"/>
                    </a:cubicBezTo>
                    <a:cubicBezTo>
                      <a:pt x="6277" y="3250"/>
                      <a:pt x="5302" y="1406"/>
                      <a:pt x="3629" y="1406"/>
                    </a:cubicBezTo>
                    <a:cubicBezTo>
                      <a:pt x="3092" y="1406"/>
                      <a:pt x="2483" y="1596"/>
                      <a:pt x="1814" y="2048"/>
                    </a:cubicBezTo>
                    <a:cubicBezTo>
                      <a:pt x="1674" y="1442"/>
                      <a:pt x="1899" y="833"/>
                      <a:pt x="2216" y="285"/>
                    </a:cubicBezTo>
                    <a:cubicBezTo>
                      <a:pt x="2298" y="138"/>
                      <a:pt x="2182" y="0"/>
                      <a:pt x="2056" y="0"/>
                    </a:cubicBezTo>
                    <a:close/>
                  </a:path>
                </a:pathLst>
              </a:custGeom>
              <a:solidFill>
                <a:srgbClr val="ABE1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27;p31">
                <a:extLst>
                  <a:ext uri="{FF2B5EF4-FFF2-40B4-BE49-F238E27FC236}">
                    <a16:creationId xmlns:a16="http://schemas.microsoft.com/office/drawing/2014/main" xmlns="" id="{6977C6ED-DCA6-4BCA-9EBC-F436592D8855}"/>
                  </a:ext>
                </a:extLst>
              </p:cNvPr>
              <p:cNvSpPr/>
              <p:nvPr/>
            </p:nvSpPr>
            <p:spPr>
              <a:xfrm>
                <a:off x="306226" y="3131998"/>
                <a:ext cx="90215" cy="139363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4" extrusionOk="0">
                    <a:moveTo>
                      <a:pt x="335" y="0"/>
                    </a:moveTo>
                    <a:cubicBezTo>
                      <a:pt x="148" y="0"/>
                      <a:pt x="1" y="222"/>
                      <a:pt x="48" y="400"/>
                    </a:cubicBezTo>
                    <a:cubicBezTo>
                      <a:pt x="126" y="703"/>
                      <a:pt x="153" y="958"/>
                      <a:pt x="157" y="1271"/>
                    </a:cubicBezTo>
                    <a:cubicBezTo>
                      <a:pt x="162" y="1563"/>
                      <a:pt x="335" y="1914"/>
                      <a:pt x="623" y="1914"/>
                    </a:cubicBezTo>
                    <a:cubicBezTo>
                      <a:pt x="694" y="1914"/>
                      <a:pt x="773" y="1892"/>
                      <a:pt x="857" y="1843"/>
                    </a:cubicBezTo>
                    <a:cubicBezTo>
                      <a:pt x="1204" y="1639"/>
                      <a:pt x="1238" y="1138"/>
                      <a:pt x="1126" y="798"/>
                    </a:cubicBezTo>
                    <a:cubicBezTo>
                      <a:pt x="1003" y="427"/>
                      <a:pt x="786" y="162"/>
                      <a:pt x="428" y="19"/>
                    </a:cubicBezTo>
                    <a:cubicBezTo>
                      <a:pt x="397" y="6"/>
                      <a:pt x="365" y="0"/>
                      <a:pt x="335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28;p31">
                <a:extLst>
                  <a:ext uri="{FF2B5EF4-FFF2-40B4-BE49-F238E27FC236}">
                    <a16:creationId xmlns:a16="http://schemas.microsoft.com/office/drawing/2014/main" xmlns="" id="{A034A88B-F7D7-4601-86DD-6F214CCD0B38}"/>
                  </a:ext>
                </a:extLst>
              </p:cNvPr>
              <p:cNvSpPr/>
              <p:nvPr/>
            </p:nvSpPr>
            <p:spPr>
              <a:xfrm>
                <a:off x="282124" y="3292114"/>
                <a:ext cx="91016" cy="70701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71" extrusionOk="0">
                    <a:moveTo>
                      <a:pt x="624" y="1"/>
                    </a:moveTo>
                    <a:cubicBezTo>
                      <a:pt x="1" y="1"/>
                      <a:pt x="1" y="971"/>
                      <a:pt x="624" y="971"/>
                    </a:cubicBezTo>
                    <a:cubicBezTo>
                      <a:pt x="1249" y="971"/>
                      <a:pt x="1249" y="1"/>
                      <a:pt x="624" y="1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29;p31">
                <a:extLst>
                  <a:ext uri="{FF2B5EF4-FFF2-40B4-BE49-F238E27FC236}">
                    <a16:creationId xmlns:a16="http://schemas.microsoft.com/office/drawing/2014/main" xmlns="" id="{F7C24B60-3C79-4DBF-86DE-46105538717D}"/>
                  </a:ext>
                </a:extLst>
              </p:cNvPr>
              <p:cNvSpPr/>
              <p:nvPr/>
            </p:nvSpPr>
            <p:spPr>
              <a:xfrm>
                <a:off x="55968" y="3265027"/>
                <a:ext cx="155892" cy="1576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165" extrusionOk="0">
                    <a:moveTo>
                      <a:pt x="108" y="0"/>
                    </a:moveTo>
                    <a:cubicBezTo>
                      <a:pt x="91" y="0"/>
                      <a:pt x="72" y="11"/>
                      <a:pt x="68" y="32"/>
                    </a:cubicBezTo>
                    <a:cubicBezTo>
                      <a:pt x="1" y="601"/>
                      <a:pt x="266" y="1087"/>
                      <a:pt x="671" y="1465"/>
                    </a:cubicBezTo>
                    <a:cubicBezTo>
                      <a:pt x="1000" y="1778"/>
                      <a:pt x="1502" y="2165"/>
                      <a:pt x="1981" y="2165"/>
                    </a:cubicBezTo>
                    <a:cubicBezTo>
                      <a:pt x="2013" y="2165"/>
                      <a:pt x="2045" y="2163"/>
                      <a:pt x="2076" y="2159"/>
                    </a:cubicBezTo>
                    <a:cubicBezTo>
                      <a:pt x="2124" y="2152"/>
                      <a:pt x="2141" y="2084"/>
                      <a:pt x="2086" y="2067"/>
                    </a:cubicBezTo>
                    <a:cubicBezTo>
                      <a:pt x="1195" y="1778"/>
                      <a:pt x="59" y="1125"/>
                      <a:pt x="137" y="32"/>
                    </a:cubicBezTo>
                    <a:cubicBezTo>
                      <a:pt x="139" y="11"/>
                      <a:pt x="124" y="0"/>
                      <a:pt x="108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30;p31">
                <a:extLst>
                  <a:ext uri="{FF2B5EF4-FFF2-40B4-BE49-F238E27FC236}">
                    <a16:creationId xmlns:a16="http://schemas.microsoft.com/office/drawing/2014/main" xmlns="" id="{8403CA99-A4E0-4912-ADDE-CBE651471300}"/>
                  </a:ext>
                </a:extLst>
              </p:cNvPr>
              <p:cNvSpPr/>
              <p:nvPr/>
            </p:nvSpPr>
            <p:spPr>
              <a:xfrm>
                <a:off x="240330" y="3416842"/>
                <a:ext cx="31455" cy="10558"/>
              </a:xfrm>
              <a:custGeom>
                <a:avLst/>
                <a:gdLst/>
                <a:ahLst/>
                <a:cxnLst/>
                <a:rect l="l" t="t" r="r" b="b"/>
                <a:pathLst>
                  <a:path w="432" h="145" extrusionOk="0">
                    <a:moveTo>
                      <a:pt x="318" y="0"/>
                    </a:moveTo>
                    <a:cubicBezTo>
                      <a:pt x="293" y="0"/>
                      <a:pt x="267" y="4"/>
                      <a:pt x="242" y="6"/>
                    </a:cubicBezTo>
                    <a:cubicBezTo>
                      <a:pt x="187" y="9"/>
                      <a:pt x="129" y="9"/>
                      <a:pt x="75" y="13"/>
                    </a:cubicBezTo>
                    <a:cubicBezTo>
                      <a:pt x="0" y="16"/>
                      <a:pt x="0" y="128"/>
                      <a:pt x="75" y="132"/>
                    </a:cubicBezTo>
                    <a:cubicBezTo>
                      <a:pt x="129" y="136"/>
                      <a:pt x="187" y="136"/>
                      <a:pt x="242" y="139"/>
                    </a:cubicBezTo>
                    <a:cubicBezTo>
                      <a:pt x="269" y="141"/>
                      <a:pt x="296" y="145"/>
                      <a:pt x="322" y="145"/>
                    </a:cubicBezTo>
                    <a:cubicBezTo>
                      <a:pt x="348" y="145"/>
                      <a:pt x="372" y="141"/>
                      <a:pt x="394" y="125"/>
                    </a:cubicBezTo>
                    <a:cubicBezTo>
                      <a:pt x="432" y="98"/>
                      <a:pt x="432" y="47"/>
                      <a:pt x="394" y="23"/>
                    </a:cubicBezTo>
                    <a:cubicBezTo>
                      <a:pt x="371" y="5"/>
                      <a:pt x="345" y="0"/>
                      <a:pt x="318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31;p31">
                <a:extLst>
                  <a:ext uri="{FF2B5EF4-FFF2-40B4-BE49-F238E27FC236}">
                    <a16:creationId xmlns:a16="http://schemas.microsoft.com/office/drawing/2014/main" xmlns="" id="{7E5CC14C-6FD9-457C-8BBA-6B0A3FD8FB50}"/>
                  </a:ext>
                </a:extLst>
              </p:cNvPr>
              <p:cNvSpPr/>
              <p:nvPr/>
            </p:nvSpPr>
            <p:spPr>
              <a:xfrm>
                <a:off x="-26" y="3463442"/>
                <a:ext cx="900836" cy="306249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4206" extrusionOk="0">
                    <a:moveTo>
                      <a:pt x="11398" y="1"/>
                    </a:moveTo>
                    <a:cubicBezTo>
                      <a:pt x="11210" y="1"/>
                      <a:pt x="10989" y="128"/>
                      <a:pt x="10796" y="128"/>
                    </a:cubicBezTo>
                    <a:lnTo>
                      <a:pt x="1" y="128"/>
                    </a:lnTo>
                    <a:lnTo>
                      <a:pt x="1" y="4102"/>
                    </a:lnTo>
                    <a:lnTo>
                      <a:pt x="10796" y="4102"/>
                    </a:lnTo>
                    <a:cubicBezTo>
                      <a:pt x="11017" y="4102"/>
                      <a:pt x="11229" y="4205"/>
                      <a:pt x="11424" y="4205"/>
                    </a:cubicBezTo>
                    <a:cubicBezTo>
                      <a:pt x="11491" y="4205"/>
                      <a:pt x="11556" y="4193"/>
                      <a:pt x="11619" y="4160"/>
                    </a:cubicBezTo>
                    <a:cubicBezTo>
                      <a:pt x="12150" y="3874"/>
                      <a:pt x="12371" y="3064"/>
                      <a:pt x="12371" y="2425"/>
                    </a:cubicBezTo>
                    <a:lnTo>
                      <a:pt x="12371" y="1826"/>
                    </a:lnTo>
                    <a:cubicBezTo>
                      <a:pt x="12371" y="1129"/>
                      <a:pt x="12130" y="278"/>
                      <a:pt x="11517" y="22"/>
                    </a:cubicBezTo>
                    <a:cubicBezTo>
                      <a:pt x="11479" y="7"/>
                      <a:pt x="11439" y="1"/>
                      <a:pt x="11398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32;p31">
                <a:extLst>
                  <a:ext uri="{FF2B5EF4-FFF2-40B4-BE49-F238E27FC236}">
                    <a16:creationId xmlns:a16="http://schemas.microsoft.com/office/drawing/2014/main" xmlns="" id="{BFAB2DD8-AF29-4128-8079-0151046A7691}"/>
                  </a:ext>
                </a:extLst>
              </p:cNvPr>
              <p:cNvSpPr/>
              <p:nvPr/>
            </p:nvSpPr>
            <p:spPr>
              <a:xfrm>
                <a:off x="-26" y="3518853"/>
                <a:ext cx="804214" cy="195720"/>
              </a:xfrm>
              <a:custGeom>
                <a:avLst/>
                <a:gdLst/>
                <a:ahLst/>
                <a:cxnLst/>
                <a:rect l="l" t="t" r="r" b="b"/>
                <a:pathLst>
                  <a:path w="11045" h="2688" extrusionOk="0">
                    <a:moveTo>
                      <a:pt x="1" y="0"/>
                    </a:moveTo>
                    <a:lnTo>
                      <a:pt x="1" y="2688"/>
                    </a:lnTo>
                    <a:lnTo>
                      <a:pt x="11044" y="2688"/>
                    </a:lnTo>
                    <a:lnTo>
                      <a:pt x="11044" y="0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33;p31">
                <a:extLst>
                  <a:ext uri="{FF2B5EF4-FFF2-40B4-BE49-F238E27FC236}">
                    <a16:creationId xmlns:a16="http://schemas.microsoft.com/office/drawing/2014/main" xmlns="" id="{3C3DB8D5-A499-4A98-BEDA-C58450D11683}"/>
                  </a:ext>
                </a:extLst>
              </p:cNvPr>
              <p:cNvSpPr/>
              <p:nvPr/>
            </p:nvSpPr>
            <p:spPr>
              <a:xfrm>
                <a:off x="781111" y="3510844"/>
                <a:ext cx="75361" cy="21341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931" extrusionOk="0">
                    <a:moveTo>
                      <a:pt x="494" y="1"/>
                    </a:moveTo>
                    <a:cubicBezTo>
                      <a:pt x="340" y="1"/>
                      <a:pt x="65" y="8"/>
                      <a:pt x="0" y="110"/>
                    </a:cubicBezTo>
                    <a:cubicBezTo>
                      <a:pt x="1" y="110"/>
                      <a:pt x="2" y="110"/>
                      <a:pt x="3" y="110"/>
                    </a:cubicBezTo>
                    <a:cubicBezTo>
                      <a:pt x="392" y="110"/>
                      <a:pt x="455" y="2785"/>
                      <a:pt x="0" y="2798"/>
                    </a:cubicBezTo>
                    <a:cubicBezTo>
                      <a:pt x="38" y="2896"/>
                      <a:pt x="340" y="2931"/>
                      <a:pt x="494" y="2931"/>
                    </a:cubicBezTo>
                    <a:lnTo>
                      <a:pt x="575" y="2931"/>
                    </a:lnTo>
                    <a:cubicBezTo>
                      <a:pt x="728" y="2931"/>
                      <a:pt x="803" y="2856"/>
                      <a:pt x="888" y="2686"/>
                    </a:cubicBezTo>
                    <a:cubicBezTo>
                      <a:pt x="997" y="2461"/>
                      <a:pt x="1034" y="501"/>
                      <a:pt x="891" y="287"/>
                    </a:cubicBezTo>
                    <a:cubicBezTo>
                      <a:pt x="814" y="59"/>
                      <a:pt x="728" y="1"/>
                      <a:pt x="5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34;p31">
                <a:extLst>
                  <a:ext uri="{FF2B5EF4-FFF2-40B4-BE49-F238E27FC236}">
                    <a16:creationId xmlns:a16="http://schemas.microsoft.com/office/drawing/2014/main" xmlns="" id="{8E12E7F9-15D1-4F00-A20A-A0CD4C7727E8}"/>
                  </a:ext>
                </a:extLst>
              </p:cNvPr>
              <p:cNvSpPr/>
              <p:nvPr/>
            </p:nvSpPr>
            <p:spPr>
              <a:xfrm>
                <a:off x="-26" y="3560939"/>
                <a:ext cx="729654" cy="6480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89" extrusionOk="0">
                    <a:moveTo>
                      <a:pt x="1" y="0"/>
                    </a:moveTo>
                    <a:lnTo>
                      <a:pt x="1" y="89"/>
                    </a:lnTo>
                    <a:lnTo>
                      <a:pt x="10020" y="89"/>
                    </a:lnTo>
                    <a:lnTo>
                      <a:pt x="10020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35;p31">
                <a:extLst>
                  <a:ext uri="{FF2B5EF4-FFF2-40B4-BE49-F238E27FC236}">
                    <a16:creationId xmlns:a16="http://schemas.microsoft.com/office/drawing/2014/main" xmlns="" id="{617C75A6-C936-48A7-9D2F-82244E4D5361}"/>
                  </a:ext>
                </a:extLst>
              </p:cNvPr>
              <p:cNvSpPr/>
              <p:nvPr/>
            </p:nvSpPr>
            <p:spPr>
              <a:xfrm>
                <a:off x="-26" y="3639213"/>
                <a:ext cx="729654" cy="6772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93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10020" y="92"/>
                    </a:lnTo>
                    <a:lnTo>
                      <a:pt x="10020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36;p31">
                <a:extLst>
                  <a:ext uri="{FF2B5EF4-FFF2-40B4-BE49-F238E27FC236}">
                    <a16:creationId xmlns:a16="http://schemas.microsoft.com/office/drawing/2014/main" xmlns="" id="{C8DE6607-A06A-48B3-A4A5-88D471FF0BA6}"/>
                  </a:ext>
                </a:extLst>
              </p:cNvPr>
              <p:cNvSpPr/>
              <p:nvPr/>
            </p:nvSpPr>
            <p:spPr>
              <a:xfrm>
                <a:off x="254383" y="3604481"/>
                <a:ext cx="126985" cy="6844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94" extrusionOk="0">
                    <a:moveTo>
                      <a:pt x="1" y="1"/>
                    </a:moveTo>
                    <a:lnTo>
                      <a:pt x="1" y="93"/>
                    </a:lnTo>
                    <a:lnTo>
                      <a:pt x="1743" y="93"/>
                    </a:lnTo>
                    <a:lnTo>
                      <a:pt x="1743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37;p31">
                <a:extLst>
                  <a:ext uri="{FF2B5EF4-FFF2-40B4-BE49-F238E27FC236}">
                    <a16:creationId xmlns:a16="http://schemas.microsoft.com/office/drawing/2014/main" xmlns="" id="{514DBA19-2D4A-46E7-99A0-EF88DB45D62D}"/>
                  </a:ext>
                </a:extLst>
              </p:cNvPr>
              <p:cNvSpPr/>
              <p:nvPr/>
            </p:nvSpPr>
            <p:spPr>
              <a:xfrm>
                <a:off x="-26" y="3674163"/>
                <a:ext cx="522794" cy="6772"/>
              </a:xfrm>
              <a:custGeom>
                <a:avLst/>
                <a:gdLst/>
                <a:ahLst/>
                <a:cxnLst/>
                <a:rect l="l" t="t" r="r" b="b"/>
                <a:pathLst>
                  <a:path w="7180" h="93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7180" y="92"/>
                    </a:lnTo>
                    <a:lnTo>
                      <a:pt x="7180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38;p31">
                <a:extLst>
                  <a:ext uri="{FF2B5EF4-FFF2-40B4-BE49-F238E27FC236}">
                    <a16:creationId xmlns:a16="http://schemas.microsoft.com/office/drawing/2014/main" xmlns="" id="{EE16A21C-98BB-4762-BE49-5B904B3FF322}"/>
                  </a:ext>
                </a:extLst>
              </p:cNvPr>
              <p:cNvSpPr/>
              <p:nvPr/>
            </p:nvSpPr>
            <p:spPr>
              <a:xfrm>
                <a:off x="-26" y="3745301"/>
                <a:ext cx="841348" cy="290231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3986" extrusionOk="0">
                    <a:moveTo>
                      <a:pt x="10649" y="0"/>
                    </a:moveTo>
                    <a:cubicBezTo>
                      <a:pt x="10473" y="0"/>
                      <a:pt x="10264" y="122"/>
                      <a:pt x="10085" y="122"/>
                    </a:cubicBezTo>
                    <a:lnTo>
                      <a:pt x="1" y="122"/>
                    </a:lnTo>
                    <a:lnTo>
                      <a:pt x="1" y="3888"/>
                    </a:lnTo>
                    <a:lnTo>
                      <a:pt x="10085" y="3888"/>
                    </a:lnTo>
                    <a:cubicBezTo>
                      <a:pt x="10290" y="3888"/>
                      <a:pt x="10489" y="3986"/>
                      <a:pt x="10672" y="3986"/>
                    </a:cubicBezTo>
                    <a:cubicBezTo>
                      <a:pt x="10735" y="3986"/>
                      <a:pt x="10796" y="3974"/>
                      <a:pt x="10854" y="3943"/>
                    </a:cubicBezTo>
                    <a:cubicBezTo>
                      <a:pt x="11351" y="3674"/>
                      <a:pt x="11555" y="2905"/>
                      <a:pt x="11555" y="2300"/>
                    </a:cubicBezTo>
                    <a:lnTo>
                      <a:pt x="11555" y="1732"/>
                    </a:lnTo>
                    <a:cubicBezTo>
                      <a:pt x="11555" y="1068"/>
                      <a:pt x="11330" y="265"/>
                      <a:pt x="10759" y="20"/>
                    </a:cubicBezTo>
                    <a:cubicBezTo>
                      <a:pt x="10724" y="6"/>
                      <a:pt x="10687" y="0"/>
                      <a:pt x="10649" y="0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39;p31">
                <a:extLst>
                  <a:ext uri="{FF2B5EF4-FFF2-40B4-BE49-F238E27FC236}">
                    <a16:creationId xmlns:a16="http://schemas.microsoft.com/office/drawing/2014/main" xmlns="" id="{B2F5D50D-8FFE-45CA-B236-C14048778FED}"/>
                  </a:ext>
                </a:extLst>
              </p:cNvPr>
              <p:cNvSpPr/>
              <p:nvPr/>
            </p:nvSpPr>
            <p:spPr>
              <a:xfrm>
                <a:off x="-26" y="3797726"/>
                <a:ext cx="751207" cy="185672"/>
              </a:xfrm>
              <a:custGeom>
                <a:avLst/>
                <a:gdLst/>
                <a:ahLst/>
                <a:cxnLst/>
                <a:rect l="l" t="t" r="r" b="b"/>
                <a:pathLst>
                  <a:path w="10317" h="2550" extrusionOk="0">
                    <a:moveTo>
                      <a:pt x="1" y="1"/>
                    </a:moveTo>
                    <a:lnTo>
                      <a:pt x="1" y="2549"/>
                    </a:lnTo>
                    <a:lnTo>
                      <a:pt x="10317" y="2549"/>
                    </a:lnTo>
                    <a:lnTo>
                      <a:pt x="10317" y="1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40;p31">
                <a:extLst>
                  <a:ext uri="{FF2B5EF4-FFF2-40B4-BE49-F238E27FC236}">
                    <a16:creationId xmlns:a16="http://schemas.microsoft.com/office/drawing/2014/main" xmlns="" id="{825B79BC-C7D0-49C2-88EE-304BA6780C3A}"/>
                  </a:ext>
                </a:extLst>
              </p:cNvPr>
              <p:cNvSpPr/>
              <p:nvPr/>
            </p:nvSpPr>
            <p:spPr>
              <a:xfrm>
                <a:off x="729560" y="3790299"/>
                <a:ext cx="70410" cy="202200"/>
              </a:xfrm>
              <a:custGeom>
                <a:avLst/>
                <a:gdLst/>
                <a:ahLst/>
                <a:cxnLst/>
                <a:rect l="l" t="t" r="r" b="b"/>
                <a:pathLst>
                  <a:path w="967" h="2777" extrusionOk="0">
                    <a:moveTo>
                      <a:pt x="463" y="1"/>
                    </a:moveTo>
                    <a:cubicBezTo>
                      <a:pt x="321" y="1"/>
                      <a:pt x="62" y="8"/>
                      <a:pt x="0" y="103"/>
                    </a:cubicBezTo>
                    <a:cubicBezTo>
                      <a:pt x="1" y="103"/>
                      <a:pt x="2" y="103"/>
                      <a:pt x="3" y="103"/>
                    </a:cubicBezTo>
                    <a:cubicBezTo>
                      <a:pt x="368" y="103"/>
                      <a:pt x="425" y="2637"/>
                      <a:pt x="0" y="2651"/>
                    </a:cubicBezTo>
                    <a:cubicBezTo>
                      <a:pt x="38" y="2743"/>
                      <a:pt x="321" y="2777"/>
                      <a:pt x="463" y="2777"/>
                    </a:cubicBezTo>
                    <a:lnTo>
                      <a:pt x="538" y="2777"/>
                    </a:lnTo>
                    <a:cubicBezTo>
                      <a:pt x="681" y="2777"/>
                      <a:pt x="752" y="2706"/>
                      <a:pt x="831" y="2543"/>
                    </a:cubicBezTo>
                    <a:cubicBezTo>
                      <a:pt x="933" y="2331"/>
                      <a:pt x="966" y="473"/>
                      <a:pt x="834" y="273"/>
                    </a:cubicBezTo>
                    <a:cubicBezTo>
                      <a:pt x="759" y="55"/>
                      <a:pt x="681" y="1"/>
                      <a:pt x="5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41;p31">
                <a:extLst>
                  <a:ext uri="{FF2B5EF4-FFF2-40B4-BE49-F238E27FC236}">
                    <a16:creationId xmlns:a16="http://schemas.microsoft.com/office/drawing/2014/main" xmlns="" id="{F13F9CC7-47F9-413F-81EC-73AC2774DC4F}"/>
                  </a:ext>
                </a:extLst>
              </p:cNvPr>
              <p:cNvSpPr/>
              <p:nvPr/>
            </p:nvSpPr>
            <p:spPr>
              <a:xfrm>
                <a:off x="-26" y="3837628"/>
                <a:ext cx="681598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86" extrusionOk="0">
                    <a:moveTo>
                      <a:pt x="1" y="1"/>
                    </a:moveTo>
                    <a:lnTo>
                      <a:pt x="1" y="86"/>
                    </a:lnTo>
                    <a:lnTo>
                      <a:pt x="9361" y="86"/>
                    </a:lnTo>
                    <a:lnTo>
                      <a:pt x="9361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42;p31">
                <a:extLst>
                  <a:ext uri="{FF2B5EF4-FFF2-40B4-BE49-F238E27FC236}">
                    <a16:creationId xmlns:a16="http://schemas.microsoft.com/office/drawing/2014/main" xmlns="" id="{EEFFA934-CF30-465C-9521-AC854510B788}"/>
                  </a:ext>
                </a:extLst>
              </p:cNvPr>
              <p:cNvSpPr/>
              <p:nvPr/>
            </p:nvSpPr>
            <p:spPr>
              <a:xfrm>
                <a:off x="-26" y="3911969"/>
                <a:ext cx="681598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86" extrusionOk="0">
                    <a:moveTo>
                      <a:pt x="1" y="0"/>
                    </a:moveTo>
                    <a:lnTo>
                      <a:pt x="1" y="85"/>
                    </a:lnTo>
                    <a:lnTo>
                      <a:pt x="9361" y="85"/>
                    </a:lnTo>
                    <a:lnTo>
                      <a:pt x="9361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43;p31">
                <a:extLst>
                  <a:ext uri="{FF2B5EF4-FFF2-40B4-BE49-F238E27FC236}">
                    <a16:creationId xmlns:a16="http://schemas.microsoft.com/office/drawing/2014/main" xmlns="" id="{D00B2327-2E13-4405-BA61-914A71868C48}"/>
                  </a:ext>
                </a:extLst>
              </p:cNvPr>
              <p:cNvSpPr/>
              <p:nvPr/>
            </p:nvSpPr>
            <p:spPr>
              <a:xfrm>
                <a:off x="237563" y="3879276"/>
                <a:ext cx="118539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86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1627" y="85"/>
                    </a:lnTo>
                    <a:lnTo>
                      <a:pt x="1627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44;p31">
                <a:extLst>
                  <a:ext uri="{FF2B5EF4-FFF2-40B4-BE49-F238E27FC236}">
                    <a16:creationId xmlns:a16="http://schemas.microsoft.com/office/drawing/2014/main" xmlns="" id="{C5DB7874-9A28-465F-936D-AC36E128701B}"/>
                  </a:ext>
                </a:extLst>
              </p:cNvPr>
              <p:cNvSpPr/>
              <p:nvPr/>
            </p:nvSpPr>
            <p:spPr>
              <a:xfrm>
                <a:off x="-26" y="3945099"/>
                <a:ext cx="488353" cy="6335"/>
              </a:xfrm>
              <a:custGeom>
                <a:avLst/>
                <a:gdLst/>
                <a:ahLst/>
                <a:cxnLst/>
                <a:rect l="l" t="t" r="r" b="b"/>
                <a:pathLst>
                  <a:path w="6707" h="87" extrusionOk="0">
                    <a:moveTo>
                      <a:pt x="1" y="1"/>
                    </a:moveTo>
                    <a:lnTo>
                      <a:pt x="1" y="87"/>
                    </a:lnTo>
                    <a:lnTo>
                      <a:pt x="6707" y="87"/>
                    </a:lnTo>
                    <a:lnTo>
                      <a:pt x="6707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45;p31">
                <a:extLst>
                  <a:ext uri="{FF2B5EF4-FFF2-40B4-BE49-F238E27FC236}">
                    <a16:creationId xmlns:a16="http://schemas.microsoft.com/office/drawing/2014/main" xmlns="" id="{0F79E9B2-1963-4739-B7EC-D1B27206AADB}"/>
                  </a:ext>
                </a:extLst>
              </p:cNvPr>
              <p:cNvSpPr/>
              <p:nvPr/>
            </p:nvSpPr>
            <p:spPr>
              <a:xfrm>
                <a:off x="-26" y="4011577"/>
                <a:ext cx="1039034" cy="358456"/>
              </a:xfrm>
              <a:custGeom>
                <a:avLst/>
                <a:gdLst/>
                <a:ahLst/>
                <a:cxnLst/>
                <a:rect l="l" t="t" r="r" b="b"/>
                <a:pathLst>
                  <a:path w="14270" h="4923" extrusionOk="0">
                    <a:moveTo>
                      <a:pt x="13145" y="1"/>
                    </a:moveTo>
                    <a:cubicBezTo>
                      <a:pt x="12929" y="1"/>
                      <a:pt x="12672" y="154"/>
                      <a:pt x="12450" y="154"/>
                    </a:cubicBezTo>
                    <a:lnTo>
                      <a:pt x="1" y="154"/>
                    </a:lnTo>
                    <a:lnTo>
                      <a:pt x="1" y="4801"/>
                    </a:lnTo>
                    <a:lnTo>
                      <a:pt x="12450" y="4801"/>
                    </a:lnTo>
                    <a:cubicBezTo>
                      <a:pt x="12703" y="4801"/>
                      <a:pt x="12950" y="4923"/>
                      <a:pt x="13175" y="4923"/>
                    </a:cubicBezTo>
                    <a:cubicBezTo>
                      <a:pt x="13253" y="4923"/>
                      <a:pt x="13328" y="4908"/>
                      <a:pt x="13399" y="4869"/>
                    </a:cubicBezTo>
                    <a:cubicBezTo>
                      <a:pt x="14015" y="4535"/>
                      <a:pt x="14270" y="3586"/>
                      <a:pt x="14270" y="2838"/>
                    </a:cubicBezTo>
                    <a:lnTo>
                      <a:pt x="14270" y="2140"/>
                    </a:lnTo>
                    <a:cubicBezTo>
                      <a:pt x="14270" y="1320"/>
                      <a:pt x="13991" y="327"/>
                      <a:pt x="13283" y="27"/>
                    </a:cubicBezTo>
                    <a:cubicBezTo>
                      <a:pt x="13240" y="8"/>
                      <a:pt x="13194" y="1"/>
                      <a:pt x="13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46;p31">
                <a:extLst>
                  <a:ext uri="{FF2B5EF4-FFF2-40B4-BE49-F238E27FC236}">
                    <a16:creationId xmlns:a16="http://schemas.microsoft.com/office/drawing/2014/main" xmlns="" id="{8D7CCC3E-A62F-4041-9559-218B46DE3E50}"/>
                  </a:ext>
                </a:extLst>
              </p:cNvPr>
              <p:cNvSpPr/>
              <p:nvPr/>
            </p:nvSpPr>
            <p:spPr>
              <a:xfrm>
                <a:off x="-26" y="4076454"/>
                <a:ext cx="927558" cy="228995"/>
              </a:xfrm>
              <a:custGeom>
                <a:avLst/>
                <a:gdLst/>
                <a:ahLst/>
                <a:cxnLst/>
                <a:rect l="l" t="t" r="r" b="b"/>
                <a:pathLst>
                  <a:path w="12739" h="3145" extrusionOk="0">
                    <a:moveTo>
                      <a:pt x="1" y="1"/>
                    </a:moveTo>
                    <a:lnTo>
                      <a:pt x="1" y="3144"/>
                    </a:lnTo>
                    <a:lnTo>
                      <a:pt x="12739" y="3144"/>
                    </a:lnTo>
                    <a:lnTo>
                      <a:pt x="12739" y="1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47;p31">
                <a:extLst>
                  <a:ext uri="{FF2B5EF4-FFF2-40B4-BE49-F238E27FC236}">
                    <a16:creationId xmlns:a16="http://schemas.microsoft.com/office/drawing/2014/main" xmlns="" id="{913EC38F-DAD5-4190-B47D-9667D7330A94}"/>
                  </a:ext>
                </a:extLst>
              </p:cNvPr>
              <p:cNvSpPr/>
              <p:nvPr/>
            </p:nvSpPr>
            <p:spPr>
              <a:xfrm>
                <a:off x="900743" y="4067279"/>
                <a:ext cx="87011" cy="249528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3427" extrusionOk="0">
                    <a:moveTo>
                      <a:pt x="572" y="1"/>
                    </a:moveTo>
                    <a:cubicBezTo>
                      <a:pt x="395" y="1"/>
                      <a:pt x="79" y="8"/>
                      <a:pt x="0" y="127"/>
                    </a:cubicBezTo>
                    <a:cubicBezTo>
                      <a:pt x="1" y="127"/>
                      <a:pt x="2" y="127"/>
                      <a:pt x="3" y="127"/>
                    </a:cubicBezTo>
                    <a:cubicBezTo>
                      <a:pt x="453" y="127"/>
                      <a:pt x="527" y="3253"/>
                      <a:pt x="0" y="3270"/>
                    </a:cubicBezTo>
                    <a:cubicBezTo>
                      <a:pt x="44" y="3386"/>
                      <a:pt x="395" y="3426"/>
                      <a:pt x="572" y="3426"/>
                    </a:cubicBezTo>
                    <a:lnTo>
                      <a:pt x="664" y="3426"/>
                    </a:lnTo>
                    <a:cubicBezTo>
                      <a:pt x="841" y="3426"/>
                      <a:pt x="930" y="3342"/>
                      <a:pt x="1024" y="3137"/>
                    </a:cubicBezTo>
                    <a:cubicBezTo>
                      <a:pt x="1151" y="2875"/>
                      <a:pt x="1195" y="586"/>
                      <a:pt x="1028" y="334"/>
                    </a:cubicBezTo>
                    <a:cubicBezTo>
                      <a:pt x="939" y="69"/>
                      <a:pt x="841" y="1"/>
                      <a:pt x="664" y="1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48;p31">
                <a:extLst>
                  <a:ext uri="{FF2B5EF4-FFF2-40B4-BE49-F238E27FC236}">
                    <a16:creationId xmlns:a16="http://schemas.microsoft.com/office/drawing/2014/main" xmlns="" id="{E28DD164-94A0-4E97-BCC0-EC552E6C3980}"/>
                  </a:ext>
                </a:extLst>
              </p:cNvPr>
              <p:cNvSpPr/>
              <p:nvPr/>
            </p:nvSpPr>
            <p:spPr>
              <a:xfrm>
                <a:off x="-26" y="4125748"/>
                <a:ext cx="841348" cy="7718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106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11555" y="106"/>
                    </a:lnTo>
                    <a:lnTo>
                      <a:pt x="11555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49;p31">
                <a:extLst>
                  <a:ext uri="{FF2B5EF4-FFF2-40B4-BE49-F238E27FC236}">
                    <a16:creationId xmlns:a16="http://schemas.microsoft.com/office/drawing/2014/main" xmlns="" id="{981A42D4-F666-4B52-ACFD-EC231B847171}"/>
                  </a:ext>
                </a:extLst>
              </p:cNvPr>
              <p:cNvSpPr/>
              <p:nvPr/>
            </p:nvSpPr>
            <p:spPr>
              <a:xfrm>
                <a:off x="-26" y="4217419"/>
                <a:ext cx="841348" cy="7791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107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11555" y="106"/>
                    </a:lnTo>
                    <a:lnTo>
                      <a:pt x="11555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50;p31">
                <a:extLst>
                  <a:ext uri="{FF2B5EF4-FFF2-40B4-BE49-F238E27FC236}">
                    <a16:creationId xmlns:a16="http://schemas.microsoft.com/office/drawing/2014/main" xmlns="" id="{6D652490-9E0A-4858-887A-219B1B06990A}"/>
                  </a:ext>
                </a:extLst>
              </p:cNvPr>
              <p:cNvSpPr/>
              <p:nvPr/>
            </p:nvSpPr>
            <p:spPr>
              <a:xfrm>
                <a:off x="293338" y="4176790"/>
                <a:ext cx="146208" cy="7718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06" extrusionOk="0">
                    <a:moveTo>
                      <a:pt x="0" y="0"/>
                    </a:moveTo>
                    <a:lnTo>
                      <a:pt x="0" y="106"/>
                    </a:lnTo>
                    <a:lnTo>
                      <a:pt x="2007" y="106"/>
                    </a:lnTo>
                    <a:lnTo>
                      <a:pt x="2007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51;p31">
                <a:extLst>
                  <a:ext uri="{FF2B5EF4-FFF2-40B4-BE49-F238E27FC236}">
                    <a16:creationId xmlns:a16="http://schemas.microsoft.com/office/drawing/2014/main" xmlns="" id="{3D06AA28-16FA-45EE-BE43-7D2B84795957}"/>
                  </a:ext>
                </a:extLst>
              </p:cNvPr>
              <p:cNvSpPr/>
              <p:nvPr/>
            </p:nvSpPr>
            <p:spPr>
              <a:xfrm>
                <a:off x="-26" y="4258267"/>
                <a:ext cx="602815" cy="7791"/>
              </a:xfrm>
              <a:custGeom>
                <a:avLst/>
                <a:gdLst/>
                <a:ahLst/>
                <a:cxnLst/>
                <a:rect l="l" t="t" r="r" b="b"/>
                <a:pathLst>
                  <a:path w="8279" h="107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8279" y="106"/>
                    </a:lnTo>
                    <a:lnTo>
                      <a:pt x="8279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52;p31">
                <a:extLst>
                  <a:ext uri="{FF2B5EF4-FFF2-40B4-BE49-F238E27FC236}">
                    <a16:creationId xmlns:a16="http://schemas.microsoft.com/office/drawing/2014/main" xmlns="" id="{EE3C17D9-2868-4595-9C57-C22FF52CA4ED}"/>
                  </a:ext>
                </a:extLst>
              </p:cNvPr>
              <p:cNvSpPr/>
              <p:nvPr/>
            </p:nvSpPr>
            <p:spPr>
              <a:xfrm>
                <a:off x="382752" y="3906072"/>
                <a:ext cx="475174" cy="716402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9839" extrusionOk="0">
                    <a:moveTo>
                      <a:pt x="2848" y="1"/>
                    </a:moveTo>
                    <a:cubicBezTo>
                      <a:pt x="2428" y="1"/>
                      <a:pt x="2031" y="330"/>
                      <a:pt x="1855" y="725"/>
                    </a:cubicBezTo>
                    <a:cubicBezTo>
                      <a:pt x="1657" y="1174"/>
                      <a:pt x="1674" y="1684"/>
                      <a:pt x="1695" y="2177"/>
                    </a:cubicBezTo>
                    <a:cubicBezTo>
                      <a:pt x="1708" y="2422"/>
                      <a:pt x="1719" y="2667"/>
                      <a:pt x="1728" y="2912"/>
                    </a:cubicBezTo>
                    <a:cubicBezTo>
                      <a:pt x="1732" y="2991"/>
                      <a:pt x="1736" y="3072"/>
                      <a:pt x="1698" y="3143"/>
                    </a:cubicBezTo>
                    <a:cubicBezTo>
                      <a:pt x="1649" y="3242"/>
                      <a:pt x="1549" y="3282"/>
                      <a:pt x="1439" y="3282"/>
                    </a:cubicBezTo>
                    <a:cubicBezTo>
                      <a:pt x="1329" y="3282"/>
                      <a:pt x="1208" y="3242"/>
                      <a:pt x="1116" y="3181"/>
                    </a:cubicBezTo>
                    <a:cubicBezTo>
                      <a:pt x="932" y="3058"/>
                      <a:pt x="762" y="2878"/>
                      <a:pt x="541" y="2875"/>
                    </a:cubicBezTo>
                    <a:cubicBezTo>
                      <a:pt x="537" y="2875"/>
                      <a:pt x="532" y="2875"/>
                      <a:pt x="528" y="2875"/>
                    </a:cubicBezTo>
                    <a:cubicBezTo>
                      <a:pt x="343" y="2875"/>
                      <a:pt x="179" y="3011"/>
                      <a:pt x="95" y="3178"/>
                    </a:cubicBezTo>
                    <a:cubicBezTo>
                      <a:pt x="14" y="3344"/>
                      <a:pt x="0" y="3542"/>
                      <a:pt x="14" y="3732"/>
                    </a:cubicBezTo>
                    <a:cubicBezTo>
                      <a:pt x="79" y="4923"/>
                      <a:pt x="868" y="5930"/>
                      <a:pt x="1365" y="7012"/>
                    </a:cubicBezTo>
                    <a:cubicBezTo>
                      <a:pt x="1412" y="7118"/>
                      <a:pt x="1453" y="7243"/>
                      <a:pt x="1389" y="7339"/>
                    </a:cubicBezTo>
                    <a:cubicBezTo>
                      <a:pt x="1352" y="7393"/>
                      <a:pt x="1297" y="7414"/>
                      <a:pt x="1235" y="7414"/>
                    </a:cubicBezTo>
                    <a:cubicBezTo>
                      <a:pt x="1133" y="7414"/>
                      <a:pt x="1012" y="7356"/>
                      <a:pt x="922" y="7294"/>
                    </a:cubicBezTo>
                    <a:cubicBezTo>
                      <a:pt x="833" y="7232"/>
                      <a:pt x="711" y="7174"/>
                      <a:pt x="607" y="7174"/>
                    </a:cubicBezTo>
                    <a:cubicBezTo>
                      <a:pt x="546" y="7174"/>
                      <a:pt x="491" y="7195"/>
                      <a:pt x="453" y="7247"/>
                    </a:cubicBezTo>
                    <a:cubicBezTo>
                      <a:pt x="409" y="7308"/>
                      <a:pt x="412" y="7390"/>
                      <a:pt x="422" y="7465"/>
                    </a:cubicBezTo>
                    <a:cubicBezTo>
                      <a:pt x="487" y="7927"/>
                      <a:pt x="817" y="8298"/>
                      <a:pt x="1133" y="8641"/>
                    </a:cubicBezTo>
                    <a:cubicBezTo>
                      <a:pt x="1296" y="8818"/>
                      <a:pt x="1460" y="8996"/>
                      <a:pt x="1623" y="9172"/>
                    </a:cubicBezTo>
                    <a:cubicBezTo>
                      <a:pt x="1753" y="9312"/>
                      <a:pt x="1885" y="9451"/>
                      <a:pt x="2055" y="9530"/>
                    </a:cubicBezTo>
                    <a:cubicBezTo>
                      <a:pt x="2164" y="9577"/>
                      <a:pt x="2281" y="9595"/>
                      <a:pt x="2400" y="9596"/>
                    </a:cubicBezTo>
                    <a:lnTo>
                      <a:pt x="2400" y="9596"/>
                    </a:lnTo>
                    <a:lnTo>
                      <a:pt x="1698" y="9666"/>
                    </a:lnTo>
                    <a:cubicBezTo>
                      <a:pt x="1981" y="9703"/>
                      <a:pt x="2259" y="9740"/>
                      <a:pt x="2542" y="9778"/>
                    </a:cubicBezTo>
                    <a:cubicBezTo>
                      <a:pt x="2772" y="9807"/>
                      <a:pt x="3002" y="9838"/>
                      <a:pt x="3230" y="9838"/>
                    </a:cubicBezTo>
                    <a:cubicBezTo>
                      <a:pt x="3320" y="9838"/>
                      <a:pt x="3409" y="9834"/>
                      <a:pt x="3498" y="9822"/>
                    </a:cubicBezTo>
                    <a:cubicBezTo>
                      <a:pt x="3998" y="9764"/>
                      <a:pt x="4451" y="9509"/>
                      <a:pt x="4886" y="9264"/>
                    </a:cubicBezTo>
                    <a:cubicBezTo>
                      <a:pt x="5151" y="9115"/>
                      <a:pt x="5448" y="8907"/>
                      <a:pt x="5440" y="8605"/>
                    </a:cubicBezTo>
                    <a:cubicBezTo>
                      <a:pt x="5438" y="8383"/>
                      <a:pt x="5223" y="8195"/>
                      <a:pt x="5004" y="8195"/>
                    </a:cubicBezTo>
                    <a:cubicBezTo>
                      <a:pt x="4970" y="8195"/>
                      <a:pt x="4936" y="8200"/>
                      <a:pt x="4903" y="8209"/>
                    </a:cubicBezTo>
                    <a:cubicBezTo>
                      <a:pt x="4815" y="8236"/>
                      <a:pt x="4720" y="8290"/>
                      <a:pt x="4634" y="8290"/>
                    </a:cubicBezTo>
                    <a:cubicBezTo>
                      <a:pt x="4600" y="8290"/>
                      <a:pt x="4568" y="8282"/>
                      <a:pt x="4539" y="8261"/>
                    </a:cubicBezTo>
                    <a:cubicBezTo>
                      <a:pt x="4556" y="8151"/>
                      <a:pt x="4634" y="8066"/>
                      <a:pt x="4709" y="7988"/>
                    </a:cubicBezTo>
                    <a:cubicBezTo>
                      <a:pt x="5022" y="7655"/>
                      <a:pt x="5338" y="7322"/>
                      <a:pt x="5655" y="6988"/>
                    </a:cubicBezTo>
                    <a:cubicBezTo>
                      <a:pt x="5880" y="6750"/>
                      <a:pt x="6107" y="6508"/>
                      <a:pt x="6271" y="6223"/>
                    </a:cubicBezTo>
                    <a:cubicBezTo>
                      <a:pt x="6434" y="5937"/>
                      <a:pt x="6526" y="5600"/>
                      <a:pt x="6461" y="5280"/>
                    </a:cubicBezTo>
                    <a:cubicBezTo>
                      <a:pt x="6387" y="4919"/>
                      <a:pt x="6107" y="4613"/>
                      <a:pt x="5760" y="4487"/>
                    </a:cubicBezTo>
                    <a:cubicBezTo>
                      <a:pt x="5636" y="4442"/>
                      <a:pt x="5505" y="4421"/>
                      <a:pt x="5374" y="4421"/>
                    </a:cubicBezTo>
                    <a:cubicBezTo>
                      <a:pt x="5138" y="4421"/>
                      <a:pt x="4901" y="4490"/>
                      <a:pt x="4702" y="4616"/>
                    </a:cubicBezTo>
                    <a:cubicBezTo>
                      <a:pt x="4610" y="4676"/>
                      <a:pt x="4499" y="4747"/>
                      <a:pt x="4400" y="4747"/>
                    </a:cubicBezTo>
                    <a:cubicBezTo>
                      <a:pt x="4364" y="4747"/>
                      <a:pt x="4329" y="4738"/>
                      <a:pt x="4297" y="4715"/>
                    </a:cubicBezTo>
                    <a:cubicBezTo>
                      <a:pt x="4219" y="4661"/>
                      <a:pt x="4206" y="4555"/>
                      <a:pt x="4198" y="4464"/>
                    </a:cubicBezTo>
                    <a:cubicBezTo>
                      <a:pt x="4107" y="3225"/>
                      <a:pt x="4341" y="1915"/>
                      <a:pt x="3818" y="789"/>
                    </a:cubicBezTo>
                    <a:cubicBezTo>
                      <a:pt x="3655" y="442"/>
                      <a:pt x="3392" y="105"/>
                      <a:pt x="3022" y="20"/>
                    </a:cubicBezTo>
                    <a:cubicBezTo>
                      <a:pt x="2964" y="7"/>
                      <a:pt x="2906" y="1"/>
                      <a:pt x="2848" y="1"/>
                    </a:cubicBezTo>
                    <a:close/>
                  </a:path>
                </a:pathLst>
              </a:custGeom>
              <a:solidFill>
                <a:srgbClr val="ABE1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53;p31">
                <a:extLst>
                  <a:ext uri="{FF2B5EF4-FFF2-40B4-BE49-F238E27FC236}">
                    <a16:creationId xmlns:a16="http://schemas.microsoft.com/office/drawing/2014/main" xmlns="" id="{AD347A82-2759-4D4D-9392-8F0486E2A215}"/>
                  </a:ext>
                </a:extLst>
              </p:cNvPr>
              <p:cNvSpPr/>
              <p:nvPr/>
            </p:nvSpPr>
            <p:spPr>
              <a:xfrm>
                <a:off x="443478" y="4606094"/>
                <a:ext cx="351102" cy="351102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4822" extrusionOk="0">
                    <a:moveTo>
                      <a:pt x="98" y="1"/>
                    </a:moveTo>
                    <a:cubicBezTo>
                      <a:pt x="44" y="1"/>
                      <a:pt x="0" y="45"/>
                      <a:pt x="0" y="96"/>
                    </a:cubicBezTo>
                    <a:lnTo>
                      <a:pt x="0" y="4655"/>
                    </a:lnTo>
                    <a:cubicBezTo>
                      <a:pt x="0" y="4747"/>
                      <a:pt x="74" y="4822"/>
                      <a:pt x="170" y="4822"/>
                    </a:cubicBezTo>
                    <a:lnTo>
                      <a:pt x="4655" y="4822"/>
                    </a:lnTo>
                    <a:cubicBezTo>
                      <a:pt x="4746" y="4822"/>
                      <a:pt x="4821" y="4747"/>
                      <a:pt x="4821" y="4655"/>
                    </a:cubicBezTo>
                    <a:lnTo>
                      <a:pt x="4821" y="96"/>
                    </a:lnTo>
                    <a:cubicBezTo>
                      <a:pt x="4821" y="45"/>
                      <a:pt x="4777" y="1"/>
                      <a:pt x="4726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54;p31">
                <a:extLst>
                  <a:ext uri="{FF2B5EF4-FFF2-40B4-BE49-F238E27FC236}">
                    <a16:creationId xmlns:a16="http://schemas.microsoft.com/office/drawing/2014/main" xmlns="" id="{440088F3-B735-4C55-9BAF-4F29DBAD8D17}"/>
                  </a:ext>
                </a:extLst>
              </p:cNvPr>
              <p:cNvSpPr/>
              <p:nvPr/>
            </p:nvSpPr>
            <p:spPr>
              <a:xfrm>
                <a:off x="419377" y="4586799"/>
                <a:ext cx="400178" cy="129606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1780" extrusionOk="0">
                    <a:moveTo>
                      <a:pt x="49" y="0"/>
                    </a:moveTo>
                    <a:cubicBezTo>
                      <a:pt x="21" y="0"/>
                      <a:pt x="0" y="24"/>
                      <a:pt x="0" y="52"/>
                    </a:cubicBezTo>
                    <a:lnTo>
                      <a:pt x="0" y="1732"/>
                    </a:lnTo>
                    <a:cubicBezTo>
                      <a:pt x="0" y="1759"/>
                      <a:pt x="21" y="1780"/>
                      <a:pt x="49" y="1780"/>
                    </a:cubicBezTo>
                    <a:lnTo>
                      <a:pt x="5448" y="1780"/>
                    </a:lnTo>
                    <a:cubicBezTo>
                      <a:pt x="5475" y="1780"/>
                      <a:pt x="5496" y="1759"/>
                      <a:pt x="5496" y="1732"/>
                    </a:cubicBezTo>
                    <a:lnTo>
                      <a:pt x="5496" y="52"/>
                    </a:lnTo>
                    <a:cubicBezTo>
                      <a:pt x="5496" y="24"/>
                      <a:pt x="5475" y="0"/>
                      <a:pt x="54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55;p31">
                <a:extLst>
                  <a:ext uri="{FF2B5EF4-FFF2-40B4-BE49-F238E27FC236}">
                    <a16:creationId xmlns:a16="http://schemas.microsoft.com/office/drawing/2014/main" xmlns="" id="{C2E53947-C17B-403A-8885-BD373A5D08F0}"/>
                  </a:ext>
                </a:extLst>
              </p:cNvPr>
              <p:cNvSpPr/>
              <p:nvPr/>
            </p:nvSpPr>
            <p:spPr>
              <a:xfrm>
                <a:off x="594929" y="4066842"/>
                <a:ext cx="33421" cy="47699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6551" extrusionOk="0">
                    <a:moveTo>
                      <a:pt x="57" y="0"/>
                    </a:moveTo>
                    <a:cubicBezTo>
                      <a:pt x="29" y="0"/>
                      <a:pt x="0" y="19"/>
                      <a:pt x="2" y="51"/>
                    </a:cubicBezTo>
                    <a:cubicBezTo>
                      <a:pt x="87" y="2201"/>
                      <a:pt x="251" y="4331"/>
                      <a:pt x="220" y="6488"/>
                    </a:cubicBezTo>
                    <a:cubicBezTo>
                      <a:pt x="220" y="6530"/>
                      <a:pt x="251" y="6550"/>
                      <a:pt x="284" y="6550"/>
                    </a:cubicBezTo>
                    <a:cubicBezTo>
                      <a:pt x="317" y="6550"/>
                      <a:pt x="351" y="6529"/>
                      <a:pt x="353" y="6488"/>
                    </a:cubicBezTo>
                    <a:cubicBezTo>
                      <a:pt x="451" y="4355"/>
                      <a:pt x="458" y="2150"/>
                      <a:pt x="104" y="37"/>
                    </a:cubicBezTo>
                    <a:cubicBezTo>
                      <a:pt x="100" y="12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56;p31">
                <a:extLst>
                  <a:ext uri="{FF2B5EF4-FFF2-40B4-BE49-F238E27FC236}">
                    <a16:creationId xmlns:a16="http://schemas.microsoft.com/office/drawing/2014/main" xmlns="" id="{72C88EC5-3447-483D-83D8-574AD36BBCAD}"/>
                  </a:ext>
                </a:extLst>
              </p:cNvPr>
              <p:cNvSpPr/>
              <p:nvPr/>
            </p:nvSpPr>
            <p:spPr>
              <a:xfrm>
                <a:off x="525174" y="4344550"/>
                <a:ext cx="96695" cy="93273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281" extrusionOk="0">
                    <a:moveTo>
                      <a:pt x="101" y="1"/>
                    </a:moveTo>
                    <a:cubicBezTo>
                      <a:pt x="45" y="1"/>
                      <a:pt x="1" y="70"/>
                      <a:pt x="48" y="122"/>
                    </a:cubicBezTo>
                    <a:cubicBezTo>
                      <a:pt x="409" y="531"/>
                      <a:pt x="824" y="891"/>
                      <a:pt x="1218" y="1265"/>
                    </a:cubicBezTo>
                    <a:cubicBezTo>
                      <a:pt x="1230" y="1276"/>
                      <a:pt x="1242" y="1281"/>
                      <a:pt x="1254" y="1281"/>
                    </a:cubicBezTo>
                    <a:cubicBezTo>
                      <a:pt x="1293" y="1281"/>
                      <a:pt x="1327" y="1230"/>
                      <a:pt x="1294" y="1190"/>
                    </a:cubicBezTo>
                    <a:cubicBezTo>
                      <a:pt x="915" y="799"/>
                      <a:pt x="555" y="381"/>
                      <a:pt x="150" y="20"/>
                    </a:cubicBezTo>
                    <a:cubicBezTo>
                      <a:pt x="134" y="6"/>
                      <a:pt x="117" y="1"/>
                      <a:pt x="101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57;p31">
                <a:extLst>
                  <a:ext uri="{FF2B5EF4-FFF2-40B4-BE49-F238E27FC236}">
                    <a16:creationId xmlns:a16="http://schemas.microsoft.com/office/drawing/2014/main" xmlns="" id="{52DD372A-FBC5-4963-AE4D-B0D3451A4B5A}"/>
                  </a:ext>
                </a:extLst>
              </p:cNvPr>
              <p:cNvSpPr/>
              <p:nvPr/>
            </p:nvSpPr>
            <p:spPr>
              <a:xfrm>
                <a:off x="521970" y="4236423"/>
                <a:ext cx="82060" cy="73832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1014" extrusionOk="0">
                    <a:moveTo>
                      <a:pt x="71" y="0"/>
                    </a:moveTo>
                    <a:cubicBezTo>
                      <a:pt x="32" y="0"/>
                      <a:pt x="0" y="47"/>
                      <a:pt x="38" y="76"/>
                    </a:cubicBezTo>
                    <a:cubicBezTo>
                      <a:pt x="402" y="359"/>
                      <a:pt x="742" y="668"/>
                      <a:pt x="1058" y="1001"/>
                    </a:cubicBezTo>
                    <a:cubicBezTo>
                      <a:pt x="1065" y="1010"/>
                      <a:pt x="1073" y="1013"/>
                      <a:pt x="1081" y="1013"/>
                    </a:cubicBezTo>
                    <a:cubicBezTo>
                      <a:pt x="1105" y="1013"/>
                      <a:pt x="1127" y="981"/>
                      <a:pt x="1106" y="957"/>
                    </a:cubicBezTo>
                    <a:cubicBezTo>
                      <a:pt x="796" y="614"/>
                      <a:pt x="460" y="298"/>
                      <a:pt x="102" y="12"/>
                    </a:cubicBezTo>
                    <a:cubicBezTo>
                      <a:pt x="92" y="4"/>
                      <a:pt x="81" y="0"/>
                      <a:pt x="71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58;p31">
                <a:extLst>
                  <a:ext uri="{FF2B5EF4-FFF2-40B4-BE49-F238E27FC236}">
                    <a16:creationId xmlns:a16="http://schemas.microsoft.com/office/drawing/2014/main" xmlns="" id="{C446FE59-1097-45C9-A7F0-57FFC7EC6BE6}"/>
                  </a:ext>
                </a:extLst>
              </p:cNvPr>
              <p:cNvSpPr/>
              <p:nvPr/>
            </p:nvSpPr>
            <p:spPr>
              <a:xfrm>
                <a:off x="613350" y="4302610"/>
                <a:ext cx="80458" cy="93491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1284" extrusionOk="0">
                    <a:moveTo>
                      <a:pt x="1036" y="0"/>
                    </a:moveTo>
                    <a:cubicBezTo>
                      <a:pt x="1028" y="0"/>
                      <a:pt x="1019" y="2"/>
                      <a:pt x="1011" y="7"/>
                    </a:cubicBezTo>
                    <a:cubicBezTo>
                      <a:pt x="797" y="141"/>
                      <a:pt x="634" y="382"/>
                      <a:pt x="477" y="579"/>
                    </a:cubicBezTo>
                    <a:cubicBezTo>
                      <a:pt x="317" y="783"/>
                      <a:pt x="164" y="998"/>
                      <a:pt x="25" y="1215"/>
                    </a:cubicBezTo>
                    <a:cubicBezTo>
                      <a:pt x="1" y="1251"/>
                      <a:pt x="32" y="1284"/>
                      <a:pt x="64" y="1284"/>
                    </a:cubicBezTo>
                    <a:cubicBezTo>
                      <a:pt x="78" y="1284"/>
                      <a:pt x="93" y="1278"/>
                      <a:pt x="103" y="1263"/>
                    </a:cubicBezTo>
                    <a:cubicBezTo>
                      <a:pt x="263" y="1031"/>
                      <a:pt x="433" y="811"/>
                      <a:pt x="617" y="599"/>
                    </a:cubicBezTo>
                    <a:cubicBezTo>
                      <a:pt x="770" y="426"/>
                      <a:pt x="964" y="273"/>
                      <a:pt x="1083" y="79"/>
                    </a:cubicBezTo>
                    <a:cubicBezTo>
                      <a:pt x="1105" y="43"/>
                      <a:pt x="1073" y="0"/>
                      <a:pt x="1036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59;p31">
                <a:extLst>
                  <a:ext uri="{FF2B5EF4-FFF2-40B4-BE49-F238E27FC236}">
                    <a16:creationId xmlns:a16="http://schemas.microsoft.com/office/drawing/2014/main" xmlns="" id="{E7C267F1-A4E0-4112-9D92-421EE569BCC1}"/>
                  </a:ext>
                </a:extLst>
              </p:cNvPr>
              <p:cNvSpPr/>
              <p:nvPr/>
            </p:nvSpPr>
            <p:spPr>
              <a:xfrm>
                <a:off x="615389" y="4409281"/>
                <a:ext cx="82861" cy="114388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1571" extrusionOk="0">
                    <a:moveTo>
                      <a:pt x="1084" y="0"/>
                    </a:moveTo>
                    <a:cubicBezTo>
                      <a:pt x="1075" y="0"/>
                      <a:pt x="1066" y="4"/>
                      <a:pt x="1058" y="12"/>
                    </a:cubicBezTo>
                    <a:cubicBezTo>
                      <a:pt x="660" y="482"/>
                      <a:pt x="347" y="1047"/>
                      <a:pt x="3" y="1560"/>
                    </a:cubicBezTo>
                    <a:cubicBezTo>
                      <a:pt x="1" y="1565"/>
                      <a:pt x="5" y="1570"/>
                      <a:pt x="9" y="1570"/>
                    </a:cubicBezTo>
                    <a:cubicBezTo>
                      <a:pt x="11" y="1570"/>
                      <a:pt x="13" y="1569"/>
                      <a:pt x="14" y="1567"/>
                    </a:cubicBezTo>
                    <a:cubicBezTo>
                      <a:pt x="384" y="1074"/>
                      <a:pt x="810" y="591"/>
                      <a:pt x="1119" y="60"/>
                    </a:cubicBezTo>
                    <a:cubicBezTo>
                      <a:pt x="1137" y="32"/>
                      <a:pt x="1111" y="0"/>
                      <a:pt x="1084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60;p31">
                <a:extLst>
                  <a:ext uri="{FF2B5EF4-FFF2-40B4-BE49-F238E27FC236}">
                    <a16:creationId xmlns:a16="http://schemas.microsoft.com/office/drawing/2014/main" xmlns="" id="{47BCC083-089E-464B-9CDD-2E2260DE8B48}"/>
                  </a:ext>
                </a:extLst>
              </p:cNvPr>
              <p:cNvSpPr/>
              <p:nvPr/>
            </p:nvSpPr>
            <p:spPr>
              <a:xfrm>
                <a:off x="540756" y="4716041"/>
                <a:ext cx="244650" cy="10048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138" extrusionOk="0">
                    <a:moveTo>
                      <a:pt x="1414" y="0"/>
                    </a:moveTo>
                    <a:cubicBezTo>
                      <a:pt x="941" y="0"/>
                      <a:pt x="469" y="17"/>
                      <a:pt x="7" y="62"/>
                    </a:cubicBezTo>
                    <a:cubicBezTo>
                      <a:pt x="1" y="62"/>
                      <a:pt x="1" y="76"/>
                      <a:pt x="7" y="76"/>
                    </a:cubicBezTo>
                    <a:cubicBezTo>
                      <a:pt x="473" y="121"/>
                      <a:pt x="947" y="137"/>
                      <a:pt x="1424" y="137"/>
                    </a:cubicBezTo>
                    <a:cubicBezTo>
                      <a:pt x="2067" y="137"/>
                      <a:pt x="2713" y="108"/>
                      <a:pt x="3342" y="83"/>
                    </a:cubicBezTo>
                    <a:cubicBezTo>
                      <a:pt x="3359" y="80"/>
                      <a:pt x="3359" y="56"/>
                      <a:pt x="3342" y="56"/>
                    </a:cubicBezTo>
                    <a:cubicBezTo>
                      <a:pt x="2710" y="31"/>
                      <a:pt x="2060" y="0"/>
                      <a:pt x="1414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61;p31">
                <a:extLst>
                  <a:ext uri="{FF2B5EF4-FFF2-40B4-BE49-F238E27FC236}">
                    <a16:creationId xmlns:a16="http://schemas.microsoft.com/office/drawing/2014/main" xmlns="" id="{104722AF-B500-412D-B311-42A64DC93704}"/>
                  </a:ext>
                </a:extLst>
              </p:cNvPr>
              <p:cNvSpPr/>
              <p:nvPr/>
            </p:nvSpPr>
            <p:spPr>
              <a:xfrm>
                <a:off x="1371697" y="3724185"/>
                <a:ext cx="188803" cy="860717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11821" extrusionOk="0">
                    <a:moveTo>
                      <a:pt x="1517" y="1"/>
                    </a:moveTo>
                    <a:cubicBezTo>
                      <a:pt x="1058" y="1"/>
                      <a:pt x="660" y="3015"/>
                      <a:pt x="542" y="3777"/>
                    </a:cubicBezTo>
                    <a:cubicBezTo>
                      <a:pt x="524" y="3889"/>
                      <a:pt x="327" y="3754"/>
                      <a:pt x="286" y="4052"/>
                    </a:cubicBezTo>
                    <a:cubicBezTo>
                      <a:pt x="228" y="4454"/>
                      <a:pt x="470" y="4349"/>
                      <a:pt x="466" y="4448"/>
                    </a:cubicBezTo>
                    <a:lnTo>
                      <a:pt x="27" y="11048"/>
                    </a:lnTo>
                    <a:cubicBezTo>
                      <a:pt x="0" y="11450"/>
                      <a:pt x="300" y="11793"/>
                      <a:pt x="698" y="11820"/>
                    </a:cubicBezTo>
                    <a:lnTo>
                      <a:pt x="749" y="11820"/>
                    </a:lnTo>
                    <a:cubicBezTo>
                      <a:pt x="1126" y="11820"/>
                      <a:pt x="1443" y="11531"/>
                      <a:pt x="1470" y="11147"/>
                    </a:cubicBezTo>
                    <a:lnTo>
                      <a:pt x="2055" y="2590"/>
                    </a:lnTo>
                    <a:cubicBezTo>
                      <a:pt x="2061" y="2545"/>
                      <a:pt x="2066" y="2525"/>
                      <a:pt x="2070" y="2525"/>
                    </a:cubicBezTo>
                    <a:lnTo>
                      <a:pt x="2070" y="2525"/>
                    </a:lnTo>
                    <a:cubicBezTo>
                      <a:pt x="2109" y="2525"/>
                      <a:pt x="2053" y="4839"/>
                      <a:pt x="2362" y="4839"/>
                    </a:cubicBezTo>
                    <a:cubicBezTo>
                      <a:pt x="2593" y="4839"/>
                      <a:pt x="2362" y="1011"/>
                      <a:pt x="2089" y="820"/>
                    </a:cubicBezTo>
                    <a:cubicBezTo>
                      <a:pt x="1820" y="630"/>
                      <a:pt x="1892" y="1"/>
                      <a:pt x="15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62;p31">
                <a:extLst>
                  <a:ext uri="{FF2B5EF4-FFF2-40B4-BE49-F238E27FC236}">
                    <a16:creationId xmlns:a16="http://schemas.microsoft.com/office/drawing/2014/main" xmlns="" id="{02B44049-5E01-4150-A941-2D1A41494726}"/>
                  </a:ext>
                </a:extLst>
              </p:cNvPr>
              <p:cNvSpPr/>
              <p:nvPr/>
            </p:nvSpPr>
            <p:spPr>
              <a:xfrm>
                <a:off x="1262696" y="3902868"/>
                <a:ext cx="92909" cy="65174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8951" extrusionOk="0">
                    <a:moveTo>
                      <a:pt x="473" y="0"/>
                    </a:moveTo>
                    <a:cubicBezTo>
                      <a:pt x="430" y="0"/>
                      <a:pt x="387" y="24"/>
                      <a:pt x="371" y="71"/>
                    </a:cubicBezTo>
                    <a:cubicBezTo>
                      <a:pt x="214" y="493"/>
                      <a:pt x="0" y="731"/>
                      <a:pt x="7" y="948"/>
                    </a:cubicBezTo>
                    <a:lnTo>
                      <a:pt x="344" y="8512"/>
                    </a:lnTo>
                    <a:cubicBezTo>
                      <a:pt x="354" y="8760"/>
                      <a:pt x="558" y="8951"/>
                      <a:pt x="803" y="8951"/>
                    </a:cubicBezTo>
                    <a:lnTo>
                      <a:pt x="824" y="8951"/>
                    </a:lnTo>
                    <a:cubicBezTo>
                      <a:pt x="1079" y="8941"/>
                      <a:pt x="1276" y="8726"/>
                      <a:pt x="1263" y="8471"/>
                    </a:cubicBezTo>
                    <a:lnTo>
                      <a:pt x="929" y="908"/>
                    </a:lnTo>
                    <a:cubicBezTo>
                      <a:pt x="922" y="738"/>
                      <a:pt x="712" y="320"/>
                      <a:pt x="572" y="58"/>
                    </a:cubicBezTo>
                    <a:cubicBezTo>
                      <a:pt x="551" y="19"/>
                      <a:pt x="512" y="0"/>
                      <a:pt x="473" y="0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63;p31">
                <a:extLst>
                  <a:ext uri="{FF2B5EF4-FFF2-40B4-BE49-F238E27FC236}">
                    <a16:creationId xmlns:a16="http://schemas.microsoft.com/office/drawing/2014/main" xmlns="" id="{CC66B1DF-BD8B-43BB-AFEA-59A8C4FF5615}"/>
                  </a:ext>
                </a:extLst>
              </p:cNvPr>
              <p:cNvSpPr/>
              <p:nvPr/>
            </p:nvSpPr>
            <p:spPr>
              <a:xfrm>
                <a:off x="1097483" y="3714501"/>
                <a:ext cx="222442" cy="1096047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15053" extrusionOk="0">
                    <a:moveTo>
                      <a:pt x="596" y="1"/>
                    </a:moveTo>
                    <a:cubicBezTo>
                      <a:pt x="360" y="1"/>
                      <a:pt x="0" y="1409"/>
                      <a:pt x="48" y="1841"/>
                    </a:cubicBezTo>
                    <a:lnTo>
                      <a:pt x="1439" y="14348"/>
                    </a:lnTo>
                    <a:cubicBezTo>
                      <a:pt x="1483" y="14753"/>
                      <a:pt x="1827" y="15053"/>
                      <a:pt x="2221" y="15053"/>
                    </a:cubicBezTo>
                    <a:cubicBezTo>
                      <a:pt x="2252" y="15053"/>
                      <a:pt x="2279" y="15049"/>
                      <a:pt x="2310" y="15046"/>
                    </a:cubicBezTo>
                    <a:cubicBezTo>
                      <a:pt x="2742" y="14998"/>
                      <a:pt x="3055" y="14610"/>
                      <a:pt x="3008" y="14175"/>
                    </a:cubicBezTo>
                    <a:lnTo>
                      <a:pt x="1616" y="1668"/>
                    </a:lnTo>
                    <a:cubicBezTo>
                      <a:pt x="1568" y="1233"/>
                      <a:pt x="830" y="1"/>
                      <a:pt x="596" y="1"/>
                    </a:cubicBezTo>
                    <a:close/>
                  </a:path>
                </a:pathLst>
              </a:custGeom>
              <a:solidFill>
                <a:srgbClr val="87D5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64;p31">
                <a:extLst>
                  <a:ext uri="{FF2B5EF4-FFF2-40B4-BE49-F238E27FC236}">
                    <a16:creationId xmlns:a16="http://schemas.microsoft.com/office/drawing/2014/main" xmlns="" id="{EE527A2D-17B7-488A-8694-FD4FD598D0F7}"/>
                  </a:ext>
                </a:extLst>
              </p:cNvPr>
              <p:cNvSpPr/>
              <p:nvPr/>
            </p:nvSpPr>
            <p:spPr>
              <a:xfrm>
                <a:off x="1097483" y="4314770"/>
                <a:ext cx="446195" cy="64242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823" extrusionOk="0">
                    <a:moveTo>
                      <a:pt x="68" y="0"/>
                    </a:moveTo>
                    <a:cubicBezTo>
                      <a:pt x="30" y="0"/>
                      <a:pt x="0" y="27"/>
                      <a:pt x="0" y="65"/>
                    </a:cubicBezTo>
                    <a:lnTo>
                      <a:pt x="0" y="8646"/>
                    </a:lnTo>
                    <a:cubicBezTo>
                      <a:pt x="0" y="8744"/>
                      <a:pt x="78" y="8823"/>
                      <a:pt x="177" y="8823"/>
                    </a:cubicBezTo>
                    <a:lnTo>
                      <a:pt x="5954" y="8823"/>
                    </a:lnTo>
                    <a:cubicBezTo>
                      <a:pt x="6049" y="8823"/>
                      <a:pt x="6128" y="8744"/>
                      <a:pt x="6128" y="8646"/>
                    </a:cubicBezTo>
                    <a:lnTo>
                      <a:pt x="6128" y="65"/>
                    </a:lnTo>
                    <a:cubicBezTo>
                      <a:pt x="6128" y="27"/>
                      <a:pt x="6097" y="0"/>
                      <a:pt x="60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65;p31">
                <a:extLst>
                  <a:ext uri="{FF2B5EF4-FFF2-40B4-BE49-F238E27FC236}">
                    <a16:creationId xmlns:a16="http://schemas.microsoft.com/office/drawing/2014/main" xmlns="" id="{571B7F09-5D30-4589-AE47-C5895542F10B}"/>
                  </a:ext>
                </a:extLst>
              </p:cNvPr>
              <p:cNvSpPr/>
              <p:nvPr/>
            </p:nvSpPr>
            <p:spPr>
              <a:xfrm>
                <a:off x="1066756" y="4259287"/>
                <a:ext cx="508887" cy="173003"/>
              </a:xfrm>
              <a:custGeom>
                <a:avLst/>
                <a:gdLst/>
                <a:ahLst/>
                <a:cxnLst/>
                <a:rect l="l" t="t" r="r" b="b"/>
                <a:pathLst>
                  <a:path w="6989" h="2376" extrusionOk="0">
                    <a:moveTo>
                      <a:pt x="65" y="1"/>
                    </a:moveTo>
                    <a:cubicBezTo>
                      <a:pt x="30" y="1"/>
                      <a:pt x="0" y="31"/>
                      <a:pt x="0" y="65"/>
                    </a:cubicBezTo>
                    <a:lnTo>
                      <a:pt x="0" y="2311"/>
                    </a:lnTo>
                    <a:cubicBezTo>
                      <a:pt x="0" y="2345"/>
                      <a:pt x="30" y="2375"/>
                      <a:pt x="65" y="2375"/>
                    </a:cubicBezTo>
                    <a:lnTo>
                      <a:pt x="6924" y="2375"/>
                    </a:lnTo>
                    <a:cubicBezTo>
                      <a:pt x="6961" y="2375"/>
                      <a:pt x="6988" y="2345"/>
                      <a:pt x="6988" y="2311"/>
                    </a:cubicBezTo>
                    <a:lnTo>
                      <a:pt x="6988" y="65"/>
                    </a:lnTo>
                    <a:cubicBezTo>
                      <a:pt x="6988" y="31"/>
                      <a:pt x="6961" y="1"/>
                      <a:pt x="6924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66;p31">
                <a:extLst>
                  <a:ext uri="{FF2B5EF4-FFF2-40B4-BE49-F238E27FC236}">
                    <a16:creationId xmlns:a16="http://schemas.microsoft.com/office/drawing/2014/main" xmlns="" id="{ADAFF66F-E956-4FA7-B1B9-E0B82FA365E4}"/>
                  </a:ext>
                </a:extLst>
              </p:cNvPr>
              <p:cNvSpPr/>
              <p:nvPr/>
            </p:nvSpPr>
            <p:spPr>
              <a:xfrm>
                <a:off x="1108187" y="3818332"/>
                <a:ext cx="88030" cy="22062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303" extrusionOk="0">
                    <a:moveTo>
                      <a:pt x="1162" y="1"/>
                    </a:moveTo>
                    <a:cubicBezTo>
                      <a:pt x="1157" y="1"/>
                      <a:pt x="1151" y="3"/>
                      <a:pt x="1146" y="7"/>
                    </a:cubicBezTo>
                    <a:cubicBezTo>
                      <a:pt x="936" y="159"/>
                      <a:pt x="691" y="244"/>
                      <a:pt x="444" y="244"/>
                    </a:cubicBezTo>
                    <a:cubicBezTo>
                      <a:pt x="299" y="244"/>
                      <a:pt x="153" y="215"/>
                      <a:pt x="12" y="154"/>
                    </a:cubicBezTo>
                    <a:cubicBezTo>
                      <a:pt x="11" y="153"/>
                      <a:pt x="10" y="153"/>
                      <a:pt x="10" y="153"/>
                    </a:cubicBezTo>
                    <a:cubicBezTo>
                      <a:pt x="4" y="153"/>
                      <a:pt x="0" y="161"/>
                      <a:pt x="6" y="167"/>
                    </a:cubicBezTo>
                    <a:cubicBezTo>
                      <a:pt x="173" y="256"/>
                      <a:pt x="353" y="302"/>
                      <a:pt x="531" y="302"/>
                    </a:cubicBezTo>
                    <a:cubicBezTo>
                      <a:pt x="764" y="302"/>
                      <a:pt x="994" y="223"/>
                      <a:pt x="1183" y="58"/>
                    </a:cubicBezTo>
                    <a:cubicBezTo>
                      <a:pt x="1208" y="39"/>
                      <a:pt x="1187" y="1"/>
                      <a:pt x="1162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67;p31">
                <a:extLst>
                  <a:ext uri="{FF2B5EF4-FFF2-40B4-BE49-F238E27FC236}">
                    <a16:creationId xmlns:a16="http://schemas.microsoft.com/office/drawing/2014/main" xmlns="" id="{02D4A3AC-6604-48C3-8931-B12980ADCC58}"/>
                  </a:ext>
                </a:extLst>
              </p:cNvPr>
              <p:cNvSpPr/>
              <p:nvPr/>
            </p:nvSpPr>
            <p:spPr>
              <a:xfrm>
                <a:off x="1402205" y="4044270"/>
                <a:ext cx="100845" cy="11577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59" extrusionOk="0">
                    <a:moveTo>
                      <a:pt x="10" y="0"/>
                    </a:moveTo>
                    <a:cubicBezTo>
                      <a:pt x="3" y="0"/>
                      <a:pt x="0" y="14"/>
                      <a:pt x="7" y="14"/>
                    </a:cubicBezTo>
                    <a:cubicBezTo>
                      <a:pt x="405" y="123"/>
                      <a:pt x="776" y="159"/>
                      <a:pt x="1177" y="159"/>
                    </a:cubicBezTo>
                    <a:cubicBezTo>
                      <a:pt x="1229" y="159"/>
                      <a:pt x="1281" y="158"/>
                      <a:pt x="1334" y="157"/>
                    </a:cubicBezTo>
                    <a:cubicBezTo>
                      <a:pt x="1384" y="154"/>
                      <a:pt x="1384" y="79"/>
                      <a:pt x="1334" y="79"/>
                    </a:cubicBezTo>
                    <a:cubicBezTo>
                      <a:pt x="894" y="75"/>
                      <a:pt x="449" y="41"/>
                      <a:pt x="10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68;p31">
                <a:extLst>
                  <a:ext uri="{FF2B5EF4-FFF2-40B4-BE49-F238E27FC236}">
                    <a16:creationId xmlns:a16="http://schemas.microsoft.com/office/drawing/2014/main" xmlns="" id="{AF0069BC-A3A9-42E0-9461-B7B1F9DD9D57}"/>
                  </a:ext>
                </a:extLst>
              </p:cNvPr>
              <p:cNvSpPr/>
              <p:nvPr/>
            </p:nvSpPr>
            <p:spPr>
              <a:xfrm>
                <a:off x="1428636" y="3996214"/>
                <a:ext cx="27450" cy="531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73" extrusionOk="0">
                    <a:moveTo>
                      <a:pt x="11" y="0"/>
                    </a:moveTo>
                    <a:cubicBezTo>
                      <a:pt x="5" y="0"/>
                      <a:pt x="0" y="10"/>
                      <a:pt x="8" y="13"/>
                    </a:cubicBezTo>
                    <a:cubicBezTo>
                      <a:pt x="116" y="34"/>
                      <a:pt x="225" y="51"/>
                      <a:pt x="334" y="71"/>
                    </a:cubicBezTo>
                    <a:cubicBezTo>
                      <a:pt x="337" y="72"/>
                      <a:pt x="339" y="72"/>
                      <a:pt x="341" y="72"/>
                    </a:cubicBezTo>
                    <a:cubicBezTo>
                      <a:pt x="373" y="72"/>
                      <a:pt x="376" y="24"/>
                      <a:pt x="341" y="21"/>
                    </a:cubicBezTo>
                    <a:cubicBezTo>
                      <a:pt x="232" y="13"/>
                      <a:pt x="120" y="7"/>
                      <a:pt x="11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69;p31">
                <a:extLst>
                  <a:ext uri="{FF2B5EF4-FFF2-40B4-BE49-F238E27FC236}">
                    <a16:creationId xmlns:a16="http://schemas.microsoft.com/office/drawing/2014/main" xmlns="" id="{01534906-B2A1-446A-9B86-D49EBF67954D}"/>
                  </a:ext>
                </a:extLst>
              </p:cNvPr>
              <p:cNvSpPr/>
              <p:nvPr/>
            </p:nvSpPr>
            <p:spPr>
              <a:xfrm>
                <a:off x="1460965" y="4056139"/>
                <a:ext cx="22135" cy="187347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573" extrusionOk="0">
                    <a:moveTo>
                      <a:pt x="282" y="1"/>
                    </a:moveTo>
                    <a:cubicBezTo>
                      <a:pt x="274" y="1"/>
                      <a:pt x="266" y="5"/>
                      <a:pt x="264" y="14"/>
                    </a:cubicBezTo>
                    <a:cubicBezTo>
                      <a:pt x="142" y="848"/>
                      <a:pt x="23" y="1695"/>
                      <a:pt x="2" y="2535"/>
                    </a:cubicBezTo>
                    <a:cubicBezTo>
                      <a:pt x="0" y="2558"/>
                      <a:pt x="23" y="2573"/>
                      <a:pt x="44" y="2573"/>
                    </a:cubicBezTo>
                    <a:cubicBezTo>
                      <a:pt x="60" y="2573"/>
                      <a:pt x="75" y="2565"/>
                      <a:pt x="77" y="2546"/>
                    </a:cubicBezTo>
                    <a:cubicBezTo>
                      <a:pt x="217" y="1715"/>
                      <a:pt x="264" y="858"/>
                      <a:pt x="302" y="21"/>
                    </a:cubicBezTo>
                    <a:cubicBezTo>
                      <a:pt x="304" y="8"/>
                      <a:pt x="293" y="1"/>
                      <a:pt x="282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70;p31">
                <a:extLst>
                  <a:ext uri="{FF2B5EF4-FFF2-40B4-BE49-F238E27FC236}">
                    <a16:creationId xmlns:a16="http://schemas.microsoft.com/office/drawing/2014/main" xmlns="" id="{F2E915D1-35D9-4763-B628-D337CBA2579B}"/>
                  </a:ext>
                </a:extLst>
              </p:cNvPr>
              <p:cNvSpPr/>
              <p:nvPr/>
            </p:nvSpPr>
            <p:spPr>
              <a:xfrm>
                <a:off x="1296117" y="3957623"/>
                <a:ext cx="13179" cy="3015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4141" extrusionOk="0">
                    <a:moveTo>
                      <a:pt x="57" y="0"/>
                    </a:moveTo>
                    <a:cubicBezTo>
                      <a:pt x="51" y="0"/>
                      <a:pt x="44" y="5"/>
                      <a:pt x="44" y="13"/>
                    </a:cubicBezTo>
                    <a:cubicBezTo>
                      <a:pt x="0" y="1380"/>
                      <a:pt x="106" y="2752"/>
                      <a:pt x="137" y="4120"/>
                    </a:cubicBezTo>
                    <a:cubicBezTo>
                      <a:pt x="137" y="4133"/>
                      <a:pt x="147" y="4140"/>
                      <a:pt x="157" y="4140"/>
                    </a:cubicBezTo>
                    <a:cubicBezTo>
                      <a:pt x="167" y="4140"/>
                      <a:pt x="178" y="4133"/>
                      <a:pt x="178" y="4120"/>
                    </a:cubicBezTo>
                    <a:cubicBezTo>
                      <a:pt x="143" y="2752"/>
                      <a:pt x="181" y="1377"/>
                      <a:pt x="72" y="13"/>
                    </a:cubicBezTo>
                    <a:cubicBezTo>
                      <a:pt x="71" y="5"/>
                      <a:pt x="64" y="0"/>
                      <a:pt x="57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71;p31">
                <a:extLst>
                  <a:ext uri="{FF2B5EF4-FFF2-40B4-BE49-F238E27FC236}">
                    <a16:creationId xmlns:a16="http://schemas.microsoft.com/office/drawing/2014/main" xmlns="" id="{038DEE0C-91E2-4148-8295-DA08CE26C96D}"/>
                  </a:ext>
                </a:extLst>
              </p:cNvPr>
              <p:cNvSpPr/>
              <p:nvPr/>
            </p:nvSpPr>
            <p:spPr>
              <a:xfrm>
                <a:off x="1216095" y="4433892"/>
                <a:ext cx="323142" cy="8228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113" extrusionOk="0">
                    <a:moveTo>
                      <a:pt x="1964" y="1"/>
                    </a:moveTo>
                    <a:cubicBezTo>
                      <a:pt x="1315" y="1"/>
                      <a:pt x="666" y="12"/>
                      <a:pt x="17" y="42"/>
                    </a:cubicBezTo>
                    <a:cubicBezTo>
                      <a:pt x="0" y="45"/>
                      <a:pt x="0" y="69"/>
                      <a:pt x="17" y="69"/>
                    </a:cubicBezTo>
                    <a:cubicBezTo>
                      <a:pt x="671" y="101"/>
                      <a:pt x="1325" y="113"/>
                      <a:pt x="1979" y="113"/>
                    </a:cubicBezTo>
                    <a:cubicBezTo>
                      <a:pt x="2748" y="113"/>
                      <a:pt x="3517" y="97"/>
                      <a:pt x="4286" y="79"/>
                    </a:cubicBezTo>
                    <a:lnTo>
                      <a:pt x="4286" y="79"/>
                    </a:lnTo>
                    <a:cubicBezTo>
                      <a:pt x="4289" y="81"/>
                      <a:pt x="4293" y="83"/>
                      <a:pt x="4298" y="83"/>
                    </a:cubicBezTo>
                    <a:cubicBezTo>
                      <a:pt x="4299" y="83"/>
                      <a:pt x="4300" y="83"/>
                      <a:pt x="4301" y="83"/>
                    </a:cubicBezTo>
                    <a:cubicBezTo>
                      <a:pt x="4339" y="79"/>
                      <a:pt x="4376" y="79"/>
                      <a:pt x="4410" y="76"/>
                    </a:cubicBezTo>
                    <a:lnTo>
                      <a:pt x="4410" y="76"/>
                    </a:lnTo>
                    <a:cubicBezTo>
                      <a:pt x="4410" y="76"/>
                      <a:pt x="4410" y="76"/>
                      <a:pt x="4410" y="76"/>
                    </a:cubicBezTo>
                    <a:cubicBezTo>
                      <a:pt x="4437" y="76"/>
                      <a:pt x="4437" y="38"/>
                      <a:pt x="4410" y="35"/>
                    </a:cubicBezTo>
                    <a:cubicBezTo>
                      <a:pt x="4400" y="35"/>
                      <a:pt x="4391" y="35"/>
                      <a:pt x="4381" y="35"/>
                    </a:cubicBezTo>
                    <a:lnTo>
                      <a:pt x="4381" y="35"/>
                    </a:lnTo>
                    <a:cubicBezTo>
                      <a:pt x="4356" y="34"/>
                      <a:pt x="4328" y="32"/>
                      <a:pt x="4301" y="32"/>
                    </a:cubicBezTo>
                    <a:cubicBezTo>
                      <a:pt x="4300" y="32"/>
                      <a:pt x="4299" y="32"/>
                      <a:pt x="4298" y="32"/>
                    </a:cubicBezTo>
                    <a:cubicBezTo>
                      <a:pt x="4296" y="32"/>
                      <a:pt x="4294" y="32"/>
                      <a:pt x="4292" y="33"/>
                    </a:cubicBezTo>
                    <a:lnTo>
                      <a:pt x="4292" y="33"/>
                    </a:lnTo>
                    <a:cubicBezTo>
                      <a:pt x="3517" y="16"/>
                      <a:pt x="2741" y="1"/>
                      <a:pt x="1964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28686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ọc vật lý trực tuyến Lực hấp dẫn, định luật vạn vật hấp dẫn của newt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256" y="942692"/>
            <a:ext cx="7403977" cy="37358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64595" y="392602"/>
            <a:ext cx="4213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Nguồn gốc tìm ra lực hấp dẫn</a:t>
            </a:r>
            <a:endParaRPr lang="en-US" sz="240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08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0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" fill="hold">
                          <p:stCondLst>
                            <p:cond delay="0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4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video>
                  <p:cMediaNode vol="80000">
                    <p:cTn id="25" fill="hold" display="0">
                      <p:stCondLst>
                        <p:cond delay="indefinite"/>
                      </p:stCondLst>
                    </p:cTn>
                    <p:tgtEl>
                      <p:spTgt spid="10"/>
                    </p:tgtEl>
                  </p:cMediaNode>
                </p:video>
              </p:childTnLst>
            </p:cTn>
          </p:par>
        </p:tnLst>
        <p:bldLst>
          <p:bldP spid="2" grpId="0" animBg="1"/>
          <p:bldP spid="9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23093" y="175444"/>
            <a:ext cx="4135274" cy="622754"/>
            <a:chOff x="2123093" y="190074"/>
            <a:chExt cx="4135274" cy="622754"/>
          </a:xfrm>
        </p:grpSpPr>
        <p:sp>
          <p:nvSpPr>
            <p:cNvPr id="93" name="圆角矩形 1"/>
            <p:cNvSpPr/>
            <p:nvPr/>
          </p:nvSpPr>
          <p:spPr>
            <a:xfrm>
              <a:off x="2123093" y="190074"/>
              <a:ext cx="4135274" cy="622754"/>
            </a:xfrm>
            <a:prstGeom prst="roundRect">
              <a:avLst>
                <a:gd name="adj" fmla="val 9976"/>
              </a:avLst>
            </a:prstGeom>
            <a:solidFill>
              <a:srgbClr val="00B7CA"/>
            </a:solidFill>
            <a:ln w="2540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100" name="文本框 8"/>
            <p:cNvSpPr txBox="1"/>
            <p:nvPr/>
          </p:nvSpPr>
          <p:spPr>
            <a:xfrm>
              <a:off x="2123093" y="351163"/>
              <a:ext cx="40764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2400">
                  <a:solidFill>
                    <a:schemeClr val="bg1"/>
                  </a:solidFill>
                  <a:latin typeface="#9Slide03 Arima Madurai Black" panose="00000A00000000000000" pitchFamily="2" charset="0"/>
                  <a:ea typeface="微软雅黑" panose="020B0503020204020204" pitchFamily="34" charset="-122"/>
                  <a:cs typeface="#9Slide03 Arima Madurai Black" panose="00000A00000000000000" pitchFamily="2" charset="0"/>
                </a:rPr>
                <a:t>Tôi tài giỏi – bạn cũng thế</a:t>
              </a:r>
              <a:endParaRPr lang="zh-CN" alt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725652" y="1052972"/>
            <a:ext cx="4582953" cy="646331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vi-VN" sz="1800">
                <a:solidFill>
                  <a:srgbClr val="C0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* Nhóm lẻ: </a:t>
            </a:r>
            <a:r>
              <a:rPr lang="vi-VN" sz="1800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suy nghĩ trả lời câu hỏi số 1.</a:t>
            </a:r>
          </a:p>
          <a:p>
            <a:r>
              <a:rPr lang="vi-VN" sz="1800">
                <a:solidFill>
                  <a:srgbClr val="C000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* Nhóm chẵn: </a:t>
            </a:r>
            <a:r>
              <a:rPr lang="vi-VN" sz="1800"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suy nghĩ trả lời câu hỏi số 2</a:t>
            </a:r>
          </a:p>
        </p:txBody>
      </p:sp>
      <p:pic>
        <p:nvPicPr>
          <p:cNvPr id="101" name="Picture 100"/>
          <p:cNvPicPr/>
          <p:nvPr/>
        </p:nvPicPr>
        <p:blipFill>
          <a:blip r:embed="rId3">
            <a:lum contrast="12000"/>
          </a:blip>
          <a:stretch>
            <a:fillRect/>
          </a:stretch>
        </p:blipFill>
        <p:spPr>
          <a:xfrm>
            <a:off x="596472" y="1376138"/>
            <a:ext cx="3211131" cy="343082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560899" y="4087690"/>
            <a:ext cx="3277307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160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1 phút viết ý kiến ra góc</a:t>
            </a:r>
          </a:p>
          <a:p>
            <a:pPr algn="just"/>
            <a:r>
              <a:rPr lang="vi-VN" sz="160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1 phút thống nhất ý kiến chung</a:t>
            </a:r>
          </a:p>
          <a:p>
            <a:pPr algn="just"/>
            <a:r>
              <a:rPr lang="vi-VN" sz="1600"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Trình bày trước lớp</a:t>
            </a:r>
            <a:endParaRPr lang="en-US" sz="160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pic>
        <p:nvPicPr>
          <p:cNvPr id="102" name="Picture 2" descr="Một số phương pháp và kỹ thuật dạy học tích cực 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5" t="20655" r="14545" b="3094"/>
          <a:stretch/>
        </p:blipFill>
        <p:spPr bwMode="auto">
          <a:xfrm>
            <a:off x="4190730" y="1865960"/>
            <a:ext cx="3652798" cy="222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8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圆角矩形 1"/>
          <p:cNvSpPr/>
          <p:nvPr/>
        </p:nvSpPr>
        <p:spPr>
          <a:xfrm>
            <a:off x="2674325" y="268782"/>
            <a:ext cx="3389124" cy="622754"/>
          </a:xfrm>
          <a:prstGeom prst="roundRect">
            <a:avLst>
              <a:gd name="adj" fmla="val 9976"/>
            </a:avLst>
          </a:prstGeom>
          <a:solidFill>
            <a:srgbClr val="FFC00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00" name="文本框 8"/>
          <p:cNvSpPr txBox="1"/>
          <p:nvPr/>
        </p:nvSpPr>
        <p:spPr>
          <a:xfrm>
            <a:off x="2424381" y="385901"/>
            <a:ext cx="4076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400">
                <a:solidFill>
                  <a:schemeClr val="bg1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Tôi tỏa sáng – 1 phút</a:t>
            </a:r>
            <a:endParaRPr lang="zh-CN" altLang="en-US" sz="2400" dirty="0">
              <a:solidFill>
                <a:schemeClr val="bg1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1121005"/>
            <a:ext cx="4185745" cy="2630499"/>
            <a:chOff x="199697" y="1779371"/>
            <a:chExt cx="5580993" cy="3507332"/>
          </a:xfrm>
        </p:grpSpPr>
        <p:sp>
          <p:nvSpPr>
            <p:cNvPr id="11" name="Rectangle 10"/>
            <p:cNvSpPr/>
            <p:nvPr/>
          </p:nvSpPr>
          <p:spPr>
            <a:xfrm>
              <a:off x="199697" y="2058819"/>
              <a:ext cx="5580993" cy="30924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57213" indent="-214313" algn="just">
                <a:lnSpc>
                  <a:spcPct val="107000"/>
                </a:lnSpc>
                <a:spcBef>
                  <a:spcPts val="150"/>
                </a:spcBef>
                <a:spcAft>
                  <a:spcPts val="450"/>
                </a:spcAft>
                <a:buFontTx/>
                <a:buChar char="-"/>
              </a:pPr>
              <a:r>
                <a:rPr lang="vi-VN" sz="1800">
                  <a:latin typeface="#9Slide03 Arima Madurai Bold" panose="00000800000000000000" pitchFamily="2" charset="0"/>
                  <a:ea typeface="Arial" panose="020B0604020202020204" pitchFamily="34" charset="0"/>
                  <a:cs typeface="#9Slide03 Arima Madurai Bold" panose="00000800000000000000" pitchFamily="2" charset="0"/>
                </a:rPr>
                <a:t>Thời gian trình bày 1 phút</a:t>
              </a:r>
            </a:p>
            <a:p>
              <a:pPr marL="557213" indent="-214313" algn="just">
                <a:lnSpc>
                  <a:spcPct val="107000"/>
                </a:lnSpc>
                <a:spcBef>
                  <a:spcPts val="150"/>
                </a:spcBef>
                <a:spcAft>
                  <a:spcPts val="450"/>
                </a:spcAft>
                <a:buFontTx/>
                <a:buChar char="-"/>
              </a:pPr>
              <a:r>
                <a:rPr lang="vi-VN" sz="1800">
                  <a:latin typeface="#9Slide03 Arima Madurai Bold" panose="00000800000000000000" pitchFamily="2" charset="0"/>
                  <a:ea typeface="Arial" panose="020B0604020202020204" pitchFamily="34" charset="0"/>
                  <a:cs typeface="#9Slide03 Arima Madurai Bold" panose="00000800000000000000" pitchFamily="2" charset="0"/>
                </a:rPr>
                <a:t>Tiêu chí:</a:t>
              </a:r>
            </a:p>
            <a:p>
              <a:pPr marL="342900" algn="just">
                <a:lnSpc>
                  <a:spcPct val="107000"/>
                </a:lnSpc>
                <a:spcBef>
                  <a:spcPts val="150"/>
                </a:spcBef>
                <a:spcAft>
                  <a:spcPts val="450"/>
                </a:spcAft>
              </a:pPr>
              <a:r>
                <a:rPr lang="vi-VN" sz="1800">
                  <a:latin typeface="#9Slide03 Arima Madurai Bold" panose="00000800000000000000" pitchFamily="2" charset="0"/>
                  <a:ea typeface="Arial" panose="020B0604020202020204" pitchFamily="34" charset="0"/>
                  <a:cs typeface="#9Slide03 Arima Madurai Bold" panose="00000800000000000000" pitchFamily="2" charset="0"/>
                </a:rPr>
                <a:t>+ Ngắn gọn, súc tích.</a:t>
              </a:r>
            </a:p>
            <a:p>
              <a:pPr marL="342900" algn="just">
                <a:lnSpc>
                  <a:spcPct val="107000"/>
                </a:lnSpc>
                <a:spcBef>
                  <a:spcPts val="150"/>
                </a:spcBef>
                <a:spcAft>
                  <a:spcPts val="450"/>
                </a:spcAft>
              </a:pPr>
              <a:r>
                <a:rPr lang="vi-VN" sz="1800">
                  <a:latin typeface="#9Slide03 Arima Madurai Bold" panose="00000800000000000000" pitchFamily="2" charset="0"/>
                  <a:ea typeface="Arial" panose="020B0604020202020204" pitchFamily="34" charset="0"/>
                  <a:cs typeface="#9Slide03 Arima Madurai Bold" panose="00000800000000000000" pitchFamily="2" charset="0"/>
                </a:rPr>
                <a:t>+ Đúng trọng tâm.</a:t>
              </a:r>
            </a:p>
            <a:p>
              <a:pPr marL="342900" algn="just">
                <a:lnSpc>
                  <a:spcPct val="107000"/>
                </a:lnSpc>
                <a:spcBef>
                  <a:spcPts val="150"/>
                </a:spcBef>
                <a:spcAft>
                  <a:spcPts val="450"/>
                </a:spcAft>
              </a:pPr>
              <a:r>
                <a:rPr lang="vi-VN" sz="1800">
                  <a:latin typeface="#9Slide03 Arima Madurai Bold" panose="00000800000000000000" pitchFamily="2" charset="0"/>
                  <a:ea typeface="Arial" panose="020B0604020202020204" pitchFamily="34" charset="0"/>
                  <a:cs typeface="#9Slide03 Arima Madurai Bold" panose="00000800000000000000" pitchFamily="2" charset="0"/>
                </a:rPr>
                <a:t>+ Đúng giờ.</a:t>
              </a:r>
            </a:p>
            <a:p>
              <a:pPr marL="342900" algn="just">
                <a:lnSpc>
                  <a:spcPct val="107000"/>
                </a:lnSpc>
                <a:spcBef>
                  <a:spcPts val="150"/>
                </a:spcBef>
                <a:spcAft>
                  <a:spcPts val="450"/>
                </a:spcAft>
              </a:pPr>
              <a:r>
                <a:rPr lang="vi-VN" sz="1800">
                  <a:latin typeface="#9Slide03 Arima Madurai Bold" panose="00000800000000000000" pitchFamily="2" charset="0"/>
                  <a:ea typeface="Arial" panose="020B0604020202020204" pitchFamily="34" charset="0"/>
                  <a:cs typeface="#9Slide03 Arima Madurai Bold" panose="00000800000000000000" pitchFamily="2" charset="0"/>
                </a:rPr>
                <a:t>+ Thần thái phong cách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55790" y="1779371"/>
              <a:ext cx="4373866" cy="3507332"/>
            </a:xfrm>
            <a:prstGeom prst="roundRect">
              <a:avLst/>
            </a:prstGeom>
            <a:noFill/>
            <a:ln w="19050">
              <a:solidFill>
                <a:srgbClr val="00B7CA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514540" y="1532999"/>
          <a:ext cx="5208174" cy="3220155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5208174">
                  <a:extLst>
                    <a:ext uri="{9D8B030D-6E8A-4147-A177-3AD203B41FA5}">
                      <a16:colId xmlns:a16="http://schemas.microsoft.com/office/drawing/2014/main" xmlns="" val="2966557860"/>
                    </a:ext>
                  </a:extLst>
                </a:gridCol>
              </a:tblGrid>
              <a:tr h="4644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Phiếu học tập số </a:t>
                      </a:r>
                      <a:r>
                        <a:rPr lang="vi-VN" sz="1600">
                          <a:solidFill>
                            <a:schemeClr val="bg1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5</a:t>
                      </a:r>
                      <a:endParaRPr lang="en-US" sz="1600">
                        <a:solidFill>
                          <a:schemeClr val="bg1"/>
                        </a:solidFill>
                        <a:effectLst/>
                        <a:latin typeface="#9Slide03 Arima Madurai Black" panose="00000A00000000000000" pitchFamily="2" charset="0"/>
                        <a:ea typeface="Arial" panose="020B060402020202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7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6767470"/>
                  </a:ext>
                </a:extLst>
              </a:tr>
              <a:tr h="43922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40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Nhiệm vụ: Tìm từ thích hợp điền vào chỗ trống</a:t>
                      </a:r>
                      <a:r>
                        <a:rPr lang="en-US" sz="1600"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:</a:t>
                      </a:r>
                      <a:endParaRPr lang="en-US" sz="1600">
                        <a:effectLst/>
                        <a:latin typeface="#9Slide03 Arima Madurai Black" panose="00000A00000000000000" pitchFamily="2" charset="0"/>
                        <a:ea typeface="Arial" panose="020B060402020202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903708733"/>
                  </a:ext>
                </a:extLst>
              </a:tr>
              <a:tr h="2281159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8101330" algn="l"/>
                        </a:tabLst>
                        <a:defRPr/>
                      </a:pPr>
                      <a:endParaRPr lang="vi-VN" sz="1400" b="1" kern="1200">
                        <a:solidFill>
                          <a:schemeClr val="dk1"/>
                        </a:solidFill>
                        <a:effectLst/>
                        <a:latin typeface="#9Slide03 Arima Madurai ExtraLi" panose="00000300000000000000" pitchFamily="2" charset="0"/>
                        <a:ea typeface="+mn-ea"/>
                        <a:cs typeface="#9Slide03 Arima Madurai ExtraLi" panose="00000300000000000000" pitchFamily="2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8101330" algn="l"/>
                        </a:tabLst>
                        <a:defRPr/>
                      </a:pPr>
                      <a:r>
                        <a:rPr lang="vi-VN" sz="1400" b="1" kern="1200">
                          <a:solidFill>
                            <a:schemeClr val="dk1"/>
                          </a:solidFill>
                          <a:effectLst/>
                          <a:latin typeface="#9Slide03 Arima Madurai ExtraLi" panose="00000300000000000000" pitchFamily="2" charset="0"/>
                          <a:ea typeface="+mn-ea"/>
                          <a:cs typeface="#9Slide03 Arima Madurai ExtraLi" panose="00000300000000000000" pitchFamily="2" charset="0"/>
                        </a:rPr>
                        <a:t>1.</a:t>
                      </a:r>
                      <a:r>
                        <a:rPr lang="vi-VN" sz="1400" b="1" kern="1200" baseline="0">
                          <a:solidFill>
                            <a:schemeClr val="dk1"/>
                          </a:solidFill>
                          <a:effectLst/>
                          <a:latin typeface="#9Slide03 Arima Madurai ExtraLi" panose="00000300000000000000" pitchFamily="2" charset="0"/>
                          <a:ea typeface="+mn-ea"/>
                          <a:cs typeface="#9Slide03 Arima Madurai ExtraLi" panose="00000300000000000000" pitchFamily="2" charset="0"/>
                        </a:rPr>
                        <a:t> </a:t>
                      </a:r>
                      <a:r>
                        <a:rPr lang="vi-VN" sz="1400" b="1" kern="1200">
                          <a:solidFill>
                            <a:schemeClr val="dk1"/>
                          </a:solidFill>
                          <a:effectLst/>
                          <a:latin typeface="#9Slide03 Arima Madurai ExtraLi" panose="00000300000000000000" pitchFamily="2" charset="0"/>
                          <a:ea typeface="+mn-ea"/>
                          <a:cs typeface="#9Slide03 Arima Madurai ExtraLi" panose="00000300000000000000" pitchFamily="2" charset="0"/>
                        </a:rPr>
                        <a:t>Tại sao khi rụng khỏi cành cây quả táo luôn rơi xuống mặt đất?</a:t>
                      </a:r>
                      <a:endParaRPr lang="en-US" sz="1400" b="1" kern="1200">
                        <a:solidFill>
                          <a:schemeClr val="dk1"/>
                        </a:solidFill>
                        <a:effectLst/>
                        <a:latin typeface="#9Slide03 Arima Madurai ExtraLi" panose="00000300000000000000" pitchFamily="2" charset="0"/>
                        <a:ea typeface="+mn-ea"/>
                        <a:cs typeface="#9Slide03 Arima Madurai ExtraLi" panose="00000300000000000000" pitchFamily="2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tabLst>
                          <a:tab pos="8101330" algn="l"/>
                        </a:tabLst>
                      </a:pPr>
                      <a:endParaRPr lang="vi-VN" sz="1400" b="1" kern="1200">
                        <a:effectLst/>
                        <a:latin typeface="#9Slide03 Arima Madurai ExtraLi" panose="00000300000000000000" pitchFamily="2" charset="0"/>
                        <a:cs typeface="#9Slide03 Arima Madurai ExtraLi" panose="00000300000000000000" pitchFamily="2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tabLst>
                          <a:tab pos="8101330" algn="l"/>
                        </a:tabLst>
                      </a:pPr>
                      <a:r>
                        <a:rPr lang="en-US" sz="1400" b="1" kern="1200"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……….</a:t>
                      </a:r>
                      <a:r>
                        <a:rPr lang="vi-VN" sz="1400" b="1" kern="1200"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..............................................</a:t>
                      </a:r>
                      <a:endParaRPr lang="en-US" sz="1400" b="1">
                        <a:effectLst/>
                        <a:latin typeface="#9Slide03 Arima Madurai ExtraLi" panose="00000300000000000000" pitchFamily="2" charset="0"/>
                        <a:cs typeface="#9Slide03 Arima Madurai ExtraLi" panose="00000300000000000000" pitchFamily="2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tabLst>
                          <a:tab pos="8101330" algn="l"/>
                        </a:tabLst>
                      </a:pPr>
                      <a:r>
                        <a:rPr lang="vi-VN" sz="1400" b="1" kern="1200"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2.</a:t>
                      </a:r>
                      <a:r>
                        <a:rPr lang="vi-VN" sz="1400" b="1" kern="1200" baseline="0"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 Hai quả táo để gần nhau trên tay nhà bác học Newton, hãy cho biết chúng có lực hấp dẫn không?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tabLst>
                          <a:tab pos="8101330" algn="l"/>
                        </a:tabLst>
                      </a:pPr>
                      <a:endParaRPr lang="vi-VN" sz="1400" b="1" kern="1200" baseline="0">
                        <a:effectLst/>
                        <a:latin typeface="#9Slide03 Arima Madurai ExtraLi" panose="00000300000000000000" pitchFamily="2" charset="0"/>
                        <a:cs typeface="#9Slide03 Arima Madurai ExtraLi" panose="00000300000000000000" pitchFamily="2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tabLst>
                          <a:tab pos="8101330" algn="l"/>
                        </a:tabLst>
                      </a:pPr>
                      <a:r>
                        <a:rPr lang="vi-VN" sz="1400" b="1" kern="1200"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 .......................................................</a:t>
                      </a:r>
                      <a:endParaRPr lang="en-US" sz="1400" b="1">
                        <a:effectLst/>
                        <a:latin typeface="#9Slide03 Arima Madurai ExtraLi" panose="00000300000000000000" pitchFamily="2" charset="0"/>
                        <a:ea typeface="Arial" panose="020B0604020202020204" pitchFamily="34" charset="0"/>
                        <a:cs typeface="#9Slide03 Arima Madurai ExtraLi" panose="00000300000000000000" pitchFamily="2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55184469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761032" y="3011887"/>
            <a:ext cx="49616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00"/>
              </a:spcBef>
              <a:spcAft>
                <a:spcPts val="600"/>
              </a:spcAft>
              <a:tabLst>
                <a:tab pos="8101330" algn="l"/>
              </a:tabLst>
              <a:defRPr/>
            </a:pPr>
            <a:r>
              <a:rPr lang="vi-VN" sz="1400" b="1">
                <a:solidFill>
                  <a:schemeClr val="dk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Khi rụng khỏi cành cây quả táo luôn rơi xuống mặt đất vì Trái Đất hút quả táo một lực.</a:t>
            </a:r>
            <a:endParaRPr lang="en-US" sz="1400" b="1">
              <a:solidFill>
                <a:schemeClr val="dk1"/>
              </a:solidFill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61032" y="4348907"/>
            <a:ext cx="23471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400">
                <a:latin typeface="#9Slide03 Arima Madurai Bold" panose="00000800000000000000" pitchFamily="2" charset="0"/>
                <a:ea typeface="Arial" panose="020B0604020202020204" pitchFamily="34" charset="0"/>
                <a:cs typeface="#9Slide03 Arima Madurai Bold" panose="00000800000000000000" pitchFamily="2" charset="0"/>
              </a:rPr>
              <a:t>Có lực hấp dẫn giữa chúng.</a:t>
            </a:r>
            <a:endParaRPr lang="en-US" sz="1400">
              <a:latin typeface="#9Slide03 Arima Madurai Bold" panose="00000800000000000000" pitchFamily="2" charset="0"/>
              <a:cs typeface="#9Slide03 Arima Madurai Bold" panose="00000800000000000000" pitchFamily="2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25195" y="1279357"/>
            <a:ext cx="4402336" cy="2255750"/>
            <a:chOff x="1925195" y="1279357"/>
            <a:chExt cx="4402336" cy="2255750"/>
          </a:xfrm>
        </p:grpSpPr>
        <p:sp>
          <p:nvSpPr>
            <p:cNvPr id="4" name="Cloud 3"/>
            <p:cNvSpPr/>
            <p:nvPr/>
          </p:nvSpPr>
          <p:spPr>
            <a:xfrm>
              <a:off x="1925195" y="1279357"/>
              <a:ext cx="4402336" cy="2255750"/>
            </a:xfrm>
            <a:prstGeom prst="cloud">
              <a:avLst/>
            </a:prstGeom>
            <a:solidFill>
              <a:schemeClr val="dk1">
                <a:alpha val="59000"/>
              </a:scheme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988395" y="2082311"/>
              <a:ext cx="43391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>
                  <a:solidFill>
                    <a:schemeClr val="bg1"/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Lực hấp dẫn là gì? </a:t>
              </a:r>
              <a:endParaRPr lang="en-US" sz="4000">
                <a:solidFill>
                  <a:schemeClr val="bg1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2815" y="1323327"/>
              <a:ext cx="1514581" cy="744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464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7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3" grpId="0" animBg="1"/>
          <p:bldP spid="100" grpId="0"/>
          <p:bldP spid="2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7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9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3" grpId="0" animBg="1"/>
          <p:bldP spid="100" grpId="0"/>
          <p:bldP spid="2" grpId="0"/>
          <p:bldP spid="3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293;p31"/>
          <p:cNvGrpSpPr/>
          <p:nvPr/>
        </p:nvGrpSpPr>
        <p:grpSpPr>
          <a:xfrm>
            <a:off x="2876679" y="1353762"/>
            <a:ext cx="6327532" cy="3789738"/>
            <a:chOff x="-26" y="1343351"/>
            <a:chExt cx="9144028" cy="3789738"/>
          </a:xfrm>
        </p:grpSpPr>
        <p:sp>
          <p:nvSpPr>
            <p:cNvPr id="12" name="Google Shape;294;p31"/>
            <p:cNvSpPr/>
            <p:nvPr/>
          </p:nvSpPr>
          <p:spPr>
            <a:xfrm>
              <a:off x="-25" y="4272475"/>
              <a:ext cx="9143989" cy="860614"/>
            </a:xfrm>
            <a:custGeom>
              <a:avLst/>
              <a:gdLst/>
              <a:ahLst/>
              <a:cxnLst/>
              <a:rect l="l" t="t" r="r" b="b"/>
              <a:pathLst>
                <a:path w="69963" h="11820" extrusionOk="0">
                  <a:moveTo>
                    <a:pt x="1" y="0"/>
                  </a:moveTo>
                  <a:lnTo>
                    <a:pt x="1" y="11820"/>
                  </a:lnTo>
                  <a:lnTo>
                    <a:pt x="69962" y="11820"/>
                  </a:lnTo>
                  <a:lnTo>
                    <a:pt x="69962" y="0"/>
                  </a:lnTo>
                  <a:close/>
                </a:path>
              </a:pathLst>
            </a:custGeom>
            <a:solidFill>
              <a:srgbClr val="EB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5;p31"/>
            <p:cNvSpPr/>
            <p:nvPr/>
          </p:nvSpPr>
          <p:spPr>
            <a:xfrm>
              <a:off x="5283536" y="2616411"/>
              <a:ext cx="677302" cy="381465"/>
            </a:xfrm>
            <a:custGeom>
              <a:avLst/>
              <a:gdLst/>
              <a:ahLst/>
              <a:cxnLst/>
              <a:rect l="l" t="t" r="r" b="b"/>
              <a:pathLst>
                <a:path w="9302" h="5239" extrusionOk="0">
                  <a:moveTo>
                    <a:pt x="4378" y="1"/>
                  </a:moveTo>
                  <a:cubicBezTo>
                    <a:pt x="4276" y="1"/>
                    <a:pt x="4182" y="15"/>
                    <a:pt x="4099" y="47"/>
                  </a:cubicBezTo>
                  <a:cubicBezTo>
                    <a:pt x="3967" y="445"/>
                    <a:pt x="4066" y="547"/>
                    <a:pt x="4430" y="894"/>
                  </a:cubicBezTo>
                  <a:cubicBezTo>
                    <a:pt x="4525" y="989"/>
                    <a:pt x="4810" y="1159"/>
                    <a:pt x="4875" y="1275"/>
                  </a:cubicBezTo>
                  <a:cubicBezTo>
                    <a:pt x="4964" y="1435"/>
                    <a:pt x="4964" y="1435"/>
                    <a:pt x="4875" y="1537"/>
                  </a:cubicBezTo>
                  <a:cubicBezTo>
                    <a:pt x="4810" y="1608"/>
                    <a:pt x="4474" y="1718"/>
                    <a:pt x="4379" y="1728"/>
                  </a:cubicBezTo>
                  <a:cubicBezTo>
                    <a:pt x="4274" y="1736"/>
                    <a:pt x="4176" y="1740"/>
                    <a:pt x="4084" y="1740"/>
                  </a:cubicBezTo>
                  <a:cubicBezTo>
                    <a:pt x="3406" y="1740"/>
                    <a:pt x="3020" y="1537"/>
                    <a:pt x="2613" y="1363"/>
                  </a:cubicBezTo>
                  <a:cubicBezTo>
                    <a:pt x="2255" y="1211"/>
                    <a:pt x="2004" y="1109"/>
                    <a:pt x="1663" y="925"/>
                  </a:cubicBezTo>
                  <a:cubicBezTo>
                    <a:pt x="1415" y="792"/>
                    <a:pt x="736" y="500"/>
                    <a:pt x="353" y="500"/>
                  </a:cubicBezTo>
                  <a:cubicBezTo>
                    <a:pt x="207" y="500"/>
                    <a:pt x="105" y="542"/>
                    <a:pt x="85" y="652"/>
                  </a:cubicBezTo>
                  <a:cubicBezTo>
                    <a:pt x="0" y="1357"/>
                    <a:pt x="939" y="2139"/>
                    <a:pt x="1552" y="2494"/>
                  </a:cubicBezTo>
                  <a:cubicBezTo>
                    <a:pt x="2164" y="2847"/>
                    <a:pt x="2899" y="2881"/>
                    <a:pt x="3593" y="3017"/>
                  </a:cubicBezTo>
                  <a:cubicBezTo>
                    <a:pt x="4005" y="3099"/>
                    <a:pt x="4410" y="3245"/>
                    <a:pt x="4845" y="3405"/>
                  </a:cubicBezTo>
                  <a:cubicBezTo>
                    <a:pt x="5283" y="3568"/>
                    <a:pt x="5634" y="3861"/>
                    <a:pt x="5814" y="4290"/>
                  </a:cubicBezTo>
                  <a:cubicBezTo>
                    <a:pt x="5947" y="4603"/>
                    <a:pt x="6145" y="4871"/>
                    <a:pt x="6410" y="5082"/>
                  </a:cubicBezTo>
                  <a:cubicBezTo>
                    <a:pt x="6561" y="5205"/>
                    <a:pt x="6755" y="5239"/>
                    <a:pt x="6952" y="5239"/>
                  </a:cubicBezTo>
                  <a:cubicBezTo>
                    <a:pt x="7056" y="5239"/>
                    <a:pt x="7162" y="5229"/>
                    <a:pt x="7263" y="5218"/>
                  </a:cubicBezTo>
                  <a:cubicBezTo>
                    <a:pt x="7659" y="5178"/>
                    <a:pt x="8050" y="5137"/>
                    <a:pt x="8444" y="5096"/>
                  </a:cubicBezTo>
                  <a:lnTo>
                    <a:pt x="9016" y="4980"/>
                  </a:lnTo>
                  <a:cubicBezTo>
                    <a:pt x="9022" y="4982"/>
                    <a:pt x="9028" y="4983"/>
                    <a:pt x="9034" y="4983"/>
                  </a:cubicBezTo>
                  <a:cubicBezTo>
                    <a:pt x="9156" y="4983"/>
                    <a:pt x="9167" y="4562"/>
                    <a:pt x="9190" y="4426"/>
                  </a:cubicBezTo>
                  <a:cubicBezTo>
                    <a:pt x="9301" y="3796"/>
                    <a:pt x="9039" y="3208"/>
                    <a:pt x="8601" y="2367"/>
                  </a:cubicBezTo>
                  <a:cubicBezTo>
                    <a:pt x="8523" y="2214"/>
                    <a:pt x="8393" y="2065"/>
                    <a:pt x="8169" y="1864"/>
                  </a:cubicBezTo>
                  <a:cubicBezTo>
                    <a:pt x="7842" y="1578"/>
                    <a:pt x="7505" y="1456"/>
                    <a:pt x="7304" y="1363"/>
                  </a:cubicBezTo>
                  <a:cubicBezTo>
                    <a:pt x="6801" y="1139"/>
                    <a:pt x="6461" y="938"/>
                    <a:pt x="6230" y="775"/>
                  </a:cubicBezTo>
                  <a:cubicBezTo>
                    <a:pt x="5815" y="479"/>
                    <a:pt x="4965" y="1"/>
                    <a:pt x="4378" y="1"/>
                  </a:cubicBezTo>
                  <a:close/>
                </a:path>
              </a:pathLst>
            </a:custGeom>
            <a:solidFill>
              <a:srgbClr val="C7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6;p31"/>
            <p:cNvSpPr/>
            <p:nvPr/>
          </p:nvSpPr>
          <p:spPr>
            <a:xfrm>
              <a:off x="5609520" y="2831354"/>
              <a:ext cx="3330808" cy="1520325"/>
            </a:xfrm>
            <a:custGeom>
              <a:avLst/>
              <a:gdLst/>
              <a:ahLst/>
              <a:cxnLst/>
              <a:rect l="l" t="t" r="r" b="b"/>
              <a:pathLst>
                <a:path w="45745" h="20880" extrusionOk="0">
                  <a:moveTo>
                    <a:pt x="30796" y="0"/>
                  </a:moveTo>
                  <a:cubicBezTo>
                    <a:pt x="28260" y="0"/>
                    <a:pt x="25705" y="739"/>
                    <a:pt x="23476" y="1977"/>
                  </a:cubicBezTo>
                  <a:cubicBezTo>
                    <a:pt x="20213" y="3791"/>
                    <a:pt x="17594" y="6594"/>
                    <a:pt x="15471" y="9667"/>
                  </a:cubicBezTo>
                  <a:cubicBezTo>
                    <a:pt x="14620" y="10893"/>
                    <a:pt x="13585" y="12321"/>
                    <a:pt x="12092" y="12321"/>
                  </a:cubicBezTo>
                  <a:cubicBezTo>
                    <a:pt x="12085" y="12321"/>
                    <a:pt x="12078" y="12321"/>
                    <a:pt x="12071" y="12321"/>
                  </a:cubicBezTo>
                  <a:cubicBezTo>
                    <a:pt x="11374" y="12317"/>
                    <a:pt x="10711" y="11974"/>
                    <a:pt x="10176" y="11520"/>
                  </a:cubicBezTo>
                  <a:cubicBezTo>
                    <a:pt x="7172" y="8976"/>
                    <a:pt x="8006" y="3791"/>
                    <a:pt x="4934" y="1327"/>
                  </a:cubicBezTo>
                  <a:cubicBezTo>
                    <a:pt x="4798" y="1273"/>
                    <a:pt x="4524" y="1253"/>
                    <a:pt x="4181" y="1253"/>
                  </a:cubicBezTo>
                  <a:cubicBezTo>
                    <a:pt x="3485" y="1253"/>
                    <a:pt x="2505" y="1336"/>
                    <a:pt x="1811" y="1389"/>
                  </a:cubicBezTo>
                  <a:cubicBezTo>
                    <a:pt x="1528" y="1412"/>
                    <a:pt x="1082" y="1436"/>
                    <a:pt x="953" y="1688"/>
                  </a:cubicBezTo>
                  <a:cubicBezTo>
                    <a:pt x="55" y="4808"/>
                    <a:pt x="0" y="8136"/>
                    <a:pt x="517" y="11341"/>
                  </a:cubicBezTo>
                  <a:cubicBezTo>
                    <a:pt x="1059" y="14709"/>
                    <a:pt x="2494" y="18291"/>
                    <a:pt x="5559" y="19788"/>
                  </a:cubicBezTo>
                  <a:cubicBezTo>
                    <a:pt x="7334" y="20655"/>
                    <a:pt x="9987" y="20879"/>
                    <a:pt x="11604" y="20879"/>
                  </a:cubicBezTo>
                  <a:cubicBezTo>
                    <a:pt x="11689" y="20879"/>
                    <a:pt x="11771" y="20878"/>
                    <a:pt x="11850" y="20877"/>
                  </a:cubicBezTo>
                  <a:cubicBezTo>
                    <a:pt x="13701" y="20850"/>
                    <a:pt x="15300" y="20680"/>
                    <a:pt x="16927" y="19792"/>
                  </a:cubicBezTo>
                  <a:lnTo>
                    <a:pt x="45512" y="19792"/>
                  </a:lnTo>
                  <a:cubicBezTo>
                    <a:pt x="45744" y="16189"/>
                    <a:pt x="45002" y="10888"/>
                    <a:pt x="43356" y="7673"/>
                  </a:cubicBezTo>
                  <a:cubicBezTo>
                    <a:pt x="41712" y="4457"/>
                    <a:pt x="37735" y="1545"/>
                    <a:pt x="34278" y="501"/>
                  </a:cubicBezTo>
                  <a:cubicBezTo>
                    <a:pt x="33145" y="159"/>
                    <a:pt x="31973" y="0"/>
                    <a:pt x="30796" y="0"/>
                  </a:cubicBezTo>
                  <a:close/>
                </a:path>
              </a:pathLst>
            </a:custGeom>
            <a:solidFill>
              <a:srgbClr val="87D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;p31"/>
            <p:cNvSpPr/>
            <p:nvPr/>
          </p:nvSpPr>
          <p:spPr>
            <a:xfrm>
              <a:off x="8318159" y="3719234"/>
              <a:ext cx="50386" cy="558253"/>
            </a:xfrm>
            <a:custGeom>
              <a:avLst/>
              <a:gdLst/>
              <a:ahLst/>
              <a:cxnLst/>
              <a:rect l="l" t="t" r="r" b="b"/>
              <a:pathLst>
                <a:path w="692" h="7667" extrusionOk="0">
                  <a:moveTo>
                    <a:pt x="50" y="1"/>
                  </a:moveTo>
                  <a:cubicBezTo>
                    <a:pt x="32" y="1"/>
                    <a:pt x="12" y="17"/>
                    <a:pt x="18" y="41"/>
                  </a:cubicBezTo>
                  <a:cubicBezTo>
                    <a:pt x="287" y="1307"/>
                    <a:pt x="420" y="2610"/>
                    <a:pt x="376" y="3899"/>
                  </a:cubicBezTo>
                  <a:cubicBezTo>
                    <a:pt x="335" y="5121"/>
                    <a:pt x="1" y="6383"/>
                    <a:pt x="86" y="7598"/>
                  </a:cubicBezTo>
                  <a:cubicBezTo>
                    <a:pt x="90" y="7641"/>
                    <a:pt x="125" y="7667"/>
                    <a:pt x="161" y="7667"/>
                  </a:cubicBezTo>
                  <a:cubicBezTo>
                    <a:pt x="189" y="7667"/>
                    <a:pt x="217" y="7651"/>
                    <a:pt x="229" y="7614"/>
                  </a:cubicBezTo>
                  <a:cubicBezTo>
                    <a:pt x="607" y="6444"/>
                    <a:pt x="651" y="5019"/>
                    <a:pt x="671" y="3791"/>
                  </a:cubicBezTo>
                  <a:cubicBezTo>
                    <a:pt x="692" y="2487"/>
                    <a:pt x="478" y="1266"/>
                    <a:pt x="79" y="25"/>
                  </a:cubicBezTo>
                  <a:cubicBezTo>
                    <a:pt x="75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8;p31"/>
            <p:cNvSpPr/>
            <p:nvPr/>
          </p:nvSpPr>
          <p:spPr>
            <a:xfrm>
              <a:off x="8631328" y="3630184"/>
              <a:ext cx="22353" cy="62983"/>
            </a:xfrm>
            <a:custGeom>
              <a:avLst/>
              <a:gdLst/>
              <a:ahLst/>
              <a:cxnLst/>
              <a:rect l="l" t="t" r="r" b="b"/>
              <a:pathLst>
                <a:path w="307" h="865" extrusionOk="0">
                  <a:moveTo>
                    <a:pt x="154" y="1"/>
                  </a:moveTo>
                  <a:cubicBezTo>
                    <a:pt x="120" y="1"/>
                    <a:pt x="85" y="24"/>
                    <a:pt x="82" y="70"/>
                  </a:cubicBezTo>
                  <a:cubicBezTo>
                    <a:pt x="59" y="312"/>
                    <a:pt x="1" y="570"/>
                    <a:pt x="79" y="808"/>
                  </a:cubicBezTo>
                  <a:cubicBezTo>
                    <a:pt x="91" y="846"/>
                    <a:pt x="122" y="865"/>
                    <a:pt x="154" y="865"/>
                  </a:cubicBezTo>
                  <a:cubicBezTo>
                    <a:pt x="185" y="865"/>
                    <a:pt x="217" y="846"/>
                    <a:pt x="228" y="808"/>
                  </a:cubicBezTo>
                  <a:cubicBezTo>
                    <a:pt x="307" y="570"/>
                    <a:pt x="249" y="312"/>
                    <a:pt x="225" y="70"/>
                  </a:cubicBezTo>
                  <a:cubicBezTo>
                    <a:pt x="222" y="24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9;p31"/>
            <p:cNvSpPr/>
            <p:nvPr/>
          </p:nvSpPr>
          <p:spPr>
            <a:xfrm>
              <a:off x="8736105" y="3735398"/>
              <a:ext cx="13179" cy="44925"/>
            </a:xfrm>
            <a:custGeom>
              <a:avLst/>
              <a:gdLst/>
              <a:ahLst/>
              <a:cxnLst/>
              <a:rect l="l" t="t" r="r" b="b"/>
              <a:pathLst>
                <a:path w="181" h="617" extrusionOk="0">
                  <a:moveTo>
                    <a:pt x="91" y="1"/>
                  </a:moveTo>
                  <a:cubicBezTo>
                    <a:pt x="62" y="1"/>
                    <a:pt x="33" y="20"/>
                    <a:pt x="31" y="57"/>
                  </a:cubicBezTo>
                  <a:cubicBezTo>
                    <a:pt x="28" y="146"/>
                    <a:pt x="25" y="235"/>
                    <a:pt x="21" y="326"/>
                  </a:cubicBezTo>
                  <a:cubicBezTo>
                    <a:pt x="17" y="404"/>
                    <a:pt x="0" y="493"/>
                    <a:pt x="28" y="571"/>
                  </a:cubicBezTo>
                  <a:cubicBezTo>
                    <a:pt x="38" y="602"/>
                    <a:pt x="65" y="617"/>
                    <a:pt x="91" y="617"/>
                  </a:cubicBezTo>
                  <a:cubicBezTo>
                    <a:pt x="117" y="617"/>
                    <a:pt x="144" y="602"/>
                    <a:pt x="154" y="571"/>
                  </a:cubicBezTo>
                  <a:cubicBezTo>
                    <a:pt x="181" y="493"/>
                    <a:pt x="164" y="404"/>
                    <a:pt x="160" y="326"/>
                  </a:cubicBezTo>
                  <a:cubicBezTo>
                    <a:pt x="157" y="235"/>
                    <a:pt x="154" y="146"/>
                    <a:pt x="151" y="57"/>
                  </a:cubicBezTo>
                  <a:cubicBezTo>
                    <a:pt x="149" y="20"/>
                    <a:pt x="120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00;p31"/>
            <p:cNvSpPr/>
            <p:nvPr/>
          </p:nvSpPr>
          <p:spPr>
            <a:xfrm>
              <a:off x="7719929" y="3462714"/>
              <a:ext cx="16164" cy="61017"/>
            </a:xfrm>
            <a:custGeom>
              <a:avLst/>
              <a:gdLst/>
              <a:ahLst/>
              <a:cxnLst/>
              <a:rect l="l" t="t" r="r" b="b"/>
              <a:pathLst>
                <a:path w="222" h="838" extrusionOk="0">
                  <a:moveTo>
                    <a:pt x="112" y="0"/>
                  </a:moveTo>
                  <a:cubicBezTo>
                    <a:pt x="84" y="0"/>
                    <a:pt x="55" y="19"/>
                    <a:pt x="51" y="57"/>
                  </a:cubicBezTo>
                  <a:cubicBezTo>
                    <a:pt x="48" y="196"/>
                    <a:pt x="41" y="332"/>
                    <a:pt x="34" y="472"/>
                  </a:cubicBezTo>
                  <a:cubicBezTo>
                    <a:pt x="28" y="588"/>
                    <a:pt x="1" y="699"/>
                    <a:pt x="55" y="805"/>
                  </a:cubicBezTo>
                  <a:cubicBezTo>
                    <a:pt x="67" y="827"/>
                    <a:pt x="90" y="838"/>
                    <a:pt x="112" y="838"/>
                  </a:cubicBezTo>
                  <a:cubicBezTo>
                    <a:pt x="135" y="838"/>
                    <a:pt x="157" y="827"/>
                    <a:pt x="167" y="805"/>
                  </a:cubicBezTo>
                  <a:cubicBezTo>
                    <a:pt x="222" y="699"/>
                    <a:pt x="197" y="588"/>
                    <a:pt x="191" y="472"/>
                  </a:cubicBezTo>
                  <a:cubicBezTo>
                    <a:pt x="184" y="332"/>
                    <a:pt x="177" y="196"/>
                    <a:pt x="170" y="57"/>
                  </a:cubicBezTo>
                  <a:cubicBezTo>
                    <a:pt x="169" y="19"/>
                    <a:pt x="141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01;p31"/>
            <p:cNvSpPr/>
            <p:nvPr/>
          </p:nvSpPr>
          <p:spPr>
            <a:xfrm>
              <a:off x="7775194" y="3392668"/>
              <a:ext cx="26067" cy="58541"/>
            </a:xfrm>
            <a:custGeom>
              <a:avLst/>
              <a:gdLst/>
              <a:ahLst/>
              <a:cxnLst/>
              <a:rect l="l" t="t" r="r" b="b"/>
              <a:pathLst>
                <a:path w="358" h="804" extrusionOk="0">
                  <a:moveTo>
                    <a:pt x="180" y="1"/>
                  </a:moveTo>
                  <a:cubicBezTo>
                    <a:pt x="141" y="1"/>
                    <a:pt x="102" y="28"/>
                    <a:pt x="96" y="83"/>
                  </a:cubicBezTo>
                  <a:cubicBezTo>
                    <a:pt x="68" y="280"/>
                    <a:pt x="0" y="529"/>
                    <a:pt x="65" y="719"/>
                  </a:cubicBezTo>
                  <a:cubicBezTo>
                    <a:pt x="83" y="775"/>
                    <a:pt x="131" y="803"/>
                    <a:pt x="179" y="803"/>
                  </a:cubicBezTo>
                  <a:cubicBezTo>
                    <a:pt x="226" y="803"/>
                    <a:pt x="274" y="775"/>
                    <a:pt x="293" y="719"/>
                  </a:cubicBezTo>
                  <a:cubicBezTo>
                    <a:pt x="357" y="529"/>
                    <a:pt x="289" y="277"/>
                    <a:pt x="266" y="83"/>
                  </a:cubicBezTo>
                  <a:cubicBezTo>
                    <a:pt x="259" y="28"/>
                    <a:pt x="219" y="1"/>
                    <a:pt x="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02;p31"/>
            <p:cNvSpPr/>
            <p:nvPr/>
          </p:nvSpPr>
          <p:spPr>
            <a:xfrm>
              <a:off x="7795217" y="3633824"/>
              <a:ext cx="18203" cy="64293"/>
            </a:xfrm>
            <a:custGeom>
              <a:avLst/>
              <a:gdLst/>
              <a:ahLst/>
              <a:cxnLst/>
              <a:rect l="l" t="t" r="r" b="b"/>
              <a:pathLst>
                <a:path w="250" h="883" extrusionOk="0">
                  <a:moveTo>
                    <a:pt x="125" y="1"/>
                  </a:moveTo>
                  <a:cubicBezTo>
                    <a:pt x="88" y="1"/>
                    <a:pt x="50" y="25"/>
                    <a:pt x="45" y="75"/>
                  </a:cubicBezTo>
                  <a:cubicBezTo>
                    <a:pt x="28" y="326"/>
                    <a:pt x="0" y="565"/>
                    <a:pt x="35" y="816"/>
                  </a:cubicBezTo>
                  <a:cubicBezTo>
                    <a:pt x="42" y="860"/>
                    <a:pt x="83" y="882"/>
                    <a:pt x="125" y="882"/>
                  </a:cubicBezTo>
                  <a:cubicBezTo>
                    <a:pt x="166" y="882"/>
                    <a:pt x="207" y="860"/>
                    <a:pt x="212" y="816"/>
                  </a:cubicBezTo>
                  <a:cubicBezTo>
                    <a:pt x="249" y="565"/>
                    <a:pt x="222" y="326"/>
                    <a:pt x="205" y="75"/>
                  </a:cubicBezTo>
                  <a:cubicBezTo>
                    <a:pt x="200" y="25"/>
                    <a:pt x="162" y="1"/>
                    <a:pt x="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3;p31"/>
            <p:cNvSpPr/>
            <p:nvPr/>
          </p:nvSpPr>
          <p:spPr>
            <a:xfrm>
              <a:off x="7989045" y="3588899"/>
              <a:ext cx="25776" cy="68371"/>
            </a:xfrm>
            <a:custGeom>
              <a:avLst/>
              <a:gdLst/>
              <a:ahLst/>
              <a:cxnLst/>
              <a:rect l="l" t="t" r="r" b="b"/>
              <a:pathLst>
                <a:path w="354" h="939" extrusionOk="0">
                  <a:moveTo>
                    <a:pt x="103" y="0"/>
                  </a:moveTo>
                  <a:cubicBezTo>
                    <a:pt x="50" y="0"/>
                    <a:pt x="0" y="42"/>
                    <a:pt x="17" y="113"/>
                  </a:cubicBezTo>
                  <a:cubicBezTo>
                    <a:pt x="71" y="361"/>
                    <a:pt x="30" y="610"/>
                    <a:pt x="40" y="862"/>
                  </a:cubicBezTo>
                  <a:cubicBezTo>
                    <a:pt x="42" y="910"/>
                    <a:pt x="80" y="939"/>
                    <a:pt x="120" y="939"/>
                  </a:cubicBezTo>
                  <a:cubicBezTo>
                    <a:pt x="144" y="939"/>
                    <a:pt x="170" y="927"/>
                    <a:pt x="187" y="902"/>
                  </a:cubicBezTo>
                  <a:cubicBezTo>
                    <a:pt x="353" y="640"/>
                    <a:pt x="306" y="341"/>
                    <a:pt x="193" y="62"/>
                  </a:cubicBezTo>
                  <a:cubicBezTo>
                    <a:pt x="175" y="20"/>
                    <a:pt x="138" y="0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4;p31"/>
            <p:cNvSpPr/>
            <p:nvPr/>
          </p:nvSpPr>
          <p:spPr>
            <a:xfrm>
              <a:off x="6847193" y="3559628"/>
              <a:ext cx="168707" cy="714291"/>
            </a:xfrm>
            <a:custGeom>
              <a:avLst/>
              <a:gdLst/>
              <a:ahLst/>
              <a:cxnLst/>
              <a:rect l="l" t="t" r="r" b="b"/>
              <a:pathLst>
                <a:path w="2317" h="9810" extrusionOk="0">
                  <a:moveTo>
                    <a:pt x="2286" y="1"/>
                  </a:moveTo>
                  <a:cubicBezTo>
                    <a:pt x="2276" y="1"/>
                    <a:pt x="2266" y="6"/>
                    <a:pt x="2262" y="18"/>
                  </a:cubicBezTo>
                  <a:cubicBezTo>
                    <a:pt x="1654" y="1611"/>
                    <a:pt x="1180" y="3258"/>
                    <a:pt x="786" y="4918"/>
                  </a:cubicBezTo>
                  <a:cubicBezTo>
                    <a:pt x="415" y="6496"/>
                    <a:pt x="68" y="8140"/>
                    <a:pt x="0" y="9766"/>
                  </a:cubicBezTo>
                  <a:cubicBezTo>
                    <a:pt x="0" y="9794"/>
                    <a:pt x="25" y="9810"/>
                    <a:pt x="49" y="9810"/>
                  </a:cubicBezTo>
                  <a:cubicBezTo>
                    <a:pt x="69" y="9810"/>
                    <a:pt x="88" y="9799"/>
                    <a:pt x="92" y="9776"/>
                  </a:cubicBezTo>
                  <a:cubicBezTo>
                    <a:pt x="450" y="8150"/>
                    <a:pt x="629" y="6490"/>
                    <a:pt x="1004" y="4863"/>
                  </a:cubicBezTo>
                  <a:cubicBezTo>
                    <a:pt x="1375" y="3237"/>
                    <a:pt x="1882" y="1645"/>
                    <a:pt x="2310" y="32"/>
                  </a:cubicBezTo>
                  <a:cubicBezTo>
                    <a:pt x="2316" y="13"/>
                    <a:pt x="2301" y="1"/>
                    <a:pt x="2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5;p31"/>
            <p:cNvSpPr/>
            <p:nvPr/>
          </p:nvSpPr>
          <p:spPr>
            <a:xfrm>
              <a:off x="5860724" y="3649334"/>
              <a:ext cx="20897" cy="65240"/>
            </a:xfrm>
            <a:custGeom>
              <a:avLst/>
              <a:gdLst/>
              <a:ahLst/>
              <a:cxnLst/>
              <a:rect l="l" t="t" r="r" b="b"/>
              <a:pathLst>
                <a:path w="287" h="896" extrusionOk="0">
                  <a:moveTo>
                    <a:pt x="143" y="1"/>
                  </a:moveTo>
                  <a:cubicBezTo>
                    <a:pt x="101" y="1"/>
                    <a:pt x="60" y="28"/>
                    <a:pt x="58" y="82"/>
                  </a:cubicBezTo>
                  <a:cubicBezTo>
                    <a:pt x="48" y="321"/>
                    <a:pt x="0" y="593"/>
                    <a:pt x="48" y="825"/>
                  </a:cubicBezTo>
                  <a:cubicBezTo>
                    <a:pt x="58" y="872"/>
                    <a:pt x="100" y="896"/>
                    <a:pt x="143" y="896"/>
                  </a:cubicBezTo>
                  <a:cubicBezTo>
                    <a:pt x="186" y="896"/>
                    <a:pt x="228" y="872"/>
                    <a:pt x="239" y="825"/>
                  </a:cubicBezTo>
                  <a:cubicBezTo>
                    <a:pt x="286" y="593"/>
                    <a:pt x="239" y="321"/>
                    <a:pt x="228" y="82"/>
                  </a:cubicBezTo>
                  <a:cubicBezTo>
                    <a:pt x="226" y="28"/>
                    <a:pt x="185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6;p31"/>
            <p:cNvSpPr/>
            <p:nvPr/>
          </p:nvSpPr>
          <p:spPr>
            <a:xfrm>
              <a:off x="5955599" y="3683264"/>
              <a:ext cx="15655" cy="41503"/>
            </a:xfrm>
            <a:custGeom>
              <a:avLst/>
              <a:gdLst/>
              <a:ahLst/>
              <a:cxnLst/>
              <a:rect l="l" t="t" r="r" b="b"/>
              <a:pathLst>
                <a:path w="215" h="570" extrusionOk="0">
                  <a:moveTo>
                    <a:pt x="107" y="0"/>
                  </a:moveTo>
                  <a:cubicBezTo>
                    <a:pt x="79" y="0"/>
                    <a:pt x="51" y="20"/>
                    <a:pt x="48" y="59"/>
                  </a:cubicBezTo>
                  <a:cubicBezTo>
                    <a:pt x="38" y="202"/>
                    <a:pt x="0" y="376"/>
                    <a:pt x="38" y="519"/>
                  </a:cubicBezTo>
                  <a:cubicBezTo>
                    <a:pt x="46" y="552"/>
                    <a:pt x="77" y="569"/>
                    <a:pt x="107" y="569"/>
                  </a:cubicBezTo>
                  <a:cubicBezTo>
                    <a:pt x="138" y="569"/>
                    <a:pt x="169" y="552"/>
                    <a:pt x="177" y="519"/>
                  </a:cubicBezTo>
                  <a:cubicBezTo>
                    <a:pt x="214" y="376"/>
                    <a:pt x="177" y="202"/>
                    <a:pt x="167" y="59"/>
                  </a:cubicBezTo>
                  <a:cubicBezTo>
                    <a:pt x="164" y="20"/>
                    <a:pt x="136" y="0"/>
                    <a:pt x="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7;p31"/>
            <p:cNvSpPr/>
            <p:nvPr/>
          </p:nvSpPr>
          <p:spPr>
            <a:xfrm>
              <a:off x="5924363" y="3883864"/>
              <a:ext cx="13980" cy="45435"/>
            </a:xfrm>
            <a:custGeom>
              <a:avLst/>
              <a:gdLst/>
              <a:ahLst/>
              <a:cxnLst/>
              <a:rect l="l" t="t" r="r" b="b"/>
              <a:pathLst>
                <a:path w="192" h="624" extrusionOk="0">
                  <a:moveTo>
                    <a:pt x="96" y="0"/>
                  </a:moveTo>
                  <a:cubicBezTo>
                    <a:pt x="68" y="0"/>
                    <a:pt x="40" y="19"/>
                    <a:pt x="38" y="56"/>
                  </a:cubicBezTo>
                  <a:cubicBezTo>
                    <a:pt x="31" y="145"/>
                    <a:pt x="28" y="234"/>
                    <a:pt x="21" y="325"/>
                  </a:cubicBezTo>
                  <a:cubicBezTo>
                    <a:pt x="18" y="407"/>
                    <a:pt x="1" y="492"/>
                    <a:pt x="28" y="570"/>
                  </a:cubicBezTo>
                  <a:cubicBezTo>
                    <a:pt x="38" y="606"/>
                    <a:pt x="67" y="624"/>
                    <a:pt x="96" y="624"/>
                  </a:cubicBezTo>
                  <a:cubicBezTo>
                    <a:pt x="125" y="624"/>
                    <a:pt x="154" y="606"/>
                    <a:pt x="164" y="570"/>
                  </a:cubicBezTo>
                  <a:cubicBezTo>
                    <a:pt x="191" y="492"/>
                    <a:pt x="174" y="403"/>
                    <a:pt x="171" y="325"/>
                  </a:cubicBezTo>
                  <a:cubicBezTo>
                    <a:pt x="164" y="234"/>
                    <a:pt x="161" y="145"/>
                    <a:pt x="153" y="56"/>
                  </a:cubicBezTo>
                  <a:cubicBezTo>
                    <a:pt x="152" y="19"/>
                    <a:pt x="124" y="0"/>
                    <a:pt x="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8;p31"/>
            <p:cNvSpPr/>
            <p:nvPr/>
          </p:nvSpPr>
          <p:spPr>
            <a:xfrm>
              <a:off x="7145944" y="1343351"/>
              <a:ext cx="1510714" cy="1392466"/>
            </a:xfrm>
            <a:custGeom>
              <a:avLst/>
              <a:gdLst/>
              <a:ahLst/>
              <a:cxnLst/>
              <a:rect l="l" t="t" r="r" b="b"/>
              <a:pathLst>
                <a:path w="20748" h="19124" extrusionOk="0">
                  <a:moveTo>
                    <a:pt x="9265" y="0"/>
                  </a:moveTo>
                  <a:cubicBezTo>
                    <a:pt x="8349" y="0"/>
                    <a:pt x="7466" y="137"/>
                    <a:pt x="6839" y="370"/>
                  </a:cubicBezTo>
                  <a:cubicBezTo>
                    <a:pt x="5651" y="812"/>
                    <a:pt x="4396" y="1608"/>
                    <a:pt x="3665" y="2642"/>
                  </a:cubicBezTo>
                  <a:cubicBezTo>
                    <a:pt x="2936" y="3680"/>
                    <a:pt x="2450" y="4902"/>
                    <a:pt x="1943" y="6062"/>
                  </a:cubicBezTo>
                  <a:cubicBezTo>
                    <a:pt x="1334" y="7464"/>
                    <a:pt x="1028" y="8872"/>
                    <a:pt x="538" y="10318"/>
                  </a:cubicBezTo>
                  <a:cubicBezTo>
                    <a:pt x="252" y="11169"/>
                    <a:pt x="1" y="12046"/>
                    <a:pt x="24" y="12945"/>
                  </a:cubicBezTo>
                  <a:cubicBezTo>
                    <a:pt x="78" y="14948"/>
                    <a:pt x="1552" y="16701"/>
                    <a:pt x="3314" y="17657"/>
                  </a:cubicBezTo>
                  <a:cubicBezTo>
                    <a:pt x="5080" y="18616"/>
                    <a:pt x="6366" y="18936"/>
                    <a:pt x="8751" y="19123"/>
                  </a:cubicBezTo>
                  <a:cubicBezTo>
                    <a:pt x="12133" y="18973"/>
                    <a:pt x="15630" y="18797"/>
                    <a:pt x="18672" y="17303"/>
                  </a:cubicBezTo>
                  <a:cubicBezTo>
                    <a:pt x="19030" y="17129"/>
                    <a:pt x="19383" y="16932"/>
                    <a:pt x="19649" y="16636"/>
                  </a:cubicBezTo>
                  <a:cubicBezTo>
                    <a:pt x="19961" y="16286"/>
                    <a:pt x="20125" y="15826"/>
                    <a:pt x="20241" y="15367"/>
                  </a:cubicBezTo>
                  <a:cubicBezTo>
                    <a:pt x="20748" y="13359"/>
                    <a:pt x="20462" y="11227"/>
                    <a:pt x="19900" y="9233"/>
                  </a:cubicBezTo>
                  <a:cubicBezTo>
                    <a:pt x="19080" y="6313"/>
                    <a:pt x="17566" y="3446"/>
                    <a:pt x="15028" y="1792"/>
                  </a:cubicBezTo>
                  <a:cubicBezTo>
                    <a:pt x="13474" y="778"/>
                    <a:pt x="12518" y="574"/>
                    <a:pt x="10718" y="121"/>
                  </a:cubicBezTo>
                  <a:cubicBezTo>
                    <a:pt x="10247" y="39"/>
                    <a:pt x="9752" y="0"/>
                    <a:pt x="9265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09;p31"/>
            <p:cNvSpPr/>
            <p:nvPr/>
          </p:nvSpPr>
          <p:spPr>
            <a:xfrm>
              <a:off x="7308463" y="1451114"/>
              <a:ext cx="1019957" cy="1523238"/>
            </a:xfrm>
            <a:custGeom>
              <a:avLst/>
              <a:gdLst/>
              <a:ahLst/>
              <a:cxnLst/>
              <a:rect l="l" t="t" r="r" b="b"/>
              <a:pathLst>
                <a:path w="14008" h="20920" extrusionOk="0">
                  <a:moveTo>
                    <a:pt x="6266" y="0"/>
                  </a:moveTo>
                  <a:cubicBezTo>
                    <a:pt x="4944" y="0"/>
                    <a:pt x="3676" y="772"/>
                    <a:pt x="2844" y="1815"/>
                  </a:cubicBezTo>
                  <a:cubicBezTo>
                    <a:pt x="1936" y="2952"/>
                    <a:pt x="1470" y="4374"/>
                    <a:pt x="1126" y="5790"/>
                  </a:cubicBezTo>
                  <a:cubicBezTo>
                    <a:pt x="405" y="8770"/>
                    <a:pt x="0" y="11863"/>
                    <a:pt x="1623" y="14496"/>
                  </a:cubicBezTo>
                  <a:cubicBezTo>
                    <a:pt x="1946" y="15020"/>
                    <a:pt x="2684" y="15687"/>
                    <a:pt x="3253" y="15912"/>
                  </a:cubicBezTo>
                  <a:cubicBezTo>
                    <a:pt x="3640" y="16061"/>
                    <a:pt x="3760" y="16143"/>
                    <a:pt x="4141" y="16245"/>
                  </a:cubicBezTo>
                  <a:lnTo>
                    <a:pt x="4141" y="16384"/>
                  </a:lnTo>
                  <a:cubicBezTo>
                    <a:pt x="4066" y="17334"/>
                    <a:pt x="3954" y="18133"/>
                    <a:pt x="3984" y="19085"/>
                  </a:cubicBezTo>
                  <a:cubicBezTo>
                    <a:pt x="3995" y="19453"/>
                    <a:pt x="4019" y="19838"/>
                    <a:pt x="4192" y="20161"/>
                  </a:cubicBezTo>
                  <a:cubicBezTo>
                    <a:pt x="4451" y="20650"/>
                    <a:pt x="5015" y="20920"/>
                    <a:pt x="5568" y="20920"/>
                  </a:cubicBezTo>
                  <a:cubicBezTo>
                    <a:pt x="5604" y="20920"/>
                    <a:pt x="5640" y="20918"/>
                    <a:pt x="5675" y="20916"/>
                  </a:cubicBezTo>
                  <a:cubicBezTo>
                    <a:pt x="6261" y="20879"/>
                    <a:pt x="6801" y="20569"/>
                    <a:pt x="7227" y="20167"/>
                  </a:cubicBezTo>
                  <a:cubicBezTo>
                    <a:pt x="7655" y="19766"/>
                    <a:pt x="7808" y="19715"/>
                    <a:pt x="8132" y="19228"/>
                  </a:cubicBezTo>
                  <a:lnTo>
                    <a:pt x="8234" y="19045"/>
                  </a:lnTo>
                  <a:cubicBezTo>
                    <a:pt x="8309" y="18898"/>
                    <a:pt x="8183" y="17256"/>
                    <a:pt x="8216" y="16422"/>
                  </a:cubicBezTo>
                  <a:cubicBezTo>
                    <a:pt x="9530" y="16191"/>
                    <a:pt x="10826" y="15173"/>
                    <a:pt x="11258" y="13891"/>
                  </a:cubicBezTo>
                  <a:cubicBezTo>
                    <a:pt x="11374" y="13982"/>
                    <a:pt x="11585" y="14104"/>
                    <a:pt x="11704" y="14129"/>
                  </a:cubicBezTo>
                  <a:cubicBezTo>
                    <a:pt x="11776" y="14143"/>
                    <a:pt x="11849" y="14150"/>
                    <a:pt x="11921" y="14150"/>
                  </a:cubicBezTo>
                  <a:cubicBezTo>
                    <a:pt x="12323" y="14150"/>
                    <a:pt x="12713" y="13941"/>
                    <a:pt x="13041" y="13693"/>
                  </a:cubicBezTo>
                  <a:cubicBezTo>
                    <a:pt x="13456" y="13380"/>
                    <a:pt x="13701" y="12986"/>
                    <a:pt x="13827" y="12482"/>
                  </a:cubicBezTo>
                  <a:cubicBezTo>
                    <a:pt x="14007" y="11768"/>
                    <a:pt x="13780" y="11029"/>
                    <a:pt x="13246" y="10645"/>
                  </a:cubicBezTo>
                  <a:cubicBezTo>
                    <a:pt x="12863" y="10368"/>
                    <a:pt x="12447" y="10258"/>
                    <a:pt x="12001" y="10258"/>
                  </a:cubicBezTo>
                  <a:cubicBezTo>
                    <a:pt x="11849" y="10258"/>
                    <a:pt x="11692" y="10271"/>
                    <a:pt x="11533" y="10294"/>
                  </a:cubicBezTo>
                  <a:lnTo>
                    <a:pt x="11533" y="10294"/>
                  </a:lnTo>
                  <a:cubicBezTo>
                    <a:pt x="11912" y="7809"/>
                    <a:pt x="11677" y="5233"/>
                    <a:pt x="10854" y="2856"/>
                  </a:cubicBezTo>
                  <a:cubicBezTo>
                    <a:pt x="10680" y="2353"/>
                    <a:pt x="10473" y="1846"/>
                    <a:pt x="10115" y="1455"/>
                  </a:cubicBezTo>
                  <a:cubicBezTo>
                    <a:pt x="9809" y="1118"/>
                    <a:pt x="9408" y="884"/>
                    <a:pt x="8996" y="693"/>
                  </a:cubicBezTo>
                  <a:cubicBezTo>
                    <a:pt x="8145" y="295"/>
                    <a:pt x="7220" y="60"/>
                    <a:pt x="6284" y="3"/>
                  </a:cubicBezTo>
                  <a:lnTo>
                    <a:pt x="6284" y="3"/>
                  </a:lnTo>
                  <a:lnTo>
                    <a:pt x="6618" y="19"/>
                  </a:lnTo>
                  <a:cubicBezTo>
                    <a:pt x="6500" y="7"/>
                    <a:pt x="6383" y="0"/>
                    <a:pt x="6266" y="0"/>
                  </a:cubicBezTo>
                  <a:close/>
                </a:path>
              </a:pathLst>
            </a:custGeom>
            <a:solidFill>
              <a:srgbClr val="C7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10;p31"/>
            <p:cNvSpPr/>
            <p:nvPr/>
          </p:nvSpPr>
          <p:spPr>
            <a:xfrm>
              <a:off x="7373849" y="1407864"/>
              <a:ext cx="1018210" cy="800501"/>
            </a:xfrm>
            <a:custGeom>
              <a:avLst/>
              <a:gdLst/>
              <a:ahLst/>
              <a:cxnLst/>
              <a:rect l="l" t="t" r="r" b="b"/>
              <a:pathLst>
                <a:path w="13984" h="10994" extrusionOk="0">
                  <a:moveTo>
                    <a:pt x="307" y="5832"/>
                  </a:moveTo>
                  <a:cubicBezTo>
                    <a:pt x="171" y="6287"/>
                    <a:pt x="66" y="6817"/>
                    <a:pt x="0" y="7435"/>
                  </a:cubicBezTo>
                  <a:lnTo>
                    <a:pt x="307" y="5832"/>
                  </a:lnTo>
                  <a:close/>
                  <a:moveTo>
                    <a:pt x="5512" y="1"/>
                  </a:moveTo>
                  <a:cubicBezTo>
                    <a:pt x="4991" y="1"/>
                    <a:pt x="4460" y="8"/>
                    <a:pt x="3957" y="154"/>
                  </a:cubicBezTo>
                  <a:cubicBezTo>
                    <a:pt x="3593" y="259"/>
                    <a:pt x="3256" y="437"/>
                    <a:pt x="2923" y="620"/>
                  </a:cubicBezTo>
                  <a:cubicBezTo>
                    <a:pt x="2549" y="824"/>
                    <a:pt x="2181" y="1035"/>
                    <a:pt x="1821" y="1253"/>
                  </a:cubicBezTo>
                  <a:cubicBezTo>
                    <a:pt x="1640" y="1358"/>
                    <a:pt x="1460" y="1470"/>
                    <a:pt x="1321" y="1630"/>
                  </a:cubicBezTo>
                  <a:cubicBezTo>
                    <a:pt x="1188" y="1784"/>
                    <a:pt x="1103" y="1974"/>
                    <a:pt x="1024" y="2164"/>
                  </a:cubicBezTo>
                  <a:cubicBezTo>
                    <a:pt x="759" y="2808"/>
                    <a:pt x="561" y="3478"/>
                    <a:pt x="436" y="4162"/>
                  </a:cubicBezTo>
                  <a:cubicBezTo>
                    <a:pt x="402" y="4336"/>
                    <a:pt x="388" y="4553"/>
                    <a:pt x="531" y="4659"/>
                  </a:cubicBezTo>
                  <a:lnTo>
                    <a:pt x="307" y="5832"/>
                  </a:lnTo>
                  <a:lnTo>
                    <a:pt x="307" y="5832"/>
                  </a:lnTo>
                  <a:cubicBezTo>
                    <a:pt x="1106" y="3161"/>
                    <a:pt x="2971" y="3093"/>
                    <a:pt x="4073" y="2947"/>
                  </a:cubicBezTo>
                  <a:cubicBezTo>
                    <a:pt x="4311" y="2916"/>
                    <a:pt x="4551" y="2900"/>
                    <a:pt x="4791" y="2900"/>
                  </a:cubicBezTo>
                  <a:cubicBezTo>
                    <a:pt x="5855" y="2900"/>
                    <a:pt x="6920" y="3207"/>
                    <a:pt x="7805" y="3797"/>
                  </a:cubicBezTo>
                  <a:cubicBezTo>
                    <a:pt x="8081" y="3985"/>
                    <a:pt x="8336" y="4193"/>
                    <a:pt x="8584" y="4414"/>
                  </a:cubicBezTo>
                  <a:cubicBezTo>
                    <a:pt x="8857" y="4655"/>
                    <a:pt x="9122" y="4907"/>
                    <a:pt x="9350" y="5190"/>
                  </a:cubicBezTo>
                  <a:cubicBezTo>
                    <a:pt x="9976" y="5975"/>
                    <a:pt x="10289" y="6976"/>
                    <a:pt x="10398" y="7973"/>
                  </a:cubicBezTo>
                  <a:cubicBezTo>
                    <a:pt x="10510" y="8973"/>
                    <a:pt x="10432" y="9983"/>
                    <a:pt x="10357" y="10983"/>
                  </a:cubicBezTo>
                  <a:lnTo>
                    <a:pt x="10408" y="10994"/>
                  </a:lnTo>
                  <a:cubicBezTo>
                    <a:pt x="11172" y="10677"/>
                    <a:pt x="12000" y="10514"/>
                    <a:pt x="12828" y="10514"/>
                  </a:cubicBezTo>
                  <a:cubicBezTo>
                    <a:pt x="13173" y="10514"/>
                    <a:pt x="13518" y="10542"/>
                    <a:pt x="13858" y="10599"/>
                  </a:cubicBezTo>
                  <a:cubicBezTo>
                    <a:pt x="13984" y="10116"/>
                    <a:pt x="13875" y="9606"/>
                    <a:pt x="13759" y="9119"/>
                  </a:cubicBezTo>
                  <a:cubicBezTo>
                    <a:pt x="13569" y="8337"/>
                    <a:pt x="13354" y="7561"/>
                    <a:pt x="13113" y="6792"/>
                  </a:cubicBezTo>
                  <a:cubicBezTo>
                    <a:pt x="12664" y="5369"/>
                    <a:pt x="12112" y="3961"/>
                    <a:pt x="11238" y="2753"/>
                  </a:cubicBezTo>
                  <a:cubicBezTo>
                    <a:pt x="10364" y="1542"/>
                    <a:pt x="9132" y="545"/>
                    <a:pt x="7683" y="192"/>
                  </a:cubicBezTo>
                  <a:cubicBezTo>
                    <a:pt x="6975" y="18"/>
                    <a:pt x="6241" y="5"/>
                    <a:pt x="5512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11;p31"/>
            <p:cNvSpPr/>
            <p:nvPr/>
          </p:nvSpPr>
          <p:spPr>
            <a:xfrm>
              <a:off x="7661169" y="1807460"/>
              <a:ext cx="395226" cy="395445"/>
            </a:xfrm>
            <a:custGeom>
              <a:avLst/>
              <a:gdLst/>
              <a:ahLst/>
              <a:cxnLst/>
              <a:rect l="l" t="t" r="r" b="b"/>
              <a:pathLst>
                <a:path w="5428" h="5431" extrusionOk="0">
                  <a:moveTo>
                    <a:pt x="2713" y="246"/>
                  </a:moveTo>
                  <a:cubicBezTo>
                    <a:pt x="4074" y="246"/>
                    <a:pt x="5183" y="1355"/>
                    <a:pt x="5183" y="2716"/>
                  </a:cubicBezTo>
                  <a:cubicBezTo>
                    <a:pt x="5183" y="4077"/>
                    <a:pt x="4074" y="5182"/>
                    <a:pt x="2713" y="5182"/>
                  </a:cubicBezTo>
                  <a:cubicBezTo>
                    <a:pt x="1351" y="5182"/>
                    <a:pt x="246" y="4077"/>
                    <a:pt x="246" y="2716"/>
                  </a:cubicBezTo>
                  <a:cubicBezTo>
                    <a:pt x="246" y="1355"/>
                    <a:pt x="1351" y="246"/>
                    <a:pt x="2713" y="246"/>
                  </a:cubicBezTo>
                  <a:close/>
                  <a:moveTo>
                    <a:pt x="2713" y="1"/>
                  </a:moveTo>
                  <a:cubicBezTo>
                    <a:pt x="1216" y="1"/>
                    <a:pt x="1" y="1219"/>
                    <a:pt x="1" y="2716"/>
                  </a:cubicBezTo>
                  <a:cubicBezTo>
                    <a:pt x="1" y="4213"/>
                    <a:pt x="1216" y="5431"/>
                    <a:pt x="2713" y="5431"/>
                  </a:cubicBezTo>
                  <a:cubicBezTo>
                    <a:pt x="4209" y="5431"/>
                    <a:pt x="5428" y="4213"/>
                    <a:pt x="5428" y="2716"/>
                  </a:cubicBezTo>
                  <a:cubicBezTo>
                    <a:pt x="5428" y="1219"/>
                    <a:pt x="4209" y="1"/>
                    <a:pt x="2713" y="1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12;p31"/>
            <p:cNvSpPr/>
            <p:nvPr/>
          </p:nvSpPr>
          <p:spPr>
            <a:xfrm>
              <a:off x="7279411" y="1837750"/>
              <a:ext cx="333336" cy="369159"/>
            </a:xfrm>
            <a:custGeom>
              <a:avLst/>
              <a:gdLst/>
              <a:ahLst/>
              <a:cxnLst/>
              <a:rect l="l" t="t" r="r" b="b"/>
              <a:pathLst>
                <a:path w="4578" h="5070" extrusionOk="0">
                  <a:moveTo>
                    <a:pt x="2291" y="217"/>
                  </a:moveTo>
                  <a:cubicBezTo>
                    <a:pt x="3430" y="217"/>
                    <a:pt x="4360" y="1259"/>
                    <a:pt x="4360" y="2535"/>
                  </a:cubicBezTo>
                  <a:cubicBezTo>
                    <a:pt x="4360" y="3810"/>
                    <a:pt x="3430" y="4848"/>
                    <a:pt x="2291" y="4848"/>
                  </a:cubicBezTo>
                  <a:cubicBezTo>
                    <a:pt x="1148" y="4848"/>
                    <a:pt x="222" y="3810"/>
                    <a:pt x="222" y="2535"/>
                  </a:cubicBezTo>
                  <a:cubicBezTo>
                    <a:pt x="222" y="1259"/>
                    <a:pt x="1148" y="217"/>
                    <a:pt x="2291" y="217"/>
                  </a:cubicBezTo>
                  <a:close/>
                  <a:moveTo>
                    <a:pt x="2291" y="0"/>
                  </a:moveTo>
                  <a:cubicBezTo>
                    <a:pt x="1029" y="0"/>
                    <a:pt x="1" y="1136"/>
                    <a:pt x="1" y="2535"/>
                  </a:cubicBezTo>
                  <a:cubicBezTo>
                    <a:pt x="1" y="3933"/>
                    <a:pt x="1029" y="5069"/>
                    <a:pt x="2291" y="5069"/>
                  </a:cubicBezTo>
                  <a:cubicBezTo>
                    <a:pt x="3553" y="5069"/>
                    <a:pt x="4578" y="3933"/>
                    <a:pt x="4578" y="2535"/>
                  </a:cubicBezTo>
                  <a:cubicBezTo>
                    <a:pt x="4578" y="1136"/>
                    <a:pt x="3553" y="0"/>
                    <a:pt x="2291" y="0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3;p31"/>
            <p:cNvSpPr/>
            <p:nvPr/>
          </p:nvSpPr>
          <p:spPr>
            <a:xfrm>
              <a:off x="7840070" y="1989347"/>
              <a:ext cx="70410" cy="68953"/>
            </a:xfrm>
            <a:custGeom>
              <a:avLst/>
              <a:gdLst/>
              <a:ahLst/>
              <a:cxnLst/>
              <a:rect l="l" t="t" r="r" b="b"/>
              <a:pathLst>
                <a:path w="967" h="947" extrusionOk="0">
                  <a:moveTo>
                    <a:pt x="481" y="0"/>
                  </a:moveTo>
                  <a:cubicBezTo>
                    <a:pt x="228" y="0"/>
                    <a:pt x="21" y="200"/>
                    <a:pt x="11" y="456"/>
                  </a:cubicBezTo>
                  <a:cubicBezTo>
                    <a:pt x="1" y="718"/>
                    <a:pt x="205" y="935"/>
                    <a:pt x="466" y="946"/>
                  </a:cubicBezTo>
                  <a:cubicBezTo>
                    <a:pt x="472" y="946"/>
                    <a:pt x="478" y="946"/>
                    <a:pt x="484" y="946"/>
                  </a:cubicBezTo>
                  <a:cubicBezTo>
                    <a:pt x="738" y="946"/>
                    <a:pt x="947" y="746"/>
                    <a:pt x="956" y="490"/>
                  </a:cubicBezTo>
                  <a:cubicBezTo>
                    <a:pt x="967" y="228"/>
                    <a:pt x="763" y="10"/>
                    <a:pt x="501" y="0"/>
                  </a:cubicBezTo>
                  <a:cubicBezTo>
                    <a:pt x="494" y="0"/>
                    <a:pt x="488" y="0"/>
                    <a:pt x="48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14;p31"/>
            <p:cNvSpPr/>
            <p:nvPr/>
          </p:nvSpPr>
          <p:spPr>
            <a:xfrm>
              <a:off x="7469671" y="2001652"/>
              <a:ext cx="70264" cy="69026"/>
            </a:xfrm>
            <a:custGeom>
              <a:avLst/>
              <a:gdLst/>
              <a:ahLst/>
              <a:cxnLst/>
              <a:rect l="l" t="t" r="r" b="b"/>
              <a:pathLst>
                <a:path w="965" h="948" extrusionOk="0">
                  <a:moveTo>
                    <a:pt x="479" y="1"/>
                  </a:moveTo>
                  <a:cubicBezTo>
                    <a:pt x="228" y="1"/>
                    <a:pt x="18" y="201"/>
                    <a:pt x="8" y="457"/>
                  </a:cubicBezTo>
                  <a:cubicBezTo>
                    <a:pt x="1" y="719"/>
                    <a:pt x="205" y="937"/>
                    <a:pt x="464" y="947"/>
                  </a:cubicBezTo>
                  <a:cubicBezTo>
                    <a:pt x="470" y="947"/>
                    <a:pt x="477" y="947"/>
                    <a:pt x="483" y="947"/>
                  </a:cubicBezTo>
                  <a:cubicBezTo>
                    <a:pt x="737" y="947"/>
                    <a:pt x="947" y="747"/>
                    <a:pt x="954" y="491"/>
                  </a:cubicBezTo>
                  <a:cubicBezTo>
                    <a:pt x="964" y="229"/>
                    <a:pt x="760" y="11"/>
                    <a:pt x="498" y="1"/>
                  </a:cubicBezTo>
                  <a:cubicBezTo>
                    <a:pt x="492" y="1"/>
                    <a:pt x="485" y="1"/>
                    <a:pt x="47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15;p31"/>
            <p:cNvSpPr/>
            <p:nvPr/>
          </p:nvSpPr>
          <p:spPr>
            <a:xfrm>
              <a:off x="7561852" y="1828066"/>
              <a:ext cx="96185" cy="365446"/>
            </a:xfrm>
            <a:custGeom>
              <a:avLst/>
              <a:gdLst/>
              <a:ahLst/>
              <a:cxnLst/>
              <a:rect l="l" t="t" r="r" b="b"/>
              <a:pathLst>
                <a:path w="1321" h="5019" extrusionOk="0">
                  <a:moveTo>
                    <a:pt x="1321" y="0"/>
                  </a:moveTo>
                  <a:cubicBezTo>
                    <a:pt x="531" y="1415"/>
                    <a:pt x="76" y="3015"/>
                    <a:pt x="0" y="4634"/>
                  </a:cubicBezTo>
                  <a:lnTo>
                    <a:pt x="8" y="4661"/>
                  </a:lnTo>
                  <a:cubicBezTo>
                    <a:pt x="38" y="4743"/>
                    <a:pt x="127" y="4780"/>
                    <a:pt x="205" y="4815"/>
                  </a:cubicBezTo>
                  <a:cubicBezTo>
                    <a:pt x="375" y="4882"/>
                    <a:pt x="545" y="4951"/>
                    <a:pt x="712" y="5019"/>
                  </a:cubicBezTo>
                  <a:lnTo>
                    <a:pt x="1321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16;p31"/>
            <p:cNvSpPr/>
            <p:nvPr/>
          </p:nvSpPr>
          <p:spPr>
            <a:xfrm>
              <a:off x="7544013" y="1817436"/>
              <a:ext cx="127131" cy="383139"/>
            </a:xfrm>
            <a:custGeom>
              <a:avLst/>
              <a:gdLst/>
              <a:ahLst/>
              <a:cxnLst/>
              <a:rect l="l" t="t" r="r" b="b"/>
              <a:pathLst>
                <a:path w="1746" h="5262" extrusionOk="0">
                  <a:moveTo>
                    <a:pt x="1560" y="1"/>
                  </a:moveTo>
                  <a:cubicBezTo>
                    <a:pt x="1517" y="1"/>
                    <a:pt x="1473" y="22"/>
                    <a:pt x="1440" y="71"/>
                  </a:cubicBezTo>
                  <a:cubicBezTo>
                    <a:pt x="790" y="1088"/>
                    <a:pt x="419" y="2351"/>
                    <a:pt x="232" y="3535"/>
                  </a:cubicBezTo>
                  <a:cubicBezTo>
                    <a:pt x="178" y="3882"/>
                    <a:pt x="0" y="4518"/>
                    <a:pt x="137" y="4838"/>
                  </a:cubicBezTo>
                  <a:cubicBezTo>
                    <a:pt x="250" y="5103"/>
                    <a:pt x="708" y="5174"/>
                    <a:pt x="933" y="5256"/>
                  </a:cubicBezTo>
                  <a:cubicBezTo>
                    <a:pt x="943" y="5260"/>
                    <a:pt x="953" y="5261"/>
                    <a:pt x="962" y="5261"/>
                  </a:cubicBezTo>
                  <a:cubicBezTo>
                    <a:pt x="1048" y="5261"/>
                    <a:pt x="1097" y="5119"/>
                    <a:pt x="1008" y="5080"/>
                  </a:cubicBezTo>
                  <a:cubicBezTo>
                    <a:pt x="746" y="4967"/>
                    <a:pt x="566" y="4947"/>
                    <a:pt x="446" y="4702"/>
                  </a:cubicBezTo>
                  <a:cubicBezTo>
                    <a:pt x="327" y="4447"/>
                    <a:pt x="436" y="4117"/>
                    <a:pt x="477" y="3852"/>
                  </a:cubicBezTo>
                  <a:cubicBezTo>
                    <a:pt x="542" y="3450"/>
                    <a:pt x="617" y="3055"/>
                    <a:pt x="722" y="2664"/>
                  </a:cubicBezTo>
                  <a:cubicBezTo>
                    <a:pt x="950" y="1803"/>
                    <a:pt x="1327" y="1027"/>
                    <a:pt x="1692" y="221"/>
                  </a:cubicBezTo>
                  <a:cubicBezTo>
                    <a:pt x="1746" y="103"/>
                    <a:pt x="1655" y="1"/>
                    <a:pt x="1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17;p31"/>
            <p:cNvSpPr/>
            <p:nvPr/>
          </p:nvSpPr>
          <p:spPr>
            <a:xfrm>
              <a:off x="7600515" y="2227518"/>
              <a:ext cx="121961" cy="74269"/>
            </a:xfrm>
            <a:custGeom>
              <a:avLst/>
              <a:gdLst/>
              <a:ahLst/>
              <a:cxnLst/>
              <a:rect l="l" t="t" r="r" b="b"/>
              <a:pathLst>
                <a:path w="1675" h="1020" extrusionOk="0">
                  <a:moveTo>
                    <a:pt x="1294" y="1"/>
                  </a:moveTo>
                  <a:cubicBezTo>
                    <a:pt x="1131" y="1"/>
                    <a:pt x="938" y="29"/>
                    <a:pt x="760" y="29"/>
                  </a:cubicBezTo>
                  <a:cubicBezTo>
                    <a:pt x="587" y="29"/>
                    <a:pt x="428" y="4"/>
                    <a:pt x="301" y="4"/>
                  </a:cubicBezTo>
                  <a:cubicBezTo>
                    <a:pt x="118" y="4"/>
                    <a:pt x="0" y="55"/>
                    <a:pt x="0" y="302"/>
                  </a:cubicBezTo>
                  <a:cubicBezTo>
                    <a:pt x="0" y="723"/>
                    <a:pt x="341" y="1020"/>
                    <a:pt x="760" y="1020"/>
                  </a:cubicBezTo>
                  <a:cubicBezTo>
                    <a:pt x="1178" y="1020"/>
                    <a:pt x="1674" y="713"/>
                    <a:pt x="1674" y="291"/>
                  </a:cubicBezTo>
                  <a:cubicBezTo>
                    <a:pt x="1674" y="52"/>
                    <a:pt x="1511" y="1"/>
                    <a:pt x="1294" y="1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18;p31"/>
            <p:cNvSpPr/>
            <p:nvPr/>
          </p:nvSpPr>
          <p:spPr>
            <a:xfrm>
              <a:off x="8183965" y="2312199"/>
              <a:ext cx="84026" cy="83006"/>
            </a:xfrm>
            <a:custGeom>
              <a:avLst/>
              <a:gdLst/>
              <a:ahLst/>
              <a:cxnLst/>
              <a:rect l="l" t="t" r="r" b="b"/>
              <a:pathLst>
                <a:path w="1154" h="1140" extrusionOk="0">
                  <a:moveTo>
                    <a:pt x="1072" y="1"/>
                  </a:moveTo>
                  <a:cubicBezTo>
                    <a:pt x="1065" y="1"/>
                    <a:pt x="1056" y="2"/>
                    <a:pt x="1048" y="6"/>
                  </a:cubicBezTo>
                  <a:cubicBezTo>
                    <a:pt x="796" y="108"/>
                    <a:pt x="581" y="237"/>
                    <a:pt x="391" y="435"/>
                  </a:cubicBezTo>
                  <a:cubicBezTo>
                    <a:pt x="231" y="598"/>
                    <a:pt x="0" y="829"/>
                    <a:pt x="7" y="1071"/>
                  </a:cubicBezTo>
                  <a:cubicBezTo>
                    <a:pt x="9" y="1107"/>
                    <a:pt x="41" y="1140"/>
                    <a:pt x="76" y="1140"/>
                  </a:cubicBezTo>
                  <a:cubicBezTo>
                    <a:pt x="87" y="1140"/>
                    <a:pt x="98" y="1136"/>
                    <a:pt x="109" y="1129"/>
                  </a:cubicBezTo>
                  <a:cubicBezTo>
                    <a:pt x="289" y="1010"/>
                    <a:pt x="381" y="775"/>
                    <a:pt x="527" y="615"/>
                  </a:cubicBezTo>
                  <a:cubicBezTo>
                    <a:pt x="694" y="435"/>
                    <a:pt x="895" y="265"/>
                    <a:pt x="1102" y="125"/>
                  </a:cubicBezTo>
                  <a:cubicBezTo>
                    <a:pt x="1154" y="92"/>
                    <a:pt x="1130" y="1"/>
                    <a:pt x="10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19;p31"/>
            <p:cNvSpPr/>
            <p:nvPr/>
          </p:nvSpPr>
          <p:spPr>
            <a:xfrm>
              <a:off x="7796673" y="4290305"/>
              <a:ext cx="1347323" cy="675627"/>
            </a:xfrm>
            <a:custGeom>
              <a:avLst/>
              <a:gdLst/>
              <a:ahLst/>
              <a:cxnLst/>
              <a:rect l="l" t="t" r="r" b="b"/>
              <a:pathLst>
                <a:path w="18504" h="9279" extrusionOk="0">
                  <a:moveTo>
                    <a:pt x="18455" y="0"/>
                  </a:moveTo>
                  <a:lnTo>
                    <a:pt x="9225" y="2055"/>
                  </a:lnTo>
                  <a:cubicBezTo>
                    <a:pt x="9220" y="2054"/>
                    <a:pt x="9215" y="2054"/>
                    <a:pt x="9211" y="2054"/>
                  </a:cubicBezTo>
                  <a:cubicBezTo>
                    <a:pt x="9169" y="2054"/>
                    <a:pt x="9130" y="2068"/>
                    <a:pt x="9096" y="2092"/>
                  </a:cubicBezTo>
                  <a:lnTo>
                    <a:pt x="216" y="4770"/>
                  </a:lnTo>
                  <a:cubicBezTo>
                    <a:pt x="52" y="4882"/>
                    <a:pt x="1" y="8700"/>
                    <a:pt x="202" y="8706"/>
                  </a:cubicBezTo>
                  <a:lnTo>
                    <a:pt x="13893" y="9278"/>
                  </a:lnTo>
                  <a:cubicBezTo>
                    <a:pt x="13897" y="9278"/>
                    <a:pt x="13900" y="9278"/>
                    <a:pt x="13904" y="9278"/>
                  </a:cubicBezTo>
                  <a:cubicBezTo>
                    <a:pt x="13955" y="9278"/>
                    <a:pt x="14004" y="9258"/>
                    <a:pt x="14042" y="9223"/>
                  </a:cubicBezTo>
                  <a:lnTo>
                    <a:pt x="18503" y="5083"/>
                  </a:lnTo>
                  <a:lnTo>
                    <a:pt x="18455" y="0"/>
                  </a:lnTo>
                  <a:close/>
                </a:path>
              </a:pathLst>
            </a:custGeom>
            <a:solidFill>
              <a:srgbClr val="F5F5F5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20;p31"/>
            <p:cNvSpPr/>
            <p:nvPr/>
          </p:nvSpPr>
          <p:spPr>
            <a:xfrm>
              <a:off x="7800460" y="4180722"/>
              <a:ext cx="1343536" cy="526070"/>
            </a:xfrm>
            <a:custGeom>
              <a:avLst/>
              <a:gdLst/>
              <a:ahLst/>
              <a:cxnLst/>
              <a:rect l="l" t="t" r="r" b="b"/>
              <a:pathLst>
                <a:path w="18452" h="7225" extrusionOk="0">
                  <a:moveTo>
                    <a:pt x="9284" y="0"/>
                  </a:moveTo>
                  <a:cubicBezTo>
                    <a:pt x="9242" y="0"/>
                    <a:pt x="9203" y="14"/>
                    <a:pt x="9169" y="39"/>
                  </a:cubicBezTo>
                  <a:lnTo>
                    <a:pt x="164" y="6275"/>
                  </a:lnTo>
                  <a:cubicBezTo>
                    <a:pt x="0" y="6387"/>
                    <a:pt x="75" y="6645"/>
                    <a:pt x="275" y="6653"/>
                  </a:cubicBezTo>
                  <a:lnTo>
                    <a:pt x="13967" y="7224"/>
                  </a:lnTo>
                  <a:cubicBezTo>
                    <a:pt x="14021" y="7224"/>
                    <a:pt x="14075" y="7207"/>
                    <a:pt x="14116" y="7166"/>
                  </a:cubicBezTo>
                  <a:lnTo>
                    <a:pt x="18451" y="3145"/>
                  </a:lnTo>
                  <a:lnTo>
                    <a:pt x="18451" y="494"/>
                  </a:lnTo>
                  <a:lnTo>
                    <a:pt x="9298" y="1"/>
                  </a:lnTo>
                  <a:cubicBezTo>
                    <a:pt x="9294" y="1"/>
                    <a:pt x="9289" y="0"/>
                    <a:pt x="92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1;p31"/>
            <p:cNvSpPr/>
            <p:nvPr/>
          </p:nvSpPr>
          <p:spPr>
            <a:xfrm>
              <a:off x="8817365" y="4409645"/>
              <a:ext cx="326637" cy="552283"/>
            </a:xfrm>
            <a:custGeom>
              <a:avLst/>
              <a:gdLst/>
              <a:ahLst/>
              <a:cxnLst/>
              <a:rect l="l" t="t" r="r" b="b"/>
              <a:pathLst>
                <a:path w="4486" h="7585" extrusionOk="0">
                  <a:moveTo>
                    <a:pt x="4485" y="1"/>
                  </a:moveTo>
                  <a:lnTo>
                    <a:pt x="1" y="4080"/>
                  </a:lnTo>
                  <a:lnTo>
                    <a:pt x="24" y="7584"/>
                  </a:lnTo>
                  <a:lnTo>
                    <a:pt x="4485" y="3444"/>
                  </a:lnTo>
                  <a:lnTo>
                    <a:pt x="4485" y="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2;p31"/>
            <p:cNvSpPr/>
            <p:nvPr/>
          </p:nvSpPr>
          <p:spPr>
            <a:xfrm>
              <a:off x="7855215" y="4733444"/>
              <a:ext cx="870328" cy="41722"/>
            </a:xfrm>
            <a:custGeom>
              <a:avLst/>
              <a:gdLst/>
              <a:ahLst/>
              <a:cxnLst/>
              <a:rect l="l" t="t" r="r" b="b"/>
              <a:pathLst>
                <a:path w="11953" h="573" extrusionOk="0">
                  <a:moveTo>
                    <a:pt x="75" y="1"/>
                  </a:moveTo>
                  <a:cubicBezTo>
                    <a:pt x="38" y="4"/>
                    <a:pt x="4" y="31"/>
                    <a:pt x="4" y="68"/>
                  </a:cubicBezTo>
                  <a:cubicBezTo>
                    <a:pt x="0" y="106"/>
                    <a:pt x="31" y="140"/>
                    <a:pt x="71" y="140"/>
                  </a:cubicBezTo>
                  <a:lnTo>
                    <a:pt x="11881" y="572"/>
                  </a:lnTo>
                  <a:cubicBezTo>
                    <a:pt x="11919" y="572"/>
                    <a:pt x="11952" y="541"/>
                    <a:pt x="11952" y="504"/>
                  </a:cubicBezTo>
                  <a:cubicBezTo>
                    <a:pt x="11952" y="463"/>
                    <a:pt x="11925" y="433"/>
                    <a:pt x="11884" y="429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3;p31"/>
            <p:cNvSpPr/>
            <p:nvPr/>
          </p:nvSpPr>
          <p:spPr>
            <a:xfrm>
              <a:off x="7838614" y="4833489"/>
              <a:ext cx="470223" cy="31309"/>
            </a:xfrm>
            <a:custGeom>
              <a:avLst/>
              <a:gdLst/>
              <a:ahLst/>
              <a:cxnLst/>
              <a:rect l="l" t="t" r="r" b="b"/>
              <a:pathLst>
                <a:path w="6458" h="430" extrusionOk="0">
                  <a:moveTo>
                    <a:pt x="65" y="0"/>
                  </a:moveTo>
                  <a:cubicBezTo>
                    <a:pt x="29" y="0"/>
                    <a:pt x="3" y="31"/>
                    <a:pt x="0" y="65"/>
                  </a:cubicBezTo>
                  <a:cubicBezTo>
                    <a:pt x="0" y="106"/>
                    <a:pt x="27" y="137"/>
                    <a:pt x="68" y="141"/>
                  </a:cubicBezTo>
                  <a:lnTo>
                    <a:pt x="6383" y="430"/>
                  </a:lnTo>
                  <a:lnTo>
                    <a:pt x="6386" y="430"/>
                  </a:lnTo>
                  <a:cubicBezTo>
                    <a:pt x="6423" y="430"/>
                    <a:pt x="6454" y="399"/>
                    <a:pt x="6458" y="362"/>
                  </a:cubicBezTo>
                  <a:cubicBezTo>
                    <a:pt x="6458" y="324"/>
                    <a:pt x="6427" y="290"/>
                    <a:pt x="6390" y="290"/>
                  </a:cubicBezTo>
                  <a:lnTo>
                    <a:pt x="75" y="1"/>
                  </a:lnTo>
                  <a:cubicBezTo>
                    <a:pt x="71" y="0"/>
                    <a:pt x="68" y="0"/>
                    <a:pt x="65" y="0"/>
                  </a:cubicBez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4;p31"/>
            <p:cNvSpPr/>
            <p:nvPr/>
          </p:nvSpPr>
          <p:spPr>
            <a:xfrm>
              <a:off x="8422209" y="4867929"/>
              <a:ext cx="277124" cy="18713"/>
            </a:xfrm>
            <a:custGeom>
              <a:avLst/>
              <a:gdLst/>
              <a:ahLst/>
              <a:cxnLst/>
              <a:rect l="l" t="t" r="r" b="b"/>
              <a:pathLst>
                <a:path w="3806" h="257" extrusionOk="0">
                  <a:moveTo>
                    <a:pt x="73" y="1"/>
                  </a:moveTo>
                  <a:cubicBezTo>
                    <a:pt x="38" y="4"/>
                    <a:pt x="1" y="32"/>
                    <a:pt x="1" y="69"/>
                  </a:cubicBezTo>
                  <a:cubicBezTo>
                    <a:pt x="1" y="110"/>
                    <a:pt x="32" y="140"/>
                    <a:pt x="69" y="140"/>
                  </a:cubicBezTo>
                  <a:lnTo>
                    <a:pt x="3730" y="256"/>
                  </a:lnTo>
                  <a:lnTo>
                    <a:pt x="3733" y="256"/>
                  </a:lnTo>
                  <a:cubicBezTo>
                    <a:pt x="3771" y="256"/>
                    <a:pt x="3801" y="225"/>
                    <a:pt x="3805" y="188"/>
                  </a:cubicBezTo>
                  <a:cubicBezTo>
                    <a:pt x="3805" y="147"/>
                    <a:pt x="3774" y="117"/>
                    <a:pt x="3736" y="113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" name="Google Shape;325;p31"/>
            <p:cNvGrpSpPr/>
            <p:nvPr/>
          </p:nvGrpSpPr>
          <p:grpSpPr>
            <a:xfrm>
              <a:off x="-26" y="2942175"/>
              <a:ext cx="1575668" cy="2015021"/>
              <a:chOff x="-25" y="2942175"/>
              <a:chExt cx="1575668" cy="2015021"/>
            </a:xfrm>
          </p:grpSpPr>
          <p:sp>
            <p:nvSpPr>
              <p:cNvPr id="44" name="Google Shape;326;p31"/>
              <p:cNvSpPr/>
              <p:nvPr/>
            </p:nvSpPr>
            <p:spPr>
              <a:xfrm>
                <a:off x="-26" y="2942175"/>
                <a:ext cx="457117" cy="561530"/>
              </a:xfrm>
              <a:custGeom>
                <a:avLst/>
                <a:gdLst/>
                <a:ahLst/>
                <a:cxnLst/>
                <a:rect l="l" t="t" r="r" b="b"/>
                <a:pathLst>
                  <a:path w="6278" h="7712" extrusionOk="0">
                    <a:moveTo>
                      <a:pt x="2056" y="0"/>
                    </a:moveTo>
                    <a:cubicBezTo>
                      <a:pt x="2005" y="0"/>
                      <a:pt x="1952" y="23"/>
                      <a:pt x="1910" y="77"/>
                    </a:cubicBezTo>
                    <a:cubicBezTo>
                      <a:pt x="1379" y="765"/>
                      <a:pt x="1052" y="1493"/>
                      <a:pt x="1287" y="2337"/>
                    </a:cubicBezTo>
                    <a:cubicBezTo>
                      <a:pt x="1143" y="2319"/>
                      <a:pt x="1017" y="2196"/>
                      <a:pt x="773" y="2196"/>
                    </a:cubicBezTo>
                    <a:cubicBezTo>
                      <a:pt x="596" y="2196"/>
                      <a:pt x="355" y="2262"/>
                      <a:pt x="1" y="2483"/>
                    </a:cubicBezTo>
                    <a:lnTo>
                      <a:pt x="1" y="6971"/>
                    </a:lnTo>
                    <a:cubicBezTo>
                      <a:pt x="579" y="7372"/>
                      <a:pt x="1321" y="7651"/>
                      <a:pt x="2195" y="7709"/>
                    </a:cubicBezTo>
                    <a:cubicBezTo>
                      <a:pt x="2226" y="7711"/>
                      <a:pt x="2255" y="7712"/>
                      <a:pt x="2284" y="7712"/>
                    </a:cubicBezTo>
                    <a:cubicBezTo>
                      <a:pt x="2962" y="7712"/>
                      <a:pt x="3266" y="7218"/>
                      <a:pt x="3450" y="7218"/>
                    </a:cubicBezTo>
                    <a:cubicBezTo>
                      <a:pt x="3460" y="7218"/>
                      <a:pt x="3469" y="7219"/>
                      <a:pt x="3478" y="7222"/>
                    </a:cubicBezTo>
                    <a:cubicBezTo>
                      <a:pt x="3713" y="7303"/>
                      <a:pt x="3932" y="7339"/>
                      <a:pt x="4137" y="7339"/>
                    </a:cubicBezTo>
                    <a:cubicBezTo>
                      <a:pt x="5421" y="7339"/>
                      <a:pt x="6109" y="5894"/>
                      <a:pt x="6179" y="4772"/>
                    </a:cubicBezTo>
                    <a:cubicBezTo>
                      <a:pt x="6277" y="3250"/>
                      <a:pt x="5302" y="1406"/>
                      <a:pt x="3629" y="1406"/>
                    </a:cubicBezTo>
                    <a:cubicBezTo>
                      <a:pt x="3092" y="1406"/>
                      <a:pt x="2483" y="1596"/>
                      <a:pt x="1814" y="2048"/>
                    </a:cubicBezTo>
                    <a:cubicBezTo>
                      <a:pt x="1674" y="1442"/>
                      <a:pt x="1899" y="833"/>
                      <a:pt x="2216" y="285"/>
                    </a:cubicBezTo>
                    <a:cubicBezTo>
                      <a:pt x="2298" y="138"/>
                      <a:pt x="2182" y="0"/>
                      <a:pt x="2056" y="0"/>
                    </a:cubicBezTo>
                    <a:close/>
                  </a:path>
                </a:pathLst>
              </a:custGeom>
              <a:solidFill>
                <a:srgbClr val="ABE1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27;p31"/>
              <p:cNvSpPr/>
              <p:nvPr/>
            </p:nvSpPr>
            <p:spPr>
              <a:xfrm>
                <a:off x="306226" y="3131998"/>
                <a:ext cx="90215" cy="139363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4" extrusionOk="0">
                    <a:moveTo>
                      <a:pt x="335" y="0"/>
                    </a:moveTo>
                    <a:cubicBezTo>
                      <a:pt x="148" y="0"/>
                      <a:pt x="1" y="222"/>
                      <a:pt x="48" y="400"/>
                    </a:cubicBezTo>
                    <a:cubicBezTo>
                      <a:pt x="126" y="703"/>
                      <a:pt x="153" y="958"/>
                      <a:pt x="157" y="1271"/>
                    </a:cubicBezTo>
                    <a:cubicBezTo>
                      <a:pt x="162" y="1563"/>
                      <a:pt x="335" y="1914"/>
                      <a:pt x="623" y="1914"/>
                    </a:cubicBezTo>
                    <a:cubicBezTo>
                      <a:pt x="694" y="1914"/>
                      <a:pt x="773" y="1892"/>
                      <a:pt x="857" y="1843"/>
                    </a:cubicBezTo>
                    <a:cubicBezTo>
                      <a:pt x="1204" y="1639"/>
                      <a:pt x="1238" y="1138"/>
                      <a:pt x="1126" y="798"/>
                    </a:cubicBezTo>
                    <a:cubicBezTo>
                      <a:pt x="1003" y="427"/>
                      <a:pt x="786" y="162"/>
                      <a:pt x="428" y="19"/>
                    </a:cubicBezTo>
                    <a:cubicBezTo>
                      <a:pt x="397" y="6"/>
                      <a:pt x="365" y="0"/>
                      <a:pt x="335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28;p31"/>
              <p:cNvSpPr/>
              <p:nvPr/>
            </p:nvSpPr>
            <p:spPr>
              <a:xfrm>
                <a:off x="282124" y="3292114"/>
                <a:ext cx="91016" cy="70701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71" extrusionOk="0">
                    <a:moveTo>
                      <a:pt x="624" y="1"/>
                    </a:moveTo>
                    <a:cubicBezTo>
                      <a:pt x="1" y="1"/>
                      <a:pt x="1" y="971"/>
                      <a:pt x="624" y="971"/>
                    </a:cubicBezTo>
                    <a:cubicBezTo>
                      <a:pt x="1249" y="971"/>
                      <a:pt x="1249" y="1"/>
                      <a:pt x="624" y="1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29;p31"/>
              <p:cNvSpPr/>
              <p:nvPr/>
            </p:nvSpPr>
            <p:spPr>
              <a:xfrm>
                <a:off x="55968" y="3265027"/>
                <a:ext cx="155892" cy="1576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165" extrusionOk="0">
                    <a:moveTo>
                      <a:pt x="108" y="0"/>
                    </a:moveTo>
                    <a:cubicBezTo>
                      <a:pt x="91" y="0"/>
                      <a:pt x="72" y="11"/>
                      <a:pt x="68" y="32"/>
                    </a:cubicBezTo>
                    <a:cubicBezTo>
                      <a:pt x="1" y="601"/>
                      <a:pt x="266" y="1087"/>
                      <a:pt x="671" y="1465"/>
                    </a:cubicBezTo>
                    <a:cubicBezTo>
                      <a:pt x="1000" y="1778"/>
                      <a:pt x="1502" y="2165"/>
                      <a:pt x="1981" y="2165"/>
                    </a:cubicBezTo>
                    <a:cubicBezTo>
                      <a:pt x="2013" y="2165"/>
                      <a:pt x="2045" y="2163"/>
                      <a:pt x="2076" y="2159"/>
                    </a:cubicBezTo>
                    <a:cubicBezTo>
                      <a:pt x="2124" y="2152"/>
                      <a:pt x="2141" y="2084"/>
                      <a:pt x="2086" y="2067"/>
                    </a:cubicBezTo>
                    <a:cubicBezTo>
                      <a:pt x="1195" y="1778"/>
                      <a:pt x="59" y="1125"/>
                      <a:pt x="137" y="32"/>
                    </a:cubicBezTo>
                    <a:cubicBezTo>
                      <a:pt x="139" y="11"/>
                      <a:pt x="124" y="0"/>
                      <a:pt x="108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30;p31"/>
              <p:cNvSpPr/>
              <p:nvPr/>
            </p:nvSpPr>
            <p:spPr>
              <a:xfrm>
                <a:off x="240330" y="3416842"/>
                <a:ext cx="31455" cy="10558"/>
              </a:xfrm>
              <a:custGeom>
                <a:avLst/>
                <a:gdLst/>
                <a:ahLst/>
                <a:cxnLst/>
                <a:rect l="l" t="t" r="r" b="b"/>
                <a:pathLst>
                  <a:path w="432" h="145" extrusionOk="0">
                    <a:moveTo>
                      <a:pt x="318" y="0"/>
                    </a:moveTo>
                    <a:cubicBezTo>
                      <a:pt x="293" y="0"/>
                      <a:pt x="267" y="4"/>
                      <a:pt x="242" y="6"/>
                    </a:cubicBezTo>
                    <a:cubicBezTo>
                      <a:pt x="187" y="9"/>
                      <a:pt x="129" y="9"/>
                      <a:pt x="75" y="13"/>
                    </a:cubicBezTo>
                    <a:cubicBezTo>
                      <a:pt x="0" y="16"/>
                      <a:pt x="0" y="128"/>
                      <a:pt x="75" y="132"/>
                    </a:cubicBezTo>
                    <a:cubicBezTo>
                      <a:pt x="129" y="136"/>
                      <a:pt x="187" y="136"/>
                      <a:pt x="242" y="139"/>
                    </a:cubicBezTo>
                    <a:cubicBezTo>
                      <a:pt x="269" y="141"/>
                      <a:pt x="296" y="145"/>
                      <a:pt x="322" y="145"/>
                    </a:cubicBezTo>
                    <a:cubicBezTo>
                      <a:pt x="348" y="145"/>
                      <a:pt x="372" y="141"/>
                      <a:pt x="394" y="125"/>
                    </a:cubicBezTo>
                    <a:cubicBezTo>
                      <a:pt x="432" y="98"/>
                      <a:pt x="432" y="47"/>
                      <a:pt x="394" y="23"/>
                    </a:cubicBezTo>
                    <a:cubicBezTo>
                      <a:pt x="371" y="5"/>
                      <a:pt x="345" y="0"/>
                      <a:pt x="318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31;p31"/>
              <p:cNvSpPr/>
              <p:nvPr/>
            </p:nvSpPr>
            <p:spPr>
              <a:xfrm>
                <a:off x="-26" y="3463442"/>
                <a:ext cx="900836" cy="306249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4206" extrusionOk="0">
                    <a:moveTo>
                      <a:pt x="11398" y="1"/>
                    </a:moveTo>
                    <a:cubicBezTo>
                      <a:pt x="11210" y="1"/>
                      <a:pt x="10989" y="128"/>
                      <a:pt x="10796" y="128"/>
                    </a:cubicBezTo>
                    <a:lnTo>
                      <a:pt x="1" y="128"/>
                    </a:lnTo>
                    <a:lnTo>
                      <a:pt x="1" y="4102"/>
                    </a:lnTo>
                    <a:lnTo>
                      <a:pt x="10796" y="4102"/>
                    </a:lnTo>
                    <a:cubicBezTo>
                      <a:pt x="11017" y="4102"/>
                      <a:pt x="11229" y="4205"/>
                      <a:pt x="11424" y="4205"/>
                    </a:cubicBezTo>
                    <a:cubicBezTo>
                      <a:pt x="11491" y="4205"/>
                      <a:pt x="11556" y="4193"/>
                      <a:pt x="11619" y="4160"/>
                    </a:cubicBezTo>
                    <a:cubicBezTo>
                      <a:pt x="12150" y="3874"/>
                      <a:pt x="12371" y="3064"/>
                      <a:pt x="12371" y="2425"/>
                    </a:cubicBezTo>
                    <a:lnTo>
                      <a:pt x="12371" y="1826"/>
                    </a:lnTo>
                    <a:cubicBezTo>
                      <a:pt x="12371" y="1129"/>
                      <a:pt x="12130" y="278"/>
                      <a:pt x="11517" y="22"/>
                    </a:cubicBezTo>
                    <a:cubicBezTo>
                      <a:pt x="11479" y="7"/>
                      <a:pt x="11439" y="1"/>
                      <a:pt x="11398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32;p31"/>
              <p:cNvSpPr/>
              <p:nvPr/>
            </p:nvSpPr>
            <p:spPr>
              <a:xfrm>
                <a:off x="-26" y="3518853"/>
                <a:ext cx="804214" cy="195720"/>
              </a:xfrm>
              <a:custGeom>
                <a:avLst/>
                <a:gdLst/>
                <a:ahLst/>
                <a:cxnLst/>
                <a:rect l="l" t="t" r="r" b="b"/>
                <a:pathLst>
                  <a:path w="11045" h="2688" extrusionOk="0">
                    <a:moveTo>
                      <a:pt x="1" y="0"/>
                    </a:moveTo>
                    <a:lnTo>
                      <a:pt x="1" y="2688"/>
                    </a:lnTo>
                    <a:lnTo>
                      <a:pt x="11044" y="2688"/>
                    </a:lnTo>
                    <a:lnTo>
                      <a:pt x="11044" y="0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33;p31"/>
              <p:cNvSpPr/>
              <p:nvPr/>
            </p:nvSpPr>
            <p:spPr>
              <a:xfrm>
                <a:off x="781111" y="3510844"/>
                <a:ext cx="75361" cy="21341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931" extrusionOk="0">
                    <a:moveTo>
                      <a:pt x="494" y="1"/>
                    </a:moveTo>
                    <a:cubicBezTo>
                      <a:pt x="340" y="1"/>
                      <a:pt x="65" y="8"/>
                      <a:pt x="0" y="110"/>
                    </a:cubicBezTo>
                    <a:cubicBezTo>
                      <a:pt x="1" y="110"/>
                      <a:pt x="2" y="110"/>
                      <a:pt x="3" y="110"/>
                    </a:cubicBezTo>
                    <a:cubicBezTo>
                      <a:pt x="392" y="110"/>
                      <a:pt x="455" y="2785"/>
                      <a:pt x="0" y="2798"/>
                    </a:cubicBezTo>
                    <a:cubicBezTo>
                      <a:pt x="38" y="2896"/>
                      <a:pt x="340" y="2931"/>
                      <a:pt x="494" y="2931"/>
                    </a:cubicBezTo>
                    <a:lnTo>
                      <a:pt x="575" y="2931"/>
                    </a:lnTo>
                    <a:cubicBezTo>
                      <a:pt x="728" y="2931"/>
                      <a:pt x="803" y="2856"/>
                      <a:pt x="888" y="2686"/>
                    </a:cubicBezTo>
                    <a:cubicBezTo>
                      <a:pt x="997" y="2461"/>
                      <a:pt x="1034" y="501"/>
                      <a:pt x="891" y="287"/>
                    </a:cubicBezTo>
                    <a:cubicBezTo>
                      <a:pt x="814" y="59"/>
                      <a:pt x="728" y="1"/>
                      <a:pt x="5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34;p31"/>
              <p:cNvSpPr/>
              <p:nvPr/>
            </p:nvSpPr>
            <p:spPr>
              <a:xfrm>
                <a:off x="-26" y="3560939"/>
                <a:ext cx="729654" cy="6480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89" extrusionOk="0">
                    <a:moveTo>
                      <a:pt x="1" y="0"/>
                    </a:moveTo>
                    <a:lnTo>
                      <a:pt x="1" y="89"/>
                    </a:lnTo>
                    <a:lnTo>
                      <a:pt x="10020" y="89"/>
                    </a:lnTo>
                    <a:lnTo>
                      <a:pt x="10020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35;p31"/>
              <p:cNvSpPr/>
              <p:nvPr/>
            </p:nvSpPr>
            <p:spPr>
              <a:xfrm>
                <a:off x="-26" y="3639213"/>
                <a:ext cx="729654" cy="6772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93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10020" y="92"/>
                    </a:lnTo>
                    <a:lnTo>
                      <a:pt x="10020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36;p31"/>
              <p:cNvSpPr/>
              <p:nvPr/>
            </p:nvSpPr>
            <p:spPr>
              <a:xfrm>
                <a:off x="254383" y="3604481"/>
                <a:ext cx="126985" cy="6844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94" extrusionOk="0">
                    <a:moveTo>
                      <a:pt x="1" y="1"/>
                    </a:moveTo>
                    <a:lnTo>
                      <a:pt x="1" y="93"/>
                    </a:lnTo>
                    <a:lnTo>
                      <a:pt x="1743" y="93"/>
                    </a:lnTo>
                    <a:lnTo>
                      <a:pt x="1743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37;p31"/>
              <p:cNvSpPr/>
              <p:nvPr/>
            </p:nvSpPr>
            <p:spPr>
              <a:xfrm>
                <a:off x="-26" y="3674163"/>
                <a:ext cx="522794" cy="6772"/>
              </a:xfrm>
              <a:custGeom>
                <a:avLst/>
                <a:gdLst/>
                <a:ahLst/>
                <a:cxnLst/>
                <a:rect l="l" t="t" r="r" b="b"/>
                <a:pathLst>
                  <a:path w="7180" h="93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7180" y="92"/>
                    </a:lnTo>
                    <a:lnTo>
                      <a:pt x="7180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38;p31"/>
              <p:cNvSpPr/>
              <p:nvPr/>
            </p:nvSpPr>
            <p:spPr>
              <a:xfrm>
                <a:off x="-26" y="3745301"/>
                <a:ext cx="841348" cy="290231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3986" extrusionOk="0">
                    <a:moveTo>
                      <a:pt x="10649" y="0"/>
                    </a:moveTo>
                    <a:cubicBezTo>
                      <a:pt x="10473" y="0"/>
                      <a:pt x="10264" y="122"/>
                      <a:pt x="10085" y="122"/>
                    </a:cubicBezTo>
                    <a:lnTo>
                      <a:pt x="1" y="122"/>
                    </a:lnTo>
                    <a:lnTo>
                      <a:pt x="1" y="3888"/>
                    </a:lnTo>
                    <a:lnTo>
                      <a:pt x="10085" y="3888"/>
                    </a:lnTo>
                    <a:cubicBezTo>
                      <a:pt x="10290" y="3888"/>
                      <a:pt x="10489" y="3986"/>
                      <a:pt x="10672" y="3986"/>
                    </a:cubicBezTo>
                    <a:cubicBezTo>
                      <a:pt x="10735" y="3986"/>
                      <a:pt x="10796" y="3974"/>
                      <a:pt x="10854" y="3943"/>
                    </a:cubicBezTo>
                    <a:cubicBezTo>
                      <a:pt x="11351" y="3674"/>
                      <a:pt x="11555" y="2905"/>
                      <a:pt x="11555" y="2300"/>
                    </a:cubicBezTo>
                    <a:lnTo>
                      <a:pt x="11555" y="1732"/>
                    </a:lnTo>
                    <a:cubicBezTo>
                      <a:pt x="11555" y="1068"/>
                      <a:pt x="11330" y="265"/>
                      <a:pt x="10759" y="20"/>
                    </a:cubicBezTo>
                    <a:cubicBezTo>
                      <a:pt x="10724" y="6"/>
                      <a:pt x="10687" y="0"/>
                      <a:pt x="10649" y="0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39;p31"/>
              <p:cNvSpPr/>
              <p:nvPr/>
            </p:nvSpPr>
            <p:spPr>
              <a:xfrm>
                <a:off x="-26" y="3797726"/>
                <a:ext cx="751207" cy="185672"/>
              </a:xfrm>
              <a:custGeom>
                <a:avLst/>
                <a:gdLst/>
                <a:ahLst/>
                <a:cxnLst/>
                <a:rect l="l" t="t" r="r" b="b"/>
                <a:pathLst>
                  <a:path w="10317" h="2550" extrusionOk="0">
                    <a:moveTo>
                      <a:pt x="1" y="1"/>
                    </a:moveTo>
                    <a:lnTo>
                      <a:pt x="1" y="2549"/>
                    </a:lnTo>
                    <a:lnTo>
                      <a:pt x="10317" y="2549"/>
                    </a:lnTo>
                    <a:lnTo>
                      <a:pt x="10317" y="1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40;p31"/>
              <p:cNvSpPr/>
              <p:nvPr/>
            </p:nvSpPr>
            <p:spPr>
              <a:xfrm>
                <a:off x="729560" y="3790299"/>
                <a:ext cx="70410" cy="202200"/>
              </a:xfrm>
              <a:custGeom>
                <a:avLst/>
                <a:gdLst/>
                <a:ahLst/>
                <a:cxnLst/>
                <a:rect l="l" t="t" r="r" b="b"/>
                <a:pathLst>
                  <a:path w="967" h="2777" extrusionOk="0">
                    <a:moveTo>
                      <a:pt x="463" y="1"/>
                    </a:moveTo>
                    <a:cubicBezTo>
                      <a:pt x="321" y="1"/>
                      <a:pt x="62" y="8"/>
                      <a:pt x="0" y="103"/>
                    </a:cubicBezTo>
                    <a:cubicBezTo>
                      <a:pt x="1" y="103"/>
                      <a:pt x="2" y="103"/>
                      <a:pt x="3" y="103"/>
                    </a:cubicBezTo>
                    <a:cubicBezTo>
                      <a:pt x="368" y="103"/>
                      <a:pt x="425" y="2637"/>
                      <a:pt x="0" y="2651"/>
                    </a:cubicBezTo>
                    <a:cubicBezTo>
                      <a:pt x="38" y="2743"/>
                      <a:pt x="321" y="2777"/>
                      <a:pt x="463" y="2777"/>
                    </a:cubicBezTo>
                    <a:lnTo>
                      <a:pt x="538" y="2777"/>
                    </a:lnTo>
                    <a:cubicBezTo>
                      <a:pt x="681" y="2777"/>
                      <a:pt x="752" y="2706"/>
                      <a:pt x="831" y="2543"/>
                    </a:cubicBezTo>
                    <a:cubicBezTo>
                      <a:pt x="933" y="2331"/>
                      <a:pt x="966" y="473"/>
                      <a:pt x="834" y="273"/>
                    </a:cubicBezTo>
                    <a:cubicBezTo>
                      <a:pt x="759" y="55"/>
                      <a:pt x="681" y="1"/>
                      <a:pt x="5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41;p31"/>
              <p:cNvSpPr/>
              <p:nvPr/>
            </p:nvSpPr>
            <p:spPr>
              <a:xfrm>
                <a:off x="-26" y="3837628"/>
                <a:ext cx="681598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86" extrusionOk="0">
                    <a:moveTo>
                      <a:pt x="1" y="1"/>
                    </a:moveTo>
                    <a:lnTo>
                      <a:pt x="1" y="86"/>
                    </a:lnTo>
                    <a:lnTo>
                      <a:pt x="9361" y="86"/>
                    </a:lnTo>
                    <a:lnTo>
                      <a:pt x="9361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42;p31"/>
              <p:cNvSpPr/>
              <p:nvPr/>
            </p:nvSpPr>
            <p:spPr>
              <a:xfrm>
                <a:off x="-26" y="3911969"/>
                <a:ext cx="681598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86" extrusionOk="0">
                    <a:moveTo>
                      <a:pt x="1" y="0"/>
                    </a:moveTo>
                    <a:lnTo>
                      <a:pt x="1" y="85"/>
                    </a:lnTo>
                    <a:lnTo>
                      <a:pt x="9361" y="85"/>
                    </a:lnTo>
                    <a:lnTo>
                      <a:pt x="9361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43;p31"/>
              <p:cNvSpPr/>
              <p:nvPr/>
            </p:nvSpPr>
            <p:spPr>
              <a:xfrm>
                <a:off x="237563" y="3879276"/>
                <a:ext cx="118539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86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1627" y="85"/>
                    </a:lnTo>
                    <a:lnTo>
                      <a:pt x="1627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44;p31"/>
              <p:cNvSpPr/>
              <p:nvPr/>
            </p:nvSpPr>
            <p:spPr>
              <a:xfrm>
                <a:off x="-26" y="3945099"/>
                <a:ext cx="488353" cy="6335"/>
              </a:xfrm>
              <a:custGeom>
                <a:avLst/>
                <a:gdLst/>
                <a:ahLst/>
                <a:cxnLst/>
                <a:rect l="l" t="t" r="r" b="b"/>
                <a:pathLst>
                  <a:path w="6707" h="87" extrusionOk="0">
                    <a:moveTo>
                      <a:pt x="1" y="1"/>
                    </a:moveTo>
                    <a:lnTo>
                      <a:pt x="1" y="87"/>
                    </a:lnTo>
                    <a:lnTo>
                      <a:pt x="6707" y="87"/>
                    </a:lnTo>
                    <a:lnTo>
                      <a:pt x="6707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45;p31"/>
              <p:cNvSpPr/>
              <p:nvPr/>
            </p:nvSpPr>
            <p:spPr>
              <a:xfrm>
                <a:off x="-26" y="4011577"/>
                <a:ext cx="1039034" cy="358456"/>
              </a:xfrm>
              <a:custGeom>
                <a:avLst/>
                <a:gdLst/>
                <a:ahLst/>
                <a:cxnLst/>
                <a:rect l="l" t="t" r="r" b="b"/>
                <a:pathLst>
                  <a:path w="14270" h="4923" extrusionOk="0">
                    <a:moveTo>
                      <a:pt x="13145" y="1"/>
                    </a:moveTo>
                    <a:cubicBezTo>
                      <a:pt x="12929" y="1"/>
                      <a:pt x="12672" y="154"/>
                      <a:pt x="12450" y="154"/>
                    </a:cubicBezTo>
                    <a:lnTo>
                      <a:pt x="1" y="154"/>
                    </a:lnTo>
                    <a:lnTo>
                      <a:pt x="1" y="4801"/>
                    </a:lnTo>
                    <a:lnTo>
                      <a:pt x="12450" y="4801"/>
                    </a:lnTo>
                    <a:cubicBezTo>
                      <a:pt x="12703" y="4801"/>
                      <a:pt x="12950" y="4923"/>
                      <a:pt x="13175" y="4923"/>
                    </a:cubicBezTo>
                    <a:cubicBezTo>
                      <a:pt x="13253" y="4923"/>
                      <a:pt x="13328" y="4908"/>
                      <a:pt x="13399" y="4869"/>
                    </a:cubicBezTo>
                    <a:cubicBezTo>
                      <a:pt x="14015" y="4535"/>
                      <a:pt x="14270" y="3586"/>
                      <a:pt x="14270" y="2838"/>
                    </a:cubicBezTo>
                    <a:lnTo>
                      <a:pt x="14270" y="2140"/>
                    </a:lnTo>
                    <a:cubicBezTo>
                      <a:pt x="14270" y="1320"/>
                      <a:pt x="13991" y="327"/>
                      <a:pt x="13283" y="27"/>
                    </a:cubicBezTo>
                    <a:cubicBezTo>
                      <a:pt x="13240" y="8"/>
                      <a:pt x="13194" y="1"/>
                      <a:pt x="13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46;p31"/>
              <p:cNvSpPr/>
              <p:nvPr/>
            </p:nvSpPr>
            <p:spPr>
              <a:xfrm>
                <a:off x="-26" y="4076454"/>
                <a:ext cx="927558" cy="228995"/>
              </a:xfrm>
              <a:custGeom>
                <a:avLst/>
                <a:gdLst/>
                <a:ahLst/>
                <a:cxnLst/>
                <a:rect l="l" t="t" r="r" b="b"/>
                <a:pathLst>
                  <a:path w="12739" h="3145" extrusionOk="0">
                    <a:moveTo>
                      <a:pt x="1" y="1"/>
                    </a:moveTo>
                    <a:lnTo>
                      <a:pt x="1" y="3144"/>
                    </a:lnTo>
                    <a:lnTo>
                      <a:pt x="12739" y="3144"/>
                    </a:lnTo>
                    <a:lnTo>
                      <a:pt x="12739" y="1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47;p31"/>
              <p:cNvSpPr/>
              <p:nvPr/>
            </p:nvSpPr>
            <p:spPr>
              <a:xfrm>
                <a:off x="900743" y="4067279"/>
                <a:ext cx="87011" cy="249528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3427" extrusionOk="0">
                    <a:moveTo>
                      <a:pt x="572" y="1"/>
                    </a:moveTo>
                    <a:cubicBezTo>
                      <a:pt x="395" y="1"/>
                      <a:pt x="79" y="8"/>
                      <a:pt x="0" y="127"/>
                    </a:cubicBezTo>
                    <a:cubicBezTo>
                      <a:pt x="1" y="127"/>
                      <a:pt x="2" y="127"/>
                      <a:pt x="3" y="127"/>
                    </a:cubicBezTo>
                    <a:cubicBezTo>
                      <a:pt x="453" y="127"/>
                      <a:pt x="527" y="3253"/>
                      <a:pt x="0" y="3270"/>
                    </a:cubicBezTo>
                    <a:cubicBezTo>
                      <a:pt x="44" y="3386"/>
                      <a:pt x="395" y="3426"/>
                      <a:pt x="572" y="3426"/>
                    </a:cubicBezTo>
                    <a:lnTo>
                      <a:pt x="664" y="3426"/>
                    </a:lnTo>
                    <a:cubicBezTo>
                      <a:pt x="841" y="3426"/>
                      <a:pt x="930" y="3342"/>
                      <a:pt x="1024" y="3137"/>
                    </a:cubicBezTo>
                    <a:cubicBezTo>
                      <a:pt x="1151" y="2875"/>
                      <a:pt x="1195" y="586"/>
                      <a:pt x="1028" y="334"/>
                    </a:cubicBezTo>
                    <a:cubicBezTo>
                      <a:pt x="939" y="69"/>
                      <a:pt x="841" y="1"/>
                      <a:pt x="664" y="1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48;p31"/>
              <p:cNvSpPr/>
              <p:nvPr/>
            </p:nvSpPr>
            <p:spPr>
              <a:xfrm>
                <a:off x="-26" y="4125748"/>
                <a:ext cx="841348" cy="7718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106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11555" y="106"/>
                    </a:lnTo>
                    <a:lnTo>
                      <a:pt x="11555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49;p31"/>
              <p:cNvSpPr/>
              <p:nvPr/>
            </p:nvSpPr>
            <p:spPr>
              <a:xfrm>
                <a:off x="-26" y="4217419"/>
                <a:ext cx="841348" cy="7791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107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11555" y="106"/>
                    </a:lnTo>
                    <a:lnTo>
                      <a:pt x="11555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50;p31"/>
              <p:cNvSpPr/>
              <p:nvPr/>
            </p:nvSpPr>
            <p:spPr>
              <a:xfrm>
                <a:off x="293338" y="4176790"/>
                <a:ext cx="146208" cy="7718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06" extrusionOk="0">
                    <a:moveTo>
                      <a:pt x="0" y="0"/>
                    </a:moveTo>
                    <a:lnTo>
                      <a:pt x="0" y="106"/>
                    </a:lnTo>
                    <a:lnTo>
                      <a:pt x="2007" y="106"/>
                    </a:lnTo>
                    <a:lnTo>
                      <a:pt x="2007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51;p31"/>
              <p:cNvSpPr/>
              <p:nvPr/>
            </p:nvSpPr>
            <p:spPr>
              <a:xfrm>
                <a:off x="-26" y="4258267"/>
                <a:ext cx="602815" cy="7791"/>
              </a:xfrm>
              <a:custGeom>
                <a:avLst/>
                <a:gdLst/>
                <a:ahLst/>
                <a:cxnLst/>
                <a:rect l="l" t="t" r="r" b="b"/>
                <a:pathLst>
                  <a:path w="8279" h="107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8279" y="106"/>
                    </a:lnTo>
                    <a:lnTo>
                      <a:pt x="8279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52;p31"/>
              <p:cNvSpPr/>
              <p:nvPr/>
            </p:nvSpPr>
            <p:spPr>
              <a:xfrm>
                <a:off x="382752" y="3906072"/>
                <a:ext cx="475174" cy="716402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9839" extrusionOk="0">
                    <a:moveTo>
                      <a:pt x="2848" y="1"/>
                    </a:moveTo>
                    <a:cubicBezTo>
                      <a:pt x="2428" y="1"/>
                      <a:pt x="2031" y="330"/>
                      <a:pt x="1855" y="725"/>
                    </a:cubicBezTo>
                    <a:cubicBezTo>
                      <a:pt x="1657" y="1174"/>
                      <a:pt x="1674" y="1684"/>
                      <a:pt x="1695" y="2177"/>
                    </a:cubicBezTo>
                    <a:cubicBezTo>
                      <a:pt x="1708" y="2422"/>
                      <a:pt x="1719" y="2667"/>
                      <a:pt x="1728" y="2912"/>
                    </a:cubicBezTo>
                    <a:cubicBezTo>
                      <a:pt x="1732" y="2991"/>
                      <a:pt x="1736" y="3072"/>
                      <a:pt x="1698" y="3143"/>
                    </a:cubicBezTo>
                    <a:cubicBezTo>
                      <a:pt x="1649" y="3242"/>
                      <a:pt x="1549" y="3282"/>
                      <a:pt x="1439" y="3282"/>
                    </a:cubicBezTo>
                    <a:cubicBezTo>
                      <a:pt x="1329" y="3282"/>
                      <a:pt x="1208" y="3242"/>
                      <a:pt x="1116" y="3181"/>
                    </a:cubicBezTo>
                    <a:cubicBezTo>
                      <a:pt x="932" y="3058"/>
                      <a:pt x="762" y="2878"/>
                      <a:pt x="541" y="2875"/>
                    </a:cubicBezTo>
                    <a:cubicBezTo>
                      <a:pt x="537" y="2875"/>
                      <a:pt x="532" y="2875"/>
                      <a:pt x="528" y="2875"/>
                    </a:cubicBezTo>
                    <a:cubicBezTo>
                      <a:pt x="343" y="2875"/>
                      <a:pt x="179" y="3011"/>
                      <a:pt x="95" y="3178"/>
                    </a:cubicBezTo>
                    <a:cubicBezTo>
                      <a:pt x="14" y="3344"/>
                      <a:pt x="0" y="3542"/>
                      <a:pt x="14" y="3732"/>
                    </a:cubicBezTo>
                    <a:cubicBezTo>
                      <a:pt x="79" y="4923"/>
                      <a:pt x="868" y="5930"/>
                      <a:pt x="1365" y="7012"/>
                    </a:cubicBezTo>
                    <a:cubicBezTo>
                      <a:pt x="1412" y="7118"/>
                      <a:pt x="1453" y="7243"/>
                      <a:pt x="1389" y="7339"/>
                    </a:cubicBezTo>
                    <a:cubicBezTo>
                      <a:pt x="1352" y="7393"/>
                      <a:pt x="1297" y="7414"/>
                      <a:pt x="1235" y="7414"/>
                    </a:cubicBezTo>
                    <a:cubicBezTo>
                      <a:pt x="1133" y="7414"/>
                      <a:pt x="1012" y="7356"/>
                      <a:pt x="922" y="7294"/>
                    </a:cubicBezTo>
                    <a:cubicBezTo>
                      <a:pt x="833" y="7232"/>
                      <a:pt x="711" y="7174"/>
                      <a:pt x="607" y="7174"/>
                    </a:cubicBezTo>
                    <a:cubicBezTo>
                      <a:pt x="546" y="7174"/>
                      <a:pt x="491" y="7195"/>
                      <a:pt x="453" y="7247"/>
                    </a:cubicBezTo>
                    <a:cubicBezTo>
                      <a:pt x="409" y="7308"/>
                      <a:pt x="412" y="7390"/>
                      <a:pt x="422" y="7465"/>
                    </a:cubicBezTo>
                    <a:cubicBezTo>
                      <a:pt x="487" y="7927"/>
                      <a:pt x="817" y="8298"/>
                      <a:pt x="1133" y="8641"/>
                    </a:cubicBezTo>
                    <a:cubicBezTo>
                      <a:pt x="1296" y="8818"/>
                      <a:pt x="1460" y="8996"/>
                      <a:pt x="1623" y="9172"/>
                    </a:cubicBezTo>
                    <a:cubicBezTo>
                      <a:pt x="1753" y="9312"/>
                      <a:pt x="1885" y="9451"/>
                      <a:pt x="2055" y="9530"/>
                    </a:cubicBezTo>
                    <a:cubicBezTo>
                      <a:pt x="2164" y="9577"/>
                      <a:pt x="2281" y="9595"/>
                      <a:pt x="2400" y="9596"/>
                    </a:cubicBezTo>
                    <a:lnTo>
                      <a:pt x="2400" y="9596"/>
                    </a:lnTo>
                    <a:lnTo>
                      <a:pt x="1698" y="9666"/>
                    </a:lnTo>
                    <a:cubicBezTo>
                      <a:pt x="1981" y="9703"/>
                      <a:pt x="2259" y="9740"/>
                      <a:pt x="2542" y="9778"/>
                    </a:cubicBezTo>
                    <a:cubicBezTo>
                      <a:pt x="2772" y="9807"/>
                      <a:pt x="3002" y="9838"/>
                      <a:pt x="3230" y="9838"/>
                    </a:cubicBezTo>
                    <a:cubicBezTo>
                      <a:pt x="3320" y="9838"/>
                      <a:pt x="3409" y="9834"/>
                      <a:pt x="3498" y="9822"/>
                    </a:cubicBezTo>
                    <a:cubicBezTo>
                      <a:pt x="3998" y="9764"/>
                      <a:pt x="4451" y="9509"/>
                      <a:pt x="4886" y="9264"/>
                    </a:cubicBezTo>
                    <a:cubicBezTo>
                      <a:pt x="5151" y="9115"/>
                      <a:pt x="5448" y="8907"/>
                      <a:pt x="5440" y="8605"/>
                    </a:cubicBezTo>
                    <a:cubicBezTo>
                      <a:pt x="5438" y="8383"/>
                      <a:pt x="5223" y="8195"/>
                      <a:pt x="5004" y="8195"/>
                    </a:cubicBezTo>
                    <a:cubicBezTo>
                      <a:pt x="4970" y="8195"/>
                      <a:pt x="4936" y="8200"/>
                      <a:pt x="4903" y="8209"/>
                    </a:cubicBezTo>
                    <a:cubicBezTo>
                      <a:pt x="4815" y="8236"/>
                      <a:pt x="4720" y="8290"/>
                      <a:pt x="4634" y="8290"/>
                    </a:cubicBezTo>
                    <a:cubicBezTo>
                      <a:pt x="4600" y="8290"/>
                      <a:pt x="4568" y="8282"/>
                      <a:pt x="4539" y="8261"/>
                    </a:cubicBezTo>
                    <a:cubicBezTo>
                      <a:pt x="4556" y="8151"/>
                      <a:pt x="4634" y="8066"/>
                      <a:pt x="4709" y="7988"/>
                    </a:cubicBezTo>
                    <a:cubicBezTo>
                      <a:pt x="5022" y="7655"/>
                      <a:pt x="5338" y="7322"/>
                      <a:pt x="5655" y="6988"/>
                    </a:cubicBezTo>
                    <a:cubicBezTo>
                      <a:pt x="5880" y="6750"/>
                      <a:pt x="6107" y="6508"/>
                      <a:pt x="6271" y="6223"/>
                    </a:cubicBezTo>
                    <a:cubicBezTo>
                      <a:pt x="6434" y="5937"/>
                      <a:pt x="6526" y="5600"/>
                      <a:pt x="6461" y="5280"/>
                    </a:cubicBezTo>
                    <a:cubicBezTo>
                      <a:pt x="6387" y="4919"/>
                      <a:pt x="6107" y="4613"/>
                      <a:pt x="5760" y="4487"/>
                    </a:cubicBezTo>
                    <a:cubicBezTo>
                      <a:pt x="5636" y="4442"/>
                      <a:pt x="5505" y="4421"/>
                      <a:pt x="5374" y="4421"/>
                    </a:cubicBezTo>
                    <a:cubicBezTo>
                      <a:pt x="5138" y="4421"/>
                      <a:pt x="4901" y="4490"/>
                      <a:pt x="4702" y="4616"/>
                    </a:cubicBezTo>
                    <a:cubicBezTo>
                      <a:pt x="4610" y="4676"/>
                      <a:pt x="4499" y="4747"/>
                      <a:pt x="4400" y="4747"/>
                    </a:cubicBezTo>
                    <a:cubicBezTo>
                      <a:pt x="4364" y="4747"/>
                      <a:pt x="4329" y="4738"/>
                      <a:pt x="4297" y="4715"/>
                    </a:cubicBezTo>
                    <a:cubicBezTo>
                      <a:pt x="4219" y="4661"/>
                      <a:pt x="4206" y="4555"/>
                      <a:pt x="4198" y="4464"/>
                    </a:cubicBezTo>
                    <a:cubicBezTo>
                      <a:pt x="4107" y="3225"/>
                      <a:pt x="4341" y="1915"/>
                      <a:pt x="3818" y="789"/>
                    </a:cubicBezTo>
                    <a:cubicBezTo>
                      <a:pt x="3655" y="442"/>
                      <a:pt x="3392" y="105"/>
                      <a:pt x="3022" y="20"/>
                    </a:cubicBezTo>
                    <a:cubicBezTo>
                      <a:pt x="2964" y="7"/>
                      <a:pt x="2906" y="1"/>
                      <a:pt x="2848" y="1"/>
                    </a:cubicBezTo>
                    <a:close/>
                  </a:path>
                </a:pathLst>
              </a:custGeom>
              <a:solidFill>
                <a:srgbClr val="ABE1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53;p31"/>
              <p:cNvSpPr/>
              <p:nvPr/>
            </p:nvSpPr>
            <p:spPr>
              <a:xfrm>
                <a:off x="443478" y="4606094"/>
                <a:ext cx="351102" cy="351102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4822" extrusionOk="0">
                    <a:moveTo>
                      <a:pt x="98" y="1"/>
                    </a:moveTo>
                    <a:cubicBezTo>
                      <a:pt x="44" y="1"/>
                      <a:pt x="0" y="45"/>
                      <a:pt x="0" y="96"/>
                    </a:cubicBezTo>
                    <a:lnTo>
                      <a:pt x="0" y="4655"/>
                    </a:lnTo>
                    <a:cubicBezTo>
                      <a:pt x="0" y="4747"/>
                      <a:pt x="74" y="4822"/>
                      <a:pt x="170" y="4822"/>
                    </a:cubicBezTo>
                    <a:lnTo>
                      <a:pt x="4655" y="4822"/>
                    </a:lnTo>
                    <a:cubicBezTo>
                      <a:pt x="4746" y="4822"/>
                      <a:pt x="4821" y="4747"/>
                      <a:pt x="4821" y="4655"/>
                    </a:cubicBezTo>
                    <a:lnTo>
                      <a:pt x="4821" y="96"/>
                    </a:lnTo>
                    <a:cubicBezTo>
                      <a:pt x="4821" y="45"/>
                      <a:pt x="4777" y="1"/>
                      <a:pt x="4726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54;p31"/>
              <p:cNvSpPr/>
              <p:nvPr/>
            </p:nvSpPr>
            <p:spPr>
              <a:xfrm>
                <a:off x="419377" y="4586799"/>
                <a:ext cx="400178" cy="129606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1780" extrusionOk="0">
                    <a:moveTo>
                      <a:pt x="49" y="0"/>
                    </a:moveTo>
                    <a:cubicBezTo>
                      <a:pt x="21" y="0"/>
                      <a:pt x="0" y="24"/>
                      <a:pt x="0" y="52"/>
                    </a:cubicBezTo>
                    <a:lnTo>
                      <a:pt x="0" y="1732"/>
                    </a:lnTo>
                    <a:cubicBezTo>
                      <a:pt x="0" y="1759"/>
                      <a:pt x="21" y="1780"/>
                      <a:pt x="49" y="1780"/>
                    </a:cubicBezTo>
                    <a:lnTo>
                      <a:pt x="5448" y="1780"/>
                    </a:lnTo>
                    <a:cubicBezTo>
                      <a:pt x="5475" y="1780"/>
                      <a:pt x="5496" y="1759"/>
                      <a:pt x="5496" y="1732"/>
                    </a:cubicBezTo>
                    <a:lnTo>
                      <a:pt x="5496" y="52"/>
                    </a:lnTo>
                    <a:cubicBezTo>
                      <a:pt x="5496" y="24"/>
                      <a:pt x="5475" y="0"/>
                      <a:pt x="54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55;p31"/>
              <p:cNvSpPr/>
              <p:nvPr/>
            </p:nvSpPr>
            <p:spPr>
              <a:xfrm>
                <a:off x="594929" y="4066842"/>
                <a:ext cx="33421" cy="47699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6551" extrusionOk="0">
                    <a:moveTo>
                      <a:pt x="57" y="0"/>
                    </a:moveTo>
                    <a:cubicBezTo>
                      <a:pt x="29" y="0"/>
                      <a:pt x="0" y="19"/>
                      <a:pt x="2" y="51"/>
                    </a:cubicBezTo>
                    <a:cubicBezTo>
                      <a:pt x="87" y="2201"/>
                      <a:pt x="251" y="4331"/>
                      <a:pt x="220" y="6488"/>
                    </a:cubicBezTo>
                    <a:cubicBezTo>
                      <a:pt x="220" y="6530"/>
                      <a:pt x="251" y="6550"/>
                      <a:pt x="284" y="6550"/>
                    </a:cubicBezTo>
                    <a:cubicBezTo>
                      <a:pt x="317" y="6550"/>
                      <a:pt x="351" y="6529"/>
                      <a:pt x="353" y="6488"/>
                    </a:cubicBezTo>
                    <a:cubicBezTo>
                      <a:pt x="451" y="4355"/>
                      <a:pt x="458" y="2150"/>
                      <a:pt x="104" y="37"/>
                    </a:cubicBezTo>
                    <a:cubicBezTo>
                      <a:pt x="100" y="12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56;p31"/>
              <p:cNvSpPr/>
              <p:nvPr/>
            </p:nvSpPr>
            <p:spPr>
              <a:xfrm>
                <a:off x="525174" y="4344550"/>
                <a:ext cx="96695" cy="93273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281" extrusionOk="0">
                    <a:moveTo>
                      <a:pt x="101" y="1"/>
                    </a:moveTo>
                    <a:cubicBezTo>
                      <a:pt x="45" y="1"/>
                      <a:pt x="1" y="70"/>
                      <a:pt x="48" y="122"/>
                    </a:cubicBezTo>
                    <a:cubicBezTo>
                      <a:pt x="409" y="531"/>
                      <a:pt x="824" y="891"/>
                      <a:pt x="1218" y="1265"/>
                    </a:cubicBezTo>
                    <a:cubicBezTo>
                      <a:pt x="1230" y="1276"/>
                      <a:pt x="1242" y="1281"/>
                      <a:pt x="1254" y="1281"/>
                    </a:cubicBezTo>
                    <a:cubicBezTo>
                      <a:pt x="1293" y="1281"/>
                      <a:pt x="1327" y="1230"/>
                      <a:pt x="1294" y="1190"/>
                    </a:cubicBezTo>
                    <a:cubicBezTo>
                      <a:pt x="915" y="799"/>
                      <a:pt x="555" y="381"/>
                      <a:pt x="150" y="20"/>
                    </a:cubicBezTo>
                    <a:cubicBezTo>
                      <a:pt x="134" y="6"/>
                      <a:pt x="117" y="1"/>
                      <a:pt x="101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57;p31"/>
              <p:cNvSpPr/>
              <p:nvPr/>
            </p:nvSpPr>
            <p:spPr>
              <a:xfrm>
                <a:off x="521970" y="4236423"/>
                <a:ext cx="82060" cy="73832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1014" extrusionOk="0">
                    <a:moveTo>
                      <a:pt x="71" y="0"/>
                    </a:moveTo>
                    <a:cubicBezTo>
                      <a:pt x="32" y="0"/>
                      <a:pt x="0" y="47"/>
                      <a:pt x="38" y="76"/>
                    </a:cubicBezTo>
                    <a:cubicBezTo>
                      <a:pt x="402" y="359"/>
                      <a:pt x="742" y="668"/>
                      <a:pt x="1058" y="1001"/>
                    </a:cubicBezTo>
                    <a:cubicBezTo>
                      <a:pt x="1065" y="1010"/>
                      <a:pt x="1073" y="1013"/>
                      <a:pt x="1081" y="1013"/>
                    </a:cubicBezTo>
                    <a:cubicBezTo>
                      <a:pt x="1105" y="1013"/>
                      <a:pt x="1127" y="981"/>
                      <a:pt x="1106" y="957"/>
                    </a:cubicBezTo>
                    <a:cubicBezTo>
                      <a:pt x="796" y="614"/>
                      <a:pt x="460" y="298"/>
                      <a:pt x="102" y="12"/>
                    </a:cubicBezTo>
                    <a:cubicBezTo>
                      <a:pt x="92" y="4"/>
                      <a:pt x="81" y="0"/>
                      <a:pt x="71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58;p31"/>
              <p:cNvSpPr/>
              <p:nvPr/>
            </p:nvSpPr>
            <p:spPr>
              <a:xfrm>
                <a:off x="613350" y="4302610"/>
                <a:ext cx="80458" cy="93491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1284" extrusionOk="0">
                    <a:moveTo>
                      <a:pt x="1036" y="0"/>
                    </a:moveTo>
                    <a:cubicBezTo>
                      <a:pt x="1028" y="0"/>
                      <a:pt x="1019" y="2"/>
                      <a:pt x="1011" y="7"/>
                    </a:cubicBezTo>
                    <a:cubicBezTo>
                      <a:pt x="797" y="141"/>
                      <a:pt x="634" y="382"/>
                      <a:pt x="477" y="579"/>
                    </a:cubicBezTo>
                    <a:cubicBezTo>
                      <a:pt x="317" y="783"/>
                      <a:pt x="164" y="998"/>
                      <a:pt x="25" y="1215"/>
                    </a:cubicBezTo>
                    <a:cubicBezTo>
                      <a:pt x="1" y="1251"/>
                      <a:pt x="32" y="1284"/>
                      <a:pt x="64" y="1284"/>
                    </a:cubicBezTo>
                    <a:cubicBezTo>
                      <a:pt x="78" y="1284"/>
                      <a:pt x="93" y="1278"/>
                      <a:pt x="103" y="1263"/>
                    </a:cubicBezTo>
                    <a:cubicBezTo>
                      <a:pt x="263" y="1031"/>
                      <a:pt x="433" y="811"/>
                      <a:pt x="617" y="599"/>
                    </a:cubicBezTo>
                    <a:cubicBezTo>
                      <a:pt x="770" y="426"/>
                      <a:pt x="964" y="273"/>
                      <a:pt x="1083" y="79"/>
                    </a:cubicBezTo>
                    <a:cubicBezTo>
                      <a:pt x="1105" y="43"/>
                      <a:pt x="1073" y="0"/>
                      <a:pt x="1036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59;p31"/>
              <p:cNvSpPr/>
              <p:nvPr/>
            </p:nvSpPr>
            <p:spPr>
              <a:xfrm>
                <a:off x="615389" y="4409281"/>
                <a:ext cx="82861" cy="114388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1571" extrusionOk="0">
                    <a:moveTo>
                      <a:pt x="1084" y="0"/>
                    </a:moveTo>
                    <a:cubicBezTo>
                      <a:pt x="1075" y="0"/>
                      <a:pt x="1066" y="4"/>
                      <a:pt x="1058" y="12"/>
                    </a:cubicBezTo>
                    <a:cubicBezTo>
                      <a:pt x="660" y="482"/>
                      <a:pt x="347" y="1047"/>
                      <a:pt x="3" y="1560"/>
                    </a:cubicBezTo>
                    <a:cubicBezTo>
                      <a:pt x="1" y="1565"/>
                      <a:pt x="5" y="1570"/>
                      <a:pt x="9" y="1570"/>
                    </a:cubicBezTo>
                    <a:cubicBezTo>
                      <a:pt x="11" y="1570"/>
                      <a:pt x="13" y="1569"/>
                      <a:pt x="14" y="1567"/>
                    </a:cubicBezTo>
                    <a:cubicBezTo>
                      <a:pt x="384" y="1074"/>
                      <a:pt x="810" y="591"/>
                      <a:pt x="1119" y="60"/>
                    </a:cubicBezTo>
                    <a:cubicBezTo>
                      <a:pt x="1137" y="32"/>
                      <a:pt x="1111" y="0"/>
                      <a:pt x="1084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60;p31"/>
              <p:cNvSpPr/>
              <p:nvPr/>
            </p:nvSpPr>
            <p:spPr>
              <a:xfrm>
                <a:off x="540756" y="4716041"/>
                <a:ext cx="244650" cy="10048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138" extrusionOk="0">
                    <a:moveTo>
                      <a:pt x="1414" y="0"/>
                    </a:moveTo>
                    <a:cubicBezTo>
                      <a:pt x="941" y="0"/>
                      <a:pt x="469" y="17"/>
                      <a:pt x="7" y="62"/>
                    </a:cubicBezTo>
                    <a:cubicBezTo>
                      <a:pt x="1" y="62"/>
                      <a:pt x="1" y="76"/>
                      <a:pt x="7" y="76"/>
                    </a:cubicBezTo>
                    <a:cubicBezTo>
                      <a:pt x="473" y="121"/>
                      <a:pt x="947" y="137"/>
                      <a:pt x="1424" y="137"/>
                    </a:cubicBezTo>
                    <a:cubicBezTo>
                      <a:pt x="2067" y="137"/>
                      <a:pt x="2713" y="108"/>
                      <a:pt x="3342" y="83"/>
                    </a:cubicBezTo>
                    <a:cubicBezTo>
                      <a:pt x="3359" y="80"/>
                      <a:pt x="3359" y="56"/>
                      <a:pt x="3342" y="56"/>
                    </a:cubicBezTo>
                    <a:cubicBezTo>
                      <a:pt x="2710" y="31"/>
                      <a:pt x="2060" y="0"/>
                      <a:pt x="1414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61;p31"/>
              <p:cNvSpPr/>
              <p:nvPr/>
            </p:nvSpPr>
            <p:spPr>
              <a:xfrm>
                <a:off x="1371697" y="3724185"/>
                <a:ext cx="188803" cy="860717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11821" extrusionOk="0">
                    <a:moveTo>
                      <a:pt x="1517" y="1"/>
                    </a:moveTo>
                    <a:cubicBezTo>
                      <a:pt x="1058" y="1"/>
                      <a:pt x="660" y="3015"/>
                      <a:pt x="542" y="3777"/>
                    </a:cubicBezTo>
                    <a:cubicBezTo>
                      <a:pt x="524" y="3889"/>
                      <a:pt x="327" y="3754"/>
                      <a:pt x="286" y="4052"/>
                    </a:cubicBezTo>
                    <a:cubicBezTo>
                      <a:pt x="228" y="4454"/>
                      <a:pt x="470" y="4349"/>
                      <a:pt x="466" y="4448"/>
                    </a:cubicBezTo>
                    <a:lnTo>
                      <a:pt x="27" y="11048"/>
                    </a:lnTo>
                    <a:cubicBezTo>
                      <a:pt x="0" y="11450"/>
                      <a:pt x="300" y="11793"/>
                      <a:pt x="698" y="11820"/>
                    </a:cubicBezTo>
                    <a:lnTo>
                      <a:pt x="749" y="11820"/>
                    </a:lnTo>
                    <a:cubicBezTo>
                      <a:pt x="1126" y="11820"/>
                      <a:pt x="1443" y="11531"/>
                      <a:pt x="1470" y="11147"/>
                    </a:cubicBezTo>
                    <a:lnTo>
                      <a:pt x="2055" y="2590"/>
                    </a:lnTo>
                    <a:cubicBezTo>
                      <a:pt x="2061" y="2545"/>
                      <a:pt x="2066" y="2525"/>
                      <a:pt x="2070" y="2525"/>
                    </a:cubicBezTo>
                    <a:lnTo>
                      <a:pt x="2070" y="2525"/>
                    </a:lnTo>
                    <a:cubicBezTo>
                      <a:pt x="2109" y="2525"/>
                      <a:pt x="2053" y="4839"/>
                      <a:pt x="2362" y="4839"/>
                    </a:cubicBezTo>
                    <a:cubicBezTo>
                      <a:pt x="2593" y="4839"/>
                      <a:pt x="2362" y="1011"/>
                      <a:pt x="2089" y="820"/>
                    </a:cubicBezTo>
                    <a:cubicBezTo>
                      <a:pt x="1820" y="630"/>
                      <a:pt x="1892" y="1"/>
                      <a:pt x="15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62;p31"/>
              <p:cNvSpPr/>
              <p:nvPr/>
            </p:nvSpPr>
            <p:spPr>
              <a:xfrm>
                <a:off x="1262696" y="3902868"/>
                <a:ext cx="92909" cy="65174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8951" extrusionOk="0">
                    <a:moveTo>
                      <a:pt x="473" y="0"/>
                    </a:moveTo>
                    <a:cubicBezTo>
                      <a:pt x="430" y="0"/>
                      <a:pt x="387" y="24"/>
                      <a:pt x="371" y="71"/>
                    </a:cubicBezTo>
                    <a:cubicBezTo>
                      <a:pt x="214" y="493"/>
                      <a:pt x="0" y="731"/>
                      <a:pt x="7" y="948"/>
                    </a:cubicBezTo>
                    <a:lnTo>
                      <a:pt x="344" y="8512"/>
                    </a:lnTo>
                    <a:cubicBezTo>
                      <a:pt x="354" y="8760"/>
                      <a:pt x="558" y="8951"/>
                      <a:pt x="803" y="8951"/>
                    </a:cubicBezTo>
                    <a:lnTo>
                      <a:pt x="824" y="8951"/>
                    </a:lnTo>
                    <a:cubicBezTo>
                      <a:pt x="1079" y="8941"/>
                      <a:pt x="1276" y="8726"/>
                      <a:pt x="1263" y="8471"/>
                    </a:cubicBezTo>
                    <a:lnTo>
                      <a:pt x="929" y="908"/>
                    </a:lnTo>
                    <a:cubicBezTo>
                      <a:pt x="922" y="738"/>
                      <a:pt x="712" y="320"/>
                      <a:pt x="572" y="58"/>
                    </a:cubicBezTo>
                    <a:cubicBezTo>
                      <a:pt x="551" y="19"/>
                      <a:pt x="512" y="0"/>
                      <a:pt x="473" y="0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63;p31"/>
              <p:cNvSpPr/>
              <p:nvPr/>
            </p:nvSpPr>
            <p:spPr>
              <a:xfrm>
                <a:off x="1097483" y="3714501"/>
                <a:ext cx="222442" cy="1096047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15053" extrusionOk="0">
                    <a:moveTo>
                      <a:pt x="596" y="1"/>
                    </a:moveTo>
                    <a:cubicBezTo>
                      <a:pt x="360" y="1"/>
                      <a:pt x="0" y="1409"/>
                      <a:pt x="48" y="1841"/>
                    </a:cubicBezTo>
                    <a:lnTo>
                      <a:pt x="1439" y="14348"/>
                    </a:lnTo>
                    <a:cubicBezTo>
                      <a:pt x="1483" y="14753"/>
                      <a:pt x="1827" y="15053"/>
                      <a:pt x="2221" y="15053"/>
                    </a:cubicBezTo>
                    <a:cubicBezTo>
                      <a:pt x="2252" y="15053"/>
                      <a:pt x="2279" y="15049"/>
                      <a:pt x="2310" y="15046"/>
                    </a:cubicBezTo>
                    <a:cubicBezTo>
                      <a:pt x="2742" y="14998"/>
                      <a:pt x="3055" y="14610"/>
                      <a:pt x="3008" y="14175"/>
                    </a:cubicBezTo>
                    <a:lnTo>
                      <a:pt x="1616" y="1668"/>
                    </a:lnTo>
                    <a:cubicBezTo>
                      <a:pt x="1568" y="1233"/>
                      <a:pt x="830" y="1"/>
                      <a:pt x="596" y="1"/>
                    </a:cubicBezTo>
                    <a:close/>
                  </a:path>
                </a:pathLst>
              </a:custGeom>
              <a:solidFill>
                <a:srgbClr val="87D5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64;p31"/>
              <p:cNvSpPr/>
              <p:nvPr/>
            </p:nvSpPr>
            <p:spPr>
              <a:xfrm>
                <a:off x="1097483" y="4314770"/>
                <a:ext cx="446195" cy="64242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823" extrusionOk="0">
                    <a:moveTo>
                      <a:pt x="68" y="0"/>
                    </a:moveTo>
                    <a:cubicBezTo>
                      <a:pt x="30" y="0"/>
                      <a:pt x="0" y="27"/>
                      <a:pt x="0" y="65"/>
                    </a:cubicBezTo>
                    <a:lnTo>
                      <a:pt x="0" y="8646"/>
                    </a:lnTo>
                    <a:cubicBezTo>
                      <a:pt x="0" y="8744"/>
                      <a:pt x="78" y="8823"/>
                      <a:pt x="177" y="8823"/>
                    </a:cubicBezTo>
                    <a:lnTo>
                      <a:pt x="5954" y="8823"/>
                    </a:lnTo>
                    <a:cubicBezTo>
                      <a:pt x="6049" y="8823"/>
                      <a:pt x="6128" y="8744"/>
                      <a:pt x="6128" y="8646"/>
                    </a:cubicBezTo>
                    <a:lnTo>
                      <a:pt x="6128" y="65"/>
                    </a:lnTo>
                    <a:cubicBezTo>
                      <a:pt x="6128" y="27"/>
                      <a:pt x="6097" y="0"/>
                      <a:pt x="60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65;p31"/>
              <p:cNvSpPr/>
              <p:nvPr/>
            </p:nvSpPr>
            <p:spPr>
              <a:xfrm>
                <a:off x="1066756" y="4259287"/>
                <a:ext cx="508887" cy="173003"/>
              </a:xfrm>
              <a:custGeom>
                <a:avLst/>
                <a:gdLst/>
                <a:ahLst/>
                <a:cxnLst/>
                <a:rect l="l" t="t" r="r" b="b"/>
                <a:pathLst>
                  <a:path w="6989" h="2376" extrusionOk="0">
                    <a:moveTo>
                      <a:pt x="65" y="1"/>
                    </a:moveTo>
                    <a:cubicBezTo>
                      <a:pt x="30" y="1"/>
                      <a:pt x="0" y="31"/>
                      <a:pt x="0" y="65"/>
                    </a:cubicBezTo>
                    <a:lnTo>
                      <a:pt x="0" y="2311"/>
                    </a:lnTo>
                    <a:cubicBezTo>
                      <a:pt x="0" y="2345"/>
                      <a:pt x="30" y="2375"/>
                      <a:pt x="65" y="2375"/>
                    </a:cubicBezTo>
                    <a:lnTo>
                      <a:pt x="6924" y="2375"/>
                    </a:lnTo>
                    <a:cubicBezTo>
                      <a:pt x="6961" y="2375"/>
                      <a:pt x="6988" y="2345"/>
                      <a:pt x="6988" y="2311"/>
                    </a:cubicBezTo>
                    <a:lnTo>
                      <a:pt x="6988" y="65"/>
                    </a:lnTo>
                    <a:cubicBezTo>
                      <a:pt x="6988" y="31"/>
                      <a:pt x="6961" y="1"/>
                      <a:pt x="6924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66;p31"/>
              <p:cNvSpPr/>
              <p:nvPr/>
            </p:nvSpPr>
            <p:spPr>
              <a:xfrm>
                <a:off x="1108187" y="3818332"/>
                <a:ext cx="88030" cy="22062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303" extrusionOk="0">
                    <a:moveTo>
                      <a:pt x="1162" y="1"/>
                    </a:moveTo>
                    <a:cubicBezTo>
                      <a:pt x="1157" y="1"/>
                      <a:pt x="1151" y="3"/>
                      <a:pt x="1146" y="7"/>
                    </a:cubicBezTo>
                    <a:cubicBezTo>
                      <a:pt x="936" y="159"/>
                      <a:pt x="691" y="244"/>
                      <a:pt x="444" y="244"/>
                    </a:cubicBezTo>
                    <a:cubicBezTo>
                      <a:pt x="299" y="244"/>
                      <a:pt x="153" y="215"/>
                      <a:pt x="12" y="154"/>
                    </a:cubicBezTo>
                    <a:cubicBezTo>
                      <a:pt x="11" y="153"/>
                      <a:pt x="10" y="153"/>
                      <a:pt x="10" y="153"/>
                    </a:cubicBezTo>
                    <a:cubicBezTo>
                      <a:pt x="4" y="153"/>
                      <a:pt x="0" y="161"/>
                      <a:pt x="6" y="167"/>
                    </a:cubicBezTo>
                    <a:cubicBezTo>
                      <a:pt x="173" y="256"/>
                      <a:pt x="353" y="302"/>
                      <a:pt x="531" y="302"/>
                    </a:cubicBezTo>
                    <a:cubicBezTo>
                      <a:pt x="764" y="302"/>
                      <a:pt x="994" y="223"/>
                      <a:pt x="1183" y="58"/>
                    </a:cubicBezTo>
                    <a:cubicBezTo>
                      <a:pt x="1208" y="39"/>
                      <a:pt x="1187" y="1"/>
                      <a:pt x="1162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67;p31"/>
              <p:cNvSpPr/>
              <p:nvPr/>
            </p:nvSpPr>
            <p:spPr>
              <a:xfrm>
                <a:off x="1402205" y="4044270"/>
                <a:ext cx="100845" cy="11577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59" extrusionOk="0">
                    <a:moveTo>
                      <a:pt x="10" y="0"/>
                    </a:moveTo>
                    <a:cubicBezTo>
                      <a:pt x="3" y="0"/>
                      <a:pt x="0" y="14"/>
                      <a:pt x="7" y="14"/>
                    </a:cubicBezTo>
                    <a:cubicBezTo>
                      <a:pt x="405" y="123"/>
                      <a:pt x="776" y="159"/>
                      <a:pt x="1177" y="159"/>
                    </a:cubicBezTo>
                    <a:cubicBezTo>
                      <a:pt x="1229" y="159"/>
                      <a:pt x="1281" y="158"/>
                      <a:pt x="1334" y="157"/>
                    </a:cubicBezTo>
                    <a:cubicBezTo>
                      <a:pt x="1384" y="154"/>
                      <a:pt x="1384" y="79"/>
                      <a:pt x="1334" y="79"/>
                    </a:cubicBezTo>
                    <a:cubicBezTo>
                      <a:pt x="894" y="75"/>
                      <a:pt x="449" y="41"/>
                      <a:pt x="10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68;p31"/>
              <p:cNvSpPr/>
              <p:nvPr/>
            </p:nvSpPr>
            <p:spPr>
              <a:xfrm>
                <a:off x="1428636" y="3996214"/>
                <a:ext cx="27450" cy="531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73" extrusionOk="0">
                    <a:moveTo>
                      <a:pt x="11" y="0"/>
                    </a:moveTo>
                    <a:cubicBezTo>
                      <a:pt x="5" y="0"/>
                      <a:pt x="0" y="10"/>
                      <a:pt x="8" y="13"/>
                    </a:cubicBezTo>
                    <a:cubicBezTo>
                      <a:pt x="116" y="34"/>
                      <a:pt x="225" y="51"/>
                      <a:pt x="334" y="71"/>
                    </a:cubicBezTo>
                    <a:cubicBezTo>
                      <a:pt x="337" y="72"/>
                      <a:pt x="339" y="72"/>
                      <a:pt x="341" y="72"/>
                    </a:cubicBezTo>
                    <a:cubicBezTo>
                      <a:pt x="373" y="72"/>
                      <a:pt x="376" y="24"/>
                      <a:pt x="341" y="21"/>
                    </a:cubicBezTo>
                    <a:cubicBezTo>
                      <a:pt x="232" y="13"/>
                      <a:pt x="120" y="7"/>
                      <a:pt x="11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69;p31"/>
              <p:cNvSpPr/>
              <p:nvPr/>
            </p:nvSpPr>
            <p:spPr>
              <a:xfrm>
                <a:off x="1460965" y="4056139"/>
                <a:ext cx="22135" cy="187347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573" extrusionOk="0">
                    <a:moveTo>
                      <a:pt x="282" y="1"/>
                    </a:moveTo>
                    <a:cubicBezTo>
                      <a:pt x="274" y="1"/>
                      <a:pt x="266" y="5"/>
                      <a:pt x="264" y="14"/>
                    </a:cubicBezTo>
                    <a:cubicBezTo>
                      <a:pt x="142" y="848"/>
                      <a:pt x="23" y="1695"/>
                      <a:pt x="2" y="2535"/>
                    </a:cubicBezTo>
                    <a:cubicBezTo>
                      <a:pt x="0" y="2558"/>
                      <a:pt x="23" y="2573"/>
                      <a:pt x="44" y="2573"/>
                    </a:cubicBezTo>
                    <a:cubicBezTo>
                      <a:pt x="60" y="2573"/>
                      <a:pt x="75" y="2565"/>
                      <a:pt x="77" y="2546"/>
                    </a:cubicBezTo>
                    <a:cubicBezTo>
                      <a:pt x="217" y="1715"/>
                      <a:pt x="264" y="858"/>
                      <a:pt x="302" y="21"/>
                    </a:cubicBezTo>
                    <a:cubicBezTo>
                      <a:pt x="304" y="8"/>
                      <a:pt x="293" y="1"/>
                      <a:pt x="282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70;p31"/>
              <p:cNvSpPr/>
              <p:nvPr/>
            </p:nvSpPr>
            <p:spPr>
              <a:xfrm>
                <a:off x="1296117" y="3957623"/>
                <a:ext cx="13179" cy="3015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4141" extrusionOk="0">
                    <a:moveTo>
                      <a:pt x="57" y="0"/>
                    </a:moveTo>
                    <a:cubicBezTo>
                      <a:pt x="51" y="0"/>
                      <a:pt x="44" y="5"/>
                      <a:pt x="44" y="13"/>
                    </a:cubicBezTo>
                    <a:cubicBezTo>
                      <a:pt x="0" y="1380"/>
                      <a:pt x="106" y="2752"/>
                      <a:pt x="137" y="4120"/>
                    </a:cubicBezTo>
                    <a:cubicBezTo>
                      <a:pt x="137" y="4133"/>
                      <a:pt x="147" y="4140"/>
                      <a:pt x="157" y="4140"/>
                    </a:cubicBezTo>
                    <a:cubicBezTo>
                      <a:pt x="167" y="4140"/>
                      <a:pt x="178" y="4133"/>
                      <a:pt x="178" y="4120"/>
                    </a:cubicBezTo>
                    <a:cubicBezTo>
                      <a:pt x="143" y="2752"/>
                      <a:pt x="181" y="1377"/>
                      <a:pt x="72" y="13"/>
                    </a:cubicBezTo>
                    <a:cubicBezTo>
                      <a:pt x="71" y="5"/>
                      <a:pt x="64" y="0"/>
                      <a:pt x="57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71;p31"/>
              <p:cNvSpPr/>
              <p:nvPr/>
            </p:nvSpPr>
            <p:spPr>
              <a:xfrm>
                <a:off x="1216095" y="4433892"/>
                <a:ext cx="323142" cy="8228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113" extrusionOk="0">
                    <a:moveTo>
                      <a:pt x="1964" y="1"/>
                    </a:moveTo>
                    <a:cubicBezTo>
                      <a:pt x="1315" y="1"/>
                      <a:pt x="666" y="12"/>
                      <a:pt x="17" y="42"/>
                    </a:cubicBezTo>
                    <a:cubicBezTo>
                      <a:pt x="0" y="45"/>
                      <a:pt x="0" y="69"/>
                      <a:pt x="17" y="69"/>
                    </a:cubicBezTo>
                    <a:cubicBezTo>
                      <a:pt x="671" y="101"/>
                      <a:pt x="1325" y="113"/>
                      <a:pt x="1979" y="113"/>
                    </a:cubicBezTo>
                    <a:cubicBezTo>
                      <a:pt x="2748" y="113"/>
                      <a:pt x="3517" y="97"/>
                      <a:pt x="4286" y="79"/>
                    </a:cubicBezTo>
                    <a:lnTo>
                      <a:pt x="4286" y="79"/>
                    </a:lnTo>
                    <a:cubicBezTo>
                      <a:pt x="4289" y="81"/>
                      <a:pt x="4293" y="83"/>
                      <a:pt x="4298" y="83"/>
                    </a:cubicBezTo>
                    <a:cubicBezTo>
                      <a:pt x="4299" y="83"/>
                      <a:pt x="4300" y="83"/>
                      <a:pt x="4301" y="83"/>
                    </a:cubicBezTo>
                    <a:cubicBezTo>
                      <a:pt x="4339" y="79"/>
                      <a:pt x="4376" y="79"/>
                      <a:pt x="4410" y="76"/>
                    </a:cubicBezTo>
                    <a:lnTo>
                      <a:pt x="4410" y="76"/>
                    </a:lnTo>
                    <a:cubicBezTo>
                      <a:pt x="4410" y="76"/>
                      <a:pt x="4410" y="76"/>
                      <a:pt x="4410" y="76"/>
                    </a:cubicBezTo>
                    <a:cubicBezTo>
                      <a:pt x="4437" y="76"/>
                      <a:pt x="4437" y="38"/>
                      <a:pt x="4410" y="35"/>
                    </a:cubicBezTo>
                    <a:cubicBezTo>
                      <a:pt x="4400" y="35"/>
                      <a:pt x="4391" y="35"/>
                      <a:pt x="4381" y="35"/>
                    </a:cubicBezTo>
                    <a:lnTo>
                      <a:pt x="4381" y="35"/>
                    </a:lnTo>
                    <a:cubicBezTo>
                      <a:pt x="4356" y="34"/>
                      <a:pt x="4328" y="32"/>
                      <a:pt x="4301" y="32"/>
                    </a:cubicBezTo>
                    <a:cubicBezTo>
                      <a:pt x="4300" y="32"/>
                      <a:pt x="4299" y="32"/>
                      <a:pt x="4298" y="32"/>
                    </a:cubicBezTo>
                    <a:cubicBezTo>
                      <a:pt x="4296" y="32"/>
                      <a:pt x="4294" y="32"/>
                      <a:pt x="4292" y="33"/>
                    </a:cubicBezTo>
                    <a:lnTo>
                      <a:pt x="4292" y="33"/>
                    </a:lnTo>
                    <a:cubicBezTo>
                      <a:pt x="3517" y="16"/>
                      <a:pt x="2741" y="1"/>
                      <a:pt x="1964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845514" y="628453"/>
            <a:ext cx="5115610" cy="2306107"/>
            <a:chOff x="1845514" y="628453"/>
            <a:chExt cx="5115610" cy="2306107"/>
          </a:xfrm>
        </p:grpSpPr>
        <p:sp>
          <p:nvSpPr>
            <p:cNvPr id="92" name="TextBox 91"/>
            <p:cNvSpPr txBox="1"/>
            <p:nvPr/>
          </p:nvSpPr>
          <p:spPr>
            <a:xfrm>
              <a:off x="2187333" y="1426455"/>
              <a:ext cx="3947030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Lực hấp dẫn là lực hút giữa các vật có khối lượng.</a:t>
              </a:r>
              <a:endParaRPr lang="en-US" sz="24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  <a:p>
              <a:pPr algn="ctr"/>
              <a:endParaRPr lang="en-US" sz="440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1845514" y="1113237"/>
              <a:ext cx="4881894" cy="1419654"/>
            </a:xfrm>
            <a:prstGeom prst="roundRect">
              <a:avLst/>
            </a:prstGeom>
            <a:noFill/>
            <a:ln w="19050">
              <a:solidFill>
                <a:srgbClr val="ED7D3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216" y="628453"/>
              <a:ext cx="747908" cy="1123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209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3" grpId="0" animBg="1"/>
          <p:bldP spid="100" grpId="0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8"/>
          <p:cNvSpPr txBox="1"/>
          <p:nvPr/>
        </p:nvSpPr>
        <p:spPr>
          <a:xfrm>
            <a:off x="2716898" y="520597"/>
            <a:ext cx="4076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2400">
                <a:solidFill>
                  <a:schemeClr val="tx1"/>
                </a:solidFill>
                <a:latin typeface="#9Slide03 Arima Madurai Black" panose="00000A00000000000000" pitchFamily="2" charset="0"/>
                <a:ea typeface="微软雅黑" panose="020B0503020204020204" pitchFamily="34" charset="-122"/>
                <a:cs typeface="#9Slide03 Arima Madurai Black" panose="00000A00000000000000" pitchFamily="2" charset="0"/>
              </a:rPr>
              <a:t>Luyện tập</a:t>
            </a:r>
            <a:endParaRPr lang="zh-CN" altLang="en-US" sz="2400" dirty="0">
              <a:solidFill>
                <a:schemeClr val="tx1"/>
              </a:solidFill>
              <a:latin typeface="#9Slide03 Arima Madurai Black" panose="00000A00000000000000" pitchFamily="2" charset="0"/>
              <a:ea typeface="微软雅黑" panose="020B0503020204020204" pitchFamily="34" charset="-122"/>
              <a:cs typeface="#9Slide03 Arima Madurai Black" panose="00000A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8236" y="1115088"/>
            <a:ext cx="7165571" cy="795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1800" indent="12700">
              <a:lnSpc>
                <a:spcPct val="127000"/>
              </a:lnSpc>
              <a:spcAft>
                <a:spcPts val="300"/>
              </a:spcAft>
            </a:pPr>
            <a:r>
              <a:rPr lang="vi-VN" sz="1800">
                <a:solidFill>
                  <a:srgbClr val="C0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Câu 1. </a:t>
            </a:r>
            <a:r>
              <a:rPr lang="vi-VN" sz="1800">
                <a:solidFill>
                  <a:srgbClr val="00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Một bạn học sinh có khối lượng 45 kg thì trọng lượng của bạn đó là bao nhiêu?</a:t>
            </a:r>
            <a:endParaRPr lang="en-US" sz="1800">
              <a:effectLst/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8269" y="2274605"/>
            <a:ext cx="7597834" cy="94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40000"/>
              </a:lnSpc>
              <a:spcAft>
                <a:spcPts val="600"/>
              </a:spcAft>
              <a:buClr>
                <a:srgbClr val="000000"/>
              </a:buClr>
              <a:buSzPts val="1000"/>
              <a:tabLst>
                <a:tab pos="765810" algn="l"/>
              </a:tabLst>
            </a:pPr>
            <a:r>
              <a:rPr lang="vi-VN" sz="1800">
                <a:solidFill>
                  <a:srgbClr val="C0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Câu 2.</a:t>
            </a:r>
            <a:r>
              <a:rPr lang="vi-VN" sz="1800">
                <a:solidFill>
                  <a:srgbClr val="00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Một ô tô có khối lượng là 5 tấn thì trọng lượng của ô tô đó là</a:t>
            </a:r>
            <a:endParaRPr lang="en-US" sz="1800"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  <a:p>
            <a:pPr marL="685800">
              <a:lnSpc>
                <a:spcPct val="140000"/>
              </a:lnSpc>
              <a:spcAft>
                <a:spcPts val="600"/>
              </a:spcAft>
              <a:tabLst>
                <a:tab pos="1862455" algn="l"/>
                <a:tab pos="3298190" algn="l"/>
                <a:tab pos="4739640" algn="l"/>
              </a:tabLst>
            </a:pPr>
            <a:r>
              <a:rPr lang="vi-VN" sz="1800">
                <a:solidFill>
                  <a:srgbClr val="000000"/>
                </a:solidFill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A. 5N.	B. 500N.	C. 5000N.	D. 50000 N.</a:t>
            </a:r>
            <a:endParaRPr lang="en-US" sz="1800">
              <a:effectLst/>
              <a:latin typeface="#9Slide03 Arima Madurai Black" panose="00000A00000000000000" pitchFamily="2" charset="0"/>
              <a:ea typeface="Times New Roman" panose="02020603050405020304" pitchFamily="18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87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7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" dur="7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3" r="9406" b="9903"/>
          <a:stretch>
            <a:fillRect/>
          </a:stretch>
        </p:blipFill>
        <p:spPr>
          <a:xfrm>
            <a:off x="498764" y="804416"/>
            <a:ext cx="3549534" cy="1771651"/>
          </a:xfrm>
          <a:prstGeom prst="rect">
            <a:avLst/>
          </a:prstGeom>
        </p:spPr>
      </p:pic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1262258" y="181376"/>
            <a:ext cx="6858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ADDE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 b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Sinh hoạt của con người trong môi trường </a:t>
            </a:r>
            <a:r>
              <a:rPr lang="en-US" altLang="en-US" sz="2000" b="1" u="sng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 trọng lực</a:t>
            </a:r>
          </a:p>
        </p:txBody>
      </p:sp>
      <p:pic>
        <p:nvPicPr>
          <p:cNvPr id="13" name="Picture 2" descr="(Ảnh: Heavy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307" y="804417"/>
            <a:ext cx="3751464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" t="3840" r="2400" b="7069"/>
          <a:stretch/>
        </p:blipFill>
        <p:spPr bwMode="auto">
          <a:xfrm>
            <a:off x="498764" y="2844231"/>
            <a:ext cx="3483032" cy="2036619"/>
          </a:xfrm>
          <a:prstGeom prst="rect">
            <a:avLst/>
          </a:prstGeom>
          <a:solidFill>
            <a:srgbClr val="FFC000"/>
          </a:solidFill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122" name="Picture 2" descr="Khi người đàn ông nhanh nhất thế giới chạy đua trong môi trường không trọng  lự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306" y="2844231"/>
            <a:ext cx="3751464" cy="204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3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4" name="Google Shape;4924;p54"/>
          <p:cNvSpPr txBox="1">
            <a:spLocks noGrp="1"/>
          </p:cNvSpPr>
          <p:nvPr>
            <p:ph type="title"/>
          </p:nvPr>
        </p:nvSpPr>
        <p:spPr>
          <a:xfrm>
            <a:off x="2459115" y="1997335"/>
            <a:ext cx="4492800" cy="104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Thanks!</a:t>
            </a:r>
            <a:endParaRPr/>
          </a:p>
        </p:txBody>
      </p:sp>
      <p:grpSp>
        <p:nvGrpSpPr>
          <p:cNvPr id="4939" name="Google Shape;4939;p54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4940" name="Google Shape;4940;p54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941" name="Google Shape;4941;p54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942" name="Google Shape;4942;p54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943" name="Google Shape;4943;p54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944" name="Google Shape;4944;p54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945" name="Google Shape;4945;p54">
            <a:hlinkClick r:id="rId4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46" name="Google Shape;4946;p54">
            <a:hlinkClick r:id="rId5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47" name="Google Shape;4947;p54">
            <a:hlinkClick r:id="rId6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48" name="Google Shape;4948;p54">
            <a:hlinkClick r:id="rId7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49" name="Google Shape;4949;p54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50" name="Google Shape;4950;p54">
            <a:hlinkClick r:id="rId6" action="ppaction://hlinksldjump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951" name="Google Shape;4951;p54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2813B44A-E995-48B5-84D5-18D3281F6F1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-2128100" y="1989155"/>
            <a:ext cx="3305616" cy="542209"/>
            <a:chOff x="1261243" y="3459798"/>
            <a:chExt cx="5462276" cy="793277"/>
          </a:xfrm>
        </p:grpSpPr>
        <p:sp>
          <p:nvSpPr>
            <p:cNvPr id="31" name="Google Shape;5312;p59">
              <a:extLst>
                <a:ext uri="{FF2B5EF4-FFF2-40B4-BE49-F238E27FC236}">
                  <a16:creationId xmlns:a16="http://schemas.microsoft.com/office/drawing/2014/main" xmlns="" id="{9A0BD8EF-0650-438D-831D-0BE7D7C6A40D}"/>
                </a:ext>
              </a:extLst>
            </p:cNvPr>
            <p:cNvSpPr/>
            <p:nvPr/>
          </p:nvSpPr>
          <p:spPr>
            <a:xfrm>
              <a:off x="2853962" y="3459798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B7E1E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313;p59">
              <a:extLst>
                <a:ext uri="{FF2B5EF4-FFF2-40B4-BE49-F238E27FC236}">
                  <a16:creationId xmlns:a16="http://schemas.microsoft.com/office/drawing/2014/main" xmlns="" id="{483EF066-5604-4E66-855B-D3108E0AF5F1}"/>
                </a:ext>
              </a:extLst>
            </p:cNvPr>
            <p:cNvSpPr/>
            <p:nvPr/>
          </p:nvSpPr>
          <p:spPr>
            <a:xfrm>
              <a:off x="36354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5A8C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314;p59">
              <a:extLst>
                <a:ext uri="{FF2B5EF4-FFF2-40B4-BE49-F238E27FC236}">
                  <a16:creationId xmlns:a16="http://schemas.microsoft.com/office/drawing/2014/main" xmlns="" id="{7C6F1586-47FD-400D-AAD8-B57BEC0B3EB8}"/>
                </a:ext>
              </a:extLst>
            </p:cNvPr>
            <p:cNvSpPr/>
            <p:nvPr/>
          </p:nvSpPr>
          <p:spPr>
            <a:xfrm>
              <a:off x="444668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AE39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315;p59">
              <a:extLst>
                <a:ext uri="{FF2B5EF4-FFF2-40B4-BE49-F238E27FC236}">
                  <a16:creationId xmlns:a16="http://schemas.microsoft.com/office/drawing/2014/main" xmlns="" id="{CDD9FFCF-1EDB-4D95-83BC-1EDEBAA2B7F1}"/>
                </a:ext>
              </a:extLst>
            </p:cNvPr>
            <p:cNvSpPr/>
            <p:nvPr/>
          </p:nvSpPr>
          <p:spPr>
            <a:xfrm>
              <a:off x="20526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D9E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320;p59">
              <a:extLst>
                <a:ext uri="{FF2B5EF4-FFF2-40B4-BE49-F238E27FC236}">
                  <a16:creationId xmlns:a16="http://schemas.microsoft.com/office/drawing/2014/main" xmlns="" id="{A5F5F749-E381-4B8C-9594-A30871E3E6D5}"/>
                </a:ext>
              </a:extLst>
            </p:cNvPr>
            <p:cNvSpPr/>
            <p:nvPr/>
          </p:nvSpPr>
          <p:spPr>
            <a:xfrm>
              <a:off x="517783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BDF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321;p59">
              <a:extLst>
                <a:ext uri="{FF2B5EF4-FFF2-40B4-BE49-F238E27FC236}">
                  <a16:creationId xmlns:a16="http://schemas.microsoft.com/office/drawing/2014/main" xmlns="" id="{9A77F53E-FCFE-4BD7-8F23-13BC024F62FC}"/>
                </a:ext>
              </a:extLst>
            </p:cNvPr>
            <p:cNvSpPr/>
            <p:nvPr/>
          </p:nvSpPr>
          <p:spPr>
            <a:xfrm>
              <a:off x="5932119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92CAD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324;p59">
              <a:extLst>
                <a:ext uri="{FF2B5EF4-FFF2-40B4-BE49-F238E27FC236}">
                  <a16:creationId xmlns:a16="http://schemas.microsoft.com/office/drawing/2014/main" xmlns="" id="{BF0E5ED9-6CE3-4254-B65E-7C2F8BA0CDCB}"/>
                </a:ext>
              </a:extLst>
            </p:cNvPr>
            <p:cNvSpPr/>
            <p:nvPr/>
          </p:nvSpPr>
          <p:spPr>
            <a:xfrm>
              <a:off x="12612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EC9A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4" name="椭圆 3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oogle Shape;293;p31"/>
          <p:cNvGrpSpPr/>
          <p:nvPr/>
        </p:nvGrpSpPr>
        <p:grpSpPr>
          <a:xfrm>
            <a:off x="2033300" y="1149576"/>
            <a:ext cx="6327532" cy="3789738"/>
            <a:chOff x="-26" y="1343351"/>
            <a:chExt cx="9144028" cy="3789738"/>
          </a:xfrm>
        </p:grpSpPr>
        <p:sp>
          <p:nvSpPr>
            <p:cNvPr id="12" name="Google Shape;294;p31"/>
            <p:cNvSpPr/>
            <p:nvPr/>
          </p:nvSpPr>
          <p:spPr>
            <a:xfrm>
              <a:off x="-25" y="4272475"/>
              <a:ext cx="9143989" cy="860614"/>
            </a:xfrm>
            <a:custGeom>
              <a:avLst/>
              <a:gdLst/>
              <a:ahLst/>
              <a:cxnLst/>
              <a:rect l="l" t="t" r="r" b="b"/>
              <a:pathLst>
                <a:path w="69963" h="11820" extrusionOk="0">
                  <a:moveTo>
                    <a:pt x="1" y="0"/>
                  </a:moveTo>
                  <a:lnTo>
                    <a:pt x="1" y="11820"/>
                  </a:lnTo>
                  <a:lnTo>
                    <a:pt x="69962" y="11820"/>
                  </a:lnTo>
                  <a:lnTo>
                    <a:pt x="69962" y="0"/>
                  </a:lnTo>
                  <a:close/>
                </a:path>
              </a:pathLst>
            </a:custGeom>
            <a:solidFill>
              <a:srgbClr val="EB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5;p31"/>
            <p:cNvSpPr/>
            <p:nvPr/>
          </p:nvSpPr>
          <p:spPr>
            <a:xfrm>
              <a:off x="5283536" y="2616411"/>
              <a:ext cx="677302" cy="381465"/>
            </a:xfrm>
            <a:custGeom>
              <a:avLst/>
              <a:gdLst/>
              <a:ahLst/>
              <a:cxnLst/>
              <a:rect l="l" t="t" r="r" b="b"/>
              <a:pathLst>
                <a:path w="9302" h="5239" extrusionOk="0">
                  <a:moveTo>
                    <a:pt x="4378" y="1"/>
                  </a:moveTo>
                  <a:cubicBezTo>
                    <a:pt x="4276" y="1"/>
                    <a:pt x="4182" y="15"/>
                    <a:pt x="4099" y="47"/>
                  </a:cubicBezTo>
                  <a:cubicBezTo>
                    <a:pt x="3967" y="445"/>
                    <a:pt x="4066" y="547"/>
                    <a:pt x="4430" y="894"/>
                  </a:cubicBezTo>
                  <a:cubicBezTo>
                    <a:pt x="4525" y="989"/>
                    <a:pt x="4810" y="1159"/>
                    <a:pt x="4875" y="1275"/>
                  </a:cubicBezTo>
                  <a:cubicBezTo>
                    <a:pt x="4964" y="1435"/>
                    <a:pt x="4964" y="1435"/>
                    <a:pt x="4875" y="1537"/>
                  </a:cubicBezTo>
                  <a:cubicBezTo>
                    <a:pt x="4810" y="1608"/>
                    <a:pt x="4474" y="1718"/>
                    <a:pt x="4379" y="1728"/>
                  </a:cubicBezTo>
                  <a:cubicBezTo>
                    <a:pt x="4274" y="1736"/>
                    <a:pt x="4176" y="1740"/>
                    <a:pt x="4084" y="1740"/>
                  </a:cubicBezTo>
                  <a:cubicBezTo>
                    <a:pt x="3406" y="1740"/>
                    <a:pt x="3020" y="1537"/>
                    <a:pt x="2613" y="1363"/>
                  </a:cubicBezTo>
                  <a:cubicBezTo>
                    <a:pt x="2255" y="1211"/>
                    <a:pt x="2004" y="1109"/>
                    <a:pt x="1663" y="925"/>
                  </a:cubicBezTo>
                  <a:cubicBezTo>
                    <a:pt x="1415" y="792"/>
                    <a:pt x="736" y="500"/>
                    <a:pt x="353" y="500"/>
                  </a:cubicBezTo>
                  <a:cubicBezTo>
                    <a:pt x="207" y="500"/>
                    <a:pt x="105" y="542"/>
                    <a:pt x="85" y="652"/>
                  </a:cubicBezTo>
                  <a:cubicBezTo>
                    <a:pt x="0" y="1357"/>
                    <a:pt x="939" y="2139"/>
                    <a:pt x="1552" y="2494"/>
                  </a:cubicBezTo>
                  <a:cubicBezTo>
                    <a:pt x="2164" y="2847"/>
                    <a:pt x="2899" y="2881"/>
                    <a:pt x="3593" y="3017"/>
                  </a:cubicBezTo>
                  <a:cubicBezTo>
                    <a:pt x="4005" y="3099"/>
                    <a:pt x="4410" y="3245"/>
                    <a:pt x="4845" y="3405"/>
                  </a:cubicBezTo>
                  <a:cubicBezTo>
                    <a:pt x="5283" y="3568"/>
                    <a:pt x="5634" y="3861"/>
                    <a:pt x="5814" y="4290"/>
                  </a:cubicBezTo>
                  <a:cubicBezTo>
                    <a:pt x="5947" y="4603"/>
                    <a:pt x="6145" y="4871"/>
                    <a:pt x="6410" y="5082"/>
                  </a:cubicBezTo>
                  <a:cubicBezTo>
                    <a:pt x="6561" y="5205"/>
                    <a:pt x="6755" y="5239"/>
                    <a:pt x="6952" y="5239"/>
                  </a:cubicBezTo>
                  <a:cubicBezTo>
                    <a:pt x="7056" y="5239"/>
                    <a:pt x="7162" y="5229"/>
                    <a:pt x="7263" y="5218"/>
                  </a:cubicBezTo>
                  <a:cubicBezTo>
                    <a:pt x="7659" y="5178"/>
                    <a:pt x="8050" y="5137"/>
                    <a:pt x="8444" y="5096"/>
                  </a:cubicBezTo>
                  <a:lnTo>
                    <a:pt x="9016" y="4980"/>
                  </a:lnTo>
                  <a:cubicBezTo>
                    <a:pt x="9022" y="4982"/>
                    <a:pt x="9028" y="4983"/>
                    <a:pt x="9034" y="4983"/>
                  </a:cubicBezTo>
                  <a:cubicBezTo>
                    <a:pt x="9156" y="4983"/>
                    <a:pt x="9167" y="4562"/>
                    <a:pt x="9190" y="4426"/>
                  </a:cubicBezTo>
                  <a:cubicBezTo>
                    <a:pt x="9301" y="3796"/>
                    <a:pt x="9039" y="3208"/>
                    <a:pt x="8601" y="2367"/>
                  </a:cubicBezTo>
                  <a:cubicBezTo>
                    <a:pt x="8523" y="2214"/>
                    <a:pt x="8393" y="2065"/>
                    <a:pt x="8169" y="1864"/>
                  </a:cubicBezTo>
                  <a:cubicBezTo>
                    <a:pt x="7842" y="1578"/>
                    <a:pt x="7505" y="1456"/>
                    <a:pt x="7304" y="1363"/>
                  </a:cubicBezTo>
                  <a:cubicBezTo>
                    <a:pt x="6801" y="1139"/>
                    <a:pt x="6461" y="938"/>
                    <a:pt x="6230" y="775"/>
                  </a:cubicBezTo>
                  <a:cubicBezTo>
                    <a:pt x="5815" y="479"/>
                    <a:pt x="4965" y="1"/>
                    <a:pt x="4378" y="1"/>
                  </a:cubicBezTo>
                  <a:close/>
                </a:path>
              </a:pathLst>
            </a:custGeom>
            <a:solidFill>
              <a:srgbClr val="C7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6;p31"/>
            <p:cNvSpPr/>
            <p:nvPr/>
          </p:nvSpPr>
          <p:spPr>
            <a:xfrm>
              <a:off x="5609520" y="2831354"/>
              <a:ext cx="3330808" cy="1520325"/>
            </a:xfrm>
            <a:custGeom>
              <a:avLst/>
              <a:gdLst/>
              <a:ahLst/>
              <a:cxnLst/>
              <a:rect l="l" t="t" r="r" b="b"/>
              <a:pathLst>
                <a:path w="45745" h="20880" extrusionOk="0">
                  <a:moveTo>
                    <a:pt x="30796" y="0"/>
                  </a:moveTo>
                  <a:cubicBezTo>
                    <a:pt x="28260" y="0"/>
                    <a:pt x="25705" y="739"/>
                    <a:pt x="23476" y="1977"/>
                  </a:cubicBezTo>
                  <a:cubicBezTo>
                    <a:pt x="20213" y="3791"/>
                    <a:pt x="17594" y="6594"/>
                    <a:pt x="15471" y="9667"/>
                  </a:cubicBezTo>
                  <a:cubicBezTo>
                    <a:pt x="14620" y="10893"/>
                    <a:pt x="13585" y="12321"/>
                    <a:pt x="12092" y="12321"/>
                  </a:cubicBezTo>
                  <a:cubicBezTo>
                    <a:pt x="12085" y="12321"/>
                    <a:pt x="12078" y="12321"/>
                    <a:pt x="12071" y="12321"/>
                  </a:cubicBezTo>
                  <a:cubicBezTo>
                    <a:pt x="11374" y="12317"/>
                    <a:pt x="10711" y="11974"/>
                    <a:pt x="10176" y="11520"/>
                  </a:cubicBezTo>
                  <a:cubicBezTo>
                    <a:pt x="7172" y="8976"/>
                    <a:pt x="8006" y="3791"/>
                    <a:pt x="4934" y="1327"/>
                  </a:cubicBezTo>
                  <a:cubicBezTo>
                    <a:pt x="4798" y="1273"/>
                    <a:pt x="4524" y="1253"/>
                    <a:pt x="4181" y="1253"/>
                  </a:cubicBezTo>
                  <a:cubicBezTo>
                    <a:pt x="3485" y="1253"/>
                    <a:pt x="2505" y="1336"/>
                    <a:pt x="1811" y="1389"/>
                  </a:cubicBezTo>
                  <a:cubicBezTo>
                    <a:pt x="1528" y="1412"/>
                    <a:pt x="1082" y="1436"/>
                    <a:pt x="953" y="1688"/>
                  </a:cubicBezTo>
                  <a:cubicBezTo>
                    <a:pt x="55" y="4808"/>
                    <a:pt x="0" y="8136"/>
                    <a:pt x="517" y="11341"/>
                  </a:cubicBezTo>
                  <a:cubicBezTo>
                    <a:pt x="1059" y="14709"/>
                    <a:pt x="2494" y="18291"/>
                    <a:pt x="5559" y="19788"/>
                  </a:cubicBezTo>
                  <a:cubicBezTo>
                    <a:pt x="7334" y="20655"/>
                    <a:pt x="9987" y="20879"/>
                    <a:pt x="11604" y="20879"/>
                  </a:cubicBezTo>
                  <a:cubicBezTo>
                    <a:pt x="11689" y="20879"/>
                    <a:pt x="11771" y="20878"/>
                    <a:pt x="11850" y="20877"/>
                  </a:cubicBezTo>
                  <a:cubicBezTo>
                    <a:pt x="13701" y="20850"/>
                    <a:pt x="15300" y="20680"/>
                    <a:pt x="16927" y="19792"/>
                  </a:cubicBezTo>
                  <a:lnTo>
                    <a:pt x="45512" y="19792"/>
                  </a:lnTo>
                  <a:cubicBezTo>
                    <a:pt x="45744" y="16189"/>
                    <a:pt x="45002" y="10888"/>
                    <a:pt x="43356" y="7673"/>
                  </a:cubicBezTo>
                  <a:cubicBezTo>
                    <a:pt x="41712" y="4457"/>
                    <a:pt x="37735" y="1545"/>
                    <a:pt x="34278" y="501"/>
                  </a:cubicBezTo>
                  <a:cubicBezTo>
                    <a:pt x="33145" y="159"/>
                    <a:pt x="31973" y="0"/>
                    <a:pt x="30796" y="0"/>
                  </a:cubicBezTo>
                  <a:close/>
                </a:path>
              </a:pathLst>
            </a:custGeom>
            <a:solidFill>
              <a:srgbClr val="87D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;p31"/>
            <p:cNvSpPr/>
            <p:nvPr/>
          </p:nvSpPr>
          <p:spPr>
            <a:xfrm>
              <a:off x="8318159" y="3719234"/>
              <a:ext cx="50386" cy="558253"/>
            </a:xfrm>
            <a:custGeom>
              <a:avLst/>
              <a:gdLst/>
              <a:ahLst/>
              <a:cxnLst/>
              <a:rect l="l" t="t" r="r" b="b"/>
              <a:pathLst>
                <a:path w="692" h="7667" extrusionOk="0">
                  <a:moveTo>
                    <a:pt x="50" y="1"/>
                  </a:moveTo>
                  <a:cubicBezTo>
                    <a:pt x="32" y="1"/>
                    <a:pt x="12" y="17"/>
                    <a:pt x="18" y="41"/>
                  </a:cubicBezTo>
                  <a:cubicBezTo>
                    <a:pt x="287" y="1307"/>
                    <a:pt x="420" y="2610"/>
                    <a:pt x="376" y="3899"/>
                  </a:cubicBezTo>
                  <a:cubicBezTo>
                    <a:pt x="335" y="5121"/>
                    <a:pt x="1" y="6383"/>
                    <a:pt x="86" y="7598"/>
                  </a:cubicBezTo>
                  <a:cubicBezTo>
                    <a:pt x="90" y="7641"/>
                    <a:pt x="125" y="7667"/>
                    <a:pt x="161" y="7667"/>
                  </a:cubicBezTo>
                  <a:cubicBezTo>
                    <a:pt x="189" y="7667"/>
                    <a:pt x="217" y="7651"/>
                    <a:pt x="229" y="7614"/>
                  </a:cubicBezTo>
                  <a:cubicBezTo>
                    <a:pt x="607" y="6444"/>
                    <a:pt x="651" y="5019"/>
                    <a:pt x="671" y="3791"/>
                  </a:cubicBezTo>
                  <a:cubicBezTo>
                    <a:pt x="692" y="2487"/>
                    <a:pt x="478" y="1266"/>
                    <a:pt x="79" y="25"/>
                  </a:cubicBezTo>
                  <a:cubicBezTo>
                    <a:pt x="75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8;p31"/>
            <p:cNvSpPr/>
            <p:nvPr/>
          </p:nvSpPr>
          <p:spPr>
            <a:xfrm>
              <a:off x="8631328" y="3630184"/>
              <a:ext cx="22353" cy="62983"/>
            </a:xfrm>
            <a:custGeom>
              <a:avLst/>
              <a:gdLst/>
              <a:ahLst/>
              <a:cxnLst/>
              <a:rect l="l" t="t" r="r" b="b"/>
              <a:pathLst>
                <a:path w="307" h="865" extrusionOk="0">
                  <a:moveTo>
                    <a:pt x="154" y="1"/>
                  </a:moveTo>
                  <a:cubicBezTo>
                    <a:pt x="120" y="1"/>
                    <a:pt x="85" y="24"/>
                    <a:pt x="82" y="70"/>
                  </a:cubicBezTo>
                  <a:cubicBezTo>
                    <a:pt x="59" y="312"/>
                    <a:pt x="1" y="570"/>
                    <a:pt x="79" y="808"/>
                  </a:cubicBezTo>
                  <a:cubicBezTo>
                    <a:pt x="91" y="846"/>
                    <a:pt x="122" y="865"/>
                    <a:pt x="154" y="865"/>
                  </a:cubicBezTo>
                  <a:cubicBezTo>
                    <a:pt x="185" y="865"/>
                    <a:pt x="217" y="846"/>
                    <a:pt x="228" y="808"/>
                  </a:cubicBezTo>
                  <a:cubicBezTo>
                    <a:pt x="307" y="570"/>
                    <a:pt x="249" y="312"/>
                    <a:pt x="225" y="70"/>
                  </a:cubicBezTo>
                  <a:cubicBezTo>
                    <a:pt x="222" y="24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9;p31"/>
            <p:cNvSpPr/>
            <p:nvPr/>
          </p:nvSpPr>
          <p:spPr>
            <a:xfrm>
              <a:off x="8736105" y="3735398"/>
              <a:ext cx="13179" cy="44925"/>
            </a:xfrm>
            <a:custGeom>
              <a:avLst/>
              <a:gdLst/>
              <a:ahLst/>
              <a:cxnLst/>
              <a:rect l="l" t="t" r="r" b="b"/>
              <a:pathLst>
                <a:path w="181" h="617" extrusionOk="0">
                  <a:moveTo>
                    <a:pt x="91" y="1"/>
                  </a:moveTo>
                  <a:cubicBezTo>
                    <a:pt x="62" y="1"/>
                    <a:pt x="33" y="20"/>
                    <a:pt x="31" y="57"/>
                  </a:cubicBezTo>
                  <a:cubicBezTo>
                    <a:pt x="28" y="146"/>
                    <a:pt x="25" y="235"/>
                    <a:pt x="21" y="326"/>
                  </a:cubicBezTo>
                  <a:cubicBezTo>
                    <a:pt x="17" y="404"/>
                    <a:pt x="0" y="493"/>
                    <a:pt x="28" y="571"/>
                  </a:cubicBezTo>
                  <a:cubicBezTo>
                    <a:pt x="38" y="602"/>
                    <a:pt x="65" y="617"/>
                    <a:pt x="91" y="617"/>
                  </a:cubicBezTo>
                  <a:cubicBezTo>
                    <a:pt x="117" y="617"/>
                    <a:pt x="144" y="602"/>
                    <a:pt x="154" y="571"/>
                  </a:cubicBezTo>
                  <a:cubicBezTo>
                    <a:pt x="181" y="493"/>
                    <a:pt x="164" y="404"/>
                    <a:pt x="160" y="326"/>
                  </a:cubicBezTo>
                  <a:cubicBezTo>
                    <a:pt x="157" y="235"/>
                    <a:pt x="154" y="146"/>
                    <a:pt x="151" y="57"/>
                  </a:cubicBezTo>
                  <a:cubicBezTo>
                    <a:pt x="149" y="20"/>
                    <a:pt x="120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00;p31"/>
            <p:cNvSpPr/>
            <p:nvPr/>
          </p:nvSpPr>
          <p:spPr>
            <a:xfrm>
              <a:off x="7719929" y="3462714"/>
              <a:ext cx="16164" cy="61017"/>
            </a:xfrm>
            <a:custGeom>
              <a:avLst/>
              <a:gdLst/>
              <a:ahLst/>
              <a:cxnLst/>
              <a:rect l="l" t="t" r="r" b="b"/>
              <a:pathLst>
                <a:path w="222" h="838" extrusionOk="0">
                  <a:moveTo>
                    <a:pt x="112" y="0"/>
                  </a:moveTo>
                  <a:cubicBezTo>
                    <a:pt x="84" y="0"/>
                    <a:pt x="55" y="19"/>
                    <a:pt x="51" y="57"/>
                  </a:cubicBezTo>
                  <a:cubicBezTo>
                    <a:pt x="48" y="196"/>
                    <a:pt x="41" y="332"/>
                    <a:pt x="34" y="472"/>
                  </a:cubicBezTo>
                  <a:cubicBezTo>
                    <a:pt x="28" y="588"/>
                    <a:pt x="1" y="699"/>
                    <a:pt x="55" y="805"/>
                  </a:cubicBezTo>
                  <a:cubicBezTo>
                    <a:pt x="67" y="827"/>
                    <a:pt x="90" y="838"/>
                    <a:pt x="112" y="838"/>
                  </a:cubicBezTo>
                  <a:cubicBezTo>
                    <a:pt x="135" y="838"/>
                    <a:pt x="157" y="827"/>
                    <a:pt x="167" y="805"/>
                  </a:cubicBezTo>
                  <a:cubicBezTo>
                    <a:pt x="222" y="699"/>
                    <a:pt x="197" y="588"/>
                    <a:pt x="191" y="472"/>
                  </a:cubicBezTo>
                  <a:cubicBezTo>
                    <a:pt x="184" y="332"/>
                    <a:pt x="177" y="196"/>
                    <a:pt x="170" y="57"/>
                  </a:cubicBezTo>
                  <a:cubicBezTo>
                    <a:pt x="169" y="19"/>
                    <a:pt x="141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01;p31"/>
            <p:cNvSpPr/>
            <p:nvPr/>
          </p:nvSpPr>
          <p:spPr>
            <a:xfrm>
              <a:off x="7775194" y="3392668"/>
              <a:ext cx="26067" cy="58541"/>
            </a:xfrm>
            <a:custGeom>
              <a:avLst/>
              <a:gdLst/>
              <a:ahLst/>
              <a:cxnLst/>
              <a:rect l="l" t="t" r="r" b="b"/>
              <a:pathLst>
                <a:path w="358" h="804" extrusionOk="0">
                  <a:moveTo>
                    <a:pt x="180" y="1"/>
                  </a:moveTo>
                  <a:cubicBezTo>
                    <a:pt x="141" y="1"/>
                    <a:pt x="102" y="28"/>
                    <a:pt x="96" y="83"/>
                  </a:cubicBezTo>
                  <a:cubicBezTo>
                    <a:pt x="68" y="280"/>
                    <a:pt x="0" y="529"/>
                    <a:pt x="65" y="719"/>
                  </a:cubicBezTo>
                  <a:cubicBezTo>
                    <a:pt x="83" y="775"/>
                    <a:pt x="131" y="803"/>
                    <a:pt x="179" y="803"/>
                  </a:cubicBezTo>
                  <a:cubicBezTo>
                    <a:pt x="226" y="803"/>
                    <a:pt x="274" y="775"/>
                    <a:pt x="293" y="719"/>
                  </a:cubicBezTo>
                  <a:cubicBezTo>
                    <a:pt x="357" y="529"/>
                    <a:pt x="289" y="277"/>
                    <a:pt x="266" y="83"/>
                  </a:cubicBezTo>
                  <a:cubicBezTo>
                    <a:pt x="259" y="28"/>
                    <a:pt x="219" y="1"/>
                    <a:pt x="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02;p31"/>
            <p:cNvSpPr/>
            <p:nvPr/>
          </p:nvSpPr>
          <p:spPr>
            <a:xfrm>
              <a:off x="7795217" y="3633824"/>
              <a:ext cx="18203" cy="64293"/>
            </a:xfrm>
            <a:custGeom>
              <a:avLst/>
              <a:gdLst/>
              <a:ahLst/>
              <a:cxnLst/>
              <a:rect l="l" t="t" r="r" b="b"/>
              <a:pathLst>
                <a:path w="250" h="883" extrusionOk="0">
                  <a:moveTo>
                    <a:pt x="125" y="1"/>
                  </a:moveTo>
                  <a:cubicBezTo>
                    <a:pt x="88" y="1"/>
                    <a:pt x="50" y="25"/>
                    <a:pt x="45" y="75"/>
                  </a:cubicBezTo>
                  <a:cubicBezTo>
                    <a:pt x="28" y="326"/>
                    <a:pt x="0" y="565"/>
                    <a:pt x="35" y="816"/>
                  </a:cubicBezTo>
                  <a:cubicBezTo>
                    <a:pt x="42" y="860"/>
                    <a:pt x="83" y="882"/>
                    <a:pt x="125" y="882"/>
                  </a:cubicBezTo>
                  <a:cubicBezTo>
                    <a:pt x="166" y="882"/>
                    <a:pt x="207" y="860"/>
                    <a:pt x="212" y="816"/>
                  </a:cubicBezTo>
                  <a:cubicBezTo>
                    <a:pt x="249" y="565"/>
                    <a:pt x="222" y="326"/>
                    <a:pt x="205" y="75"/>
                  </a:cubicBezTo>
                  <a:cubicBezTo>
                    <a:pt x="200" y="25"/>
                    <a:pt x="162" y="1"/>
                    <a:pt x="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3;p31"/>
            <p:cNvSpPr/>
            <p:nvPr/>
          </p:nvSpPr>
          <p:spPr>
            <a:xfrm>
              <a:off x="7989045" y="3588899"/>
              <a:ext cx="25776" cy="68371"/>
            </a:xfrm>
            <a:custGeom>
              <a:avLst/>
              <a:gdLst/>
              <a:ahLst/>
              <a:cxnLst/>
              <a:rect l="l" t="t" r="r" b="b"/>
              <a:pathLst>
                <a:path w="354" h="939" extrusionOk="0">
                  <a:moveTo>
                    <a:pt x="103" y="0"/>
                  </a:moveTo>
                  <a:cubicBezTo>
                    <a:pt x="50" y="0"/>
                    <a:pt x="0" y="42"/>
                    <a:pt x="17" y="113"/>
                  </a:cubicBezTo>
                  <a:cubicBezTo>
                    <a:pt x="71" y="361"/>
                    <a:pt x="30" y="610"/>
                    <a:pt x="40" y="862"/>
                  </a:cubicBezTo>
                  <a:cubicBezTo>
                    <a:pt x="42" y="910"/>
                    <a:pt x="80" y="939"/>
                    <a:pt x="120" y="939"/>
                  </a:cubicBezTo>
                  <a:cubicBezTo>
                    <a:pt x="144" y="939"/>
                    <a:pt x="170" y="927"/>
                    <a:pt x="187" y="902"/>
                  </a:cubicBezTo>
                  <a:cubicBezTo>
                    <a:pt x="353" y="640"/>
                    <a:pt x="306" y="341"/>
                    <a:pt x="193" y="62"/>
                  </a:cubicBezTo>
                  <a:cubicBezTo>
                    <a:pt x="175" y="20"/>
                    <a:pt x="138" y="0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4;p31"/>
            <p:cNvSpPr/>
            <p:nvPr/>
          </p:nvSpPr>
          <p:spPr>
            <a:xfrm>
              <a:off x="6847193" y="3559628"/>
              <a:ext cx="168707" cy="714291"/>
            </a:xfrm>
            <a:custGeom>
              <a:avLst/>
              <a:gdLst/>
              <a:ahLst/>
              <a:cxnLst/>
              <a:rect l="l" t="t" r="r" b="b"/>
              <a:pathLst>
                <a:path w="2317" h="9810" extrusionOk="0">
                  <a:moveTo>
                    <a:pt x="2286" y="1"/>
                  </a:moveTo>
                  <a:cubicBezTo>
                    <a:pt x="2276" y="1"/>
                    <a:pt x="2266" y="6"/>
                    <a:pt x="2262" y="18"/>
                  </a:cubicBezTo>
                  <a:cubicBezTo>
                    <a:pt x="1654" y="1611"/>
                    <a:pt x="1180" y="3258"/>
                    <a:pt x="786" y="4918"/>
                  </a:cubicBezTo>
                  <a:cubicBezTo>
                    <a:pt x="415" y="6496"/>
                    <a:pt x="68" y="8140"/>
                    <a:pt x="0" y="9766"/>
                  </a:cubicBezTo>
                  <a:cubicBezTo>
                    <a:pt x="0" y="9794"/>
                    <a:pt x="25" y="9810"/>
                    <a:pt x="49" y="9810"/>
                  </a:cubicBezTo>
                  <a:cubicBezTo>
                    <a:pt x="69" y="9810"/>
                    <a:pt x="88" y="9799"/>
                    <a:pt x="92" y="9776"/>
                  </a:cubicBezTo>
                  <a:cubicBezTo>
                    <a:pt x="450" y="8150"/>
                    <a:pt x="629" y="6490"/>
                    <a:pt x="1004" y="4863"/>
                  </a:cubicBezTo>
                  <a:cubicBezTo>
                    <a:pt x="1375" y="3237"/>
                    <a:pt x="1882" y="1645"/>
                    <a:pt x="2310" y="32"/>
                  </a:cubicBezTo>
                  <a:cubicBezTo>
                    <a:pt x="2316" y="13"/>
                    <a:pt x="2301" y="1"/>
                    <a:pt x="2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5;p31"/>
            <p:cNvSpPr/>
            <p:nvPr/>
          </p:nvSpPr>
          <p:spPr>
            <a:xfrm>
              <a:off x="5860724" y="3649334"/>
              <a:ext cx="20897" cy="65240"/>
            </a:xfrm>
            <a:custGeom>
              <a:avLst/>
              <a:gdLst/>
              <a:ahLst/>
              <a:cxnLst/>
              <a:rect l="l" t="t" r="r" b="b"/>
              <a:pathLst>
                <a:path w="287" h="896" extrusionOk="0">
                  <a:moveTo>
                    <a:pt x="143" y="1"/>
                  </a:moveTo>
                  <a:cubicBezTo>
                    <a:pt x="101" y="1"/>
                    <a:pt x="60" y="28"/>
                    <a:pt x="58" y="82"/>
                  </a:cubicBezTo>
                  <a:cubicBezTo>
                    <a:pt x="48" y="321"/>
                    <a:pt x="0" y="593"/>
                    <a:pt x="48" y="825"/>
                  </a:cubicBezTo>
                  <a:cubicBezTo>
                    <a:pt x="58" y="872"/>
                    <a:pt x="100" y="896"/>
                    <a:pt x="143" y="896"/>
                  </a:cubicBezTo>
                  <a:cubicBezTo>
                    <a:pt x="186" y="896"/>
                    <a:pt x="228" y="872"/>
                    <a:pt x="239" y="825"/>
                  </a:cubicBezTo>
                  <a:cubicBezTo>
                    <a:pt x="286" y="593"/>
                    <a:pt x="239" y="321"/>
                    <a:pt x="228" y="82"/>
                  </a:cubicBezTo>
                  <a:cubicBezTo>
                    <a:pt x="226" y="28"/>
                    <a:pt x="185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6;p31"/>
            <p:cNvSpPr/>
            <p:nvPr/>
          </p:nvSpPr>
          <p:spPr>
            <a:xfrm>
              <a:off x="5955599" y="3683264"/>
              <a:ext cx="15655" cy="41503"/>
            </a:xfrm>
            <a:custGeom>
              <a:avLst/>
              <a:gdLst/>
              <a:ahLst/>
              <a:cxnLst/>
              <a:rect l="l" t="t" r="r" b="b"/>
              <a:pathLst>
                <a:path w="215" h="570" extrusionOk="0">
                  <a:moveTo>
                    <a:pt x="107" y="0"/>
                  </a:moveTo>
                  <a:cubicBezTo>
                    <a:pt x="79" y="0"/>
                    <a:pt x="51" y="20"/>
                    <a:pt x="48" y="59"/>
                  </a:cubicBezTo>
                  <a:cubicBezTo>
                    <a:pt x="38" y="202"/>
                    <a:pt x="0" y="376"/>
                    <a:pt x="38" y="519"/>
                  </a:cubicBezTo>
                  <a:cubicBezTo>
                    <a:pt x="46" y="552"/>
                    <a:pt x="77" y="569"/>
                    <a:pt x="107" y="569"/>
                  </a:cubicBezTo>
                  <a:cubicBezTo>
                    <a:pt x="138" y="569"/>
                    <a:pt x="169" y="552"/>
                    <a:pt x="177" y="519"/>
                  </a:cubicBezTo>
                  <a:cubicBezTo>
                    <a:pt x="214" y="376"/>
                    <a:pt x="177" y="202"/>
                    <a:pt x="167" y="59"/>
                  </a:cubicBezTo>
                  <a:cubicBezTo>
                    <a:pt x="164" y="20"/>
                    <a:pt x="136" y="0"/>
                    <a:pt x="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7;p31"/>
            <p:cNvSpPr/>
            <p:nvPr/>
          </p:nvSpPr>
          <p:spPr>
            <a:xfrm>
              <a:off x="5924363" y="3883864"/>
              <a:ext cx="13980" cy="45435"/>
            </a:xfrm>
            <a:custGeom>
              <a:avLst/>
              <a:gdLst/>
              <a:ahLst/>
              <a:cxnLst/>
              <a:rect l="l" t="t" r="r" b="b"/>
              <a:pathLst>
                <a:path w="192" h="624" extrusionOk="0">
                  <a:moveTo>
                    <a:pt x="96" y="0"/>
                  </a:moveTo>
                  <a:cubicBezTo>
                    <a:pt x="68" y="0"/>
                    <a:pt x="40" y="19"/>
                    <a:pt x="38" y="56"/>
                  </a:cubicBezTo>
                  <a:cubicBezTo>
                    <a:pt x="31" y="145"/>
                    <a:pt x="28" y="234"/>
                    <a:pt x="21" y="325"/>
                  </a:cubicBezTo>
                  <a:cubicBezTo>
                    <a:pt x="18" y="407"/>
                    <a:pt x="1" y="492"/>
                    <a:pt x="28" y="570"/>
                  </a:cubicBezTo>
                  <a:cubicBezTo>
                    <a:pt x="38" y="606"/>
                    <a:pt x="67" y="624"/>
                    <a:pt x="96" y="624"/>
                  </a:cubicBezTo>
                  <a:cubicBezTo>
                    <a:pt x="125" y="624"/>
                    <a:pt x="154" y="606"/>
                    <a:pt x="164" y="570"/>
                  </a:cubicBezTo>
                  <a:cubicBezTo>
                    <a:pt x="191" y="492"/>
                    <a:pt x="174" y="403"/>
                    <a:pt x="171" y="325"/>
                  </a:cubicBezTo>
                  <a:cubicBezTo>
                    <a:pt x="164" y="234"/>
                    <a:pt x="161" y="145"/>
                    <a:pt x="153" y="56"/>
                  </a:cubicBezTo>
                  <a:cubicBezTo>
                    <a:pt x="152" y="19"/>
                    <a:pt x="124" y="0"/>
                    <a:pt x="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8;p31"/>
            <p:cNvSpPr/>
            <p:nvPr/>
          </p:nvSpPr>
          <p:spPr>
            <a:xfrm>
              <a:off x="7145944" y="1343351"/>
              <a:ext cx="1510714" cy="1392466"/>
            </a:xfrm>
            <a:custGeom>
              <a:avLst/>
              <a:gdLst/>
              <a:ahLst/>
              <a:cxnLst/>
              <a:rect l="l" t="t" r="r" b="b"/>
              <a:pathLst>
                <a:path w="20748" h="19124" extrusionOk="0">
                  <a:moveTo>
                    <a:pt x="9265" y="0"/>
                  </a:moveTo>
                  <a:cubicBezTo>
                    <a:pt x="8349" y="0"/>
                    <a:pt x="7466" y="137"/>
                    <a:pt x="6839" y="370"/>
                  </a:cubicBezTo>
                  <a:cubicBezTo>
                    <a:pt x="5651" y="812"/>
                    <a:pt x="4396" y="1608"/>
                    <a:pt x="3665" y="2642"/>
                  </a:cubicBezTo>
                  <a:cubicBezTo>
                    <a:pt x="2936" y="3680"/>
                    <a:pt x="2450" y="4902"/>
                    <a:pt x="1943" y="6062"/>
                  </a:cubicBezTo>
                  <a:cubicBezTo>
                    <a:pt x="1334" y="7464"/>
                    <a:pt x="1028" y="8872"/>
                    <a:pt x="538" y="10318"/>
                  </a:cubicBezTo>
                  <a:cubicBezTo>
                    <a:pt x="252" y="11169"/>
                    <a:pt x="1" y="12046"/>
                    <a:pt x="24" y="12945"/>
                  </a:cubicBezTo>
                  <a:cubicBezTo>
                    <a:pt x="78" y="14948"/>
                    <a:pt x="1552" y="16701"/>
                    <a:pt x="3314" y="17657"/>
                  </a:cubicBezTo>
                  <a:cubicBezTo>
                    <a:pt x="5080" y="18616"/>
                    <a:pt x="6366" y="18936"/>
                    <a:pt x="8751" y="19123"/>
                  </a:cubicBezTo>
                  <a:cubicBezTo>
                    <a:pt x="12133" y="18973"/>
                    <a:pt x="15630" y="18797"/>
                    <a:pt x="18672" y="17303"/>
                  </a:cubicBezTo>
                  <a:cubicBezTo>
                    <a:pt x="19030" y="17129"/>
                    <a:pt x="19383" y="16932"/>
                    <a:pt x="19649" y="16636"/>
                  </a:cubicBezTo>
                  <a:cubicBezTo>
                    <a:pt x="19961" y="16286"/>
                    <a:pt x="20125" y="15826"/>
                    <a:pt x="20241" y="15367"/>
                  </a:cubicBezTo>
                  <a:cubicBezTo>
                    <a:pt x="20748" y="13359"/>
                    <a:pt x="20462" y="11227"/>
                    <a:pt x="19900" y="9233"/>
                  </a:cubicBezTo>
                  <a:cubicBezTo>
                    <a:pt x="19080" y="6313"/>
                    <a:pt x="17566" y="3446"/>
                    <a:pt x="15028" y="1792"/>
                  </a:cubicBezTo>
                  <a:cubicBezTo>
                    <a:pt x="13474" y="778"/>
                    <a:pt x="12518" y="574"/>
                    <a:pt x="10718" y="121"/>
                  </a:cubicBezTo>
                  <a:cubicBezTo>
                    <a:pt x="10247" y="39"/>
                    <a:pt x="9752" y="0"/>
                    <a:pt x="9265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09;p31"/>
            <p:cNvSpPr/>
            <p:nvPr/>
          </p:nvSpPr>
          <p:spPr>
            <a:xfrm>
              <a:off x="7308463" y="1451114"/>
              <a:ext cx="1019957" cy="1523238"/>
            </a:xfrm>
            <a:custGeom>
              <a:avLst/>
              <a:gdLst/>
              <a:ahLst/>
              <a:cxnLst/>
              <a:rect l="l" t="t" r="r" b="b"/>
              <a:pathLst>
                <a:path w="14008" h="20920" extrusionOk="0">
                  <a:moveTo>
                    <a:pt x="6266" y="0"/>
                  </a:moveTo>
                  <a:cubicBezTo>
                    <a:pt x="4944" y="0"/>
                    <a:pt x="3676" y="772"/>
                    <a:pt x="2844" y="1815"/>
                  </a:cubicBezTo>
                  <a:cubicBezTo>
                    <a:pt x="1936" y="2952"/>
                    <a:pt x="1470" y="4374"/>
                    <a:pt x="1126" y="5790"/>
                  </a:cubicBezTo>
                  <a:cubicBezTo>
                    <a:pt x="405" y="8770"/>
                    <a:pt x="0" y="11863"/>
                    <a:pt x="1623" y="14496"/>
                  </a:cubicBezTo>
                  <a:cubicBezTo>
                    <a:pt x="1946" y="15020"/>
                    <a:pt x="2684" y="15687"/>
                    <a:pt x="3253" y="15912"/>
                  </a:cubicBezTo>
                  <a:cubicBezTo>
                    <a:pt x="3640" y="16061"/>
                    <a:pt x="3760" y="16143"/>
                    <a:pt x="4141" y="16245"/>
                  </a:cubicBezTo>
                  <a:lnTo>
                    <a:pt x="4141" y="16384"/>
                  </a:lnTo>
                  <a:cubicBezTo>
                    <a:pt x="4066" y="17334"/>
                    <a:pt x="3954" y="18133"/>
                    <a:pt x="3984" y="19085"/>
                  </a:cubicBezTo>
                  <a:cubicBezTo>
                    <a:pt x="3995" y="19453"/>
                    <a:pt x="4019" y="19838"/>
                    <a:pt x="4192" y="20161"/>
                  </a:cubicBezTo>
                  <a:cubicBezTo>
                    <a:pt x="4451" y="20650"/>
                    <a:pt x="5015" y="20920"/>
                    <a:pt x="5568" y="20920"/>
                  </a:cubicBezTo>
                  <a:cubicBezTo>
                    <a:pt x="5604" y="20920"/>
                    <a:pt x="5640" y="20918"/>
                    <a:pt x="5675" y="20916"/>
                  </a:cubicBezTo>
                  <a:cubicBezTo>
                    <a:pt x="6261" y="20879"/>
                    <a:pt x="6801" y="20569"/>
                    <a:pt x="7227" y="20167"/>
                  </a:cubicBezTo>
                  <a:cubicBezTo>
                    <a:pt x="7655" y="19766"/>
                    <a:pt x="7808" y="19715"/>
                    <a:pt x="8132" y="19228"/>
                  </a:cubicBezTo>
                  <a:lnTo>
                    <a:pt x="8234" y="19045"/>
                  </a:lnTo>
                  <a:cubicBezTo>
                    <a:pt x="8309" y="18898"/>
                    <a:pt x="8183" y="17256"/>
                    <a:pt x="8216" y="16422"/>
                  </a:cubicBezTo>
                  <a:cubicBezTo>
                    <a:pt x="9530" y="16191"/>
                    <a:pt x="10826" y="15173"/>
                    <a:pt x="11258" y="13891"/>
                  </a:cubicBezTo>
                  <a:cubicBezTo>
                    <a:pt x="11374" y="13982"/>
                    <a:pt x="11585" y="14104"/>
                    <a:pt x="11704" y="14129"/>
                  </a:cubicBezTo>
                  <a:cubicBezTo>
                    <a:pt x="11776" y="14143"/>
                    <a:pt x="11849" y="14150"/>
                    <a:pt x="11921" y="14150"/>
                  </a:cubicBezTo>
                  <a:cubicBezTo>
                    <a:pt x="12323" y="14150"/>
                    <a:pt x="12713" y="13941"/>
                    <a:pt x="13041" y="13693"/>
                  </a:cubicBezTo>
                  <a:cubicBezTo>
                    <a:pt x="13456" y="13380"/>
                    <a:pt x="13701" y="12986"/>
                    <a:pt x="13827" y="12482"/>
                  </a:cubicBezTo>
                  <a:cubicBezTo>
                    <a:pt x="14007" y="11768"/>
                    <a:pt x="13780" y="11029"/>
                    <a:pt x="13246" y="10645"/>
                  </a:cubicBezTo>
                  <a:cubicBezTo>
                    <a:pt x="12863" y="10368"/>
                    <a:pt x="12447" y="10258"/>
                    <a:pt x="12001" y="10258"/>
                  </a:cubicBezTo>
                  <a:cubicBezTo>
                    <a:pt x="11849" y="10258"/>
                    <a:pt x="11692" y="10271"/>
                    <a:pt x="11533" y="10294"/>
                  </a:cubicBezTo>
                  <a:lnTo>
                    <a:pt x="11533" y="10294"/>
                  </a:lnTo>
                  <a:cubicBezTo>
                    <a:pt x="11912" y="7809"/>
                    <a:pt x="11677" y="5233"/>
                    <a:pt x="10854" y="2856"/>
                  </a:cubicBezTo>
                  <a:cubicBezTo>
                    <a:pt x="10680" y="2353"/>
                    <a:pt x="10473" y="1846"/>
                    <a:pt x="10115" y="1455"/>
                  </a:cubicBezTo>
                  <a:cubicBezTo>
                    <a:pt x="9809" y="1118"/>
                    <a:pt x="9408" y="884"/>
                    <a:pt x="8996" y="693"/>
                  </a:cubicBezTo>
                  <a:cubicBezTo>
                    <a:pt x="8145" y="295"/>
                    <a:pt x="7220" y="60"/>
                    <a:pt x="6284" y="3"/>
                  </a:cubicBezTo>
                  <a:lnTo>
                    <a:pt x="6284" y="3"/>
                  </a:lnTo>
                  <a:lnTo>
                    <a:pt x="6618" y="19"/>
                  </a:lnTo>
                  <a:cubicBezTo>
                    <a:pt x="6500" y="7"/>
                    <a:pt x="6383" y="0"/>
                    <a:pt x="6266" y="0"/>
                  </a:cubicBezTo>
                  <a:close/>
                </a:path>
              </a:pathLst>
            </a:custGeom>
            <a:solidFill>
              <a:srgbClr val="C7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10;p31"/>
            <p:cNvSpPr/>
            <p:nvPr/>
          </p:nvSpPr>
          <p:spPr>
            <a:xfrm>
              <a:off x="7373849" y="1407864"/>
              <a:ext cx="1018210" cy="800501"/>
            </a:xfrm>
            <a:custGeom>
              <a:avLst/>
              <a:gdLst/>
              <a:ahLst/>
              <a:cxnLst/>
              <a:rect l="l" t="t" r="r" b="b"/>
              <a:pathLst>
                <a:path w="13984" h="10994" extrusionOk="0">
                  <a:moveTo>
                    <a:pt x="307" y="5832"/>
                  </a:moveTo>
                  <a:cubicBezTo>
                    <a:pt x="171" y="6287"/>
                    <a:pt x="66" y="6817"/>
                    <a:pt x="0" y="7435"/>
                  </a:cubicBezTo>
                  <a:lnTo>
                    <a:pt x="307" y="5832"/>
                  </a:lnTo>
                  <a:close/>
                  <a:moveTo>
                    <a:pt x="5512" y="1"/>
                  </a:moveTo>
                  <a:cubicBezTo>
                    <a:pt x="4991" y="1"/>
                    <a:pt x="4460" y="8"/>
                    <a:pt x="3957" y="154"/>
                  </a:cubicBezTo>
                  <a:cubicBezTo>
                    <a:pt x="3593" y="259"/>
                    <a:pt x="3256" y="437"/>
                    <a:pt x="2923" y="620"/>
                  </a:cubicBezTo>
                  <a:cubicBezTo>
                    <a:pt x="2549" y="824"/>
                    <a:pt x="2181" y="1035"/>
                    <a:pt x="1821" y="1253"/>
                  </a:cubicBezTo>
                  <a:cubicBezTo>
                    <a:pt x="1640" y="1358"/>
                    <a:pt x="1460" y="1470"/>
                    <a:pt x="1321" y="1630"/>
                  </a:cubicBezTo>
                  <a:cubicBezTo>
                    <a:pt x="1188" y="1784"/>
                    <a:pt x="1103" y="1974"/>
                    <a:pt x="1024" y="2164"/>
                  </a:cubicBezTo>
                  <a:cubicBezTo>
                    <a:pt x="759" y="2808"/>
                    <a:pt x="561" y="3478"/>
                    <a:pt x="436" y="4162"/>
                  </a:cubicBezTo>
                  <a:cubicBezTo>
                    <a:pt x="402" y="4336"/>
                    <a:pt x="388" y="4553"/>
                    <a:pt x="531" y="4659"/>
                  </a:cubicBezTo>
                  <a:lnTo>
                    <a:pt x="307" y="5832"/>
                  </a:lnTo>
                  <a:lnTo>
                    <a:pt x="307" y="5832"/>
                  </a:lnTo>
                  <a:cubicBezTo>
                    <a:pt x="1106" y="3161"/>
                    <a:pt x="2971" y="3093"/>
                    <a:pt x="4073" y="2947"/>
                  </a:cubicBezTo>
                  <a:cubicBezTo>
                    <a:pt x="4311" y="2916"/>
                    <a:pt x="4551" y="2900"/>
                    <a:pt x="4791" y="2900"/>
                  </a:cubicBezTo>
                  <a:cubicBezTo>
                    <a:pt x="5855" y="2900"/>
                    <a:pt x="6920" y="3207"/>
                    <a:pt x="7805" y="3797"/>
                  </a:cubicBezTo>
                  <a:cubicBezTo>
                    <a:pt x="8081" y="3985"/>
                    <a:pt x="8336" y="4193"/>
                    <a:pt x="8584" y="4414"/>
                  </a:cubicBezTo>
                  <a:cubicBezTo>
                    <a:pt x="8857" y="4655"/>
                    <a:pt x="9122" y="4907"/>
                    <a:pt x="9350" y="5190"/>
                  </a:cubicBezTo>
                  <a:cubicBezTo>
                    <a:pt x="9976" y="5975"/>
                    <a:pt x="10289" y="6976"/>
                    <a:pt x="10398" y="7973"/>
                  </a:cubicBezTo>
                  <a:cubicBezTo>
                    <a:pt x="10510" y="8973"/>
                    <a:pt x="10432" y="9983"/>
                    <a:pt x="10357" y="10983"/>
                  </a:cubicBezTo>
                  <a:lnTo>
                    <a:pt x="10408" y="10994"/>
                  </a:lnTo>
                  <a:cubicBezTo>
                    <a:pt x="11172" y="10677"/>
                    <a:pt x="12000" y="10514"/>
                    <a:pt x="12828" y="10514"/>
                  </a:cubicBezTo>
                  <a:cubicBezTo>
                    <a:pt x="13173" y="10514"/>
                    <a:pt x="13518" y="10542"/>
                    <a:pt x="13858" y="10599"/>
                  </a:cubicBezTo>
                  <a:cubicBezTo>
                    <a:pt x="13984" y="10116"/>
                    <a:pt x="13875" y="9606"/>
                    <a:pt x="13759" y="9119"/>
                  </a:cubicBezTo>
                  <a:cubicBezTo>
                    <a:pt x="13569" y="8337"/>
                    <a:pt x="13354" y="7561"/>
                    <a:pt x="13113" y="6792"/>
                  </a:cubicBezTo>
                  <a:cubicBezTo>
                    <a:pt x="12664" y="5369"/>
                    <a:pt x="12112" y="3961"/>
                    <a:pt x="11238" y="2753"/>
                  </a:cubicBezTo>
                  <a:cubicBezTo>
                    <a:pt x="10364" y="1542"/>
                    <a:pt x="9132" y="545"/>
                    <a:pt x="7683" y="192"/>
                  </a:cubicBezTo>
                  <a:cubicBezTo>
                    <a:pt x="6975" y="18"/>
                    <a:pt x="6241" y="5"/>
                    <a:pt x="5512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11;p31"/>
            <p:cNvSpPr/>
            <p:nvPr/>
          </p:nvSpPr>
          <p:spPr>
            <a:xfrm>
              <a:off x="7661169" y="1807460"/>
              <a:ext cx="395226" cy="395445"/>
            </a:xfrm>
            <a:custGeom>
              <a:avLst/>
              <a:gdLst/>
              <a:ahLst/>
              <a:cxnLst/>
              <a:rect l="l" t="t" r="r" b="b"/>
              <a:pathLst>
                <a:path w="5428" h="5431" extrusionOk="0">
                  <a:moveTo>
                    <a:pt x="2713" y="246"/>
                  </a:moveTo>
                  <a:cubicBezTo>
                    <a:pt x="4074" y="246"/>
                    <a:pt x="5183" y="1355"/>
                    <a:pt x="5183" y="2716"/>
                  </a:cubicBezTo>
                  <a:cubicBezTo>
                    <a:pt x="5183" y="4077"/>
                    <a:pt x="4074" y="5182"/>
                    <a:pt x="2713" y="5182"/>
                  </a:cubicBezTo>
                  <a:cubicBezTo>
                    <a:pt x="1351" y="5182"/>
                    <a:pt x="246" y="4077"/>
                    <a:pt x="246" y="2716"/>
                  </a:cubicBezTo>
                  <a:cubicBezTo>
                    <a:pt x="246" y="1355"/>
                    <a:pt x="1351" y="246"/>
                    <a:pt x="2713" y="246"/>
                  </a:cubicBezTo>
                  <a:close/>
                  <a:moveTo>
                    <a:pt x="2713" y="1"/>
                  </a:moveTo>
                  <a:cubicBezTo>
                    <a:pt x="1216" y="1"/>
                    <a:pt x="1" y="1219"/>
                    <a:pt x="1" y="2716"/>
                  </a:cubicBezTo>
                  <a:cubicBezTo>
                    <a:pt x="1" y="4213"/>
                    <a:pt x="1216" y="5431"/>
                    <a:pt x="2713" y="5431"/>
                  </a:cubicBezTo>
                  <a:cubicBezTo>
                    <a:pt x="4209" y="5431"/>
                    <a:pt x="5428" y="4213"/>
                    <a:pt x="5428" y="2716"/>
                  </a:cubicBezTo>
                  <a:cubicBezTo>
                    <a:pt x="5428" y="1219"/>
                    <a:pt x="4209" y="1"/>
                    <a:pt x="2713" y="1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12;p31"/>
            <p:cNvSpPr/>
            <p:nvPr/>
          </p:nvSpPr>
          <p:spPr>
            <a:xfrm>
              <a:off x="7279411" y="1837750"/>
              <a:ext cx="333336" cy="369159"/>
            </a:xfrm>
            <a:custGeom>
              <a:avLst/>
              <a:gdLst/>
              <a:ahLst/>
              <a:cxnLst/>
              <a:rect l="l" t="t" r="r" b="b"/>
              <a:pathLst>
                <a:path w="4578" h="5070" extrusionOk="0">
                  <a:moveTo>
                    <a:pt x="2291" y="217"/>
                  </a:moveTo>
                  <a:cubicBezTo>
                    <a:pt x="3430" y="217"/>
                    <a:pt x="4360" y="1259"/>
                    <a:pt x="4360" y="2535"/>
                  </a:cubicBezTo>
                  <a:cubicBezTo>
                    <a:pt x="4360" y="3810"/>
                    <a:pt x="3430" y="4848"/>
                    <a:pt x="2291" y="4848"/>
                  </a:cubicBezTo>
                  <a:cubicBezTo>
                    <a:pt x="1148" y="4848"/>
                    <a:pt x="222" y="3810"/>
                    <a:pt x="222" y="2535"/>
                  </a:cubicBezTo>
                  <a:cubicBezTo>
                    <a:pt x="222" y="1259"/>
                    <a:pt x="1148" y="217"/>
                    <a:pt x="2291" y="217"/>
                  </a:cubicBezTo>
                  <a:close/>
                  <a:moveTo>
                    <a:pt x="2291" y="0"/>
                  </a:moveTo>
                  <a:cubicBezTo>
                    <a:pt x="1029" y="0"/>
                    <a:pt x="1" y="1136"/>
                    <a:pt x="1" y="2535"/>
                  </a:cubicBezTo>
                  <a:cubicBezTo>
                    <a:pt x="1" y="3933"/>
                    <a:pt x="1029" y="5069"/>
                    <a:pt x="2291" y="5069"/>
                  </a:cubicBezTo>
                  <a:cubicBezTo>
                    <a:pt x="3553" y="5069"/>
                    <a:pt x="4578" y="3933"/>
                    <a:pt x="4578" y="2535"/>
                  </a:cubicBezTo>
                  <a:cubicBezTo>
                    <a:pt x="4578" y="1136"/>
                    <a:pt x="3553" y="0"/>
                    <a:pt x="2291" y="0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3;p31"/>
            <p:cNvSpPr/>
            <p:nvPr/>
          </p:nvSpPr>
          <p:spPr>
            <a:xfrm>
              <a:off x="7840070" y="1989347"/>
              <a:ext cx="70410" cy="68953"/>
            </a:xfrm>
            <a:custGeom>
              <a:avLst/>
              <a:gdLst/>
              <a:ahLst/>
              <a:cxnLst/>
              <a:rect l="l" t="t" r="r" b="b"/>
              <a:pathLst>
                <a:path w="967" h="947" extrusionOk="0">
                  <a:moveTo>
                    <a:pt x="481" y="0"/>
                  </a:moveTo>
                  <a:cubicBezTo>
                    <a:pt x="228" y="0"/>
                    <a:pt x="21" y="200"/>
                    <a:pt x="11" y="456"/>
                  </a:cubicBezTo>
                  <a:cubicBezTo>
                    <a:pt x="1" y="718"/>
                    <a:pt x="205" y="935"/>
                    <a:pt x="466" y="946"/>
                  </a:cubicBezTo>
                  <a:cubicBezTo>
                    <a:pt x="472" y="946"/>
                    <a:pt x="478" y="946"/>
                    <a:pt x="484" y="946"/>
                  </a:cubicBezTo>
                  <a:cubicBezTo>
                    <a:pt x="738" y="946"/>
                    <a:pt x="947" y="746"/>
                    <a:pt x="956" y="490"/>
                  </a:cubicBezTo>
                  <a:cubicBezTo>
                    <a:pt x="967" y="228"/>
                    <a:pt x="763" y="10"/>
                    <a:pt x="501" y="0"/>
                  </a:cubicBezTo>
                  <a:cubicBezTo>
                    <a:pt x="494" y="0"/>
                    <a:pt x="488" y="0"/>
                    <a:pt x="48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14;p31"/>
            <p:cNvSpPr/>
            <p:nvPr/>
          </p:nvSpPr>
          <p:spPr>
            <a:xfrm>
              <a:off x="7469671" y="2001652"/>
              <a:ext cx="70264" cy="69026"/>
            </a:xfrm>
            <a:custGeom>
              <a:avLst/>
              <a:gdLst/>
              <a:ahLst/>
              <a:cxnLst/>
              <a:rect l="l" t="t" r="r" b="b"/>
              <a:pathLst>
                <a:path w="965" h="948" extrusionOk="0">
                  <a:moveTo>
                    <a:pt x="479" y="1"/>
                  </a:moveTo>
                  <a:cubicBezTo>
                    <a:pt x="228" y="1"/>
                    <a:pt x="18" y="201"/>
                    <a:pt x="8" y="457"/>
                  </a:cubicBezTo>
                  <a:cubicBezTo>
                    <a:pt x="1" y="719"/>
                    <a:pt x="205" y="937"/>
                    <a:pt x="464" y="947"/>
                  </a:cubicBezTo>
                  <a:cubicBezTo>
                    <a:pt x="470" y="947"/>
                    <a:pt x="477" y="947"/>
                    <a:pt x="483" y="947"/>
                  </a:cubicBezTo>
                  <a:cubicBezTo>
                    <a:pt x="737" y="947"/>
                    <a:pt x="947" y="747"/>
                    <a:pt x="954" y="491"/>
                  </a:cubicBezTo>
                  <a:cubicBezTo>
                    <a:pt x="964" y="229"/>
                    <a:pt x="760" y="11"/>
                    <a:pt x="498" y="1"/>
                  </a:cubicBezTo>
                  <a:cubicBezTo>
                    <a:pt x="492" y="1"/>
                    <a:pt x="485" y="1"/>
                    <a:pt x="47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15;p31"/>
            <p:cNvSpPr/>
            <p:nvPr/>
          </p:nvSpPr>
          <p:spPr>
            <a:xfrm>
              <a:off x="7561852" y="1828066"/>
              <a:ext cx="96185" cy="365446"/>
            </a:xfrm>
            <a:custGeom>
              <a:avLst/>
              <a:gdLst/>
              <a:ahLst/>
              <a:cxnLst/>
              <a:rect l="l" t="t" r="r" b="b"/>
              <a:pathLst>
                <a:path w="1321" h="5019" extrusionOk="0">
                  <a:moveTo>
                    <a:pt x="1321" y="0"/>
                  </a:moveTo>
                  <a:cubicBezTo>
                    <a:pt x="531" y="1415"/>
                    <a:pt x="76" y="3015"/>
                    <a:pt x="0" y="4634"/>
                  </a:cubicBezTo>
                  <a:lnTo>
                    <a:pt x="8" y="4661"/>
                  </a:lnTo>
                  <a:cubicBezTo>
                    <a:pt x="38" y="4743"/>
                    <a:pt x="127" y="4780"/>
                    <a:pt x="205" y="4815"/>
                  </a:cubicBezTo>
                  <a:cubicBezTo>
                    <a:pt x="375" y="4882"/>
                    <a:pt x="545" y="4951"/>
                    <a:pt x="712" y="5019"/>
                  </a:cubicBezTo>
                  <a:lnTo>
                    <a:pt x="1321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16;p31"/>
            <p:cNvSpPr/>
            <p:nvPr/>
          </p:nvSpPr>
          <p:spPr>
            <a:xfrm>
              <a:off x="7544013" y="1817436"/>
              <a:ext cx="127131" cy="383139"/>
            </a:xfrm>
            <a:custGeom>
              <a:avLst/>
              <a:gdLst/>
              <a:ahLst/>
              <a:cxnLst/>
              <a:rect l="l" t="t" r="r" b="b"/>
              <a:pathLst>
                <a:path w="1746" h="5262" extrusionOk="0">
                  <a:moveTo>
                    <a:pt x="1560" y="1"/>
                  </a:moveTo>
                  <a:cubicBezTo>
                    <a:pt x="1517" y="1"/>
                    <a:pt x="1473" y="22"/>
                    <a:pt x="1440" y="71"/>
                  </a:cubicBezTo>
                  <a:cubicBezTo>
                    <a:pt x="790" y="1088"/>
                    <a:pt x="419" y="2351"/>
                    <a:pt x="232" y="3535"/>
                  </a:cubicBezTo>
                  <a:cubicBezTo>
                    <a:pt x="178" y="3882"/>
                    <a:pt x="0" y="4518"/>
                    <a:pt x="137" y="4838"/>
                  </a:cubicBezTo>
                  <a:cubicBezTo>
                    <a:pt x="250" y="5103"/>
                    <a:pt x="708" y="5174"/>
                    <a:pt x="933" y="5256"/>
                  </a:cubicBezTo>
                  <a:cubicBezTo>
                    <a:pt x="943" y="5260"/>
                    <a:pt x="953" y="5261"/>
                    <a:pt x="962" y="5261"/>
                  </a:cubicBezTo>
                  <a:cubicBezTo>
                    <a:pt x="1048" y="5261"/>
                    <a:pt x="1097" y="5119"/>
                    <a:pt x="1008" y="5080"/>
                  </a:cubicBezTo>
                  <a:cubicBezTo>
                    <a:pt x="746" y="4967"/>
                    <a:pt x="566" y="4947"/>
                    <a:pt x="446" y="4702"/>
                  </a:cubicBezTo>
                  <a:cubicBezTo>
                    <a:pt x="327" y="4447"/>
                    <a:pt x="436" y="4117"/>
                    <a:pt x="477" y="3852"/>
                  </a:cubicBezTo>
                  <a:cubicBezTo>
                    <a:pt x="542" y="3450"/>
                    <a:pt x="617" y="3055"/>
                    <a:pt x="722" y="2664"/>
                  </a:cubicBezTo>
                  <a:cubicBezTo>
                    <a:pt x="950" y="1803"/>
                    <a:pt x="1327" y="1027"/>
                    <a:pt x="1692" y="221"/>
                  </a:cubicBezTo>
                  <a:cubicBezTo>
                    <a:pt x="1746" y="103"/>
                    <a:pt x="1655" y="1"/>
                    <a:pt x="1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17;p31"/>
            <p:cNvSpPr/>
            <p:nvPr/>
          </p:nvSpPr>
          <p:spPr>
            <a:xfrm>
              <a:off x="7600515" y="2227518"/>
              <a:ext cx="121961" cy="74269"/>
            </a:xfrm>
            <a:custGeom>
              <a:avLst/>
              <a:gdLst/>
              <a:ahLst/>
              <a:cxnLst/>
              <a:rect l="l" t="t" r="r" b="b"/>
              <a:pathLst>
                <a:path w="1675" h="1020" extrusionOk="0">
                  <a:moveTo>
                    <a:pt x="1294" y="1"/>
                  </a:moveTo>
                  <a:cubicBezTo>
                    <a:pt x="1131" y="1"/>
                    <a:pt x="938" y="29"/>
                    <a:pt x="760" y="29"/>
                  </a:cubicBezTo>
                  <a:cubicBezTo>
                    <a:pt x="587" y="29"/>
                    <a:pt x="428" y="4"/>
                    <a:pt x="301" y="4"/>
                  </a:cubicBezTo>
                  <a:cubicBezTo>
                    <a:pt x="118" y="4"/>
                    <a:pt x="0" y="55"/>
                    <a:pt x="0" y="302"/>
                  </a:cubicBezTo>
                  <a:cubicBezTo>
                    <a:pt x="0" y="723"/>
                    <a:pt x="341" y="1020"/>
                    <a:pt x="760" y="1020"/>
                  </a:cubicBezTo>
                  <a:cubicBezTo>
                    <a:pt x="1178" y="1020"/>
                    <a:pt x="1674" y="713"/>
                    <a:pt x="1674" y="291"/>
                  </a:cubicBezTo>
                  <a:cubicBezTo>
                    <a:pt x="1674" y="52"/>
                    <a:pt x="1511" y="1"/>
                    <a:pt x="1294" y="1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18;p31"/>
            <p:cNvSpPr/>
            <p:nvPr/>
          </p:nvSpPr>
          <p:spPr>
            <a:xfrm>
              <a:off x="8183965" y="2312199"/>
              <a:ext cx="84026" cy="83006"/>
            </a:xfrm>
            <a:custGeom>
              <a:avLst/>
              <a:gdLst/>
              <a:ahLst/>
              <a:cxnLst/>
              <a:rect l="l" t="t" r="r" b="b"/>
              <a:pathLst>
                <a:path w="1154" h="1140" extrusionOk="0">
                  <a:moveTo>
                    <a:pt x="1072" y="1"/>
                  </a:moveTo>
                  <a:cubicBezTo>
                    <a:pt x="1065" y="1"/>
                    <a:pt x="1056" y="2"/>
                    <a:pt x="1048" y="6"/>
                  </a:cubicBezTo>
                  <a:cubicBezTo>
                    <a:pt x="796" y="108"/>
                    <a:pt x="581" y="237"/>
                    <a:pt x="391" y="435"/>
                  </a:cubicBezTo>
                  <a:cubicBezTo>
                    <a:pt x="231" y="598"/>
                    <a:pt x="0" y="829"/>
                    <a:pt x="7" y="1071"/>
                  </a:cubicBezTo>
                  <a:cubicBezTo>
                    <a:pt x="9" y="1107"/>
                    <a:pt x="41" y="1140"/>
                    <a:pt x="76" y="1140"/>
                  </a:cubicBezTo>
                  <a:cubicBezTo>
                    <a:pt x="87" y="1140"/>
                    <a:pt x="98" y="1136"/>
                    <a:pt x="109" y="1129"/>
                  </a:cubicBezTo>
                  <a:cubicBezTo>
                    <a:pt x="289" y="1010"/>
                    <a:pt x="381" y="775"/>
                    <a:pt x="527" y="615"/>
                  </a:cubicBezTo>
                  <a:cubicBezTo>
                    <a:pt x="694" y="435"/>
                    <a:pt x="895" y="265"/>
                    <a:pt x="1102" y="125"/>
                  </a:cubicBezTo>
                  <a:cubicBezTo>
                    <a:pt x="1154" y="92"/>
                    <a:pt x="1130" y="1"/>
                    <a:pt x="10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19;p31"/>
            <p:cNvSpPr/>
            <p:nvPr/>
          </p:nvSpPr>
          <p:spPr>
            <a:xfrm>
              <a:off x="7796673" y="4290305"/>
              <a:ext cx="1347323" cy="675627"/>
            </a:xfrm>
            <a:custGeom>
              <a:avLst/>
              <a:gdLst/>
              <a:ahLst/>
              <a:cxnLst/>
              <a:rect l="l" t="t" r="r" b="b"/>
              <a:pathLst>
                <a:path w="18504" h="9279" extrusionOk="0">
                  <a:moveTo>
                    <a:pt x="18455" y="0"/>
                  </a:moveTo>
                  <a:lnTo>
                    <a:pt x="9225" y="2055"/>
                  </a:lnTo>
                  <a:cubicBezTo>
                    <a:pt x="9220" y="2054"/>
                    <a:pt x="9215" y="2054"/>
                    <a:pt x="9211" y="2054"/>
                  </a:cubicBezTo>
                  <a:cubicBezTo>
                    <a:pt x="9169" y="2054"/>
                    <a:pt x="9130" y="2068"/>
                    <a:pt x="9096" y="2092"/>
                  </a:cubicBezTo>
                  <a:lnTo>
                    <a:pt x="216" y="4770"/>
                  </a:lnTo>
                  <a:cubicBezTo>
                    <a:pt x="52" y="4882"/>
                    <a:pt x="1" y="8700"/>
                    <a:pt x="202" y="8706"/>
                  </a:cubicBezTo>
                  <a:lnTo>
                    <a:pt x="13893" y="9278"/>
                  </a:lnTo>
                  <a:cubicBezTo>
                    <a:pt x="13897" y="9278"/>
                    <a:pt x="13900" y="9278"/>
                    <a:pt x="13904" y="9278"/>
                  </a:cubicBezTo>
                  <a:cubicBezTo>
                    <a:pt x="13955" y="9278"/>
                    <a:pt x="14004" y="9258"/>
                    <a:pt x="14042" y="9223"/>
                  </a:cubicBezTo>
                  <a:lnTo>
                    <a:pt x="18503" y="5083"/>
                  </a:lnTo>
                  <a:lnTo>
                    <a:pt x="18455" y="0"/>
                  </a:lnTo>
                  <a:close/>
                </a:path>
              </a:pathLst>
            </a:custGeom>
            <a:solidFill>
              <a:srgbClr val="F5F5F5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20;p31"/>
            <p:cNvSpPr/>
            <p:nvPr/>
          </p:nvSpPr>
          <p:spPr>
            <a:xfrm>
              <a:off x="7800460" y="4180722"/>
              <a:ext cx="1343536" cy="526070"/>
            </a:xfrm>
            <a:custGeom>
              <a:avLst/>
              <a:gdLst/>
              <a:ahLst/>
              <a:cxnLst/>
              <a:rect l="l" t="t" r="r" b="b"/>
              <a:pathLst>
                <a:path w="18452" h="7225" extrusionOk="0">
                  <a:moveTo>
                    <a:pt x="9284" y="0"/>
                  </a:moveTo>
                  <a:cubicBezTo>
                    <a:pt x="9242" y="0"/>
                    <a:pt x="9203" y="14"/>
                    <a:pt x="9169" y="39"/>
                  </a:cubicBezTo>
                  <a:lnTo>
                    <a:pt x="164" y="6275"/>
                  </a:lnTo>
                  <a:cubicBezTo>
                    <a:pt x="0" y="6387"/>
                    <a:pt x="75" y="6645"/>
                    <a:pt x="275" y="6653"/>
                  </a:cubicBezTo>
                  <a:lnTo>
                    <a:pt x="13967" y="7224"/>
                  </a:lnTo>
                  <a:cubicBezTo>
                    <a:pt x="14021" y="7224"/>
                    <a:pt x="14075" y="7207"/>
                    <a:pt x="14116" y="7166"/>
                  </a:cubicBezTo>
                  <a:lnTo>
                    <a:pt x="18451" y="3145"/>
                  </a:lnTo>
                  <a:lnTo>
                    <a:pt x="18451" y="494"/>
                  </a:lnTo>
                  <a:lnTo>
                    <a:pt x="9298" y="1"/>
                  </a:lnTo>
                  <a:cubicBezTo>
                    <a:pt x="9294" y="1"/>
                    <a:pt x="9289" y="0"/>
                    <a:pt x="92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1;p31"/>
            <p:cNvSpPr/>
            <p:nvPr/>
          </p:nvSpPr>
          <p:spPr>
            <a:xfrm>
              <a:off x="8817365" y="4409645"/>
              <a:ext cx="326637" cy="552283"/>
            </a:xfrm>
            <a:custGeom>
              <a:avLst/>
              <a:gdLst/>
              <a:ahLst/>
              <a:cxnLst/>
              <a:rect l="l" t="t" r="r" b="b"/>
              <a:pathLst>
                <a:path w="4486" h="7585" extrusionOk="0">
                  <a:moveTo>
                    <a:pt x="4485" y="1"/>
                  </a:moveTo>
                  <a:lnTo>
                    <a:pt x="1" y="4080"/>
                  </a:lnTo>
                  <a:lnTo>
                    <a:pt x="24" y="7584"/>
                  </a:lnTo>
                  <a:lnTo>
                    <a:pt x="4485" y="3444"/>
                  </a:lnTo>
                  <a:lnTo>
                    <a:pt x="4485" y="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2;p31"/>
            <p:cNvSpPr/>
            <p:nvPr/>
          </p:nvSpPr>
          <p:spPr>
            <a:xfrm>
              <a:off x="7855215" y="4733444"/>
              <a:ext cx="870328" cy="41722"/>
            </a:xfrm>
            <a:custGeom>
              <a:avLst/>
              <a:gdLst/>
              <a:ahLst/>
              <a:cxnLst/>
              <a:rect l="l" t="t" r="r" b="b"/>
              <a:pathLst>
                <a:path w="11953" h="573" extrusionOk="0">
                  <a:moveTo>
                    <a:pt x="75" y="1"/>
                  </a:moveTo>
                  <a:cubicBezTo>
                    <a:pt x="38" y="4"/>
                    <a:pt x="4" y="31"/>
                    <a:pt x="4" y="68"/>
                  </a:cubicBezTo>
                  <a:cubicBezTo>
                    <a:pt x="0" y="106"/>
                    <a:pt x="31" y="140"/>
                    <a:pt x="71" y="140"/>
                  </a:cubicBezTo>
                  <a:lnTo>
                    <a:pt x="11881" y="572"/>
                  </a:lnTo>
                  <a:cubicBezTo>
                    <a:pt x="11919" y="572"/>
                    <a:pt x="11952" y="541"/>
                    <a:pt x="11952" y="504"/>
                  </a:cubicBezTo>
                  <a:cubicBezTo>
                    <a:pt x="11952" y="463"/>
                    <a:pt x="11925" y="433"/>
                    <a:pt x="11884" y="429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3;p31"/>
            <p:cNvSpPr/>
            <p:nvPr/>
          </p:nvSpPr>
          <p:spPr>
            <a:xfrm>
              <a:off x="7838614" y="4833489"/>
              <a:ext cx="470223" cy="31309"/>
            </a:xfrm>
            <a:custGeom>
              <a:avLst/>
              <a:gdLst/>
              <a:ahLst/>
              <a:cxnLst/>
              <a:rect l="l" t="t" r="r" b="b"/>
              <a:pathLst>
                <a:path w="6458" h="430" extrusionOk="0">
                  <a:moveTo>
                    <a:pt x="65" y="0"/>
                  </a:moveTo>
                  <a:cubicBezTo>
                    <a:pt x="29" y="0"/>
                    <a:pt x="3" y="31"/>
                    <a:pt x="0" y="65"/>
                  </a:cubicBezTo>
                  <a:cubicBezTo>
                    <a:pt x="0" y="106"/>
                    <a:pt x="27" y="137"/>
                    <a:pt x="68" y="141"/>
                  </a:cubicBezTo>
                  <a:lnTo>
                    <a:pt x="6383" y="430"/>
                  </a:lnTo>
                  <a:lnTo>
                    <a:pt x="6386" y="430"/>
                  </a:lnTo>
                  <a:cubicBezTo>
                    <a:pt x="6423" y="430"/>
                    <a:pt x="6454" y="399"/>
                    <a:pt x="6458" y="362"/>
                  </a:cubicBezTo>
                  <a:cubicBezTo>
                    <a:pt x="6458" y="324"/>
                    <a:pt x="6427" y="290"/>
                    <a:pt x="6390" y="290"/>
                  </a:cubicBezTo>
                  <a:lnTo>
                    <a:pt x="75" y="1"/>
                  </a:lnTo>
                  <a:cubicBezTo>
                    <a:pt x="71" y="0"/>
                    <a:pt x="68" y="0"/>
                    <a:pt x="65" y="0"/>
                  </a:cubicBez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4;p31"/>
            <p:cNvSpPr/>
            <p:nvPr/>
          </p:nvSpPr>
          <p:spPr>
            <a:xfrm>
              <a:off x="8422209" y="4867929"/>
              <a:ext cx="277124" cy="18713"/>
            </a:xfrm>
            <a:custGeom>
              <a:avLst/>
              <a:gdLst/>
              <a:ahLst/>
              <a:cxnLst/>
              <a:rect l="l" t="t" r="r" b="b"/>
              <a:pathLst>
                <a:path w="3806" h="257" extrusionOk="0">
                  <a:moveTo>
                    <a:pt x="73" y="1"/>
                  </a:moveTo>
                  <a:cubicBezTo>
                    <a:pt x="38" y="4"/>
                    <a:pt x="1" y="32"/>
                    <a:pt x="1" y="69"/>
                  </a:cubicBezTo>
                  <a:cubicBezTo>
                    <a:pt x="1" y="110"/>
                    <a:pt x="32" y="140"/>
                    <a:pt x="69" y="140"/>
                  </a:cubicBezTo>
                  <a:lnTo>
                    <a:pt x="3730" y="256"/>
                  </a:lnTo>
                  <a:lnTo>
                    <a:pt x="3733" y="256"/>
                  </a:lnTo>
                  <a:cubicBezTo>
                    <a:pt x="3771" y="256"/>
                    <a:pt x="3801" y="225"/>
                    <a:pt x="3805" y="188"/>
                  </a:cubicBezTo>
                  <a:cubicBezTo>
                    <a:pt x="3805" y="147"/>
                    <a:pt x="3774" y="117"/>
                    <a:pt x="3736" y="113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" name="Google Shape;325;p31"/>
            <p:cNvGrpSpPr/>
            <p:nvPr/>
          </p:nvGrpSpPr>
          <p:grpSpPr>
            <a:xfrm>
              <a:off x="-26" y="2942175"/>
              <a:ext cx="1575668" cy="2015021"/>
              <a:chOff x="-25" y="2942175"/>
              <a:chExt cx="1575668" cy="2015021"/>
            </a:xfrm>
          </p:grpSpPr>
          <p:sp>
            <p:nvSpPr>
              <p:cNvPr id="44" name="Google Shape;326;p31"/>
              <p:cNvSpPr/>
              <p:nvPr/>
            </p:nvSpPr>
            <p:spPr>
              <a:xfrm>
                <a:off x="-26" y="2942175"/>
                <a:ext cx="457117" cy="561530"/>
              </a:xfrm>
              <a:custGeom>
                <a:avLst/>
                <a:gdLst/>
                <a:ahLst/>
                <a:cxnLst/>
                <a:rect l="l" t="t" r="r" b="b"/>
                <a:pathLst>
                  <a:path w="6278" h="7712" extrusionOk="0">
                    <a:moveTo>
                      <a:pt x="2056" y="0"/>
                    </a:moveTo>
                    <a:cubicBezTo>
                      <a:pt x="2005" y="0"/>
                      <a:pt x="1952" y="23"/>
                      <a:pt x="1910" y="77"/>
                    </a:cubicBezTo>
                    <a:cubicBezTo>
                      <a:pt x="1379" y="765"/>
                      <a:pt x="1052" y="1493"/>
                      <a:pt x="1287" y="2337"/>
                    </a:cubicBezTo>
                    <a:cubicBezTo>
                      <a:pt x="1143" y="2319"/>
                      <a:pt x="1017" y="2196"/>
                      <a:pt x="773" y="2196"/>
                    </a:cubicBezTo>
                    <a:cubicBezTo>
                      <a:pt x="596" y="2196"/>
                      <a:pt x="355" y="2262"/>
                      <a:pt x="1" y="2483"/>
                    </a:cubicBezTo>
                    <a:lnTo>
                      <a:pt x="1" y="6971"/>
                    </a:lnTo>
                    <a:cubicBezTo>
                      <a:pt x="579" y="7372"/>
                      <a:pt x="1321" y="7651"/>
                      <a:pt x="2195" y="7709"/>
                    </a:cubicBezTo>
                    <a:cubicBezTo>
                      <a:pt x="2226" y="7711"/>
                      <a:pt x="2255" y="7712"/>
                      <a:pt x="2284" y="7712"/>
                    </a:cubicBezTo>
                    <a:cubicBezTo>
                      <a:pt x="2962" y="7712"/>
                      <a:pt x="3266" y="7218"/>
                      <a:pt x="3450" y="7218"/>
                    </a:cubicBezTo>
                    <a:cubicBezTo>
                      <a:pt x="3460" y="7218"/>
                      <a:pt x="3469" y="7219"/>
                      <a:pt x="3478" y="7222"/>
                    </a:cubicBezTo>
                    <a:cubicBezTo>
                      <a:pt x="3713" y="7303"/>
                      <a:pt x="3932" y="7339"/>
                      <a:pt x="4137" y="7339"/>
                    </a:cubicBezTo>
                    <a:cubicBezTo>
                      <a:pt x="5421" y="7339"/>
                      <a:pt x="6109" y="5894"/>
                      <a:pt x="6179" y="4772"/>
                    </a:cubicBezTo>
                    <a:cubicBezTo>
                      <a:pt x="6277" y="3250"/>
                      <a:pt x="5302" y="1406"/>
                      <a:pt x="3629" y="1406"/>
                    </a:cubicBezTo>
                    <a:cubicBezTo>
                      <a:pt x="3092" y="1406"/>
                      <a:pt x="2483" y="1596"/>
                      <a:pt x="1814" y="2048"/>
                    </a:cubicBezTo>
                    <a:cubicBezTo>
                      <a:pt x="1674" y="1442"/>
                      <a:pt x="1899" y="833"/>
                      <a:pt x="2216" y="285"/>
                    </a:cubicBezTo>
                    <a:cubicBezTo>
                      <a:pt x="2298" y="138"/>
                      <a:pt x="2182" y="0"/>
                      <a:pt x="2056" y="0"/>
                    </a:cubicBezTo>
                    <a:close/>
                  </a:path>
                </a:pathLst>
              </a:custGeom>
              <a:solidFill>
                <a:srgbClr val="ABE1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27;p31"/>
              <p:cNvSpPr/>
              <p:nvPr/>
            </p:nvSpPr>
            <p:spPr>
              <a:xfrm>
                <a:off x="306226" y="3131998"/>
                <a:ext cx="90215" cy="139363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4" extrusionOk="0">
                    <a:moveTo>
                      <a:pt x="335" y="0"/>
                    </a:moveTo>
                    <a:cubicBezTo>
                      <a:pt x="148" y="0"/>
                      <a:pt x="1" y="222"/>
                      <a:pt x="48" y="400"/>
                    </a:cubicBezTo>
                    <a:cubicBezTo>
                      <a:pt x="126" y="703"/>
                      <a:pt x="153" y="958"/>
                      <a:pt x="157" y="1271"/>
                    </a:cubicBezTo>
                    <a:cubicBezTo>
                      <a:pt x="162" y="1563"/>
                      <a:pt x="335" y="1914"/>
                      <a:pt x="623" y="1914"/>
                    </a:cubicBezTo>
                    <a:cubicBezTo>
                      <a:pt x="694" y="1914"/>
                      <a:pt x="773" y="1892"/>
                      <a:pt x="857" y="1843"/>
                    </a:cubicBezTo>
                    <a:cubicBezTo>
                      <a:pt x="1204" y="1639"/>
                      <a:pt x="1238" y="1138"/>
                      <a:pt x="1126" y="798"/>
                    </a:cubicBezTo>
                    <a:cubicBezTo>
                      <a:pt x="1003" y="427"/>
                      <a:pt x="786" y="162"/>
                      <a:pt x="428" y="19"/>
                    </a:cubicBezTo>
                    <a:cubicBezTo>
                      <a:pt x="397" y="6"/>
                      <a:pt x="365" y="0"/>
                      <a:pt x="335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28;p31"/>
              <p:cNvSpPr/>
              <p:nvPr/>
            </p:nvSpPr>
            <p:spPr>
              <a:xfrm>
                <a:off x="282124" y="3292114"/>
                <a:ext cx="91016" cy="70701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71" extrusionOk="0">
                    <a:moveTo>
                      <a:pt x="624" y="1"/>
                    </a:moveTo>
                    <a:cubicBezTo>
                      <a:pt x="1" y="1"/>
                      <a:pt x="1" y="971"/>
                      <a:pt x="624" y="971"/>
                    </a:cubicBezTo>
                    <a:cubicBezTo>
                      <a:pt x="1249" y="971"/>
                      <a:pt x="1249" y="1"/>
                      <a:pt x="624" y="1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29;p31"/>
              <p:cNvSpPr/>
              <p:nvPr/>
            </p:nvSpPr>
            <p:spPr>
              <a:xfrm>
                <a:off x="55968" y="3265027"/>
                <a:ext cx="155892" cy="1576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165" extrusionOk="0">
                    <a:moveTo>
                      <a:pt x="108" y="0"/>
                    </a:moveTo>
                    <a:cubicBezTo>
                      <a:pt x="91" y="0"/>
                      <a:pt x="72" y="11"/>
                      <a:pt x="68" y="32"/>
                    </a:cubicBezTo>
                    <a:cubicBezTo>
                      <a:pt x="1" y="601"/>
                      <a:pt x="266" y="1087"/>
                      <a:pt x="671" y="1465"/>
                    </a:cubicBezTo>
                    <a:cubicBezTo>
                      <a:pt x="1000" y="1778"/>
                      <a:pt x="1502" y="2165"/>
                      <a:pt x="1981" y="2165"/>
                    </a:cubicBezTo>
                    <a:cubicBezTo>
                      <a:pt x="2013" y="2165"/>
                      <a:pt x="2045" y="2163"/>
                      <a:pt x="2076" y="2159"/>
                    </a:cubicBezTo>
                    <a:cubicBezTo>
                      <a:pt x="2124" y="2152"/>
                      <a:pt x="2141" y="2084"/>
                      <a:pt x="2086" y="2067"/>
                    </a:cubicBezTo>
                    <a:cubicBezTo>
                      <a:pt x="1195" y="1778"/>
                      <a:pt x="59" y="1125"/>
                      <a:pt x="137" y="32"/>
                    </a:cubicBezTo>
                    <a:cubicBezTo>
                      <a:pt x="139" y="11"/>
                      <a:pt x="124" y="0"/>
                      <a:pt x="108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30;p31"/>
              <p:cNvSpPr/>
              <p:nvPr/>
            </p:nvSpPr>
            <p:spPr>
              <a:xfrm>
                <a:off x="240330" y="3416842"/>
                <a:ext cx="31455" cy="10558"/>
              </a:xfrm>
              <a:custGeom>
                <a:avLst/>
                <a:gdLst/>
                <a:ahLst/>
                <a:cxnLst/>
                <a:rect l="l" t="t" r="r" b="b"/>
                <a:pathLst>
                  <a:path w="432" h="145" extrusionOk="0">
                    <a:moveTo>
                      <a:pt x="318" y="0"/>
                    </a:moveTo>
                    <a:cubicBezTo>
                      <a:pt x="293" y="0"/>
                      <a:pt x="267" y="4"/>
                      <a:pt x="242" y="6"/>
                    </a:cubicBezTo>
                    <a:cubicBezTo>
                      <a:pt x="187" y="9"/>
                      <a:pt x="129" y="9"/>
                      <a:pt x="75" y="13"/>
                    </a:cubicBezTo>
                    <a:cubicBezTo>
                      <a:pt x="0" y="16"/>
                      <a:pt x="0" y="128"/>
                      <a:pt x="75" y="132"/>
                    </a:cubicBezTo>
                    <a:cubicBezTo>
                      <a:pt x="129" y="136"/>
                      <a:pt x="187" y="136"/>
                      <a:pt x="242" y="139"/>
                    </a:cubicBezTo>
                    <a:cubicBezTo>
                      <a:pt x="269" y="141"/>
                      <a:pt x="296" y="145"/>
                      <a:pt x="322" y="145"/>
                    </a:cubicBezTo>
                    <a:cubicBezTo>
                      <a:pt x="348" y="145"/>
                      <a:pt x="372" y="141"/>
                      <a:pt x="394" y="125"/>
                    </a:cubicBezTo>
                    <a:cubicBezTo>
                      <a:pt x="432" y="98"/>
                      <a:pt x="432" y="47"/>
                      <a:pt x="394" y="23"/>
                    </a:cubicBezTo>
                    <a:cubicBezTo>
                      <a:pt x="371" y="5"/>
                      <a:pt x="345" y="0"/>
                      <a:pt x="318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31;p31"/>
              <p:cNvSpPr/>
              <p:nvPr/>
            </p:nvSpPr>
            <p:spPr>
              <a:xfrm>
                <a:off x="-26" y="3463442"/>
                <a:ext cx="900836" cy="306249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4206" extrusionOk="0">
                    <a:moveTo>
                      <a:pt x="11398" y="1"/>
                    </a:moveTo>
                    <a:cubicBezTo>
                      <a:pt x="11210" y="1"/>
                      <a:pt x="10989" y="128"/>
                      <a:pt x="10796" y="128"/>
                    </a:cubicBezTo>
                    <a:lnTo>
                      <a:pt x="1" y="128"/>
                    </a:lnTo>
                    <a:lnTo>
                      <a:pt x="1" y="4102"/>
                    </a:lnTo>
                    <a:lnTo>
                      <a:pt x="10796" y="4102"/>
                    </a:lnTo>
                    <a:cubicBezTo>
                      <a:pt x="11017" y="4102"/>
                      <a:pt x="11229" y="4205"/>
                      <a:pt x="11424" y="4205"/>
                    </a:cubicBezTo>
                    <a:cubicBezTo>
                      <a:pt x="11491" y="4205"/>
                      <a:pt x="11556" y="4193"/>
                      <a:pt x="11619" y="4160"/>
                    </a:cubicBezTo>
                    <a:cubicBezTo>
                      <a:pt x="12150" y="3874"/>
                      <a:pt x="12371" y="3064"/>
                      <a:pt x="12371" y="2425"/>
                    </a:cubicBezTo>
                    <a:lnTo>
                      <a:pt x="12371" y="1826"/>
                    </a:lnTo>
                    <a:cubicBezTo>
                      <a:pt x="12371" y="1129"/>
                      <a:pt x="12130" y="278"/>
                      <a:pt x="11517" y="22"/>
                    </a:cubicBezTo>
                    <a:cubicBezTo>
                      <a:pt x="11479" y="7"/>
                      <a:pt x="11439" y="1"/>
                      <a:pt x="11398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32;p31"/>
              <p:cNvSpPr/>
              <p:nvPr/>
            </p:nvSpPr>
            <p:spPr>
              <a:xfrm>
                <a:off x="-26" y="3518853"/>
                <a:ext cx="804214" cy="195720"/>
              </a:xfrm>
              <a:custGeom>
                <a:avLst/>
                <a:gdLst/>
                <a:ahLst/>
                <a:cxnLst/>
                <a:rect l="l" t="t" r="r" b="b"/>
                <a:pathLst>
                  <a:path w="11045" h="2688" extrusionOk="0">
                    <a:moveTo>
                      <a:pt x="1" y="0"/>
                    </a:moveTo>
                    <a:lnTo>
                      <a:pt x="1" y="2688"/>
                    </a:lnTo>
                    <a:lnTo>
                      <a:pt x="11044" y="2688"/>
                    </a:lnTo>
                    <a:lnTo>
                      <a:pt x="11044" y="0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33;p31"/>
              <p:cNvSpPr/>
              <p:nvPr/>
            </p:nvSpPr>
            <p:spPr>
              <a:xfrm>
                <a:off x="781111" y="3510844"/>
                <a:ext cx="75361" cy="21341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931" extrusionOk="0">
                    <a:moveTo>
                      <a:pt x="494" y="1"/>
                    </a:moveTo>
                    <a:cubicBezTo>
                      <a:pt x="340" y="1"/>
                      <a:pt x="65" y="8"/>
                      <a:pt x="0" y="110"/>
                    </a:cubicBezTo>
                    <a:cubicBezTo>
                      <a:pt x="1" y="110"/>
                      <a:pt x="2" y="110"/>
                      <a:pt x="3" y="110"/>
                    </a:cubicBezTo>
                    <a:cubicBezTo>
                      <a:pt x="392" y="110"/>
                      <a:pt x="455" y="2785"/>
                      <a:pt x="0" y="2798"/>
                    </a:cubicBezTo>
                    <a:cubicBezTo>
                      <a:pt x="38" y="2896"/>
                      <a:pt x="340" y="2931"/>
                      <a:pt x="494" y="2931"/>
                    </a:cubicBezTo>
                    <a:lnTo>
                      <a:pt x="575" y="2931"/>
                    </a:lnTo>
                    <a:cubicBezTo>
                      <a:pt x="728" y="2931"/>
                      <a:pt x="803" y="2856"/>
                      <a:pt x="888" y="2686"/>
                    </a:cubicBezTo>
                    <a:cubicBezTo>
                      <a:pt x="997" y="2461"/>
                      <a:pt x="1034" y="501"/>
                      <a:pt x="891" y="287"/>
                    </a:cubicBezTo>
                    <a:cubicBezTo>
                      <a:pt x="814" y="59"/>
                      <a:pt x="728" y="1"/>
                      <a:pt x="5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34;p31"/>
              <p:cNvSpPr/>
              <p:nvPr/>
            </p:nvSpPr>
            <p:spPr>
              <a:xfrm>
                <a:off x="-26" y="3560939"/>
                <a:ext cx="729654" cy="6480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89" extrusionOk="0">
                    <a:moveTo>
                      <a:pt x="1" y="0"/>
                    </a:moveTo>
                    <a:lnTo>
                      <a:pt x="1" y="89"/>
                    </a:lnTo>
                    <a:lnTo>
                      <a:pt x="10020" y="89"/>
                    </a:lnTo>
                    <a:lnTo>
                      <a:pt x="10020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35;p31"/>
              <p:cNvSpPr/>
              <p:nvPr/>
            </p:nvSpPr>
            <p:spPr>
              <a:xfrm>
                <a:off x="-26" y="3639213"/>
                <a:ext cx="729654" cy="6772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93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10020" y="92"/>
                    </a:lnTo>
                    <a:lnTo>
                      <a:pt x="10020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36;p31"/>
              <p:cNvSpPr/>
              <p:nvPr/>
            </p:nvSpPr>
            <p:spPr>
              <a:xfrm>
                <a:off x="254383" y="3604481"/>
                <a:ext cx="126985" cy="6844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94" extrusionOk="0">
                    <a:moveTo>
                      <a:pt x="1" y="1"/>
                    </a:moveTo>
                    <a:lnTo>
                      <a:pt x="1" y="93"/>
                    </a:lnTo>
                    <a:lnTo>
                      <a:pt x="1743" y="93"/>
                    </a:lnTo>
                    <a:lnTo>
                      <a:pt x="1743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37;p31"/>
              <p:cNvSpPr/>
              <p:nvPr/>
            </p:nvSpPr>
            <p:spPr>
              <a:xfrm>
                <a:off x="-26" y="3674163"/>
                <a:ext cx="522794" cy="6772"/>
              </a:xfrm>
              <a:custGeom>
                <a:avLst/>
                <a:gdLst/>
                <a:ahLst/>
                <a:cxnLst/>
                <a:rect l="l" t="t" r="r" b="b"/>
                <a:pathLst>
                  <a:path w="7180" h="93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7180" y="92"/>
                    </a:lnTo>
                    <a:lnTo>
                      <a:pt x="7180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38;p31"/>
              <p:cNvSpPr/>
              <p:nvPr/>
            </p:nvSpPr>
            <p:spPr>
              <a:xfrm>
                <a:off x="-26" y="3745301"/>
                <a:ext cx="841348" cy="290231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3986" extrusionOk="0">
                    <a:moveTo>
                      <a:pt x="10649" y="0"/>
                    </a:moveTo>
                    <a:cubicBezTo>
                      <a:pt x="10473" y="0"/>
                      <a:pt x="10264" y="122"/>
                      <a:pt x="10085" y="122"/>
                    </a:cubicBezTo>
                    <a:lnTo>
                      <a:pt x="1" y="122"/>
                    </a:lnTo>
                    <a:lnTo>
                      <a:pt x="1" y="3888"/>
                    </a:lnTo>
                    <a:lnTo>
                      <a:pt x="10085" y="3888"/>
                    </a:lnTo>
                    <a:cubicBezTo>
                      <a:pt x="10290" y="3888"/>
                      <a:pt x="10489" y="3986"/>
                      <a:pt x="10672" y="3986"/>
                    </a:cubicBezTo>
                    <a:cubicBezTo>
                      <a:pt x="10735" y="3986"/>
                      <a:pt x="10796" y="3974"/>
                      <a:pt x="10854" y="3943"/>
                    </a:cubicBezTo>
                    <a:cubicBezTo>
                      <a:pt x="11351" y="3674"/>
                      <a:pt x="11555" y="2905"/>
                      <a:pt x="11555" y="2300"/>
                    </a:cubicBezTo>
                    <a:lnTo>
                      <a:pt x="11555" y="1732"/>
                    </a:lnTo>
                    <a:cubicBezTo>
                      <a:pt x="11555" y="1068"/>
                      <a:pt x="11330" y="265"/>
                      <a:pt x="10759" y="20"/>
                    </a:cubicBezTo>
                    <a:cubicBezTo>
                      <a:pt x="10724" y="6"/>
                      <a:pt x="10687" y="0"/>
                      <a:pt x="10649" y="0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39;p31"/>
              <p:cNvSpPr/>
              <p:nvPr/>
            </p:nvSpPr>
            <p:spPr>
              <a:xfrm>
                <a:off x="-26" y="3797726"/>
                <a:ext cx="751207" cy="185672"/>
              </a:xfrm>
              <a:custGeom>
                <a:avLst/>
                <a:gdLst/>
                <a:ahLst/>
                <a:cxnLst/>
                <a:rect l="l" t="t" r="r" b="b"/>
                <a:pathLst>
                  <a:path w="10317" h="2550" extrusionOk="0">
                    <a:moveTo>
                      <a:pt x="1" y="1"/>
                    </a:moveTo>
                    <a:lnTo>
                      <a:pt x="1" y="2549"/>
                    </a:lnTo>
                    <a:lnTo>
                      <a:pt x="10317" y="2549"/>
                    </a:lnTo>
                    <a:lnTo>
                      <a:pt x="10317" y="1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40;p31"/>
              <p:cNvSpPr/>
              <p:nvPr/>
            </p:nvSpPr>
            <p:spPr>
              <a:xfrm>
                <a:off x="729560" y="3790299"/>
                <a:ext cx="70410" cy="202200"/>
              </a:xfrm>
              <a:custGeom>
                <a:avLst/>
                <a:gdLst/>
                <a:ahLst/>
                <a:cxnLst/>
                <a:rect l="l" t="t" r="r" b="b"/>
                <a:pathLst>
                  <a:path w="967" h="2777" extrusionOk="0">
                    <a:moveTo>
                      <a:pt x="463" y="1"/>
                    </a:moveTo>
                    <a:cubicBezTo>
                      <a:pt x="321" y="1"/>
                      <a:pt x="62" y="8"/>
                      <a:pt x="0" y="103"/>
                    </a:cubicBezTo>
                    <a:cubicBezTo>
                      <a:pt x="1" y="103"/>
                      <a:pt x="2" y="103"/>
                      <a:pt x="3" y="103"/>
                    </a:cubicBezTo>
                    <a:cubicBezTo>
                      <a:pt x="368" y="103"/>
                      <a:pt x="425" y="2637"/>
                      <a:pt x="0" y="2651"/>
                    </a:cubicBezTo>
                    <a:cubicBezTo>
                      <a:pt x="38" y="2743"/>
                      <a:pt x="321" y="2777"/>
                      <a:pt x="463" y="2777"/>
                    </a:cubicBezTo>
                    <a:lnTo>
                      <a:pt x="538" y="2777"/>
                    </a:lnTo>
                    <a:cubicBezTo>
                      <a:pt x="681" y="2777"/>
                      <a:pt x="752" y="2706"/>
                      <a:pt x="831" y="2543"/>
                    </a:cubicBezTo>
                    <a:cubicBezTo>
                      <a:pt x="933" y="2331"/>
                      <a:pt x="966" y="473"/>
                      <a:pt x="834" y="273"/>
                    </a:cubicBezTo>
                    <a:cubicBezTo>
                      <a:pt x="759" y="55"/>
                      <a:pt x="681" y="1"/>
                      <a:pt x="5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41;p31"/>
              <p:cNvSpPr/>
              <p:nvPr/>
            </p:nvSpPr>
            <p:spPr>
              <a:xfrm>
                <a:off x="-26" y="3837628"/>
                <a:ext cx="681598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86" extrusionOk="0">
                    <a:moveTo>
                      <a:pt x="1" y="1"/>
                    </a:moveTo>
                    <a:lnTo>
                      <a:pt x="1" y="86"/>
                    </a:lnTo>
                    <a:lnTo>
                      <a:pt x="9361" y="86"/>
                    </a:lnTo>
                    <a:lnTo>
                      <a:pt x="9361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42;p31"/>
              <p:cNvSpPr/>
              <p:nvPr/>
            </p:nvSpPr>
            <p:spPr>
              <a:xfrm>
                <a:off x="-26" y="3911969"/>
                <a:ext cx="681598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86" extrusionOk="0">
                    <a:moveTo>
                      <a:pt x="1" y="0"/>
                    </a:moveTo>
                    <a:lnTo>
                      <a:pt x="1" y="85"/>
                    </a:lnTo>
                    <a:lnTo>
                      <a:pt x="9361" y="85"/>
                    </a:lnTo>
                    <a:lnTo>
                      <a:pt x="9361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43;p31"/>
              <p:cNvSpPr/>
              <p:nvPr/>
            </p:nvSpPr>
            <p:spPr>
              <a:xfrm>
                <a:off x="237563" y="3879276"/>
                <a:ext cx="118539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86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1627" y="85"/>
                    </a:lnTo>
                    <a:lnTo>
                      <a:pt x="1627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44;p31"/>
              <p:cNvSpPr/>
              <p:nvPr/>
            </p:nvSpPr>
            <p:spPr>
              <a:xfrm>
                <a:off x="-26" y="3945099"/>
                <a:ext cx="488353" cy="6335"/>
              </a:xfrm>
              <a:custGeom>
                <a:avLst/>
                <a:gdLst/>
                <a:ahLst/>
                <a:cxnLst/>
                <a:rect l="l" t="t" r="r" b="b"/>
                <a:pathLst>
                  <a:path w="6707" h="87" extrusionOk="0">
                    <a:moveTo>
                      <a:pt x="1" y="1"/>
                    </a:moveTo>
                    <a:lnTo>
                      <a:pt x="1" y="87"/>
                    </a:lnTo>
                    <a:lnTo>
                      <a:pt x="6707" y="87"/>
                    </a:lnTo>
                    <a:lnTo>
                      <a:pt x="6707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45;p31"/>
              <p:cNvSpPr/>
              <p:nvPr/>
            </p:nvSpPr>
            <p:spPr>
              <a:xfrm>
                <a:off x="-26" y="4011577"/>
                <a:ext cx="1039034" cy="358456"/>
              </a:xfrm>
              <a:custGeom>
                <a:avLst/>
                <a:gdLst/>
                <a:ahLst/>
                <a:cxnLst/>
                <a:rect l="l" t="t" r="r" b="b"/>
                <a:pathLst>
                  <a:path w="14270" h="4923" extrusionOk="0">
                    <a:moveTo>
                      <a:pt x="13145" y="1"/>
                    </a:moveTo>
                    <a:cubicBezTo>
                      <a:pt x="12929" y="1"/>
                      <a:pt x="12672" y="154"/>
                      <a:pt x="12450" y="154"/>
                    </a:cubicBezTo>
                    <a:lnTo>
                      <a:pt x="1" y="154"/>
                    </a:lnTo>
                    <a:lnTo>
                      <a:pt x="1" y="4801"/>
                    </a:lnTo>
                    <a:lnTo>
                      <a:pt x="12450" y="4801"/>
                    </a:lnTo>
                    <a:cubicBezTo>
                      <a:pt x="12703" y="4801"/>
                      <a:pt x="12950" y="4923"/>
                      <a:pt x="13175" y="4923"/>
                    </a:cubicBezTo>
                    <a:cubicBezTo>
                      <a:pt x="13253" y="4923"/>
                      <a:pt x="13328" y="4908"/>
                      <a:pt x="13399" y="4869"/>
                    </a:cubicBezTo>
                    <a:cubicBezTo>
                      <a:pt x="14015" y="4535"/>
                      <a:pt x="14270" y="3586"/>
                      <a:pt x="14270" y="2838"/>
                    </a:cubicBezTo>
                    <a:lnTo>
                      <a:pt x="14270" y="2140"/>
                    </a:lnTo>
                    <a:cubicBezTo>
                      <a:pt x="14270" y="1320"/>
                      <a:pt x="13991" y="327"/>
                      <a:pt x="13283" y="27"/>
                    </a:cubicBezTo>
                    <a:cubicBezTo>
                      <a:pt x="13240" y="8"/>
                      <a:pt x="13194" y="1"/>
                      <a:pt x="13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46;p31"/>
              <p:cNvSpPr/>
              <p:nvPr/>
            </p:nvSpPr>
            <p:spPr>
              <a:xfrm>
                <a:off x="-26" y="4076454"/>
                <a:ext cx="927558" cy="228995"/>
              </a:xfrm>
              <a:custGeom>
                <a:avLst/>
                <a:gdLst/>
                <a:ahLst/>
                <a:cxnLst/>
                <a:rect l="l" t="t" r="r" b="b"/>
                <a:pathLst>
                  <a:path w="12739" h="3145" extrusionOk="0">
                    <a:moveTo>
                      <a:pt x="1" y="1"/>
                    </a:moveTo>
                    <a:lnTo>
                      <a:pt x="1" y="3144"/>
                    </a:lnTo>
                    <a:lnTo>
                      <a:pt x="12739" y="3144"/>
                    </a:lnTo>
                    <a:lnTo>
                      <a:pt x="12739" y="1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47;p31"/>
              <p:cNvSpPr/>
              <p:nvPr/>
            </p:nvSpPr>
            <p:spPr>
              <a:xfrm>
                <a:off x="900743" y="4067279"/>
                <a:ext cx="87011" cy="249528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3427" extrusionOk="0">
                    <a:moveTo>
                      <a:pt x="572" y="1"/>
                    </a:moveTo>
                    <a:cubicBezTo>
                      <a:pt x="395" y="1"/>
                      <a:pt x="79" y="8"/>
                      <a:pt x="0" y="127"/>
                    </a:cubicBezTo>
                    <a:cubicBezTo>
                      <a:pt x="1" y="127"/>
                      <a:pt x="2" y="127"/>
                      <a:pt x="3" y="127"/>
                    </a:cubicBezTo>
                    <a:cubicBezTo>
                      <a:pt x="453" y="127"/>
                      <a:pt x="527" y="3253"/>
                      <a:pt x="0" y="3270"/>
                    </a:cubicBezTo>
                    <a:cubicBezTo>
                      <a:pt x="44" y="3386"/>
                      <a:pt x="395" y="3426"/>
                      <a:pt x="572" y="3426"/>
                    </a:cubicBezTo>
                    <a:lnTo>
                      <a:pt x="664" y="3426"/>
                    </a:lnTo>
                    <a:cubicBezTo>
                      <a:pt x="841" y="3426"/>
                      <a:pt x="930" y="3342"/>
                      <a:pt x="1024" y="3137"/>
                    </a:cubicBezTo>
                    <a:cubicBezTo>
                      <a:pt x="1151" y="2875"/>
                      <a:pt x="1195" y="586"/>
                      <a:pt x="1028" y="334"/>
                    </a:cubicBezTo>
                    <a:cubicBezTo>
                      <a:pt x="939" y="69"/>
                      <a:pt x="841" y="1"/>
                      <a:pt x="664" y="1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48;p31"/>
              <p:cNvSpPr/>
              <p:nvPr/>
            </p:nvSpPr>
            <p:spPr>
              <a:xfrm>
                <a:off x="-26" y="4125748"/>
                <a:ext cx="841348" cy="7718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106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11555" y="106"/>
                    </a:lnTo>
                    <a:lnTo>
                      <a:pt x="11555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49;p31"/>
              <p:cNvSpPr/>
              <p:nvPr/>
            </p:nvSpPr>
            <p:spPr>
              <a:xfrm>
                <a:off x="-26" y="4217419"/>
                <a:ext cx="841348" cy="7791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107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11555" y="106"/>
                    </a:lnTo>
                    <a:lnTo>
                      <a:pt x="11555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50;p31"/>
              <p:cNvSpPr/>
              <p:nvPr/>
            </p:nvSpPr>
            <p:spPr>
              <a:xfrm>
                <a:off x="293338" y="4176790"/>
                <a:ext cx="146208" cy="7718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06" extrusionOk="0">
                    <a:moveTo>
                      <a:pt x="0" y="0"/>
                    </a:moveTo>
                    <a:lnTo>
                      <a:pt x="0" y="106"/>
                    </a:lnTo>
                    <a:lnTo>
                      <a:pt x="2007" y="106"/>
                    </a:lnTo>
                    <a:lnTo>
                      <a:pt x="2007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51;p31"/>
              <p:cNvSpPr/>
              <p:nvPr/>
            </p:nvSpPr>
            <p:spPr>
              <a:xfrm>
                <a:off x="-26" y="4258267"/>
                <a:ext cx="602815" cy="7791"/>
              </a:xfrm>
              <a:custGeom>
                <a:avLst/>
                <a:gdLst/>
                <a:ahLst/>
                <a:cxnLst/>
                <a:rect l="l" t="t" r="r" b="b"/>
                <a:pathLst>
                  <a:path w="8279" h="107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8279" y="106"/>
                    </a:lnTo>
                    <a:lnTo>
                      <a:pt x="8279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52;p31"/>
              <p:cNvSpPr/>
              <p:nvPr/>
            </p:nvSpPr>
            <p:spPr>
              <a:xfrm>
                <a:off x="382752" y="3906072"/>
                <a:ext cx="475174" cy="716402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9839" extrusionOk="0">
                    <a:moveTo>
                      <a:pt x="2848" y="1"/>
                    </a:moveTo>
                    <a:cubicBezTo>
                      <a:pt x="2428" y="1"/>
                      <a:pt x="2031" y="330"/>
                      <a:pt x="1855" y="725"/>
                    </a:cubicBezTo>
                    <a:cubicBezTo>
                      <a:pt x="1657" y="1174"/>
                      <a:pt x="1674" y="1684"/>
                      <a:pt x="1695" y="2177"/>
                    </a:cubicBezTo>
                    <a:cubicBezTo>
                      <a:pt x="1708" y="2422"/>
                      <a:pt x="1719" y="2667"/>
                      <a:pt x="1728" y="2912"/>
                    </a:cubicBezTo>
                    <a:cubicBezTo>
                      <a:pt x="1732" y="2991"/>
                      <a:pt x="1736" y="3072"/>
                      <a:pt x="1698" y="3143"/>
                    </a:cubicBezTo>
                    <a:cubicBezTo>
                      <a:pt x="1649" y="3242"/>
                      <a:pt x="1549" y="3282"/>
                      <a:pt x="1439" y="3282"/>
                    </a:cubicBezTo>
                    <a:cubicBezTo>
                      <a:pt x="1329" y="3282"/>
                      <a:pt x="1208" y="3242"/>
                      <a:pt x="1116" y="3181"/>
                    </a:cubicBezTo>
                    <a:cubicBezTo>
                      <a:pt x="932" y="3058"/>
                      <a:pt x="762" y="2878"/>
                      <a:pt x="541" y="2875"/>
                    </a:cubicBezTo>
                    <a:cubicBezTo>
                      <a:pt x="537" y="2875"/>
                      <a:pt x="532" y="2875"/>
                      <a:pt x="528" y="2875"/>
                    </a:cubicBezTo>
                    <a:cubicBezTo>
                      <a:pt x="343" y="2875"/>
                      <a:pt x="179" y="3011"/>
                      <a:pt x="95" y="3178"/>
                    </a:cubicBezTo>
                    <a:cubicBezTo>
                      <a:pt x="14" y="3344"/>
                      <a:pt x="0" y="3542"/>
                      <a:pt x="14" y="3732"/>
                    </a:cubicBezTo>
                    <a:cubicBezTo>
                      <a:pt x="79" y="4923"/>
                      <a:pt x="868" y="5930"/>
                      <a:pt x="1365" y="7012"/>
                    </a:cubicBezTo>
                    <a:cubicBezTo>
                      <a:pt x="1412" y="7118"/>
                      <a:pt x="1453" y="7243"/>
                      <a:pt x="1389" y="7339"/>
                    </a:cubicBezTo>
                    <a:cubicBezTo>
                      <a:pt x="1352" y="7393"/>
                      <a:pt x="1297" y="7414"/>
                      <a:pt x="1235" y="7414"/>
                    </a:cubicBezTo>
                    <a:cubicBezTo>
                      <a:pt x="1133" y="7414"/>
                      <a:pt x="1012" y="7356"/>
                      <a:pt x="922" y="7294"/>
                    </a:cubicBezTo>
                    <a:cubicBezTo>
                      <a:pt x="833" y="7232"/>
                      <a:pt x="711" y="7174"/>
                      <a:pt x="607" y="7174"/>
                    </a:cubicBezTo>
                    <a:cubicBezTo>
                      <a:pt x="546" y="7174"/>
                      <a:pt x="491" y="7195"/>
                      <a:pt x="453" y="7247"/>
                    </a:cubicBezTo>
                    <a:cubicBezTo>
                      <a:pt x="409" y="7308"/>
                      <a:pt x="412" y="7390"/>
                      <a:pt x="422" y="7465"/>
                    </a:cubicBezTo>
                    <a:cubicBezTo>
                      <a:pt x="487" y="7927"/>
                      <a:pt x="817" y="8298"/>
                      <a:pt x="1133" y="8641"/>
                    </a:cubicBezTo>
                    <a:cubicBezTo>
                      <a:pt x="1296" y="8818"/>
                      <a:pt x="1460" y="8996"/>
                      <a:pt x="1623" y="9172"/>
                    </a:cubicBezTo>
                    <a:cubicBezTo>
                      <a:pt x="1753" y="9312"/>
                      <a:pt x="1885" y="9451"/>
                      <a:pt x="2055" y="9530"/>
                    </a:cubicBezTo>
                    <a:cubicBezTo>
                      <a:pt x="2164" y="9577"/>
                      <a:pt x="2281" y="9595"/>
                      <a:pt x="2400" y="9596"/>
                    </a:cubicBezTo>
                    <a:lnTo>
                      <a:pt x="2400" y="9596"/>
                    </a:lnTo>
                    <a:lnTo>
                      <a:pt x="1698" y="9666"/>
                    </a:lnTo>
                    <a:cubicBezTo>
                      <a:pt x="1981" y="9703"/>
                      <a:pt x="2259" y="9740"/>
                      <a:pt x="2542" y="9778"/>
                    </a:cubicBezTo>
                    <a:cubicBezTo>
                      <a:pt x="2772" y="9807"/>
                      <a:pt x="3002" y="9838"/>
                      <a:pt x="3230" y="9838"/>
                    </a:cubicBezTo>
                    <a:cubicBezTo>
                      <a:pt x="3320" y="9838"/>
                      <a:pt x="3409" y="9834"/>
                      <a:pt x="3498" y="9822"/>
                    </a:cubicBezTo>
                    <a:cubicBezTo>
                      <a:pt x="3998" y="9764"/>
                      <a:pt x="4451" y="9509"/>
                      <a:pt x="4886" y="9264"/>
                    </a:cubicBezTo>
                    <a:cubicBezTo>
                      <a:pt x="5151" y="9115"/>
                      <a:pt x="5448" y="8907"/>
                      <a:pt x="5440" y="8605"/>
                    </a:cubicBezTo>
                    <a:cubicBezTo>
                      <a:pt x="5438" y="8383"/>
                      <a:pt x="5223" y="8195"/>
                      <a:pt x="5004" y="8195"/>
                    </a:cubicBezTo>
                    <a:cubicBezTo>
                      <a:pt x="4970" y="8195"/>
                      <a:pt x="4936" y="8200"/>
                      <a:pt x="4903" y="8209"/>
                    </a:cubicBezTo>
                    <a:cubicBezTo>
                      <a:pt x="4815" y="8236"/>
                      <a:pt x="4720" y="8290"/>
                      <a:pt x="4634" y="8290"/>
                    </a:cubicBezTo>
                    <a:cubicBezTo>
                      <a:pt x="4600" y="8290"/>
                      <a:pt x="4568" y="8282"/>
                      <a:pt x="4539" y="8261"/>
                    </a:cubicBezTo>
                    <a:cubicBezTo>
                      <a:pt x="4556" y="8151"/>
                      <a:pt x="4634" y="8066"/>
                      <a:pt x="4709" y="7988"/>
                    </a:cubicBezTo>
                    <a:cubicBezTo>
                      <a:pt x="5022" y="7655"/>
                      <a:pt x="5338" y="7322"/>
                      <a:pt x="5655" y="6988"/>
                    </a:cubicBezTo>
                    <a:cubicBezTo>
                      <a:pt x="5880" y="6750"/>
                      <a:pt x="6107" y="6508"/>
                      <a:pt x="6271" y="6223"/>
                    </a:cubicBezTo>
                    <a:cubicBezTo>
                      <a:pt x="6434" y="5937"/>
                      <a:pt x="6526" y="5600"/>
                      <a:pt x="6461" y="5280"/>
                    </a:cubicBezTo>
                    <a:cubicBezTo>
                      <a:pt x="6387" y="4919"/>
                      <a:pt x="6107" y="4613"/>
                      <a:pt x="5760" y="4487"/>
                    </a:cubicBezTo>
                    <a:cubicBezTo>
                      <a:pt x="5636" y="4442"/>
                      <a:pt x="5505" y="4421"/>
                      <a:pt x="5374" y="4421"/>
                    </a:cubicBezTo>
                    <a:cubicBezTo>
                      <a:pt x="5138" y="4421"/>
                      <a:pt x="4901" y="4490"/>
                      <a:pt x="4702" y="4616"/>
                    </a:cubicBezTo>
                    <a:cubicBezTo>
                      <a:pt x="4610" y="4676"/>
                      <a:pt x="4499" y="4747"/>
                      <a:pt x="4400" y="4747"/>
                    </a:cubicBezTo>
                    <a:cubicBezTo>
                      <a:pt x="4364" y="4747"/>
                      <a:pt x="4329" y="4738"/>
                      <a:pt x="4297" y="4715"/>
                    </a:cubicBezTo>
                    <a:cubicBezTo>
                      <a:pt x="4219" y="4661"/>
                      <a:pt x="4206" y="4555"/>
                      <a:pt x="4198" y="4464"/>
                    </a:cubicBezTo>
                    <a:cubicBezTo>
                      <a:pt x="4107" y="3225"/>
                      <a:pt x="4341" y="1915"/>
                      <a:pt x="3818" y="789"/>
                    </a:cubicBezTo>
                    <a:cubicBezTo>
                      <a:pt x="3655" y="442"/>
                      <a:pt x="3392" y="105"/>
                      <a:pt x="3022" y="20"/>
                    </a:cubicBezTo>
                    <a:cubicBezTo>
                      <a:pt x="2964" y="7"/>
                      <a:pt x="2906" y="1"/>
                      <a:pt x="2848" y="1"/>
                    </a:cubicBezTo>
                    <a:close/>
                  </a:path>
                </a:pathLst>
              </a:custGeom>
              <a:solidFill>
                <a:srgbClr val="ABE1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53;p31"/>
              <p:cNvSpPr/>
              <p:nvPr/>
            </p:nvSpPr>
            <p:spPr>
              <a:xfrm>
                <a:off x="443478" y="4606094"/>
                <a:ext cx="351102" cy="351102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4822" extrusionOk="0">
                    <a:moveTo>
                      <a:pt x="98" y="1"/>
                    </a:moveTo>
                    <a:cubicBezTo>
                      <a:pt x="44" y="1"/>
                      <a:pt x="0" y="45"/>
                      <a:pt x="0" y="96"/>
                    </a:cubicBezTo>
                    <a:lnTo>
                      <a:pt x="0" y="4655"/>
                    </a:lnTo>
                    <a:cubicBezTo>
                      <a:pt x="0" y="4747"/>
                      <a:pt x="74" y="4822"/>
                      <a:pt x="170" y="4822"/>
                    </a:cubicBezTo>
                    <a:lnTo>
                      <a:pt x="4655" y="4822"/>
                    </a:lnTo>
                    <a:cubicBezTo>
                      <a:pt x="4746" y="4822"/>
                      <a:pt x="4821" y="4747"/>
                      <a:pt x="4821" y="4655"/>
                    </a:cubicBezTo>
                    <a:lnTo>
                      <a:pt x="4821" y="96"/>
                    </a:lnTo>
                    <a:cubicBezTo>
                      <a:pt x="4821" y="45"/>
                      <a:pt x="4777" y="1"/>
                      <a:pt x="4726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54;p31"/>
              <p:cNvSpPr/>
              <p:nvPr/>
            </p:nvSpPr>
            <p:spPr>
              <a:xfrm>
                <a:off x="419377" y="4586799"/>
                <a:ext cx="400178" cy="129606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1780" extrusionOk="0">
                    <a:moveTo>
                      <a:pt x="49" y="0"/>
                    </a:moveTo>
                    <a:cubicBezTo>
                      <a:pt x="21" y="0"/>
                      <a:pt x="0" y="24"/>
                      <a:pt x="0" y="52"/>
                    </a:cubicBezTo>
                    <a:lnTo>
                      <a:pt x="0" y="1732"/>
                    </a:lnTo>
                    <a:cubicBezTo>
                      <a:pt x="0" y="1759"/>
                      <a:pt x="21" y="1780"/>
                      <a:pt x="49" y="1780"/>
                    </a:cubicBezTo>
                    <a:lnTo>
                      <a:pt x="5448" y="1780"/>
                    </a:lnTo>
                    <a:cubicBezTo>
                      <a:pt x="5475" y="1780"/>
                      <a:pt x="5496" y="1759"/>
                      <a:pt x="5496" y="1732"/>
                    </a:cubicBezTo>
                    <a:lnTo>
                      <a:pt x="5496" y="52"/>
                    </a:lnTo>
                    <a:cubicBezTo>
                      <a:pt x="5496" y="24"/>
                      <a:pt x="5475" y="0"/>
                      <a:pt x="54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55;p31"/>
              <p:cNvSpPr/>
              <p:nvPr/>
            </p:nvSpPr>
            <p:spPr>
              <a:xfrm>
                <a:off x="594929" y="4066842"/>
                <a:ext cx="33421" cy="47699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6551" extrusionOk="0">
                    <a:moveTo>
                      <a:pt x="57" y="0"/>
                    </a:moveTo>
                    <a:cubicBezTo>
                      <a:pt x="29" y="0"/>
                      <a:pt x="0" y="19"/>
                      <a:pt x="2" y="51"/>
                    </a:cubicBezTo>
                    <a:cubicBezTo>
                      <a:pt x="87" y="2201"/>
                      <a:pt x="251" y="4331"/>
                      <a:pt x="220" y="6488"/>
                    </a:cubicBezTo>
                    <a:cubicBezTo>
                      <a:pt x="220" y="6530"/>
                      <a:pt x="251" y="6550"/>
                      <a:pt x="284" y="6550"/>
                    </a:cubicBezTo>
                    <a:cubicBezTo>
                      <a:pt x="317" y="6550"/>
                      <a:pt x="351" y="6529"/>
                      <a:pt x="353" y="6488"/>
                    </a:cubicBezTo>
                    <a:cubicBezTo>
                      <a:pt x="451" y="4355"/>
                      <a:pt x="458" y="2150"/>
                      <a:pt x="104" y="37"/>
                    </a:cubicBezTo>
                    <a:cubicBezTo>
                      <a:pt x="100" y="12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56;p31"/>
              <p:cNvSpPr/>
              <p:nvPr/>
            </p:nvSpPr>
            <p:spPr>
              <a:xfrm>
                <a:off x="525174" y="4344550"/>
                <a:ext cx="96695" cy="93273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281" extrusionOk="0">
                    <a:moveTo>
                      <a:pt x="101" y="1"/>
                    </a:moveTo>
                    <a:cubicBezTo>
                      <a:pt x="45" y="1"/>
                      <a:pt x="1" y="70"/>
                      <a:pt x="48" y="122"/>
                    </a:cubicBezTo>
                    <a:cubicBezTo>
                      <a:pt x="409" y="531"/>
                      <a:pt x="824" y="891"/>
                      <a:pt x="1218" y="1265"/>
                    </a:cubicBezTo>
                    <a:cubicBezTo>
                      <a:pt x="1230" y="1276"/>
                      <a:pt x="1242" y="1281"/>
                      <a:pt x="1254" y="1281"/>
                    </a:cubicBezTo>
                    <a:cubicBezTo>
                      <a:pt x="1293" y="1281"/>
                      <a:pt x="1327" y="1230"/>
                      <a:pt x="1294" y="1190"/>
                    </a:cubicBezTo>
                    <a:cubicBezTo>
                      <a:pt x="915" y="799"/>
                      <a:pt x="555" y="381"/>
                      <a:pt x="150" y="20"/>
                    </a:cubicBezTo>
                    <a:cubicBezTo>
                      <a:pt x="134" y="6"/>
                      <a:pt x="117" y="1"/>
                      <a:pt x="101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57;p31"/>
              <p:cNvSpPr/>
              <p:nvPr/>
            </p:nvSpPr>
            <p:spPr>
              <a:xfrm>
                <a:off x="521970" y="4236423"/>
                <a:ext cx="82060" cy="73832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1014" extrusionOk="0">
                    <a:moveTo>
                      <a:pt x="71" y="0"/>
                    </a:moveTo>
                    <a:cubicBezTo>
                      <a:pt x="32" y="0"/>
                      <a:pt x="0" y="47"/>
                      <a:pt x="38" y="76"/>
                    </a:cubicBezTo>
                    <a:cubicBezTo>
                      <a:pt x="402" y="359"/>
                      <a:pt x="742" y="668"/>
                      <a:pt x="1058" y="1001"/>
                    </a:cubicBezTo>
                    <a:cubicBezTo>
                      <a:pt x="1065" y="1010"/>
                      <a:pt x="1073" y="1013"/>
                      <a:pt x="1081" y="1013"/>
                    </a:cubicBezTo>
                    <a:cubicBezTo>
                      <a:pt x="1105" y="1013"/>
                      <a:pt x="1127" y="981"/>
                      <a:pt x="1106" y="957"/>
                    </a:cubicBezTo>
                    <a:cubicBezTo>
                      <a:pt x="796" y="614"/>
                      <a:pt x="460" y="298"/>
                      <a:pt x="102" y="12"/>
                    </a:cubicBezTo>
                    <a:cubicBezTo>
                      <a:pt x="92" y="4"/>
                      <a:pt x="81" y="0"/>
                      <a:pt x="71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58;p31"/>
              <p:cNvSpPr/>
              <p:nvPr/>
            </p:nvSpPr>
            <p:spPr>
              <a:xfrm>
                <a:off x="613350" y="4302610"/>
                <a:ext cx="80458" cy="93491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1284" extrusionOk="0">
                    <a:moveTo>
                      <a:pt x="1036" y="0"/>
                    </a:moveTo>
                    <a:cubicBezTo>
                      <a:pt x="1028" y="0"/>
                      <a:pt x="1019" y="2"/>
                      <a:pt x="1011" y="7"/>
                    </a:cubicBezTo>
                    <a:cubicBezTo>
                      <a:pt x="797" y="141"/>
                      <a:pt x="634" y="382"/>
                      <a:pt x="477" y="579"/>
                    </a:cubicBezTo>
                    <a:cubicBezTo>
                      <a:pt x="317" y="783"/>
                      <a:pt x="164" y="998"/>
                      <a:pt x="25" y="1215"/>
                    </a:cubicBezTo>
                    <a:cubicBezTo>
                      <a:pt x="1" y="1251"/>
                      <a:pt x="32" y="1284"/>
                      <a:pt x="64" y="1284"/>
                    </a:cubicBezTo>
                    <a:cubicBezTo>
                      <a:pt x="78" y="1284"/>
                      <a:pt x="93" y="1278"/>
                      <a:pt x="103" y="1263"/>
                    </a:cubicBezTo>
                    <a:cubicBezTo>
                      <a:pt x="263" y="1031"/>
                      <a:pt x="433" y="811"/>
                      <a:pt x="617" y="599"/>
                    </a:cubicBezTo>
                    <a:cubicBezTo>
                      <a:pt x="770" y="426"/>
                      <a:pt x="964" y="273"/>
                      <a:pt x="1083" y="79"/>
                    </a:cubicBezTo>
                    <a:cubicBezTo>
                      <a:pt x="1105" y="43"/>
                      <a:pt x="1073" y="0"/>
                      <a:pt x="1036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59;p31"/>
              <p:cNvSpPr/>
              <p:nvPr/>
            </p:nvSpPr>
            <p:spPr>
              <a:xfrm>
                <a:off x="615389" y="4409281"/>
                <a:ext cx="82861" cy="114388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1571" extrusionOk="0">
                    <a:moveTo>
                      <a:pt x="1084" y="0"/>
                    </a:moveTo>
                    <a:cubicBezTo>
                      <a:pt x="1075" y="0"/>
                      <a:pt x="1066" y="4"/>
                      <a:pt x="1058" y="12"/>
                    </a:cubicBezTo>
                    <a:cubicBezTo>
                      <a:pt x="660" y="482"/>
                      <a:pt x="347" y="1047"/>
                      <a:pt x="3" y="1560"/>
                    </a:cubicBezTo>
                    <a:cubicBezTo>
                      <a:pt x="1" y="1565"/>
                      <a:pt x="5" y="1570"/>
                      <a:pt x="9" y="1570"/>
                    </a:cubicBezTo>
                    <a:cubicBezTo>
                      <a:pt x="11" y="1570"/>
                      <a:pt x="13" y="1569"/>
                      <a:pt x="14" y="1567"/>
                    </a:cubicBezTo>
                    <a:cubicBezTo>
                      <a:pt x="384" y="1074"/>
                      <a:pt x="810" y="591"/>
                      <a:pt x="1119" y="60"/>
                    </a:cubicBezTo>
                    <a:cubicBezTo>
                      <a:pt x="1137" y="32"/>
                      <a:pt x="1111" y="0"/>
                      <a:pt x="1084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60;p31"/>
              <p:cNvSpPr/>
              <p:nvPr/>
            </p:nvSpPr>
            <p:spPr>
              <a:xfrm>
                <a:off x="540756" y="4716041"/>
                <a:ext cx="244650" cy="10048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138" extrusionOk="0">
                    <a:moveTo>
                      <a:pt x="1414" y="0"/>
                    </a:moveTo>
                    <a:cubicBezTo>
                      <a:pt x="941" y="0"/>
                      <a:pt x="469" y="17"/>
                      <a:pt x="7" y="62"/>
                    </a:cubicBezTo>
                    <a:cubicBezTo>
                      <a:pt x="1" y="62"/>
                      <a:pt x="1" y="76"/>
                      <a:pt x="7" y="76"/>
                    </a:cubicBezTo>
                    <a:cubicBezTo>
                      <a:pt x="473" y="121"/>
                      <a:pt x="947" y="137"/>
                      <a:pt x="1424" y="137"/>
                    </a:cubicBezTo>
                    <a:cubicBezTo>
                      <a:pt x="2067" y="137"/>
                      <a:pt x="2713" y="108"/>
                      <a:pt x="3342" y="83"/>
                    </a:cubicBezTo>
                    <a:cubicBezTo>
                      <a:pt x="3359" y="80"/>
                      <a:pt x="3359" y="56"/>
                      <a:pt x="3342" y="56"/>
                    </a:cubicBezTo>
                    <a:cubicBezTo>
                      <a:pt x="2710" y="31"/>
                      <a:pt x="2060" y="0"/>
                      <a:pt x="1414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61;p31"/>
              <p:cNvSpPr/>
              <p:nvPr/>
            </p:nvSpPr>
            <p:spPr>
              <a:xfrm>
                <a:off x="1371697" y="3724185"/>
                <a:ext cx="188803" cy="860717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11821" extrusionOk="0">
                    <a:moveTo>
                      <a:pt x="1517" y="1"/>
                    </a:moveTo>
                    <a:cubicBezTo>
                      <a:pt x="1058" y="1"/>
                      <a:pt x="660" y="3015"/>
                      <a:pt x="542" y="3777"/>
                    </a:cubicBezTo>
                    <a:cubicBezTo>
                      <a:pt x="524" y="3889"/>
                      <a:pt x="327" y="3754"/>
                      <a:pt x="286" y="4052"/>
                    </a:cubicBezTo>
                    <a:cubicBezTo>
                      <a:pt x="228" y="4454"/>
                      <a:pt x="470" y="4349"/>
                      <a:pt x="466" y="4448"/>
                    </a:cubicBezTo>
                    <a:lnTo>
                      <a:pt x="27" y="11048"/>
                    </a:lnTo>
                    <a:cubicBezTo>
                      <a:pt x="0" y="11450"/>
                      <a:pt x="300" y="11793"/>
                      <a:pt x="698" y="11820"/>
                    </a:cubicBezTo>
                    <a:lnTo>
                      <a:pt x="749" y="11820"/>
                    </a:lnTo>
                    <a:cubicBezTo>
                      <a:pt x="1126" y="11820"/>
                      <a:pt x="1443" y="11531"/>
                      <a:pt x="1470" y="11147"/>
                    </a:cubicBezTo>
                    <a:lnTo>
                      <a:pt x="2055" y="2590"/>
                    </a:lnTo>
                    <a:cubicBezTo>
                      <a:pt x="2061" y="2545"/>
                      <a:pt x="2066" y="2525"/>
                      <a:pt x="2070" y="2525"/>
                    </a:cubicBezTo>
                    <a:lnTo>
                      <a:pt x="2070" y="2525"/>
                    </a:lnTo>
                    <a:cubicBezTo>
                      <a:pt x="2109" y="2525"/>
                      <a:pt x="2053" y="4839"/>
                      <a:pt x="2362" y="4839"/>
                    </a:cubicBezTo>
                    <a:cubicBezTo>
                      <a:pt x="2593" y="4839"/>
                      <a:pt x="2362" y="1011"/>
                      <a:pt x="2089" y="820"/>
                    </a:cubicBezTo>
                    <a:cubicBezTo>
                      <a:pt x="1820" y="630"/>
                      <a:pt x="1892" y="1"/>
                      <a:pt x="15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62;p31"/>
              <p:cNvSpPr/>
              <p:nvPr/>
            </p:nvSpPr>
            <p:spPr>
              <a:xfrm>
                <a:off x="1262696" y="3902868"/>
                <a:ext cx="92909" cy="65174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8951" extrusionOk="0">
                    <a:moveTo>
                      <a:pt x="473" y="0"/>
                    </a:moveTo>
                    <a:cubicBezTo>
                      <a:pt x="430" y="0"/>
                      <a:pt x="387" y="24"/>
                      <a:pt x="371" y="71"/>
                    </a:cubicBezTo>
                    <a:cubicBezTo>
                      <a:pt x="214" y="493"/>
                      <a:pt x="0" y="731"/>
                      <a:pt x="7" y="948"/>
                    </a:cubicBezTo>
                    <a:lnTo>
                      <a:pt x="344" y="8512"/>
                    </a:lnTo>
                    <a:cubicBezTo>
                      <a:pt x="354" y="8760"/>
                      <a:pt x="558" y="8951"/>
                      <a:pt x="803" y="8951"/>
                    </a:cubicBezTo>
                    <a:lnTo>
                      <a:pt x="824" y="8951"/>
                    </a:lnTo>
                    <a:cubicBezTo>
                      <a:pt x="1079" y="8941"/>
                      <a:pt x="1276" y="8726"/>
                      <a:pt x="1263" y="8471"/>
                    </a:cubicBezTo>
                    <a:lnTo>
                      <a:pt x="929" y="908"/>
                    </a:lnTo>
                    <a:cubicBezTo>
                      <a:pt x="922" y="738"/>
                      <a:pt x="712" y="320"/>
                      <a:pt x="572" y="58"/>
                    </a:cubicBezTo>
                    <a:cubicBezTo>
                      <a:pt x="551" y="19"/>
                      <a:pt x="512" y="0"/>
                      <a:pt x="473" y="0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63;p31"/>
              <p:cNvSpPr/>
              <p:nvPr/>
            </p:nvSpPr>
            <p:spPr>
              <a:xfrm>
                <a:off x="1097483" y="3714501"/>
                <a:ext cx="222442" cy="1096047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15053" extrusionOk="0">
                    <a:moveTo>
                      <a:pt x="596" y="1"/>
                    </a:moveTo>
                    <a:cubicBezTo>
                      <a:pt x="360" y="1"/>
                      <a:pt x="0" y="1409"/>
                      <a:pt x="48" y="1841"/>
                    </a:cubicBezTo>
                    <a:lnTo>
                      <a:pt x="1439" y="14348"/>
                    </a:lnTo>
                    <a:cubicBezTo>
                      <a:pt x="1483" y="14753"/>
                      <a:pt x="1827" y="15053"/>
                      <a:pt x="2221" y="15053"/>
                    </a:cubicBezTo>
                    <a:cubicBezTo>
                      <a:pt x="2252" y="15053"/>
                      <a:pt x="2279" y="15049"/>
                      <a:pt x="2310" y="15046"/>
                    </a:cubicBezTo>
                    <a:cubicBezTo>
                      <a:pt x="2742" y="14998"/>
                      <a:pt x="3055" y="14610"/>
                      <a:pt x="3008" y="14175"/>
                    </a:cubicBezTo>
                    <a:lnTo>
                      <a:pt x="1616" y="1668"/>
                    </a:lnTo>
                    <a:cubicBezTo>
                      <a:pt x="1568" y="1233"/>
                      <a:pt x="830" y="1"/>
                      <a:pt x="596" y="1"/>
                    </a:cubicBezTo>
                    <a:close/>
                  </a:path>
                </a:pathLst>
              </a:custGeom>
              <a:solidFill>
                <a:srgbClr val="87D5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64;p31"/>
              <p:cNvSpPr/>
              <p:nvPr/>
            </p:nvSpPr>
            <p:spPr>
              <a:xfrm>
                <a:off x="1097483" y="4314770"/>
                <a:ext cx="446195" cy="64242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823" extrusionOk="0">
                    <a:moveTo>
                      <a:pt x="68" y="0"/>
                    </a:moveTo>
                    <a:cubicBezTo>
                      <a:pt x="30" y="0"/>
                      <a:pt x="0" y="27"/>
                      <a:pt x="0" y="65"/>
                    </a:cubicBezTo>
                    <a:lnTo>
                      <a:pt x="0" y="8646"/>
                    </a:lnTo>
                    <a:cubicBezTo>
                      <a:pt x="0" y="8744"/>
                      <a:pt x="78" y="8823"/>
                      <a:pt x="177" y="8823"/>
                    </a:cubicBezTo>
                    <a:lnTo>
                      <a:pt x="5954" y="8823"/>
                    </a:lnTo>
                    <a:cubicBezTo>
                      <a:pt x="6049" y="8823"/>
                      <a:pt x="6128" y="8744"/>
                      <a:pt x="6128" y="8646"/>
                    </a:cubicBezTo>
                    <a:lnTo>
                      <a:pt x="6128" y="65"/>
                    </a:lnTo>
                    <a:cubicBezTo>
                      <a:pt x="6128" y="27"/>
                      <a:pt x="6097" y="0"/>
                      <a:pt x="60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65;p31"/>
              <p:cNvSpPr/>
              <p:nvPr/>
            </p:nvSpPr>
            <p:spPr>
              <a:xfrm>
                <a:off x="1066756" y="4259287"/>
                <a:ext cx="508887" cy="173003"/>
              </a:xfrm>
              <a:custGeom>
                <a:avLst/>
                <a:gdLst/>
                <a:ahLst/>
                <a:cxnLst/>
                <a:rect l="l" t="t" r="r" b="b"/>
                <a:pathLst>
                  <a:path w="6989" h="2376" extrusionOk="0">
                    <a:moveTo>
                      <a:pt x="65" y="1"/>
                    </a:moveTo>
                    <a:cubicBezTo>
                      <a:pt x="30" y="1"/>
                      <a:pt x="0" y="31"/>
                      <a:pt x="0" y="65"/>
                    </a:cubicBezTo>
                    <a:lnTo>
                      <a:pt x="0" y="2311"/>
                    </a:lnTo>
                    <a:cubicBezTo>
                      <a:pt x="0" y="2345"/>
                      <a:pt x="30" y="2375"/>
                      <a:pt x="65" y="2375"/>
                    </a:cubicBezTo>
                    <a:lnTo>
                      <a:pt x="6924" y="2375"/>
                    </a:lnTo>
                    <a:cubicBezTo>
                      <a:pt x="6961" y="2375"/>
                      <a:pt x="6988" y="2345"/>
                      <a:pt x="6988" y="2311"/>
                    </a:cubicBezTo>
                    <a:lnTo>
                      <a:pt x="6988" y="65"/>
                    </a:lnTo>
                    <a:cubicBezTo>
                      <a:pt x="6988" y="31"/>
                      <a:pt x="6961" y="1"/>
                      <a:pt x="6924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66;p31"/>
              <p:cNvSpPr/>
              <p:nvPr/>
            </p:nvSpPr>
            <p:spPr>
              <a:xfrm>
                <a:off x="1108187" y="3818332"/>
                <a:ext cx="88030" cy="22062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303" extrusionOk="0">
                    <a:moveTo>
                      <a:pt x="1162" y="1"/>
                    </a:moveTo>
                    <a:cubicBezTo>
                      <a:pt x="1157" y="1"/>
                      <a:pt x="1151" y="3"/>
                      <a:pt x="1146" y="7"/>
                    </a:cubicBezTo>
                    <a:cubicBezTo>
                      <a:pt x="936" y="159"/>
                      <a:pt x="691" y="244"/>
                      <a:pt x="444" y="244"/>
                    </a:cubicBezTo>
                    <a:cubicBezTo>
                      <a:pt x="299" y="244"/>
                      <a:pt x="153" y="215"/>
                      <a:pt x="12" y="154"/>
                    </a:cubicBezTo>
                    <a:cubicBezTo>
                      <a:pt x="11" y="153"/>
                      <a:pt x="10" y="153"/>
                      <a:pt x="10" y="153"/>
                    </a:cubicBezTo>
                    <a:cubicBezTo>
                      <a:pt x="4" y="153"/>
                      <a:pt x="0" y="161"/>
                      <a:pt x="6" y="167"/>
                    </a:cubicBezTo>
                    <a:cubicBezTo>
                      <a:pt x="173" y="256"/>
                      <a:pt x="353" y="302"/>
                      <a:pt x="531" y="302"/>
                    </a:cubicBezTo>
                    <a:cubicBezTo>
                      <a:pt x="764" y="302"/>
                      <a:pt x="994" y="223"/>
                      <a:pt x="1183" y="58"/>
                    </a:cubicBezTo>
                    <a:cubicBezTo>
                      <a:pt x="1208" y="39"/>
                      <a:pt x="1187" y="1"/>
                      <a:pt x="1162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67;p31"/>
              <p:cNvSpPr/>
              <p:nvPr/>
            </p:nvSpPr>
            <p:spPr>
              <a:xfrm>
                <a:off x="1402205" y="4044270"/>
                <a:ext cx="100845" cy="11577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59" extrusionOk="0">
                    <a:moveTo>
                      <a:pt x="10" y="0"/>
                    </a:moveTo>
                    <a:cubicBezTo>
                      <a:pt x="3" y="0"/>
                      <a:pt x="0" y="14"/>
                      <a:pt x="7" y="14"/>
                    </a:cubicBezTo>
                    <a:cubicBezTo>
                      <a:pt x="405" y="123"/>
                      <a:pt x="776" y="159"/>
                      <a:pt x="1177" y="159"/>
                    </a:cubicBezTo>
                    <a:cubicBezTo>
                      <a:pt x="1229" y="159"/>
                      <a:pt x="1281" y="158"/>
                      <a:pt x="1334" y="157"/>
                    </a:cubicBezTo>
                    <a:cubicBezTo>
                      <a:pt x="1384" y="154"/>
                      <a:pt x="1384" y="79"/>
                      <a:pt x="1334" y="79"/>
                    </a:cubicBezTo>
                    <a:cubicBezTo>
                      <a:pt x="894" y="75"/>
                      <a:pt x="449" y="41"/>
                      <a:pt x="10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68;p31"/>
              <p:cNvSpPr/>
              <p:nvPr/>
            </p:nvSpPr>
            <p:spPr>
              <a:xfrm>
                <a:off x="1428636" y="3996214"/>
                <a:ext cx="27450" cy="531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73" extrusionOk="0">
                    <a:moveTo>
                      <a:pt x="11" y="0"/>
                    </a:moveTo>
                    <a:cubicBezTo>
                      <a:pt x="5" y="0"/>
                      <a:pt x="0" y="10"/>
                      <a:pt x="8" y="13"/>
                    </a:cubicBezTo>
                    <a:cubicBezTo>
                      <a:pt x="116" y="34"/>
                      <a:pt x="225" y="51"/>
                      <a:pt x="334" y="71"/>
                    </a:cubicBezTo>
                    <a:cubicBezTo>
                      <a:pt x="337" y="72"/>
                      <a:pt x="339" y="72"/>
                      <a:pt x="341" y="72"/>
                    </a:cubicBezTo>
                    <a:cubicBezTo>
                      <a:pt x="373" y="72"/>
                      <a:pt x="376" y="24"/>
                      <a:pt x="341" y="21"/>
                    </a:cubicBezTo>
                    <a:cubicBezTo>
                      <a:pt x="232" y="13"/>
                      <a:pt x="120" y="7"/>
                      <a:pt x="11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69;p31"/>
              <p:cNvSpPr/>
              <p:nvPr/>
            </p:nvSpPr>
            <p:spPr>
              <a:xfrm>
                <a:off x="1460965" y="4056139"/>
                <a:ext cx="22135" cy="187347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573" extrusionOk="0">
                    <a:moveTo>
                      <a:pt x="282" y="1"/>
                    </a:moveTo>
                    <a:cubicBezTo>
                      <a:pt x="274" y="1"/>
                      <a:pt x="266" y="5"/>
                      <a:pt x="264" y="14"/>
                    </a:cubicBezTo>
                    <a:cubicBezTo>
                      <a:pt x="142" y="848"/>
                      <a:pt x="23" y="1695"/>
                      <a:pt x="2" y="2535"/>
                    </a:cubicBezTo>
                    <a:cubicBezTo>
                      <a:pt x="0" y="2558"/>
                      <a:pt x="23" y="2573"/>
                      <a:pt x="44" y="2573"/>
                    </a:cubicBezTo>
                    <a:cubicBezTo>
                      <a:pt x="60" y="2573"/>
                      <a:pt x="75" y="2565"/>
                      <a:pt x="77" y="2546"/>
                    </a:cubicBezTo>
                    <a:cubicBezTo>
                      <a:pt x="217" y="1715"/>
                      <a:pt x="264" y="858"/>
                      <a:pt x="302" y="21"/>
                    </a:cubicBezTo>
                    <a:cubicBezTo>
                      <a:pt x="304" y="8"/>
                      <a:pt x="293" y="1"/>
                      <a:pt x="282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70;p31"/>
              <p:cNvSpPr/>
              <p:nvPr/>
            </p:nvSpPr>
            <p:spPr>
              <a:xfrm>
                <a:off x="1296117" y="3957623"/>
                <a:ext cx="13179" cy="3015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4141" extrusionOk="0">
                    <a:moveTo>
                      <a:pt x="57" y="0"/>
                    </a:moveTo>
                    <a:cubicBezTo>
                      <a:pt x="51" y="0"/>
                      <a:pt x="44" y="5"/>
                      <a:pt x="44" y="13"/>
                    </a:cubicBezTo>
                    <a:cubicBezTo>
                      <a:pt x="0" y="1380"/>
                      <a:pt x="106" y="2752"/>
                      <a:pt x="137" y="4120"/>
                    </a:cubicBezTo>
                    <a:cubicBezTo>
                      <a:pt x="137" y="4133"/>
                      <a:pt x="147" y="4140"/>
                      <a:pt x="157" y="4140"/>
                    </a:cubicBezTo>
                    <a:cubicBezTo>
                      <a:pt x="167" y="4140"/>
                      <a:pt x="178" y="4133"/>
                      <a:pt x="178" y="4120"/>
                    </a:cubicBezTo>
                    <a:cubicBezTo>
                      <a:pt x="143" y="2752"/>
                      <a:pt x="181" y="1377"/>
                      <a:pt x="72" y="13"/>
                    </a:cubicBezTo>
                    <a:cubicBezTo>
                      <a:pt x="71" y="5"/>
                      <a:pt x="64" y="0"/>
                      <a:pt x="57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71;p31"/>
              <p:cNvSpPr/>
              <p:nvPr/>
            </p:nvSpPr>
            <p:spPr>
              <a:xfrm>
                <a:off x="1216095" y="4433892"/>
                <a:ext cx="323142" cy="8228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113" extrusionOk="0">
                    <a:moveTo>
                      <a:pt x="1964" y="1"/>
                    </a:moveTo>
                    <a:cubicBezTo>
                      <a:pt x="1315" y="1"/>
                      <a:pt x="666" y="12"/>
                      <a:pt x="17" y="42"/>
                    </a:cubicBezTo>
                    <a:cubicBezTo>
                      <a:pt x="0" y="45"/>
                      <a:pt x="0" y="69"/>
                      <a:pt x="17" y="69"/>
                    </a:cubicBezTo>
                    <a:cubicBezTo>
                      <a:pt x="671" y="101"/>
                      <a:pt x="1325" y="113"/>
                      <a:pt x="1979" y="113"/>
                    </a:cubicBezTo>
                    <a:cubicBezTo>
                      <a:pt x="2748" y="113"/>
                      <a:pt x="3517" y="97"/>
                      <a:pt x="4286" y="79"/>
                    </a:cubicBezTo>
                    <a:lnTo>
                      <a:pt x="4286" y="79"/>
                    </a:lnTo>
                    <a:cubicBezTo>
                      <a:pt x="4289" y="81"/>
                      <a:pt x="4293" y="83"/>
                      <a:pt x="4298" y="83"/>
                    </a:cubicBezTo>
                    <a:cubicBezTo>
                      <a:pt x="4299" y="83"/>
                      <a:pt x="4300" y="83"/>
                      <a:pt x="4301" y="83"/>
                    </a:cubicBezTo>
                    <a:cubicBezTo>
                      <a:pt x="4339" y="79"/>
                      <a:pt x="4376" y="79"/>
                      <a:pt x="4410" y="76"/>
                    </a:cubicBezTo>
                    <a:lnTo>
                      <a:pt x="4410" y="76"/>
                    </a:lnTo>
                    <a:cubicBezTo>
                      <a:pt x="4410" y="76"/>
                      <a:pt x="4410" y="76"/>
                      <a:pt x="4410" y="76"/>
                    </a:cubicBezTo>
                    <a:cubicBezTo>
                      <a:pt x="4437" y="76"/>
                      <a:pt x="4437" y="38"/>
                      <a:pt x="4410" y="35"/>
                    </a:cubicBezTo>
                    <a:cubicBezTo>
                      <a:pt x="4400" y="35"/>
                      <a:pt x="4391" y="35"/>
                      <a:pt x="4381" y="35"/>
                    </a:cubicBezTo>
                    <a:lnTo>
                      <a:pt x="4381" y="35"/>
                    </a:lnTo>
                    <a:cubicBezTo>
                      <a:pt x="4356" y="34"/>
                      <a:pt x="4328" y="32"/>
                      <a:pt x="4301" y="32"/>
                    </a:cubicBezTo>
                    <a:cubicBezTo>
                      <a:pt x="4300" y="32"/>
                      <a:pt x="4299" y="32"/>
                      <a:pt x="4298" y="32"/>
                    </a:cubicBezTo>
                    <a:cubicBezTo>
                      <a:pt x="4296" y="32"/>
                      <a:pt x="4294" y="32"/>
                      <a:pt x="4292" y="33"/>
                    </a:cubicBezTo>
                    <a:lnTo>
                      <a:pt x="4292" y="33"/>
                    </a:lnTo>
                    <a:cubicBezTo>
                      <a:pt x="3517" y="16"/>
                      <a:pt x="2741" y="1"/>
                      <a:pt x="1964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87F98F1F-76B6-401B-8F9C-AC421FB81B9E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-2128100" y="1989155"/>
            <a:ext cx="3305616" cy="542209"/>
            <a:chOff x="1261243" y="3459798"/>
            <a:chExt cx="5462276" cy="793277"/>
          </a:xfrm>
        </p:grpSpPr>
        <p:sp>
          <p:nvSpPr>
            <p:cNvPr id="94" name="Google Shape;5312;p59">
              <a:extLst>
                <a:ext uri="{FF2B5EF4-FFF2-40B4-BE49-F238E27FC236}">
                  <a16:creationId xmlns:a16="http://schemas.microsoft.com/office/drawing/2014/main" xmlns="" id="{53AEDDB0-1580-4451-A6AA-98B60F52C47A}"/>
                </a:ext>
              </a:extLst>
            </p:cNvPr>
            <p:cNvSpPr/>
            <p:nvPr/>
          </p:nvSpPr>
          <p:spPr>
            <a:xfrm>
              <a:off x="2853962" y="3459798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B7E1E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313;p59">
              <a:extLst>
                <a:ext uri="{FF2B5EF4-FFF2-40B4-BE49-F238E27FC236}">
                  <a16:creationId xmlns:a16="http://schemas.microsoft.com/office/drawing/2014/main" xmlns="" id="{8B6561F6-E9EA-4346-9047-AE7F8A866558}"/>
                </a:ext>
              </a:extLst>
            </p:cNvPr>
            <p:cNvSpPr/>
            <p:nvPr/>
          </p:nvSpPr>
          <p:spPr>
            <a:xfrm>
              <a:off x="36354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5A8C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314;p59">
              <a:extLst>
                <a:ext uri="{FF2B5EF4-FFF2-40B4-BE49-F238E27FC236}">
                  <a16:creationId xmlns:a16="http://schemas.microsoft.com/office/drawing/2014/main" xmlns="" id="{E1D11B25-A6AB-4B0A-9251-C1B05875B89B}"/>
                </a:ext>
              </a:extLst>
            </p:cNvPr>
            <p:cNvSpPr/>
            <p:nvPr/>
          </p:nvSpPr>
          <p:spPr>
            <a:xfrm>
              <a:off x="444668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AE39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315;p59">
              <a:extLst>
                <a:ext uri="{FF2B5EF4-FFF2-40B4-BE49-F238E27FC236}">
                  <a16:creationId xmlns:a16="http://schemas.microsoft.com/office/drawing/2014/main" xmlns="" id="{08BDC0B8-56AF-4811-9FBB-D4EE4F113001}"/>
                </a:ext>
              </a:extLst>
            </p:cNvPr>
            <p:cNvSpPr/>
            <p:nvPr/>
          </p:nvSpPr>
          <p:spPr>
            <a:xfrm>
              <a:off x="20526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D9E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320;p59">
              <a:extLst>
                <a:ext uri="{FF2B5EF4-FFF2-40B4-BE49-F238E27FC236}">
                  <a16:creationId xmlns:a16="http://schemas.microsoft.com/office/drawing/2014/main" xmlns="" id="{40196C20-A34E-4AFF-9FA6-49A473A8F405}"/>
                </a:ext>
              </a:extLst>
            </p:cNvPr>
            <p:cNvSpPr/>
            <p:nvPr/>
          </p:nvSpPr>
          <p:spPr>
            <a:xfrm>
              <a:off x="517783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BDF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321;p59">
              <a:extLst>
                <a:ext uri="{FF2B5EF4-FFF2-40B4-BE49-F238E27FC236}">
                  <a16:creationId xmlns:a16="http://schemas.microsoft.com/office/drawing/2014/main" xmlns="" id="{44C5A9C5-553C-4631-80F6-C001BA6BB680}"/>
                </a:ext>
              </a:extLst>
            </p:cNvPr>
            <p:cNvSpPr/>
            <p:nvPr/>
          </p:nvSpPr>
          <p:spPr>
            <a:xfrm>
              <a:off x="5932119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92CAD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324;p59">
              <a:extLst>
                <a:ext uri="{FF2B5EF4-FFF2-40B4-BE49-F238E27FC236}">
                  <a16:creationId xmlns:a16="http://schemas.microsoft.com/office/drawing/2014/main" xmlns="" id="{BDBA7D2D-D7D4-44EC-B66C-4712961A34DB}"/>
                </a:ext>
              </a:extLst>
            </p:cNvPr>
            <p:cNvSpPr/>
            <p:nvPr/>
          </p:nvSpPr>
          <p:spPr>
            <a:xfrm>
              <a:off x="12612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EC9A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xmlns="" id="{73DB91C4-92DB-41A1-94AC-A13969EFADE3}"/>
              </a:ext>
            </a:extLst>
          </p:cNvPr>
          <p:cNvSpPr/>
          <p:nvPr/>
        </p:nvSpPr>
        <p:spPr>
          <a:xfrm>
            <a:off x="728349" y="1203809"/>
            <a:ext cx="5987568" cy="1258642"/>
          </a:xfrm>
          <a:custGeom>
            <a:avLst/>
            <a:gdLst>
              <a:gd name="connsiteX0" fmla="*/ 0 w 5987568"/>
              <a:gd name="connsiteY0" fmla="*/ 209778 h 1258642"/>
              <a:gd name="connsiteX1" fmla="*/ 209778 w 5987568"/>
              <a:gd name="connsiteY1" fmla="*/ 0 h 1258642"/>
              <a:gd name="connsiteX2" fmla="*/ 766579 w 5987568"/>
              <a:gd name="connsiteY2" fmla="*/ 0 h 1258642"/>
              <a:gd name="connsiteX3" fmla="*/ 1379061 w 5987568"/>
              <a:gd name="connsiteY3" fmla="*/ 0 h 1258642"/>
              <a:gd name="connsiteX4" fmla="*/ 2047222 w 5987568"/>
              <a:gd name="connsiteY4" fmla="*/ 0 h 1258642"/>
              <a:gd name="connsiteX5" fmla="*/ 2715383 w 5987568"/>
              <a:gd name="connsiteY5" fmla="*/ 0 h 1258642"/>
              <a:gd name="connsiteX6" fmla="*/ 3105144 w 5987568"/>
              <a:gd name="connsiteY6" fmla="*/ 0 h 1258642"/>
              <a:gd name="connsiteX7" fmla="*/ 3550585 w 5987568"/>
              <a:gd name="connsiteY7" fmla="*/ 0 h 1258642"/>
              <a:gd name="connsiteX8" fmla="*/ 3996026 w 5987568"/>
              <a:gd name="connsiteY8" fmla="*/ 0 h 1258642"/>
              <a:gd name="connsiteX9" fmla="*/ 4608507 w 5987568"/>
              <a:gd name="connsiteY9" fmla="*/ 0 h 1258642"/>
              <a:gd name="connsiteX10" fmla="*/ 5165309 w 5987568"/>
              <a:gd name="connsiteY10" fmla="*/ 0 h 1258642"/>
              <a:gd name="connsiteX11" fmla="*/ 5777790 w 5987568"/>
              <a:gd name="connsiteY11" fmla="*/ 0 h 1258642"/>
              <a:gd name="connsiteX12" fmla="*/ 5987568 w 5987568"/>
              <a:gd name="connsiteY12" fmla="*/ 209778 h 1258642"/>
              <a:gd name="connsiteX13" fmla="*/ 5987568 w 5987568"/>
              <a:gd name="connsiteY13" fmla="*/ 646103 h 1258642"/>
              <a:gd name="connsiteX14" fmla="*/ 5987568 w 5987568"/>
              <a:gd name="connsiteY14" fmla="*/ 1048864 h 1258642"/>
              <a:gd name="connsiteX15" fmla="*/ 5777790 w 5987568"/>
              <a:gd name="connsiteY15" fmla="*/ 1258642 h 1258642"/>
              <a:gd name="connsiteX16" fmla="*/ 5332349 w 5987568"/>
              <a:gd name="connsiteY16" fmla="*/ 1258642 h 1258642"/>
              <a:gd name="connsiteX17" fmla="*/ 4942588 w 5987568"/>
              <a:gd name="connsiteY17" fmla="*/ 1258642 h 1258642"/>
              <a:gd name="connsiteX18" fmla="*/ 4274427 w 5987568"/>
              <a:gd name="connsiteY18" fmla="*/ 1258642 h 1258642"/>
              <a:gd name="connsiteX19" fmla="*/ 3773306 w 5987568"/>
              <a:gd name="connsiteY19" fmla="*/ 1258642 h 1258642"/>
              <a:gd name="connsiteX20" fmla="*/ 3160824 w 5987568"/>
              <a:gd name="connsiteY20" fmla="*/ 1258642 h 1258642"/>
              <a:gd name="connsiteX21" fmla="*/ 2492663 w 5987568"/>
              <a:gd name="connsiteY21" fmla="*/ 1258642 h 1258642"/>
              <a:gd name="connsiteX22" fmla="*/ 1880182 w 5987568"/>
              <a:gd name="connsiteY22" fmla="*/ 1258642 h 1258642"/>
              <a:gd name="connsiteX23" fmla="*/ 1379061 w 5987568"/>
              <a:gd name="connsiteY23" fmla="*/ 1258642 h 1258642"/>
              <a:gd name="connsiteX24" fmla="*/ 766579 w 5987568"/>
              <a:gd name="connsiteY24" fmla="*/ 1258642 h 1258642"/>
              <a:gd name="connsiteX25" fmla="*/ 209778 w 5987568"/>
              <a:gd name="connsiteY25" fmla="*/ 1258642 h 1258642"/>
              <a:gd name="connsiteX26" fmla="*/ 0 w 5987568"/>
              <a:gd name="connsiteY26" fmla="*/ 1048864 h 1258642"/>
              <a:gd name="connsiteX27" fmla="*/ 0 w 5987568"/>
              <a:gd name="connsiteY27" fmla="*/ 654494 h 1258642"/>
              <a:gd name="connsiteX28" fmla="*/ 0 w 5987568"/>
              <a:gd name="connsiteY28" fmla="*/ 209778 h 125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987568" h="1258642" fill="none" extrusionOk="0">
                <a:moveTo>
                  <a:pt x="0" y="209778"/>
                </a:moveTo>
                <a:cubicBezTo>
                  <a:pt x="24539" y="74388"/>
                  <a:pt x="100596" y="3755"/>
                  <a:pt x="209778" y="0"/>
                </a:cubicBezTo>
                <a:cubicBezTo>
                  <a:pt x="450892" y="-33122"/>
                  <a:pt x="554529" y="12"/>
                  <a:pt x="766579" y="0"/>
                </a:cubicBezTo>
                <a:cubicBezTo>
                  <a:pt x="978629" y="-12"/>
                  <a:pt x="1085083" y="5738"/>
                  <a:pt x="1379061" y="0"/>
                </a:cubicBezTo>
                <a:cubicBezTo>
                  <a:pt x="1673039" y="-5738"/>
                  <a:pt x="1853753" y="28440"/>
                  <a:pt x="2047222" y="0"/>
                </a:cubicBezTo>
                <a:cubicBezTo>
                  <a:pt x="2240691" y="-28440"/>
                  <a:pt x="2552061" y="72039"/>
                  <a:pt x="2715383" y="0"/>
                </a:cubicBezTo>
                <a:cubicBezTo>
                  <a:pt x="2878705" y="-72039"/>
                  <a:pt x="2986517" y="22674"/>
                  <a:pt x="3105144" y="0"/>
                </a:cubicBezTo>
                <a:cubicBezTo>
                  <a:pt x="3223771" y="-22674"/>
                  <a:pt x="3375223" y="37679"/>
                  <a:pt x="3550585" y="0"/>
                </a:cubicBezTo>
                <a:cubicBezTo>
                  <a:pt x="3725947" y="-37679"/>
                  <a:pt x="3844251" y="47953"/>
                  <a:pt x="3996026" y="0"/>
                </a:cubicBezTo>
                <a:cubicBezTo>
                  <a:pt x="4147801" y="-47953"/>
                  <a:pt x="4387997" y="29617"/>
                  <a:pt x="4608507" y="0"/>
                </a:cubicBezTo>
                <a:cubicBezTo>
                  <a:pt x="4829017" y="-29617"/>
                  <a:pt x="4993012" y="53655"/>
                  <a:pt x="5165309" y="0"/>
                </a:cubicBezTo>
                <a:cubicBezTo>
                  <a:pt x="5337606" y="-53655"/>
                  <a:pt x="5600108" y="52722"/>
                  <a:pt x="5777790" y="0"/>
                </a:cubicBezTo>
                <a:cubicBezTo>
                  <a:pt x="5921267" y="-696"/>
                  <a:pt x="5992989" y="94351"/>
                  <a:pt x="5987568" y="209778"/>
                </a:cubicBezTo>
                <a:cubicBezTo>
                  <a:pt x="6015327" y="298648"/>
                  <a:pt x="5945451" y="485019"/>
                  <a:pt x="5987568" y="646103"/>
                </a:cubicBezTo>
                <a:cubicBezTo>
                  <a:pt x="6029685" y="807187"/>
                  <a:pt x="5952935" y="959347"/>
                  <a:pt x="5987568" y="1048864"/>
                </a:cubicBezTo>
                <a:cubicBezTo>
                  <a:pt x="6001908" y="1163980"/>
                  <a:pt x="5873713" y="1243199"/>
                  <a:pt x="5777790" y="1258642"/>
                </a:cubicBezTo>
                <a:cubicBezTo>
                  <a:pt x="5639698" y="1259671"/>
                  <a:pt x="5430015" y="1240193"/>
                  <a:pt x="5332349" y="1258642"/>
                </a:cubicBezTo>
                <a:cubicBezTo>
                  <a:pt x="5234683" y="1277091"/>
                  <a:pt x="5085639" y="1245831"/>
                  <a:pt x="4942588" y="1258642"/>
                </a:cubicBezTo>
                <a:cubicBezTo>
                  <a:pt x="4799537" y="1271453"/>
                  <a:pt x="4437113" y="1203907"/>
                  <a:pt x="4274427" y="1258642"/>
                </a:cubicBezTo>
                <a:cubicBezTo>
                  <a:pt x="4111741" y="1313377"/>
                  <a:pt x="4023024" y="1212916"/>
                  <a:pt x="3773306" y="1258642"/>
                </a:cubicBezTo>
                <a:cubicBezTo>
                  <a:pt x="3523588" y="1304368"/>
                  <a:pt x="3388387" y="1217976"/>
                  <a:pt x="3160824" y="1258642"/>
                </a:cubicBezTo>
                <a:cubicBezTo>
                  <a:pt x="2933261" y="1299308"/>
                  <a:pt x="2796100" y="1209645"/>
                  <a:pt x="2492663" y="1258642"/>
                </a:cubicBezTo>
                <a:cubicBezTo>
                  <a:pt x="2189226" y="1307639"/>
                  <a:pt x="2007173" y="1202110"/>
                  <a:pt x="1880182" y="1258642"/>
                </a:cubicBezTo>
                <a:cubicBezTo>
                  <a:pt x="1753191" y="1315174"/>
                  <a:pt x="1480825" y="1217586"/>
                  <a:pt x="1379061" y="1258642"/>
                </a:cubicBezTo>
                <a:cubicBezTo>
                  <a:pt x="1277297" y="1299698"/>
                  <a:pt x="1006462" y="1233462"/>
                  <a:pt x="766579" y="1258642"/>
                </a:cubicBezTo>
                <a:cubicBezTo>
                  <a:pt x="526696" y="1283822"/>
                  <a:pt x="470093" y="1207835"/>
                  <a:pt x="209778" y="1258642"/>
                </a:cubicBezTo>
                <a:cubicBezTo>
                  <a:pt x="63264" y="1272418"/>
                  <a:pt x="19911" y="1155138"/>
                  <a:pt x="0" y="1048864"/>
                </a:cubicBezTo>
                <a:cubicBezTo>
                  <a:pt x="-40034" y="858096"/>
                  <a:pt x="35684" y="795205"/>
                  <a:pt x="0" y="654494"/>
                </a:cubicBezTo>
                <a:cubicBezTo>
                  <a:pt x="-35684" y="513783"/>
                  <a:pt x="28554" y="318564"/>
                  <a:pt x="0" y="209778"/>
                </a:cubicBezTo>
                <a:close/>
              </a:path>
              <a:path w="5987568" h="1258642" stroke="0" extrusionOk="0">
                <a:moveTo>
                  <a:pt x="0" y="209778"/>
                </a:moveTo>
                <a:cubicBezTo>
                  <a:pt x="20842" y="96829"/>
                  <a:pt x="107954" y="22968"/>
                  <a:pt x="209778" y="0"/>
                </a:cubicBezTo>
                <a:cubicBezTo>
                  <a:pt x="389210" y="-29584"/>
                  <a:pt x="471730" y="44745"/>
                  <a:pt x="599539" y="0"/>
                </a:cubicBezTo>
                <a:cubicBezTo>
                  <a:pt x="727348" y="-44745"/>
                  <a:pt x="1086158" y="9334"/>
                  <a:pt x="1212020" y="0"/>
                </a:cubicBezTo>
                <a:cubicBezTo>
                  <a:pt x="1337882" y="-9334"/>
                  <a:pt x="1579635" y="6298"/>
                  <a:pt x="1824501" y="0"/>
                </a:cubicBezTo>
                <a:cubicBezTo>
                  <a:pt x="2069367" y="-6298"/>
                  <a:pt x="2138730" y="69177"/>
                  <a:pt x="2436983" y="0"/>
                </a:cubicBezTo>
                <a:cubicBezTo>
                  <a:pt x="2735236" y="-69177"/>
                  <a:pt x="2967747" y="10491"/>
                  <a:pt x="3105144" y="0"/>
                </a:cubicBezTo>
                <a:cubicBezTo>
                  <a:pt x="3242541" y="-10491"/>
                  <a:pt x="3532516" y="31000"/>
                  <a:pt x="3773306" y="0"/>
                </a:cubicBezTo>
                <a:cubicBezTo>
                  <a:pt x="4014096" y="-31000"/>
                  <a:pt x="4067223" y="18275"/>
                  <a:pt x="4163067" y="0"/>
                </a:cubicBezTo>
                <a:cubicBezTo>
                  <a:pt x="4258911" y="-18275"/>
                  <a:pt x="4395430" y="44161"/>
                  <a:pt x="4608507" y="0"/>
                </a:cubicBezTo>
                <a:cubicBezTo>
                  <a:pt x="4821584" y="-44161"/>
                  <a:pt x="5039876" y="4598"/>
                  <a:pt x="5220989" y="0"/>
                </a:cubicBezTo>
                <a:cubicBezTo>
                  <a:pt x="5402102" y="-4598"/>
                  <a:pt x="5562141" y="9715"/>
                  <a:pt x="5777790" y="0"/>
                </a:cubicBezTo>
                <a:cubicBezTo>
                  <a:pt x="5886845" y="21449"/>
                  <a:pt x="5972101" y="90167"/>
                  <a:pt x="5987568" y="209778"/>
                </a:cubicBezTo>
                <a:cubicBezTo>
                  <a:pt x="5997713" y="351148"/>
                  <a:pt x="5955678" y="445057"/>
                  <a:pt x="5987568" y="604148"/>
                </a:cubicBezTo>
                <a:cubicBezTo>
                  <a:pt x="6019458" y="763239"/>
                  <a:pt x="5986702" y="911421"/>
                  <a:pt x="5987568" y="1048864"/>
                </a:cubicBezTo>
                <a:cubicBezTo>
                  <a:pt x="5984747" y="1161592"/>
                  <a:pt x="5889904" y="1272506"/>
                  <a:pt x="5777790" y="1258642"/>
                </a:cubicBezTo>
                <a:cubicBezTo>
                  <a:pt x="5658574" y="1287288"/>
                  <a:pt x="5527873" y="1242824"/>
                  <a:pt x="5388029" y="1258642"/>
                </a:cubicBezTo>
                <a:cubicBezTo>
                  <a:pt x="5248185" y="1274460"/>
                  <a:pt x="5079987" y="1222752"/>
                  <a:pt x="4886908" y="1258642"/>
                </a:cubicBezTo>
                <a:cubicBezTo>
                  <a:pt x="4693829" y="1294532"/>
                  <a:pt x="4562203" y="1243101"/>
                  <a:pt x="4441467" y="1258642"/>
                </a:cubicBezTo>
                <a:cubicBezTo>
                  <a:pt x="4320731" y="1274183"/>
                  <a:pt x="4151379" y="1232499"/>
                  <a:pt x="3940346" y="1258642"/>
                </a:cubicBezTo>
                <a:cubicBezTo>
                  <a:pt x="3729313" y="1284785"/>
                  <a:pt x="3618308" y="1207052"/>
                  <a:pt x="3439225" y="1258642"/>
                </a:cubicBezTo>
                <a:cubicBezTo>
                  <a:pt x="3260142" y="1310232"/>
                  <a:pt x="2954887" y="1233075"/>
                  <a:pt x="2771064" y="1258642"/>
                </a:cubicBezTo>
                <a:cubicBezTo>
                  <a:pt x="2587241" y="1284209"/>
                  <a:pt x="2519952" y="1208064"/>
                  <a:pt x="2325623" y="1258642"/>
                </a:cubicBezTo>
                <a:cubicBezTo>
                  <a:pt x="2131294" y="1309220"/>
                  <a:pt x="2091407" y="1209905"/>
                  <a:pt x="1880182" y="1258642"/>
                </a:cubicBezTo>
                <a:cubicBezTo>
                  <a:pt x="1668957" y="1307379"/>
                  <a:pt x="1399178" y="1253772"/>
                  <a:pt x="1267700" y="1258642"/>
                </a:cubicBezTo>
                <a:cubicBezTo>
                  <a:pt x="1136222" y="1263512"/>
                  <a:pt x="672196" y="1239476"/>
                  <a:pt x="209778" y="1258642"/>
                </a:cubicBezTo>
                <a:cubicBezTo>
                  <a:pt x="100772" y="1251634"/>
                  <a:pt x="-2785" y="1168692"/>
                  <a:pt x="0" y="1048864"/>
                </a:cubicBezTo>
                <a:cubicBezTo>
                  <a:pt x="-5564" y="918317"/>
                  <a:pt x="25242" y="781087"/>
                  <a:pt x="0" y="612539"/>
                </a:cubicBezTo>
                <a:cubicBezTo>
                  <a:pt x="-25242" y="443992"/>
                  <a:pt x="17025" y="322171"/>
                  <a:pt x="0" y="209778"/>
                </a:cubicBezTo>
                <a:close/>
              </a:path>
            </a:pathLst>
          </a:custGeom>
          <a:ln>
            <a:solidFill>
              <a:srgbClr val="85A8CE"/>
            </a:solidFill>
            <a:extLst>
              <a:ext uri="{C807C97D-BFC1-408E-A445-0C87EB9F89A2}">
                <ask:lineSketchStyleProps xmlns:ask="http://schemas.microsoft.com/office/drawing/2018/sketchyshapes" xmlns="" sd="88836647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</a:pPr>
            <a:r>
              <a:rPr lang="vi-VN" sz="3200">
                <a:solidFill>
                  <a:srgbClr val="C00000"/>
                </a:solidFill>
                <a:latin typeface="+mj-lt"/>
                <a:ea typeface="Arial" panose="020B0604020202020204" pitchFamily="34" charset="0"/>
                <a:cs typeface="#9Slide03 Arima Madurai Bold" panose="00000800000000000000" pitchFamily="2" charset="0"/>
              </a:rPr>
              <a:t>Tại sao khi thả một vật đang cầm trên tay thì vật đó rơi xuống?</a:t>
            </a:r>
            <a:endParaRPr lang="en-US" sz="2400">
              <a:solidFill>
                <a:srgbClr val="C00000"/>
              </a:solidFill>
              <a:effectLst/>
              <a:latin typeface="+mj-lt"/>
              <a:ea typeface="Arial" panose="020B0604020202020204" pitchFamily="34" charset="0"/>
              <a:cs typeface="#9Slide03 Arima Madurai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8111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293;p31"/>
          <p:cNvGrpSpPr/>
          <p:nvPr/>
        </p:nvGrpSpPr>
        <p:grpSpPr>
          <a:xfrm>
            <a:off x="2622701" y="1052231"/>
            <a:ext cx="5641709" cy="3789738"/>
            <a:chOff x="-26" y="1343351"/>
            <a:chExt cx="9144028" cy="3789738"/>
          </a:xfrm>
        </p:grpSpPr>
        <p:sp>
          <p:nvSpPr>
            <p:cNvPr id="12" name="Google Shape;294;p31"/>
            <p:cNvSpPr/>
            <p:nvPr/>
          </p:nvSpPr>
          <p:spPr>
            <a:xfrm>
              <a:off x="-25" y="4272475"/>
              <a:ext cx="9143989" cy="860614"/>
            </a:xfrm>
            <a:custGeom>
              <a:avLst/>
              <a:gdLst/>
              <a:ahLst/>
              <a:cxnLst/>
              <a:rect l="l" t="t" r="r" b="b"/>
              <a:pathLst>
                <a:path w="69963" h="11820" extrusionOk="0">
                  <a:moveTo>
                    <a:pt x="1" y="0"/>
                  </a:moveTo>
                  <a:lnTo>
                    <a:pt x="1" y="11820"/>
                  </a:lnTo>
                  <a:lnTo>
                    <a:pt x="69962" y="11820"/>
                  </a:lnTo>
                  <a:lnTo>
                    <a:pt x="69962" y="0"/>
                  </a:lnTo>
                  <a:close/>
                </a:path>
              </a:pathLst>
            </a:custGeom>
            <a:solidFill>
              <a:srgbClr val="EB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5;p31"/>
            <p:cNvSpPr/>
            <p:nvPr/>
          </p:nvSpPr>
          <p:spPr>
            <a:xfrm>
              <a:off x="5283536" y="2616411"/>
              <a:ext cx="677302" cy="381465"/>
            </a:xfrm>
            <a:custGeom>
              <a:avLst/>
              <a:gdLst/>
              <a:ahLst/>
              <a:cxnLst/>
              <a:rect l="l" t="t" r="r" b="b"/>
              <a:pathLst>
                <a:path w="9302" h="5239" extrusionOk="0">
                  <a:moveTo>
                    <a:pt x="4378" y="1"/>
                  </a:moveTo>
                  <a:cubicBezTo>
                    <a:pt x="4276" y="1"/>
                    <a:pt x="4182" y="15"/>
                    <a:pt x="4099" y="47"/>
                  </a:cubicBezTo>
                  <a:cubicBezTo>
                    <a:pt x="3967" y="445"/>
                    <a:pt x="4066" y="547"/>
                    <a:pt x="4430" y="894"/>
                  </a:cubicBezTo>
                  <a:cubicBezTo>
                    <a:pt x="4525" y="989"/>
                    <a:pt x="4810" y="1159"/>
                    <a:pt x="4875" y="1275"/>
                  </a:cubicBezTo>
                  <a:cubicBezTo>
                    <a:pt x="4964" y="1435"/>
                    <a:pt x="4964" y="1435"/>
                    <a:pt x="4875" y="1537"/>
                  </a:cubicBezTo>
                  <a:cubicBezTo>
                    <a:pt x="4810" y="1608"/>
                    <a:pt x="4474" y="1718"/>
                    <a:pt x="4379" y="1728"/>
                  </a:cubicBezTo>
                  <a:cubicBezTo>
                    <a:pt x="4274" y="1736"/>
                    <a:pt x="4176" y="1740"/>
                    <a:pt x="4084" y="1740"/>
                  </a:cubicBezTo>
                  <a:cubicBezTo>
                    <a:pt x="3406" y="1740"/>
                    <a:pt x="3020" y="1537"/>
                    <a:pt x="2613" y="1363"/>
                  </a:cubicBezTo>
                  <a:cubicBezTo>
                    <a:pt x="2255" y="1211"/>
                    <a:pt x="2004" y="1109"/>
                    <a:pt x="1663" y="925"/>
                  </a:cubicBezTo>
                  <a:cubicBezTo>
                    <a:pt x="1415" y="792"/>
                    <a:pt x="736" y="500"/>
                    <a:pt x="353" y="500"/>
                  </a:cubicBezTo>
                  <a:cubicBezTo>
                    <a:pt x="207" y="500"/>
                    <a:pt x="105" y="542"/>
                    <a:pt x="85" y="652"/>
                  </a:cubicBezTo>
                  <a:cubicBezTo>
                    <a:pt x="0" y="1357"/>
                    <a:pt x="939" y="2139"/>
                    <a:pt x="1552" y="2494"/>
                  </a:cubicBezTo>
                  <a:cubicBezTo>
                    <a:pt x="2164" y="2847"/>
                    <a:pt x="2899" y="2881"/>
                    <a:pt x="3593" y="3017"/>
                  </a:cubicBezTo>
                  <a:cubicBezTo>
                    <a:pt x="4005" y="3099"/>
                    <a:pt x="4410" y="3245"/>
                    <a:pt x="4845" y="3405"/>
                  </a:cubicBezTo>
                  <a:cubicBezTo>
                    <a:pt x="5283" y="3568"/>
                    <a:pt x="5634" y="3861"/>
                    <a:pt x="5814" y="4290"/>
                  </a:cubicBezTo>
                  <a:cubicBezTo>
                    <a:pt x="5947" y="4603"/>
                    <a:pt x="6145" y="4871"/>
                    <a:pt x="6410" y="5082"/>
                  </a:cubicBezTo>
                  <a:cubicBezTo>
                    <a:pt x="6561" y="5205"/>
                    <a:pt x="6755" y="5239"/>
                    <a:pt x="6952" y="5239"/>
                  </a:cubicBezTo>
                  <a:cubicBezTo>
                    <a:pt x="7056" y="5239"/>
                    <a:pt x="7162" y="5229"/>
                    <a:pt x="7263" y="5218"/>
                  </a:cubicBezTo>
                  <a:cubicBezTo>
                    <a:pt x="7659" y="5178"/>
                    <a:pt x="8050" y="5137"/>
                    <a:pt x="8444" y="5096"/>
                  </a:cubicBezTo>
                  <a:lnTo>
                    <a:pt x="9016" y="4980"/>
                  </a:lnTo>
                  <a:cubicBezTo>
                    <a:pt x="9022" y="4982"/>
                    <a:pt x="9028" y="4983"/>
                    <a:pt x="9034" y="4983"/>
                  </a:cubicBezTo>
                  <a:cubicBezTo>
                    <a:pt x="9156" y="4983"/>
                    <a:pt x="9167" y="4562"/>
                    <a:pt x="9190" y="4426"/>
                  </a:cubicBezTo>
                  <a:cubicBezTo>
                    <a:pt x="9301" y="3796"/>
                    <a:pt x="9039" y="3208"/>
                    <a:pt x="8601" y="2367"/>
                  </a:cubicBezTo>
                  <a:cubicBezTo>
                    <a:pt x="8523" y="2214"/>
                    <a:pt x="8393" y="2065"/>
                    <a:pt x="8169" y="1864"/>
                  </a:cubicBezTo>
                  <a:cubicBezTo>
                    <a:pt x="7842" y="1578"/>
                    <a:pt x="7505" y="1456"/>
                    <a:pt x="7304" y="1363"/>
                  </a:cubicBezTo>
                  <a:cubicBezTo>
                    <a:pt x="6801" y="1139"/>
                    <a:pt x="6461" y="938"/>
                    <a:pt x="6230" y="775"/>
                  </a:cubicBezTo>
                  <a:cubicBezTo>
                    <a:pt x="5815" y="479"/>
                    <a:pt x="4965" y="1"/>
                    <a:pt x="4378" y="1"/>
                  </a:cubicBezTo>
                  <a:close/>
                </a:path>
              </a:pathLst>
            </a:custGeom>
            <a:solidFill>
              <a:srgbClr val="C7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6;p31"/>
            <p:cNvSpPr/>
            <p:nvPr/>
          </p:nvSpPr>
          <p:spPr>
            <a:xfrm>
              <a:off x="5609520" y="2831354"/>
              <a:ext cx="3330808" cy="1520325"/>
            </a:xfrm>
            <a:custGeom>
              <a:avLst/>
              <a:gdLst/>
              <a:ahLst/>
              <a:cxnLst/>
              <a:rect l="l" t="t" r="r" b="b"/>
              <a:pathLst>
                <a:path w="45745" h="20880" extrusionOk="0">
                  <a:moveTo>
                    <a:pt x="30796" y="0"/>
                  </a:moveTo>
                  <a:cubicBezTo>
                    <a:pt x="28260" y="0"/>
                    <a:pt x="25705" y="739"/>
                    <a:pt x="23476" y="1977"/>
                  </a:cubicBezTo>
                  <a:cubicBezTo>
                    <a:pt x="20213" y="3791"/>
                    <a:pt x="17594" y="6594"/>
                    <a:pt x="15471" y="9667"/>
                  </a:cubicBezTo>
                  <a:cubicBezTo>
                    <a:pt x="14620" y="10893"/>
                    <a:pt x="13585" y="12321"/>
                    <a:pt x="12092" y="12321"/>
                  </a:cubicBezTo>
                  <a:cubicBezTo>
                    <a:pt x="12085" y="12321"/>
                    <a:pt x="12078" y="12321"/>
                    <a:pt x="12071" y="12321"/>
                  </a:cubicBezTo>
                  <a:cubicBezTo>
                    <a:pt x="11374" y="12317"/>
                    <a:pt x="10711" y="11974"/>
                    <a:pt x="10176" y="11520"/>
                  </a:cubicBezTo>
                  <a:cubicBezTo>
                    <a:pt x="7172" y="8976"/>
                    <a:pt x="8006" y="3791"/>
                    <a:pt x="4934" y="1327"/>
                  </a:cubicBezTo>
                  <a:cubicBezTo>
                    <a:pt x="4798" y="1273"/>
                    <a:pt x="4524" y="1253"/>
                    <a:pt x="4181" y="1253"/>
                  </a:cubicBezTo>
                  <a:cubicBezTo>
                    <a:pt x="3485" y="1253"/>
                    <a:pt x="2505" y="1336"/>
                    <a:pt x="1811" y="1389"/>
                  </a:cubicBezTo>
                  <a:cubicBezTo>
                    <a:pt x="1528" y="1412"/>
                    <a:pt x="1082" y="1436"/>
                    <a:pt x="953" y="1688"/>
                  </a:cubicBezTo>
                  <a:cubicBezTo>
                    <a:pt x="55" y="4808"/>
                    <a:pt x="0" y="8136"/>
                    <a:pt x="517" y="11341"/>
                  </a:cubicBezTo>
                  <a:cubicBezTo>
                    <a:pt x="1059" y="14709"/>
                    <a:pt x="2494" y="18291"/>
                    <a:pt x="5559" y="19788"/>
                  </a:cubicBezTo>
                  <a:cubicBezTo>
                    <a:pt x="7334" y="20655"/>
                    <a:pt x="9987" y="20879"/>
                    <a:pt x="11604" y="20879"/>
                  </a:cubicBezTo>
                  <a:cubicBezTo>
                    <a:pt x="11689" y="20879"/>
                    <a:pt x="11771" y="20878"/>
                    <a:pt x="11850" y="20877"/>
                  </a:cubicBezTo>
                  <a:cubicBezTo>
                    <a:pt x="13701" y="20850"/>
                    <a:pt x="15300" y="20680"/>
                    <a:pt x="16927" y="19792"/>
                  </a:cubicBezTo>
                  <a:lnTo>
                    <a:pt x="45512" y="19792"/>
                  </a:lnTo>
                  <a:cubicBezTo>
                    <a:pt x="45744" y="16189"/>
                    <a:pt x="45002" y="10888"/>
                    <a:pt x="43356" y="7673"/>
                  </a:cubicBezTo>
                  <a:cubicBezTo>
                    <a:pt x="41712" y="4457"/>
                    <a:pt x="37735" y="1545"/>
                    <a:pt x="34278" y="501"/>
                  </a:cubicBezTo>
                  <a:cubicBezTo>
                    <a:pt x="33145" y="159"/>
                    <a:pt x="31973" y="0"/>
                    <a:pt x="30796" y="0"/>
                  </a:cubicBezTo>
                  <a:close/>
                </a:path>
              </a:pathLst>
            </a:custGeom>
            <a:solidFill>
              <a:srgbClr val="87D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;p31"/>
            <p:cNvSpPr/>
            <p:nvPr/>
          </p:nvSpPr>
          <p:spPr>
            <a:xfrm>
              <a:off x="8318159" y="3719234"/>
              <a:ext cx="50386" cy="558253"/>
            </a:xfrm>
            <a:custGeom>
              <a:avLst/>
              <a:gdLst/>
              <a:ahLst/>
              <a:cxnLst/>
              <a:rect l="l" t="t" r="r" b="b"/>
              <a:pathLst>
                <a:path w="692" h="7667" extrusionOk="0">
                  <a:moveTo>
                    <a:pt x="50" y="1"/>
                  </a:moveTo>
                  <a:cubicBezTo>
                    <a:pt x="32" y="1"/>
                    <a:pt x="12" y="17"/>
                    <a:pt x="18" y="41"/>
                  </a:cubicBezTo>
                  <a:cubicBezTo>
                    <a:pt x="287" y="1307"/>
                    <a:pt x="420" y="2610"/>
                    <a:pt x="376" y="3899"/>
                  </a:cubicBezTo>
                  <a:cubicBezTo>
                    <a:pt x="335" y="5121"/>
                    <a:pt x="1" y="6383"/>
                    <a:pt x="86" y="7598"/>
                  </a:cubicBezTo>
                  <a:cubicBezTo>
                    <a:pt x="90" y="7641"/>
                    <a:pt x="125" y="7667"/>
                    <a:pt x="161" y="7667"/>
                  </a:cubicBezTo>
                  <a:cubicBezTo>
                    <a:pt x="189" y="7667"/>
                    <a:pt x="217" y="7651"/>
                    <a:pt x="229" y="7614"/>
                  </a:cubicBezTo>
                  <a:cubicBezTo>
                    <a:pt x="607" y="6444"/>
                    <a:pt x="651" y="5019"/>
                    <a:pt x="671" y="3791"/>
                  </a:cubicBezTo>
                  <a:cubicBezTo>
                    <a:pt x="692" y="2487"/>
                    <a:pt x="478" y="1266"/>
                    <a:pt x="79" y="25"/>
                  </a:cubicBezTo>
                  <a:cubicBezTo>
                    <a:pt x="75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8;p31"/>
            <p:cNvSpPr/>
            <p:nvPr/>
          </p:nvSpPr>
          <p:spPr>
            <a:xfrm>
              <a:off x="8631328" y="3630184"/>
              <a:ext cx="22353" cy="62983"/>
            </a:xfrm>
            <a:custGeom>
              <a:avLst/>
              <a:gdLst/>
              <a:ahLst/>
              <a:cxnLst/>
              <a:rect l="l" t="t" r="r" b="b"/>
              <a:pathLst>
                <a:path w="307" h="865" extrusionOk="0">
                  <a:moveTo>
                    <a:pt x="154" y="1"/>
                  </a:moveTo>
                  <a:cubicBezTo>
                    <a:pt x="120" y="1"/>
                    <a:pt x="85" y="24"/>
                    <a:pt x="82" y="70"/>
                  </a:cubicBezTo>
                  <a:cubicBezTo>
                    <a:pt x="59" y="312"/>
                    <a:pt x="1" y="570"/>
                    <a:pt x="79" y="808"/>
                  </a:cubicBezTo>
                  <a:cubicBezTo>
                    <a:pt x="91" y="846"/>
                    <a:pt x="122" y="865"/>
                    <a:pt x="154" y="865"/>
                  </a:cubicBezTo>
                  <a:cubicBezTo>
                    <a:pt x="185" y="865"/>
                    <a:pt x="217" y="846"/>
                    <a:pt x="228" y="808"/>
                  </a:cubicBezTo>
                  <a:cubicBezTo>
                    <a:pt x="307" y="570"/>
                    <a:pt x="249" y="312"/>
                    <a:pt x="225" y="70"/>
                  </a:cubicBezTo>
                  <a:cubicBezTo>
                    <a:pt x="222" y="24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9;p31"/>
            <p:cNvSpPr/>
            <p:nvPr/>
          </p:nvSpPr>
          <p:spPr>
            <a:xfrm>
              <a:off x="8736105" y="3735398"/>
              <a:ext cx="13179" cy="44925"/>
            </a:xfrm>
            <a:custGeom>
              <a:avLst/>
              <a:gdLst/>
              <a:ahLst/>
              <a:cxnLst/>
              <a:rect l="l" t="t" r="r" b="b"/>
              <a:pathLst>
                <a:path w="181" h="617" extrusionOk="0">
                  <a:moveTo>
                    <a:pt x="91" y="1"/>
                  </a:moveTo>
                  <a:cubicBezTo>
                    <a:pt x="62" y="1"/>
                    <a:pt x="33" y="20"/>
                    <a:pt x="31" y="57"/>
                  </a:cubicBezTo>
                  <a:cubicBezTo>
                    <a:pt x="28" y="146"/>
                    <a:pt x="25" y="235"/>
                    <a:pt x="21" y="326"/>
                  </a:cubicBezTo>
                  <a:cubicBezTo>
                    <a:pt x="17" y="404"/>
                    <a:pt x="0" y="493"/>
                    <a:pt x="28" y="571"/>
                  </a:cubicBezTo>
                  <a:cubicBezTo>
                    <a:pt x="38" y="602"/>
                    <a:pt x="65" y="617"/>
                    <a:pt x="91" y="617"/>
                  </a:cubicBezTo>
                  <a:cubicBezTo>
                    <a:pt x="117" y="617"/>
                    <a:pt x="144" y="602"/>
                    <a:pt x="154" y="571"/>
                  </a:cubicBezTo>
                  <a:cubicBezTo>
                    <a:pt x="181" y="493"/>
                    <a:pt x="164" y="404"/>
                    <a:pt x="160" y="326"/>
                  </a:cubicBezTo>
                  <a:cubicBezTo>
                    <a:pt x="157" y="235"/>
                    <a:pt x="154" y="146"/>
                    <a:pt x="151" y="57"/>
                  </a:cubicBezTo>
                  <a:cubicBezTo>
                    <a:pt x="149" y="20"/>
                    <a:pt x="120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00;p31"/>
            <p:cNvSpPr/>
            <p:nvPr/>
          </p:nvSpPr>
          <p:spPr>
            <a:xfrm>
              <a:off x="7719929" y="3462714"/>
              <a:ext cx="16164" cy="61017"/>
            </a:xfrm>
            <a:custGeom>
              <a:avLst/>
              <a:gdLst/>
              <a:ahLst/>
              <a:cxnLst/>
              <a:rect l="l" t="t" r="r" b="b"/>
              <a:pathLst>
                <a:path w="222" h="838" extrusionOk="0">
                  <a:moveTo>
                    <a:pt x="112" y="0"/>
                  </a:moveTo>
                  <a:cubicBezTo>
                    <a:pt x="84" y="0"/>
                    <a:pt x="55" y="19"/>
                    <a:pt x="51" y="57"/>
                  </a:cubicBezTo>
                  <a:cubicBezTo>
                    <a:pt x="48" y="196"/>
                    <a:pt x="41" y="332"/>
                    <a:pt x="34" y="472"/>
                  </a:cubicBezTo>
                  <a:cubicBezTo>
                    <a:pt x="28" y="588"/>
                    <a:pt x="1" y="699"/>
                    <a:pt x="55" y="805"/>
                  </a:cubicBezTo>
                  <a:cubicBezTo>
                    <a:pt x="67" y="827"/>
                    <a:pt x="90" y="838"/>
                    <a:pt x="112" y="838"/>
                  </a:cubicBezTo>
                  <a:cubicBezTo>
                    <a:pt x="135" y="838"/>
                    <a:pt x="157" y="827"/>
                    <a:pt x="167" y="805"/>
                  </a:cubicBezTo>
                  <a:cubicBezTo>
                    <a:pt x="222" y="699"/>
                    <a:pt x="197" y="588"/>
                    <a:pt x="191" y="472"/>
                  </a:cubicBezTo>
                  <a:cubicBezTo>
                    <a:pt x="184" y="332"/>
                    <a:pt x="177" y="196"/>
                    <a:pt x="170" y="57"/>
                  </a:cubicBezTo>
                  <a:cubicBezTo>
                    <a:pt x="169" y="19"/>
                    <a:pt x="141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01;p31"/>
            <p:cNvSpPr/>
            <p:nvPr/>
          </p:nvSpPr>
          <p:spPr>
            <a:xfrm>
              <a:off x="7775194" y="3392668"/>
              <a:ext cx="26067" cy="58541"/>
            </a:xfrm>
            <a:custGeom>
              <a:avLst/>
              <a:gdLst/>
              <a:ahLst/>
              <a:cxnLst/>
              <a:rect l="l" t="t" r="r" b="b"/>
              <a:pathLst>
                <a:path w="358" h="804" extrusionOk="0">
                  <a:moveTo>
                    <a:pt x="180" y="1"/>
                  </a:moveTo>
                  <a:cubicBezTo>
                    <a:pt x="141" y="1"/>
                    <a:pt x="102" y="28"/>
                    <a:pt x="96" y="83"/>
                  </a:cubicBezTo>
                  <a:cubicBezTo>
                    <a:pt x="68" y="280"/>
                    <a:pt x="0" y="529"/>
                    <a:pt x="65" y="719"/>
                  </a:cubicBezTo>
                  <a:cubicBezTo>
                    <a:pt x="83" y="775"/>
                    <a:pt x="131" y="803"/>
                    <a:pt x="179" y="803"/>
                  </a:cubicBezTo>
                  <a:cubicBezTo>
                    <a:pt x="226" y="803"/>
                    <a:pt x="274" y="775"/>
                    <a:pt x="293" y="719"/>
                  </a:cubicBezTo>
                  <a:cubicBezTo>
                    <a:pt x="357" y="529"/>
                    <a:pt x="289" y="277"/>
                    <a:pt x="266" y="83"/>
                  </a:cubicBezTo>
                  <a:cubicBezTo>
                    <a:pt x="259" y="28"/>
                    <a:pt x="219" y="1"/>
                    <a:pt x="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02;p31"/>
            <p:cNvSpPr/>
            <p:nvPr/>
          </p:nvSpPr>
          <p:spPr>
            <a:xfrm>
              <a:off x="7795217" y="3633824"/>
              <a:ext cx="18203" cy="64293"/>
            </a:xfrm>
            <a:custGeom>
              <a:avLst/>
              <a:gdLst/>
              <a:ahLst/>
              <a:cxnLst/>
              <a:rect l="l" t="t" r="r" b="b"/>
              <a:pathLst>
                <a:path w="250" h="883" extrusionOk="0">
                  <a:moveTo>
                    <a:pt x="125" y="1"/>
                  </a:moveTo>
                  <a:cubicBezTo>
                    <a:pt x="88" y="1"/>
                    <a:pt x="50" y="25"/>
                    <a:pt x="45" y="75"/>
                  </a:cubicBezTo>
                  <a:cubicBezTo>
                    <a:pt x="28" y="326"/>
                    <a:pt x="0" y="565"/>
                    <a:pt x="35" y="816"/>
                  </a:cubicBezTo>
                  <a:cubicBezTo>
                    <a:pt x="42" y="860"/>
                    <a:pt x="83" y="882"/>
                    <a:pt x="125" y="882"/>
                  </a:cubicBezTo>
                  <a:cubicBezTo>
                    <a:pt x="166" y="882"/>
                    <a:pt x="207" y="860"/>
                    <a:pt x="212" y="816"/>
                  </a:cubicBezTo>
                  <a:cubicBezTo>
                    <a:pt x="249" y="565"/>
                    <a:pt x="222" y="326"/>
                    <a:pt x="205" y="75"/>
                  </a:cubicBezTo>
                  <a:cubicBezTo>
                    <a:pt x="200" y="25"/>
                    <a:pt x="162" y="1"/>
                    <a:pt x="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3;p31"/>
            <p:cNvSpPr/>
            <p:nvPr/>
          </p:nvSpPr>
          <p:spPr>
            <a:xfrm>
              <a:off x="7989045" y="3588899"/>
              <a:ext cx="25776" cy="68371"/>
            </a:xfrm>
            <a:custGeom>
              <a:avLst/>
              <a:gdLst/>
              <a:ahLst/>
              <a:cxnLst/>
              <a:rect l="l" t="t" r="r" b="b"/>
              <a:pathLst>
                <a:path w="354" h="939" extrusionOk="0">
                  <a:moveTo>
                    <a:pt x="103" y="0"/>
                  </a:moveTo>
                  <a:cubicBezTo>
                    <a:pt x="50" y="0"/>
                    <a:pt x="0" y="42"/>
                    <a:pt x="17" y="113"/>
                  </a:cubicBezTo>
                  <a:cubicBezTo>
                    <a:pt x="71" y="361"/>
                    <a:pt x="30" y="610"/>
                    <a:pt x="40" y="862"/>
                  </a:cubicBezTo>
                  <a:cubicBezTo>
                    <a:pt x="42" y="910"/>
                    <a:pt x="80" y="939"/>
                    <a:pt x="120" y="939"/>
                  </a:cubicBezTo>
                  <a:cubicBezTo>
                    <a:pt x="144" y="939"/>
                    <a:pt x="170" y="927"/>
                    <a:pt x="187" y="902"/>
                  </a:cubicBezTo>
                  <a:cubicBezTo>
                    <a:pt x="353" y="640"/>
                    <a:pt x="306" y="341"/>
                    <a:pt x="193" y="62"/>
                  </a:cubicBezTo>
                  <a:cubicBezTo>
                    <a:pt x="175" y="20"/>
                    <a:pt x="138" y="0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4;p31"/>
            <p:cNvSpPr/>
            <p:nvPr/>
          </p:nvSpPr>
          <p:spPr>
            <a:xfrm>
              <a:off x="6847193" y="3559628"/>
              <a:ext cx="168707" cy="714291"/>
            </a:xfrm>
            <a:custGeom>
              <a:avLst/>
              <a:gdLst/>
              <a:ahLst/>
              <a:cxnLst/>
              <a:rect l="l" t="t" r="r" b="b"/>
              <a:pathLst>
                <a:path w="2317" h="9810" extrusionOk="0">
                  <a:moveTo>
                    <a:pt x="2286" y="1"/>
                  </a:moveTo>
                  <a:cubicBezTo>
                    <a:pt x="2276" y="1"/>
                    <a:pt x="2266" y="6"/>
                    <a:pt x="2262" y="18"/>
                  </a:cubicBezTo>
                  <a:cubicBezTo>
                    <a:pt x="1654" y="1611"/>
                    <a:pt x="1180" y="3258"/>
                    <a:pt x="786" y="4918"/>
                  </a:cubicBezTo>
                  <a:cubicBezTo>
                    <a:pt x="415" y="6496"/>
                    <a:pt x="68" y="8140"/>
                    <a:pt x="0" y="9766"/>
                  </a:cubicBezTo>
                  <a:cubicBezTo>
                    <a:pt x="0" y="9794"/>
                    <a:pt x="25" y="9810"/>
                    <a:pt x="49" y="9810"/>
                  </a:cubicBezTo>
                  <a:cubicBezTo>
                    <a:pt x="69" y="9810"/>
                    <a:pt x="88" y="9799"/>
                    <a:pt x="92" y="9776"/>
                  </a:cubicBezTo>
                  <a:cubicBezTo>
                    <a:pt x="450" y="8150"/>
                    <a:pt x="629" y="6490"/>
                    <a:pt x="1004" y="4863"/>
                  </a:cubicBezTo>
                  <a:cubicBezTo>
                    <a:pt x="1375" y="3237"/>
                    <a:pt x="1882" y="1645"/>
                    <a:pt x="2310" y="32"/>
                  </a:cubicBezTo>
                  <a:cubicBezTo>
                    <a:pt x="2316" y="13"/>
                    <a:pt x="2301" y="1"/>
                    <a:pt x="2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5;p31"/>
            <p:cNvSpPr/>
            <p:nvPr/>
          </p:nvSpPr>
          <p:spPr>
            <a:xfrm>
              <a:off x="5860724" y="3649334"/>
              <a:ext cx="20897" cy="65240"/>
            </a:xfrm>
            <a:custGeom>
              <a:avLst/>
              <a:gdLst/>
              <a:ahLst/>
              <a:cxnLst/>
              <a:rect l="l" t="t" r="r" b="b"/>
              <a:pathLst>
                <a:path w="287" h="896" extrusionOk="0">
                  <a:moveTo>
                    <a:pt x="143" y="1"/>
                  </a:moveTo>
                  <a:cubicBezTo>
                    <a:pt x="101" y="1"/>
                    <a:pt x="60" y="28"/>
                    <a:pt x="58" y="82"/>
                  </a:cubicBezTo>
                  <a:cubicBezTo>
                    <a:pt x="48" y="321"/>
                    <a:pt x="0" y="593"/>
                    <a:pt x="48" y="825"/>
                  </a:cubicBezTo>
                  <a:cubicBezTo>
                    <a:pt x="58" y="872"/>
                    <a:pt x="100" y="896"/>
                    <a:pt x="143" y="896"/>
                  </a:cubicBezTo>
                  <a:cubicBezTo>
                    <a:pt x="186" y="896"/>
                    <a:pt x="228" y="872"/>
                    <a:pt x="239" y="825"/>
                  </a:cubicBezTo>
                  <a:cubicBezTo>
                    <a:pt x="286" y="593"/>
                    <a:pt x="239" y="321"/>
                    <a:pt x="228" y="82"/>
                  </a:cubicBezTo>
                  <a:cubicBezTo>
                    <a:pt x="226" y="28"/>
                    <a:pt x="185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6;p31"/>
            <p:cNvSpPr/>
            <p:nvPr/>
          </p:nvSpPr>
          <p:spPr>
            <a:xfrm>
              <a:off x="5955599" y="3683264"/>
              <a:ext cx="15655" cy="41503"/>
            </a:xfrm>
            <a:custGeom>
              <a:avLst/>
              <a:gdLst/>
              <a:ahLst/>
              <a:cxnLst/>
              <a:rect l="l" t="t" r="r" b="b"/>
              <a:pathLst>
                <a:path w="215" h="570" extrusionOk="0">
                  <a:moveTo>
                    <a:pt x="107" y="0"/>
                  </a:moveTo>
                  <a:cubicBezTo>
                    <a:pt x="79" y="0"/>
                    <a:pt x="51" y="20"/>
                    <a:pt x="48" y="59"/>
                  </a:cubicBezTo>
                  <a:cubicBezTo>
                    <a:pt x="38" y="202"/>
                    <a:pt x="0" y="376"/>
                    <a:pt x="38" y="519"/>
                  </a:cubicBezTo>
                  <a:cubicBezTo>
                    <a:pt x="46" y="552"/>
                    <a:pt x="77" y="569"/>
                    <a:pt x="107" y="569"/>
                  </a:cubicBezTo>
                  <a:cubicBezTo>
                    <a:pt x="138" y="569"/>
                    <a:pt x="169" y="552"/>
                    <a:pt x="177" y="519"/>
                  </a:cubicBezTo>
                  <a:cubicBezTo>
                    <a:pt x="214" y="376"/>
                    <a:pt x="177" y="202"/>
                    <a:pt x="167" y="59"/>
                  </a:cubicBezTo>
                  <a:cubicBezTo>
                    <a:pt x="164" y="20"/>
                    <a:pt x="136" y="0"/>
                    <a:pt x="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7;p31"/>
            <p:cNvSpPr/>
            <p:nvPr/>
          </p:nvSpPr>
          <p:spPr>
            <a:xfrm>
              <a:off x="5924363" y="3883864"/>
              <a:ext cx="13980" cy="45435"/>
            </a:xfrm>
            <a:custGeom>
              <a:avLst/>
              <a:gdLst/>
              <a:ahLst/>
              <a:cxnLst/>
              <a:rect l="l" t="t" r="r" b="b"/>
              <a:pathLst>
                <a:path w="192" h="624" extrusionOk="0">
                  <a:moveTo>
                    <a:pt x="96" y="0"/>
                  </a:moveTo>
                  <a:cubicBezTo>
                    <a:pt x="68" y="0"/>
                    <a:pt x="40" y="19"/>
                    <a:pt x="38" y="56"/>
                  </a:cubicBezTo>
                  <a:cubicBezTo>
                    <a:pt x="31" y="145"/>
                    <a:pt x="28" y="234"/>
                    <a:pt x="21" y="325"/>
                  </a:cubicBezTo>
                  <a:cubicBezTo>
                    <a:pt x="18" y="407"/>
                    <a:pt x="1" y="492"/>
                    <a:pt x="28" y="570"/>
                  </a:cubicBezTo>
                  <a:cubicBezTo>
                    <a:pt x="38" y="606"/>
                    <a:pt x="67" y="624"/>
                    <a:pt x="96" y="624"/>
                  </a:cubicBezTo>
                  <a:cubicBezTo>
                    <a:pt x="125" y="624"/>
                    <a:pt x="154" y="606"/>
                    <a:pt x="164" y="570"/>
                  </a:cubicBezTo>
                  <a:cubicBezTo>
                    <a:pt x="191" y="492"/>
                    <a:pt x="174" y="403"/>
                    <a:pt x="171" y="325"/>
                  </a:cubicBezTo>
                  <a:cubicBezTo>
                    <a:pt x="164" y="234"/>
                    <a:pt x="161" y="145"/>
                    <a:pt x="153" y="56"/>
                  </a:cubicBezTo>
                  <a:cubicBezTo>
                    <a:pt x="152" y="19"/>
                    <a:pt x="124" y="0"/>
                    <a:pt x="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8;p31"/>
            <p:cNvSpPr/>
            <p:nvPr/>
          </p:nvSpPr>
          <p:spPr>
            <a:xfrm>
              <a:off x="7145944" y="1343351"/>
              <a:ext cx="1510714" cy="1392466"/>
            </a:xfrm>
            <a:custGeom>
              <a:avLst/>
              <a:gdLst/>
              <a:ahLst/>
              <a:cxnLst/>
              <a:rect l="l" t="t" r="r" b="b"/>
              <a:pathLst>
                <a:path w="20748" h="19124" extrusionOk="0">
                  <a:moveTo>
                    <a:pt x="9265" y="0"/>
                  </a:moveTo>
                  <a:cubicBezTo>
                    <a:pt x="8349" y="0"/>
                    <a:pt x="7466" y="137"/>
                    <a:pt x="6839" y="370"/>
                  </a:cubicBezTo>
                  <a:cubicBezTo>
                    <a:pt x="5651" y="812"/>
                    <a:pt x="4396" y="1608"/>
                    <a:pt x="3665" y="2642"/>
                  </a:cubicBezTo>
                  <a:cubicBezTo>
                    <a:pt x="2936" y="3680"/>
                    <a:pt x="2450" y="4902"/>
                    <a:pt x="1943" y="6062"/>
                  </a:cubicBezTo>
                  <a:cubicBezTo>
                    <a:pt x="1334" y="7464"/>
                    <a:pt x="1028" y="8872"/>
                    <a:pt x="538" y="10318"/>
                  </a:cubicBezTo>
                  <a:cubicBezTo>
                    <a:pt x="252" y="11169"/>
                    <a:pt x="1" y="12046"/>
                    <a:pt x="24" y="12945"/>
                  </a:cubicBezTo>
                  <a:cubicBezTo>
                    <a:pt x="78" y="14948"/>
                    <a:pt x="1552" y="16701"/>
                    <a:pt x="3314" y="17657"/>
                  </a:cubicBezTo>
                  <a:cubicBezTo>
                    <a:pt x="5080" y="18616"/>
                    <a:pt x="6366" y="18936"/>
                    <a:pt x="8751" y="19123"/>
                  </a:cubicBezTo>
                  <a:cubicBezTo>
                    <a:pt x="12133" y="18973"/>
                    <a:pt x="15630" y="18797"/>
                    <a:pt x="18672" y="17303"/>
                  </a:cubicBezTo>
                  <a:cubicBezTo>
                    <a:pt x="19030" y="17129"/>
                    <a:pt x="19383" y="16932"/>
                    <a:pt x="19649" y="16636"/>
                  </a:cubicBezTo>
                  <a:cubicBezTo>
                    <a:pt x="19961" y="16286"/>
                    <a:pt x="20125" y="15826"/>
                    <a:pt x="20241" y="15367"/>
                  </a:cubicBezTo>
                  <a:cubicBezTo>
                    <a:pt x="20748" y="13359"/>
                    <a:pt x="20462" y="11227"/>
                    <a:pt x="19900" y="9233"/>
                  </a:cubicBezTo>
                  <a:cubicBezTo>
                    <a:pt x="19080" y="6313"/>
                    <a:pt x="17566" y="3446"/>
                    <a:pt x="15028" y="1792"/>
                  </a:cubicBezTo>
                  <a:cubicBezTo>
                    <a:pt x="13474" y="778"/>
                    <a:pt x="12518" y="574"/>
                    <a:pt x="10718" y="121"/>
                  </a:cubicBezTo>
                  <a:cubicBezTo>
                    <a:pt x="10247" y="39"/>
                    <a:pt x="9752" y="0"/>
                    <a:pt x="9265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09;p31"/>
            <p:cNvSpPr/>
            <p:nvPr/>
          </p:nvSpPr>
          <p:spPr>
            <a:xfrm>
              <a:off x="7308463" y="1451114"/>
              <a:ext cx="1019957" cy="1523238"/>
            </a:xfrm>
            <a:custGeom>
              <a:avLst/>
              <a:gdLst/>
              <a:ahLst/>
              <a:cxnLst/>
              <a:rect l="l" t="t" r="r" b="b"/>
              <a:pathLst>
                <a:path w="14008" h="20920" extrusionOk="0">
                  <a:moveTo>
                    <a:pt x="6266" y="0"/>
                  </a:moveTo>
                  <a:cubicBezTo>
                    <a:pt x="4944" y="0"/>
                    <a:pt x="3676" y="772"/>
                    <a:pt x="2844" y="1815"/>
                  </a:cubicBezTo>
                  <a:cubicBezTo>
                    <a:pt x="1936" y="2952"/>
                    <a:pt x="1470" y="4374"/>
                    <a:pt x="1126" y="5790"/>
                  </a:cubicBezTo>
                  <a:cubicBezTo>
                    <a:pt x="405" y="8770"/>
                    <a:pt x="0" y="11863"/>
                    <a:pt x="1623" y="14496"/>
                  </a:cubicBezTo>
                  <a:cubicBezTo>
                    <a:pt x="1946" y="15020"/>
                    <a:pt x="2684" y="15687"/>
                    <a:pt x="3253" y="15912"/>
                  </a:cubicBezTo>
                  <a:cubicBezTo>
                    <a:pt x="3640" y="16061"/>
                    <a:pt x="3760" y="16143"/>
                    <a:pt x="4141" y="16245"/>
                  </a:cubicBezTo>
                  <a:lnTo>
                    <a:pt x="4141" y="16384"/>
                  </a:lnTo>
                  <a:cubicBezTo>
                    <a:pt x="4066" y="17334"/>
                    <a:pt x="3954" y="18133"/>
                    <a:pt x="3984" y="19085"/>
                  </a:cubicBezTo>
                  <a:cubicBezTo>
                    <a:pt x="3995" y="19453"/>
                    <a:pt x="4019" y="19838"/>
                    <a:pt x="4192" y="20161"/>
                  </a:cubicBezTo>
                  <a:cubicBezTo>
                    <a:pt x="4451" y="20650"/>
                    <a:pt x="5015" y="20920"/>
                    <a:pt x="5568" y="20920"/>
                  </a:cubicBezTo>
                  <a:cubicBezTo>
                    <a:pt x="5604" y="20920"/>
                    <a:pt x="5640" y="20918"/>
                    <a:pt x="5675" y="20916"/>
                  </a:cubicBezTo>
                  <a:cubicBezTo>
                    <a:pt x="6261" y="20879"/>
                    <a:pt x="6801" y="20569"/>
                    <a:pt x="7227" y="20167"/>
                  </a:cubicBezTo>
                  <a:cubicBezTo>
                    <a:pt x="7655" y="19766"/>
                    <a:pt x="7808" y="19715"/>
                    <a:pt x="8132" y="19228"/>
                  </a:cubicBezTo>
                  <a:lnTo>
                    <a:pt x="8234" y="19045"/>
                  </a:lnTo>
                  <a:cubicBezTo>
                    <a:pt x="8309" y="18898"/>
                    <a:pt x="8183" y="17256"/>
                    <a:pt x="8216" y="16422"/>
                  </a:cubicBezTo>
                  <a:cubicBezTo>
                    <a:pt x="9530" y="16191"/>
                    <a:pt x="10826" y="15173"/>
                    <a:pt x="11258" y="13891"/>
                  </a:cubicBezTo>
                  <a:cubicBezTo>
                    <a:pt x="11374" y="13982"/>
                    <a:pt x="11585" y="14104"/>
                    <a:pt x="11704" y="14129"/>
                  </a:cubicBezTo>
                  <a:cubicBezTo>
                    <a:pt x="11776" y="14143"/>
                    <a:pt x="11849" y="14150"/>
                    <a:pt x="11921" y="14150"/>
                  </a:cubicBezTo>
                  <a:cubicBezTo>
                    <a:pt x="12323" y="14150"/>
                    <a:pt x="12713" y="13941"/>
                    <a:pt x="13041" y="13693"/>
                  </a:cubicBezTo>
                  <a:cubicBezTo>
                    <a:pt x="13456" y="13380"/>
                    <a:pt x="13701" y="12986"/>
                    <a:pt x="13827" y="12482"/>
                  </a:cubicBezTo>
                  <a:cubicBezTo>
                    <a:pt x="14007" y="11768"/>
                    <a:pt x="13780" y="11029"/>
                    <a:pt x="13246" y="10645"/>
                  </a:cubicBezTo>
                  <a:cubicBezTo>
                    <a:pt x="12863" y="10368"/>
                    <a:pt x="12447" y="10258"/>
                    <a:pt x="12001" y="10258"/>
                  </a:cubicBezTo>
                  <a:cubicBezTo>
                    <a:pt x="11849" y="10258"/>
                    <a:pt x="11692" y="10271"/>
                    <a:pt x="11533" y="10294"/>
                  </a:cubicBezTo>
                  <a:lnTo>
                    <a:pt x="11533" y="10294"/>
                  </a:lnTo>
                  <a:cubicBezTo>
                    <a:pt x="11912" y="7809"/>
                    <a:pt x="11677" y="5233"/>
                    <a:pt x="10854" y="2856"/>
                  </a:cubicBezTo>
                  <a:cubicBezTo>
                    <a:pt x="10680" y="2353"/>
                    <a:pt x="10473" y="1846"/>
                    <a:pt x="10115" y="1455"/>
                  </a:cubicBezTo>
                  <a:cubicBezTo>
                    <a:pt x="9809" y="1118"/>
                    <a:pt x="9408" y="884"/>
                    <a:pt x="8996" y="693"/>
                  </a:cubicBezTo>
                  <a:cubicBezTo>
                    <a:pt x="8145" y="295"/>
                    <a:pt x="7220" y="60"/>
                    <a:pt x="6284" y="3"/>
                  </a:cubicBezTo>
                  <a:lnTo>
                    <a:pt x="6284" y="3"/>
                  </a:lnTo>
                  <a:lnTo>
                    <a:pt x="6618" y="19"/>
                  </a:lnTo>
                  <a:cubicBezTo>
                    <a:pt x="6500" y="7"/>
                    <a:pt x="6383" y="0"/>
                    <a:pt x="6266" y="0"/>
                  </a:cubicBezTo>
                  <a:close/>
                </a:path>
              </a:pathLst>
            </a:custGeom>
            <a:solidFill>
              <a:srgbClr val="C7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10;p31"/>
            <p:cNvSpPr/>
            <p:nvPr/>
          </p:nvSpPr>
          <p:spPr>
            <a:xfrm>
              <a:off x="7373849" y="1407864"/>
              <a:ext cx="1018210" cy="800501"/>
            </a:xfrm>
            <a:custGeom>
              <a:avLst/>
              <a:gdLst/>
              <a:ahLst/>
              <a:cxnLst/>
              <a:rect l="l" t="t" r="r" b="b"/>
              <a:pathLst>
                <a:path w="13984" h="10994" extrusionOk="0">
                  <a:moveTo>
                    <a:pt x="307" y="5832"/>
                  </a:moveTo>
                  <a:cubicBezTo>
                    <a:pt x="171" y="6287"/>
                    <a:pt x="66" y="6817"/>
                    <a:pt x="0" y="7435"/>
                  </a:cubicBezTo>
                  <a:lnTo>
                    <a:pt x="307" y="5832"/>
                  </a:lnTo>
                  <a:close/>
                  <a:moveTo>
                    <a:pt x="5512" y="1"/>
                  </a:moveTo>
                  <a:cubicBezTo>
                    <a:pt x="4991" y="1"/>
                    <a:pt x="4460" y="8"/>
                    <a:pt x="3957" y="154"/>
                  </a:cubicBezTo>
                  <a:cubicBezTo>
                    <a:pt x="3593" y="259"/>
                    <a:pt x="3256" y="437"/>
                    <a:pt x="2923" y="620"/>
                  </a:cubicBezTo>
                  <a:cubicBezTo>
                    <a:pt x="2549" y="824"/>
                    <a:pt x="2181" y="1035"/>
                    <a:pt x="1821" y="1253"/>
                  </a:cubicBezTo>
                  <a:cubicBezTo>
                    <a:pt x="1640" y="1358"/>
                    <a:pt x="1460" y="1470"/>
                    <a:pt x="1321" y="1630"/>
                  </a:cubicBezTo>
                  <a:cubicBezTo>
                    <a:pt x="1188" y="1784"/>
                    <a:pt x="1103" y="1974"/>
                    <a:pt x="1024" y="2164"/>
                  </a:cubicBezTo>
                  <a:cubicBezTo>
                    <a:pt x="759" y="2808"/>
                    <a:pt x="561" y="3478"/>
                    <a:pt x="436" y="4162"/>
                  </a:cubicBezTo>
                  <a:cubicBezTo>
                    <a:pt x="402" y="4336"/>
                    <a:pt x="388" y="4553"/>
                    <a:pt x="531" y="4659"/>
                  </a:cubicBezTo>
                  <a:lnTo>
                    <a:pt x="307" y="5832"/>
                  </a:lnTo>
                  <a:lnTo>
                    <a:pt x="307" y="5832"/>
                  </a:lnTo>
                  <a:cubicBezTo>
                    <a:pt x="1106" y="3161"/>
                    <a:pt x="2971" y="3093"/>
                    <a:pt x="4073" y="2947"/>
                  </a:cubicBezTo>
                  <a:cubicBezTo>
                    <a:pt x="4311" y="2916"/>
                    <a:pt x="4551" y="2900"/>
                    <a:pt x="4791" y="2900"/>
                  </a:cubicBezTo>
                  <a:cubicBezTo>
                    <a:pt x="5855" y="2900"/>
                    <a:pt x="6920" y="3207"/>
                    <a:pt x="7805" y="3797"/>
                  </a:cubicBezTo>
                  <a:cubicBezTo>
                    <a:pt x="8081" y="3985"/>
                    <a:pt x="8336" y="4193"/>
                    <a:pt x="8584" y="4414"/>
                  </a:cubicBezTo>
                  <a:cubicBezTo>
                    <a:pt x="8857" y="4655"/>
                    <a:pt x="9122" y="4907"/>
                    <a:pt x="9350" y="5190"/>
                  </a:cubicBezTo>
                  <a:cubicBezTo>
                    <a:pt x="9976" y="5975"/>
                    <a:pt x="10289" y="6976"/>
                    <a:pt x="10398" y="7973"/>
                  </a:cubicBezTo>
                  <a:cubicBezTo>
                    <a:pt x="10510" y="8973"/>
                    <a:pt x="10432" y="9983"/>
                    <a:pt x="10357" y="10983"/>
                  </a:cubicBezTo>
                  <a:lnTo>
                    <a:pt x="10408" y="10994"/>
                  </a:lnTo>
                  <a:cubicBezTo>
                    <a:pt x="11172" y="10677"/>
                    <a:pt x="12000" y="10514"/>
                    <a:pt x="12828" y="10514"/>
                  </a:cubicBezTo>
                  <a:cubicBezTo>
                    <a:pt x="13173" y="10514"/>
                    <a:pt x="13518" y="10542"/>
                    <a:pt x="13858" y="10599"/>
                  </a:cubicBezTo>
                  <a:cubicBezTo>
                    <a:pt x="13984" y="10116"/>
                    <a:pt x="13875" y="9606"/>
                    <a:pt x="13759" y="9119"/>
                  </a:cubicBezTo>
                  <a:cubicBezTo>
                    <a:pt x="13569" y="8337"/>
                    <a:pt x="13354" y="7561"/>
                    <a:pt x="13113" y="6792"/>
                  </a:cubicBezTo>
                  <a:cubicBezTo>
                    <a:pt x="12664" y="5369"/>
                    <a:pt x="12112" y="3961"/>
                    <a:pt x="11238" y="2753"/>
                  </a:cubicBezTo>
                  <a:cubicBezTo>
                    <a:pt x="10364" y="1542"/>
                    <a:pt x="9132" y="545"/>
                    <a:pt x="7683" y="192"/>
                  </a:cubicBezTo>
                  <a:cubicBezTo>
                    <a:pt x="6975" y="18"/>
                    <a:pt x="6241" y="5"/>
                    <a:pt x="5512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11;p31"/>
            <p:cNvSpPr/>
            <p:nvPr/>
          </p:nvSpPr>
          <p:spPr>
            <a:xfrm>
              <a:off x="7661169" y="1807460"/>
              <a:ext cx="395226" cy="395445"/>
            </a:xfrm>
            <a:custGeom>
              <a:avLst/>
              <a:gdLst/>
              <a:ahLst/>
              <a:cxnLst/>
              <a:rect l="l" t="t" r="r" b="b"/>
              <a:pathLst>
                <a:path w="5428" h="5431" extrusionOk="0">
                  <a:moveTo>
                    <a:pt x="2713" y="246"/>
                  </a:moveTo>
                  <a:cubicBezTo>
                    <a:pt x="4074" y="246"/>
                    <a:pt x="5183" y="1355"/>
                    <a:pt x="5183" y="2716"/>
                  </a:cubicBezTo>
                  <a:cubicBezTo>
                    <a:pt x="5183" y="4077"/>
                    <a:pt x="4074" y="5182"/>
                    <a:pt x="2713" y="5182"/>
                  </a:cubicBezTo>
                  <a:cubicBezTo>
                    <a:pt x="1351" y="5182"/>
                    <a:pt x="246" y="4077"/>
                    <a:pt x="246" y="2716"/>
                  </a:cubicBezTo>
                  <a:cubicBezTo>
                    <a:pt x="246" y="1355"/>
                    <a:pt x="1351" y="246"/>
                    <a:pt x="2713" y="246"/>
                  </a:cubicBezTo>
                  <a:close/>
                  <a:moveTo>
                    <a:pt x="2713" y="1"/>
                  </a:moveTo>
                  <a:cubicBezTo>
                    <a:pt x="1216" y="1"/>
                    <a:pt x="1" y="1219"/>
                    <a:pt x="1" y="2716"/>
                  </a:cubicBezTo>
                  <a:cubicBezTo>
                    <a:pt x="1" y="4213"/>
                    <a:pt x="1216" y="5431"/>
                    <a:pt x="2713" y="5431"/>
                  </a:cubicBezTo>
                  <a:cubicBezTo>
                    <a:pt x="4209" y="5431"/>
                    <a:pt x="5428" y="4213"/>
                    <a:pt x="5428" y="2716"/>
                  </a:cubicBezTo>
                  <a:cubicBezTo>
                    <a:pt x="5428" y="1219"/>
                    <a:pt x="4209" y="1"/>
                    <a:pt x="2713" y="1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12;p31"/>
            <p:cNvSpPr/>
            <p:nvPr/>
          </p:nvSpPr>
          <p:spPr>
            <a:xfrm>
              <a:off x="7279411" y="1837750"/>
              <a:ext cx="333336" cy="369159"/>
            </a:xfrm>
            <a:custGeom>
              <a:avLst/>
              <a:gdLst/>
              <a:ahLst/>
              <a:cxnLst/>
              <a:rect l="l" t="t" r="r" b="b"/>
              <a:pathLst>
                <a:path w="4578" h="5070" extrusionOk="0">
                  <a:moveTo>
                    <a:pt x="2291" y="217"/>
                  </a:moveTo>
                  <a:cubicBezTo>
                    <a:pt x="3430" y="217"/>
                    <a:pt x="4360" y="1259"/>
                    <a:pt x="4360" y="2535"/>
                  </a:cubicBezTo>
                  <a:cubicBezTo>
                    <a:pt x="4360" y="3810"/>
                    <a:pt x="3430" y="4848"/>
                    <a:pt x="2291" y="4848"/>
                  </a:cubicBezTo>
                  <a:cubicBezTo>
                    <a:pt x="1148" y="4848"/>
                    <a:pt x="222" y="3810"/>
                    <a:pt x="222" y="2535"/>
                  </a:cubicBezTo>
                  <a:cubicBezTo>
                    <a:pt x="222" y="1259"/>
                    <a:pt x="1148" y="217"/>
                    <a:pt x="2291" y="217"/>
                  </a:cubicBezTo>
                  <a:close/>
                  <a:moveTo>
                    <a:pt x="2291" y="0"/>
                  </a:moveTo>
                  <a:cubicBezTo>
                    <a:pt x="1029" y="0"/>
                    <a:pt x="1" y="1136"/>
                    <a:pt x="1" y="2535"/>
                  </a:cubicBezTo>
                  <a:cubicBezTo>
                    <a:pt x="1" y="3933"/>
                    <a:pt x="1029" y="5069"/>
                    <a:pt x="2291" y="5069"/>
                  </a:cubicBezTo>
                  <a:cubicBezTo>
                    <a:pt x="3553" y="5069"/>
                    <a:pt x="4578" y="3933"/>
                    <a:pt x="4578" y="2535"/>
                  </a:cubicBezTo>
                  <a:cubicBezTo>
                    <a:pt x="4578" y="1136"/>
                    <a:pt x="3553" y="0"/>
                    <a:pt x="2291" y="0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3;p31"/>
            <p:cNvSpPr/>
            <p:nvPr/>
          </p:nvSpPr>
          <p:spPr>
            <a:xfrm>
              <a:off x="7840070" y="1989347"/>
              <a:ext cx="70410" cy="68953"/>
            </a:xfrm>
            <a:custGeom>
              <a:avLst/>
              <a:gdLst/>
              <a:ahLst/>
              <a:cxnLst/>
              <a:rect l="l" t="t" r="r" b="b"/>
              <a:pathLst>
                <a:path w="967" h="947" extrusionOk="0">
                  <a:moveTo>
                    <a:pt x="481" y="0"/>
                  </a:moveTo>
                  <a:cubicBezTo>
                    <a:pt x="228" y="0"/>
                    <a:pt x="21" y="200"/>
                    <a:pt x="11" y="456"/>
                  </a:cubicBezTo>
                  <a:cubicBezTo>
                    <a:pt x="1" y="718"/>
                    <a:pt x="205" y="935"/>
                    <a:pt x="466" y="946"/>
                  </a:cubicBezTo>
                  <a:cubicBezTo>
                    <a:pt x="472" y="946"/>
                    <a:pt x="478" y="946"/>
                    <a:pt x="484" y="946"/>
                  </a:cubicBezTo>
                  <a:cubicBezTo>
                    <a:pt x="738" y="946"/>
                    <a:pt x="947" y="746"/>
                    <a:pt x="956" y="490"/>
                  </a:cubicBezTo>
                  <a:cubicBezTo>
                    <a:pt x="967" y="228"/>
                    <a:pt x="763" y="10"/>
                    <a:pt x="501" y="0"/>
                  </a:cubicBezTo>
                  <a:cubicBezTo>
                    <a:pt x="494" y="0"/>
                    <a:pt x="488" y="0"/>
                    <a:pt x="48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14;p31"/>
            <p:cNvSpPr/>
            <p:nvPr/>
          </p:nvSpPr>
          <p:spPr>
            <a:xfrm>
              <a:off x="7469671" y="2001652"/>
              <a:ext cx="70264" cy="69026"/>
            </a:xfrm>
            <a:custGeom>
              <a:avLst/>
              <a:gdLst/>
              <a:ahLst/>
              <a:cxnLst/>
              <a:rect l="l" t="t" r="r" b="b"/>
              <a:pathLst>
                <a:path w="965" h="948" extrusionOk="0">
                  <a:moveTo>
                    <a:pt x="479" y="1"/>
                  </a:moveTo>
                  <a:cubicBezTo>
                    <a:pt x="228" y="1"/>
                    <a:pt x="18" y="201"/>
                    <a:pt x="8" y="457"/>
                  </a:cubicBezTo>
                  <a:cubicBezTo>
                    <a:pt x="1" y="719"/>
                    <a:pt x="205" y="937"/>
                    <a:pt x="464" y="947"/>
                  </a:cubicBezTo>
                  <a:cubicBezTo>
                    <a:pt x="470" y="947"/>
                    <a:pt x="477" y="947"/>
                    <a:pt x="483" y="947"/>
                  </a:cubicBezTo>
                  <a:cubicBezTo>
                    <a:pt x="737" y="947"/>
                    <a:pt x="947" y="747"/>
                    <a:pt x="954" y="491"/>
                  </a:cubicBezTo>
                  <a:cubicBezTo>
                    <a:pt x="964" y="229"/>
                    <a:pt x="760" y="11"/>
                    <a:pt x="498" y="1"/>
                  </a:cubicBezTo>
                  <a:cubicBezTo>
                    <a:pt x="492" y="1"/>
                    <a:pt x="485" y="1"/>
                    <a:pt x="47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15;p31"/>
            <p:cNvSpPr/>
            <p:nvPr/>
          </p:nvSpPr>
          <p:spPr>
            <a:xfrm>
              <a:off x="7561852" y="1828066"/>
              <a:ext cx="96185" cy="365446"/>
            </a:xfrm>
            <a:custGeom>
              <a:avLst/>
              <a:gdLst/>
              <a:ahLst/>
              <a:cxnLst/>
              <a:rect l="l" t="t" r="r" b="b"/>
              <a:pathLst>
                <a:path w="1321" h="5019" extrusionOk="0">
                  <a:moveTo>
                    <a:pt x="1321" y="0"/>
                  </a:moveTo>
                  <a:cubicBezTo>
                    <a:pt x="531" y="1415"/>
                    <a:pt x="76" y="3015"/>
                    <a:pt x="0" y="4634"/>
                  </a:cubicBezTo>
                  <a:lnTo>
                    <a:pt x="8" y="4661"/>
                  </a:lnTo>
                  <a:cubicBezTo>
                    <a:pt x="38" y="4743"/>
                    <a:pt x="127" y="4780"/>
                    <a:pt x="205" y="4815"/>
                  </a:cubicBezTo>
                  <a:cubicBezTo>
                    <a:pt x="375" y="4882"/>
                    <a:pt x="545" y="4951"/>
                    <a:pt x="712" y="5019"/>
                  </a:cubicBezTo>
                  <a:lnTo>
                    <a:pt x="1321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16;p31"/>
            <p:cNvSpPr/>
            <p:nvPr/>
          </p:nvSpPr>
          <p:spPr>
            <a:xfrm>
              <a:off x="7544013" y="1817436"/>
              <a:ext cx="127131" cy="383139"/>
            </a:xfrm>
            <a:custGeom>
              <a:avLst/>
              <a:gdLst/>
              <a:ahLst/>
              <a:cxnLst/>
              <a:rect l="l" t="t" r="r" b="b"/>
              <a:pathLst>
                <a:path w="1746" h="5262" extrusionOk="0">
                  <a:moveTo>
                    <a:pt x="1560" y="1"/>
                  </a:moveTo>
                  <a:cubicBezTo>
                    <a:pt x="1517" y="1"/>
                    <a:pt x="1473" y="22"/>
                    <a:pt x="1440" y="71"/>
                  </a:cubicBezTo>
                  <a:cubicBezTo>
                    <a:pt x="790" y="1088"/>
                    <a:pt x="419" y="2351"/>
                    <a:pt x="232" y="3535"/>
                  </a:cubicBezTo>
                  <a:cubicBezTo>
                    <a:pt x="178" y="3882"/>
                    <a:pt x="0" y="4518"/>
                    <a:pt x="137" y="4838"/>
                  </a:cubicBezTo>
                  <a:cubicBezTo>
                    <a:pt x="250" y="5103"/>
                    <a:pt x="708" y="5174"/>
                    <a:pt x="933" y="5256"/>
                  </a:cubicBezTo>
                  <a:cubicBezTo>
                    <a:pt x="943" y="5260"/>
                    <a:pt x="953" y="5261"/>
                    <a:pt x="962" y="5261"/>
                  </a:cubicBezTo>
                  <a:cubicBezTo>
                    <a:pt x="1048" y="5261"/>
                    <a:pt x="1097" y="5119"/>
                    <a:pt x="1008" y="5080"/>
                  </a:cubicBezTo>
                  <a:cubicBezTo>
                    <a:pt x="746" y="4967"/>
                    <a:pt x="566" y="4947"/>
                    <a:pt x="446" y="4702"/>
                  </a:cubicBezTo>
                  <a:cubicBezTo>
                    <a:pt x="327" y="4447"/>
                    <a:pt x="436" y="4117"/>
                    <a:pt x="477" y="3852"/>
                  </a:cubicBezTo>
                  <a:cubicBezTo>
                    <a:pt x="542" y="3450"/>
                    <a:pt x="617" y="3055"/>
                    <a:pt x="722" y="2664"/>
                  </a:cubicBezTo>
                  <a:cubicBezTo>
                    <a:pt x="950" y="1803"/>
                    <a:pt x="1327" y="1027"/>
                    <a:pt x="1692" y="221"/>
                  </a:cubicBezTo>
                  <a:cubicBezTo>
                    <a:pt x="1746" y="103"/>
                    <a:pt x="1655" y="1"/>
                    <a:pt x="1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17;p31"/>
            <p:cNvSpPr/>
            <p:nvPr/>
          </p:nvSpPr>
          <p:spPr>
            <a:xfrm>
              <a:off x="7600515" y="2227518"/>
              <a:ext cx="121961" cy="74269"/>
            </a:xfrm>
            <a:custGeom>
              <a:avLst/>
              <a:gdLst/>
              <a:ahLst/>
              <a:cxnLst/>
              <a:rect l="l" t="t" r="r" b="b"/>
              <a:pathLst>
                <a:path w="1675" h="1020" extrusionOk="0">
                  <a:moveTo>
                    <a:pt x="1294" y="1"/>
                  </a:moveTo>
                  <a:cubicBezTo>
                    <a:pt x="1131" y="1"/>
                    <a:pt x="938" y="29"/>
                    <a:pt x="760" y="29"/>
                  </a:cubicBezTo>
                  <a:cubicBezTo>
                    <a:pt x="587" y="29"/>
                    <a:pt x="428" y="4"/>
                    <a:pt x="301" y="4"/>
                  </a:cubicBezTo>
                  <a:cubicBezTo>
                    <a:pt x="118" y="4"/>
                    <a:pt x="0" y="55"/>
                    <a:pt x="0" y="302"/>
                  </a:cubicBezTo>
                  <a:cubicBezTo>
                    <a:pt x="0" y="723"/>
                    <a:pt x="341" y="1020"/>
                    <a:pt x="760" y="1020"/>
                  </a:cubicBezTo>
                  <a:cubicBezTo>
                    <a:pt x="1178" y="1020"/>
                    <a:pt x="1674" y="713"/>
                    <a:pt x="1674" y="291"/>
                  </a:cubicBezTo>
                  <a:cubicBezTo>
                    <a:pt x="1674" y="52"/>
                    <a:pt x="1511" y="1"/>
                    <a:pt x="1294" y="1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18;p31"/>
            <p:cNvSpPr/>
            <p:nvPr/>
          </p:nvSpPr>
          <p:spPr>
            <a:xfrm>
              <a:off x="8183965" y="2312199"/>
              <a:ext cx="84026" cy="83006"/>
            </a:xfrm>
            <a:custGeom>
              <a:avLst/>
              <a:gdLst/>
              <a:ahLst/>
              <a:cxnLst/>
              <a:rect l="l" t="t" r="r" b="b"/>
              <a:pathLst>
                <a:path w="1154" h="1140" extrusionOk="0">
                  <a:moveTo>
                    <a:pt x="1072" y="1"/>
                  </a:moveTo>
                  <a:cubicBezTo>
                    <a:pt x="1065" y="1"/>
                    <a:pt x="1056" y="2"/>
                    <a:pt x="1048" y="6"/>
                  </a:cubicBezTo>
                  <a:cubicBezTo>
                    <a:pt x="796" y="108"/>
                    <a:pt x="581" y="237"/>
                    <a:pt x="391" y="435"/>
                  </a:cubicBezTo>
                  <a:cubicBezTo>
                    <a:pt x="231" y="598"/>
                    <a:pt x="0" y="829"/>
                    <a:pt x="7" y="1071"/>
                  </a:cubicBezTo>
                  <a:cubicBezTo>
                    <a:pt x="9" y="1107"/>
                    <a:pt x="41" y="1140"/>
                    <a:pt x="76" y="1140"/>
                  </a:cubicBezTo>
                  <a:cubicBezTo>
                    <a:pt x="87" y="1140"/>
                    <a:pt x="98" y="1136"/>
                    <a:pt x="109" y="1129"/>
                  </a:cubicBezTo>
                  <a:cubicBezTo>
                    <a:pt x="289" y="1010"/>
                    <a:pt x="381" y="775"/>
                    <a:pt x="527" y="615"/>
                  </a:cubicBezTo>
                  <a:cubicBezTo>
                    <a:pt x="694" y="435"/>
                    <a:pt x="895" y="265"/>
                    <a:pt x="1102" y="125"/>
                  </a:cubicBezTo>
                  <a:cubicBezTo>
                    <a:pt x="1154" y="92"/>
                    <a:pt x="1130" y="1"/>
                    <a:pt x="10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19;p31"/>
            <p:cNvSpPr/>
            <p:nvPr/>
          </p:nvSpPr>
          <p:spPr>
            <a:xfrm>
              <a:off x="7796673" y="4290305"/>
              <a:ext cx="1347323" cy="675627"/>
            </a:xfrm>
            <a:custGeom>
              <a:avLst/>
              <a:gdLst/>
              <a:ahLst/>
              <a:cxnLst/>
              <a:rect l="l" t="t" r="r" b="b"/>
              <a:pathLst>
                <a:path w="18504" h="9279" extrusionOk="0">
                  <a:moveTo>
                    <a:pt x="18455" y="0"/>
                  </a:moveTo>
                  <a:lnTo>
                    <a:pt x="9225" y="2055"/>
                  </a:lnTo>
                  <a:cubicBezTo>
                    <a:pt x="9220" y="2054"/>
                    <a:pt x="9215" y="2054"/>
                    <a:pt x="9211" y="2054"/>
                  </a:cubicBezTo>
                  <a:cubicBezTo>
                    <a:pt x="9169" y="2054"/>
                    <a:pt x="9130" y="2068"/>
                    <a:pt x="9096" y="2092"/>
                  </a:cubicBezTo>
                  <a:lnTo>
                    <a:pt x="216" y="4770"/>
                  </a:lnTo>
                  <a:cubicBezTo>
                    <a:pt x="52" y="4882"/>
                    <a:pt x="1" y="8700"/>
                    <a:pt x="202" y="8706"/>
                  </a:cubicBezTo>
                  <a:lnTo>
                    <a:pt x="13893" y="9278"/>
                  </a:lnTo>
                  <a:cubicBezTo>
                    <a:pt x="13897" y="9278"/>
                    <a:pt x="13900" y="9278"/>
                    <a:pt x="13904" y="9278"/>
                  </a:cubicBezTo>
                  <a:cubicBezTo>
                    <a:pt x="13955" y="9278"/>
                    <a:pt x="14004" y="9258"/>
                    <a:pt x="14042" y="9223"/>
                  </a:cubicBezTo>
                  <a:lnTo>
                    <a:pt x="18503" y="5083"/>
                  </a:lnTo>
                  <a:lnTo>
                    <a:pt x="18455" y="0"/>
                  </a:lnTo>
                  <a:close/>
                </a:path>
              </a:pathLst>
            </a:custGeom>
            <a:solidFill>
              <a:srgbClr val="F5F5F5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20;p31"/>
            <p:cNvSpPr/>
            <p:nvPr/>
          </p:nvSpPr>
          <p:spPr>
            <a:xfrm>
              <a:off x="7800460" y="4180722"/>
              <a:ext cx="1343536" cy="526070"/>
            </a:xfrm>
            <a:custGeom>
              <a:avLst/>
              <a:gdLst/>
              <a:ahLst/>
              <a:cxnLst/>
              <a:rect l="l" t="t" r="r" b="b"/>
              <a:pathLst>
                <a:path w="18452" h="7225" extrusionOk="0">
                  <a:moveTo>
                    <a:pt x="9284" y="0"/>
                  </a:moveTo>
                  <a:cubicBezTo>
                    <a:pt x="9242" y="0"/>
                    <a:pt x="9203" y="14"/>
                    <a:pt x="9169" y="39"/>
                  </a:cubicBezTo>
                  <a:lnTo>
                    <a:pt x="164" y="6275"/>
                  </a:lnTo>
                  <a:cubicBezTo>
                    <a:pt x="0" y="6387"/>
                    <a:pt x="75" y="6645"/>
                    <a:pt x="275" y="6653"/>
                  </a:cubicBezTo>
                  <a:lnTo>
                    <a:pt x="13967" y="7224"/>
                  </a:lnTo>
                  <a:cubicBezTo>
                    <a:pt x="14021" y="7224"/>
                    <a:pt x="14075" y="7207"/>
                    <a:pt x="14116" y="7166"/>
                  </a:cubicBezTo>
                  <a:lnTo>
                    <a:pt x="18451" y="3145"/>
                  </a:lnTo>
                  <a:lnTo>
                    <a:pt x="18451" y="494"/>
                  </a:lnTo>
                  <a:lnTo>
                    <a:pt x="9298" y="1"/>
                  </a:lnTo>
                  <a:cubicBezTo>
                    <a:pt x="9294" y="1"/>
                    <a:pt x="9289" y="0"/>
                    <a:pt x="92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1;p31"/>
            <p:cNvSpPr/>
            <p:nvPr/>
          </p:nvSpPr>
          <p:spPr>
            <a:xfrm>
              <a:off x="8817365" y="4409645"/>
              <a:ext cx="326637" cy="552283"/>
            </a:xfrm>
            <a:custGeom>
              <a:avLst/>
              <a:gdLst/>
              <a:ahLst/>
              <a:cxnLst/>
              <a:rect l="l" t="t" r="r" b="b"/>
              <a:pathLst>
                <a:path w="4486" h="7585" extrusionOk="0">
                  <a:moveTo>
                    <a:pt x="4485" y="1"/>
                  </a:moveTo>
                  <a:lnTo>
                    <a:pt x="1" y="4080"/>
                  </a:lnTo>
                  <a:lnTo>
                    <a:pt x="24" y="7584"/>
                  </a:lnTo>
                  <a:lnTo>
                    <a:pt x="4485" y="3444"/>
                  </a:lnTo>
                  <a:lnTo>
                    <a:pt x="4485" y="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2;p31"/>
            <p:cNvSpPr/>
            <p:nvPr/>
          </p:nvSpPr>
          <p:spPr>
            <a:xfrm>
              <a:off x="7855215" y="4733444"/>
              <a:ext cx="870328" cy="41722"/>
            </a:xfrm>
            <a:custGeom>
              <a:avLst/>
              <a:gdLst/>
              <a:ahLst/>
              <a:cxnLst/>
              <a:rect l="l" t="t" r="r" b="b"/>
              <a:pathLst>
                <a:path w="11953" h="573" extrusionOk="0">
                  <a:moveTo>
                    <a:pt x="75" y="1"/>
                  </a:moveTo>
                  <a:cubicBezTo>
                    <a:pt x="38" y="4"/>
                    <a:pt x="4" y="31"/>
                    <a:pt x="4" y="68"/>
                  </a:cubicBezTo>
                  <a:cubicBezTo>
                    <a:pt x="0" y="106"/>
                    <a:pt x="31" y="140"/>
                    <a:pt x="71" y="140"/>
                  </a:cubicBezTo>
                  <a:lnTo>
                    <a:pt x="11881" y="572"/>
                  </a:lnTo>
                  <a:cubicBezTo>
                    <a:pt x="11919" y="572"/>
                    <a:pt x="11952" y="541"/>
                    <a:pt x="11952" y="504"/>
                  </a:cubicBezTo>
                  <a:cubicBezTo>
                    <a:pt x="11952" y="463"/>
                    <a:pt x="11925" y="433"/>
                    <a:pt x="11884" y="429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3;p31"/>
            <p:cNvSpPr/>
            <p:nvPr/>
          </p:nvSpPr>
          <p:spPr>
            <a:xfrm>
              <a:off x="7838614" y="4833489"/>
              <a:ext cx="470223" cy="31309"/>
            </a:xfrm>
            <a:custGeom>
              <a:avLst/>
              <a:gdLst/>
              <a:ahLst/>
              <a:cxnLst/>
              <a:rect l="l" t="t" r="r" b="b"/>
              <a:pathLst>
                <a:path w="6458" h="430" extrusionOk="0">
                  <a:moveTo>
                    <a:pt x="65" y="0"/>
                  </a:moveTo>
                  <a:cubicBezTo>
                    <a:pt x="29" y="0"/>
                    <a:pt x="3" y="31"/>
                    <a:pt x="0" y="65"/>
                  </a:cubicBezTo>
                  <a:cubicBezTo>
                    <a:pt x="0" y="106"/>
                    <a:pt x="27" y="137"/>
                    <a:pt x="68" y="141"/>
                  </a:cubicBezTo>
                  <a:lnTo>
                    <a:pt x="6383" y="430"/>
                  </a:lnTo>
                  <a:lnTo>
                    <a:pt x="6386" y="430"/>
                  </a:lnTo>
                  <a:cubicBezTo>
                    <a:pt x="6423" y="430"/>
                    <a:pt x="6454" y="399"/>
                    <a:pt x="6458" y="362"/>
                  </a:cubicBezTo>
                  <a:cubicBezTo>
                    <a:pt x="6458" y="324"/>
                    <a:pt x="6427" y="290"/>
                    <a:pt x="6390" y="290"/>
                  </a:cubicBezTo>
                  <a:lnTo>
                    <a:pt x="75" y="1"/>
                  </a:lnTo>
                  <a:cubicBezTo>
                    <a:pt x="71" y="0"/>
                    <a:pt x="68" y="0"/>
                    <a:pt x="65" y="0"/>
                  </a:cubicBez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4;p31"/>
            <p:cNvSpPr/>
            <p:nvPr/>
          </p:nvSpPr>
          <p:spPr>
            <a:xfrm>
              <a:off x="8422209" y="4867929"/>
              <a:ext cx="277124" cy="18713"/>
            </a:xfrm>
            <a:custGeom>
              <a:avLst/>
              <a:gdLst/>
              <a:ahLst/>
              <a:cxnLst/>
              <a:rect l="l" t="t" r="r" b="b"/>
              <a:pathLst>
                <a:path w="3806" h="257" extrusionOk="0">
                  <a:moveTo>
                    <a:pt x="73" y="1"/>
                  </a:moveTo>
                  <a:cubicBezTo>
                    <a:pt x="38" y="4"/>
                    <a:pt x="1" y="32"/>
                    <a:pt x="1" y="69"/>
                  </a:cubicBezTo>
                  <a:cubicBezTo>
                    <a:pt x="1" y="110"/>
                    <a:pt x="32" y="140"/>
                    <a:pt x="69" y="140"/>
                  </a:cubicBezTo>
                  <a:lnTo>
                    <a:pt x="3730" y="256"/>
                  </a:lnTo>
                  <a:lnTo>
                    <a:pt x="3733" y="256"/>
                  </a:lnTo>
                  <a:cubicBezTo>
                    <a:pt x="3771" y="256"/>
                    <a:pt x="3801" y="225"/>
                    <a:pt x="3805" y="188"/>
                  </a:cubicBezTo>
                  <a:cubicBezTo>
                    <a:pt x="3805" y="147"/>
                    <a:pt x="3774" y="117"/>
                    <a:pt x="3736" y="113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" name="Google Shape;325;p31"/>
            <p:cNvGrpSpPr/>
            <p:nvPr/>
          </p:nvGrpSpPr>
          <p:grpSpPr>
            <a:xfrm>
              <a:off x="-26" y="2942175"/>
              <a:ext cx="1575668" cy="2015021"/>
              <a:chOff x="-25" y="2942175"/>
              <a:chExt cx="1575668" cy="2015021"/>
            </a:xfrm>
          </p:grpSpPr>
          <p:sp>
            <p:nvSpPr>
              <p:cNvPr id="44" name="Google Shape;326;p31"/>
              <p:cNvSpPr/>
              <p:nvPr/>
            </p:nvSpPr>
            <p:spPr>
              <a:xfrm>
                <a:off x="-26" y="2942175"/>
                <a:ext cx="457117" cy="561530"/>
              </a:xfrm>
              <a:custGeom>
                <a:avLst/>
                <a:gdLst/>
                <a:ahLst/>
                <a:cxnLst/>
                <a:rect l="l" t="t" r="r" b="b"/>
                <a:pathLst>
                  <a:path w="6278" h="7712" extrusionOk="0">
                    <a:moveTo>
                      <a:pt x="2056" y="0"/>
                    </a:moveTo>
                    <a:cubicBezTo>
                      <a:pt x="2005" y="0"/>
                      <a:pt x="1952" y="23"/>
                      <a:pt x="1910" y="77"/>
                    </a:cubicBezTo>
                    <a:cubicBezTo>
                      <a:pt x="1379" y="765"/>
                      <a:pt x="1052" y="1493"/>
                      <a:pt x="1287" y="2337"/>
                    </a:cubicBezTo>
                    <a:cubicBezTo>
                      <a:pt x="1143" y="2319"/>
                      <a:pt x="1017" y="2196"/>
                      <a:pt x="773" y="2196"/>
                    </a:cubicBezTo>
                    <a:cubicBezTo>
                      <a:pt x="596" y="2196"/>
                      <a:pt x="355" y="2262"/>
                      <a:pt x="1" y="2483"/>
                    </a:cubicBezTo>
                    <a:lnTo>
                      <a:pt x="1" y="6971"/>
                    </a:lnTo>
                    <a:cubicBezTo>
                      <a:pt x="579" y="7372"/>
                      <a:pt x="1321" y="7651"/>
                      <a:pt x="2195" y="7709"/>
                    </a:cubicBezTo>
                    <a:cubicBezTo>
                      <a:pt x="2226" y="7711"/>
                      <a:pt x="2255" y="7712"/>
                      <a:pt x="2284" y="7712"/>
                    </a:cubicBezTo>
                    <a:cubicBezTo>
                      <a:pt x="2962" y="7712"/>
                      <a:pt x="3266" y="7218"/>
                      <a:pt x="3450" y="7218"/>
                    </a:cubicBezTo>
                    <a:cubicBezTo>
                      <a:pt x="3460" y="7218"/>
                      <a:pt x="3469" y="7219"/>
                      <a:pt x="3478" y="7222"/>
                    </a:cubicBezTo>
                    <a:cubicBezTo>
                      <a:pt x="3713" y="7303"/>
                      <a:pt x="3932" y="7339"/>
                      <a:pt x="4137" y="7339"/>
                    </a:cubicBezTo>
                    <a:cubicBezTo>
                      <a:pt x="5421" y="7339"/>
                      <a:pt x="6109" y="5894"/>
                      <a:pt x="6179" y="4772"/>
                    </a:cubicBezTo>
                    <a:cubicBezTo>
                      <a:pt x="6277" y="3250"/>
                      <a:pt x="5302" y="1406"/>
                      <a:pt x="3629" y="1406"/>
                    </a:cubicBezTo>
                    <a:cubicBezTo>
                      <a:pt x="3092" y="1406"/>
                      <a:pt x="2483" y="1596"/>
                      <a:pt x="1814" y="2048"/>
                    </a:cubicBezTo>
                    <a:cubicBezTo>
                      <a:pt x="1674" y="1442"/>
                      <a:pt x="1899" y="833"/>
                      <a:pt x="2216" y="285"/>
                    </a:cubicBezTo>
                    <a:cubicBezTo>
                      <a:pt x="2298" y="138"/>
                      <a:pt x="2182" y="0"/>
                      <a:pt x="2056" y="0"/>
                    </a:cubicBezTo>
                    <a:close/>
                  </a:path>
                </a:pathLst>
              </a:custGeom>
              <a:solidFill>
                <a:srgbClr val="ABE1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27;p31"/>
              <p:cNvSpPr/>
              <p:nvPr/>
            </p:nvSpPr>
            <p:spPr>
              <a:xfrm>
                <a:off x="306226" y="3131998"/>
                <a:ext cx="90215" cy="139363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4" extrusionOk="0">
                    <a:moveTo>
                      <a:pt x="335" y="0"/>
                    </a:moveTo>
                    <a:cubicBezTo>
                      <a:pt x="148" y="0"/>
                      <a:pt x="1" y="222"/>
                      <a:pt x="48" y="400"/>
                    </a:cubicBezTo>
                    <a:cubicBezTo>
                      <a:pt x="126" y="703"/>
                      <a:pt x="153" y="958"/>
                      <a:pt x="157" y="1271"/>
                    </a:cubicBezTo>
                    <a:cubicBezTo>
                      <a:pt x="162" y="1563"/>
                      <a:pt x="335" y="1914"/>
                      <a:pt x="623" y="1914"/>
                    </a:cubicBezTo>
                    <a:cubicBezTo>
                      <a:pt x="694" y="1914"/>
                      <a:pt x="773" y="1892"/>
                      <a:pt x="857" y="1843"/>
                    </a:cubicBezTo>
                    <a:cubicBezTo>
                      <a:pt x="1204" y="1639"/>
                      <a:pt x="1238" y="1138"/>
                      <a:pt x="1126" y="798"/>
                    </a:cubicBezTo>
                    <a:cubicBezTo>
                      <a:pt x="1003" y="427"/>
                      <a:pt x="786" y="162"/>
                      <a:pt x="428" y="19"/>
                    </a:cubicBezTo>
                    <a:cubicBezTo>
                      <a:pt x="397" y="6"/>
                      <a:pt x="365" y="0"/>
                      <a:pt x="335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28;p31"/>
              <p:cNvSpPr/>
              <p:nvPr/>
            </p:nvSpPr>
            <p:spPr>
              <a:xfrm>
                <a:off x="282124" y="3292114"/>
                <a:ext cx="91016" cy="70701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71" extrusionOk="0">
                    <a:moveTo>
                      <a:pt x="624" y="1"/>
                    </a:moveTo>
                    <a:cubicBezTo>
                      <a:pt x="1" y="1"/>
                      <a:pt x="1" y="971"/>
                      <a:pt x="624" y="971"/>
                    </a:cubicBezTo>
                    <a:cubicBezTo>
                      <a:pt x="1249" y="971"/>
                      <a:pt x="1249" y="1"/>
                      <a:pt x="624" y="1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29;p31"/>
              <p:cNvSpPr/>
              <p:nvPr/>
            </p:nvSpPr>
            <p:spPr>
              <a:xfrm>
                <a:off x="55968" y="3265027"/>
                <a:ext cx="155892" cy="1576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165" extrusionOk="0">
                    <a:moveTo>
                      <a:pt x="108" y="0"/>
                    </a:moveTo>
                    <a:cubicBezTo>
                      <a:pt x="91" y="0"/>
                      <a:pt x="72" y="11"/>
                      <a:pt x="68" y="32"/>
                    </a:cubicBezTo>
                    <a:cubicBezTo>
                      <a:pt x="1" y="601"/>
                      <a:pt x="266" y="1087"/>
                      <a:pt x="671" y="1465"/>
                    </a:cubicBezTo>
                    <a:cubicBezTo>
                      <a:pt x="1000" y="1778"/>
                      <a:pt x="1502" y="2165"/>
                      <a:pt x="1981" y="2165"/>
                    </a:cubicBezTo>
                    <a:cubicBezTo>
                      <a:pt x="2013" y="2165"/>
                      <a:pt x="2045" y="2163"/>
                      <a:pt x="2076" y="2159"/>
                    </a:cubicBezTo>
                    <a:cubicBezTo>
                      <a:pt x="2124" y="2152"/>
                      <a:pt x="2141" y="2084"/>
                      <a:pt x="2086" y="2067"/>
                    </a:cubicBezTo>
                    <a:cubicBezTo>
                      <a:pt x="1195" y="1778"/>
                      <a:pt x="59" y="1125"/>
                      <a:pt x="137" y="32"/>
                    </a:cubicBezTo>
                    <a:cubicBezTo>
                      <a:pt x="139" y="11"/>
                      <a:pt x="124" y="0"/>
                      <a:pt x="108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30;p31"/>
              <p:cNvSpPr/>
              <p:nvPr/>
            </p:nvSpPr>
            <p:spPr>
              <a:xfrm>
                <a:off x="240330" y="3416842"/>
                <a:ext cx="31455" cy="10558"/>
              </a:xfrm>
              <a:custGeom>
                <a:avLst/>
                <a:gdLst/>
                <a:ahLst/>
                <a:cxnLst/>
                <a:rect l="l" t="t" r="r" b="b"/>
                <a:pathLst>
                  <a:path w="432" h="145" extrusionOk="0">
                    <a:moveTo>
                      <a:pt x="318" y="0"/>
                    </a:moveTo>
                    <a:cubicBezTo>
                      <a:pt x="293" y="0"/>
                      <a:pt x="267" y="4"/>
                      <a:pt x="242" y="6"/>
                    </a:cubicBezTo>
                    <a:cubicBezTo>
                      <a:pt x="187" y="9"/>
                      <a:pt x="129" y="9"/>
                      <a:pt x="75" y="13"/>
                    </a:cubicBezTo>
                    <a:cubicBezTo>
                      <a:pt x="0" y="16"/>
                      <a:pt x="0" y="128"/>
                      <a:pt x="75" y="132"/>
                    </a:cubicBezTo>
                    <a:cubicBezTo>
                      <a:pt x="129" y="136"/>
                      <a:pt x="187" y="136"/>
                      <a:pt x="242" y="139"/>
                    </a:cubicBezTo>
                    <a:cubicBezTo>
                      <a:pt x="269" y="141"/>
                      <a:pt x="296" y="145"/>
                      <a:pt x="322" y="145"/>
                    </a:cubicBezTo>
                    <a:cubicBezTo>
                      <a:pt x="348" y="145"/>
                      <a:pt x="372" y="141"/>
                      <a:pt x="394" y="125"/>
                    </a:cubicBezTo>
                    <a:cubicBezTo>
                      <a:pt x="432" y="98"/>
                      <a:pt x="432" y="47"/>
                      <a:pt x="394" y="23"/>
                    </a:cubicBezTo>
                    <a:cubicBezTo>
                      <a:pt x="371" y="5"/>
                      <a:pt x="345" y="0"/>
                      <a:pt x="318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31;p31"/>
              <p:cNvSpPr/>
              <p:nvPr/>
            </p:nvSpPr>
            <p:spPr>
              <a:xfrm>
                <a:off x="-26" y="3463442"/>
                <a:ext cx="900836" cy="306249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4206" extrusionOk="0">
                    <a:moveTo>
                      <a:pt x="11398" y="1"/>
                    </a:moveTo>
                    <a:cubicBezTo>
                      <a:pt x="11210" y="1"/>
                      <a:pt x="10989" y="128"/>
                      <a:pt x="10796" y="128"/>
                    </a:cubicBezTo>
                    <a:lnTo>
                      <a:pt x="1" y="128"/>
                    </a:lnTo>
                    <a:lnTo>
                      <a:pt x="1" y="4102"/>
                    </a:lnTo>
                    <a:lnTo>
                      <a:pt x="10796" y="4102"/>
                    </a:lnTo>
                    <a:cubicBezTo>
                      <a:pt x="11017" y="4102"/>
                      <a:pt x="11229" y="4205"/>
                      <a:pt x="11424" y="4205"/>
                    </a:cubicBezTo>
                    <a:cubicBezTo>
                      <a:pt x="11491" y="4205"/>
                      <a:pt x="11556" y="4193"/>
                      <a:pt x="11619" y="4160"/>
                    </a:cubicBezTo>
                    <a:cubicBezTo>
                      <a:pt x="12150" y="3874"/>
                      <a:pt x="12371" y="3064"/>
                      <a:pt x="12371" y="2425"/>
                    </a:cubicBezTo>
                    <a:lnTo>
                      <a:pt x="12371" y="1826"/>
                    </a:lnTo>
                    <a:cubicBezTo>
                      <a:pt x="12371" y="1129"/>
                      <a:pt x="12130" y="278"/>
                      <a:pt x="11517" y="22"/>
                    </a:cubicBezTo>
                    <a:cubicBezTo>
                      <a:pt x="11479" y="7"/>
                      <a:pt x="11439" y="1"/>
                      <a:pt x="11398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32;p31"/>
              <p:cNvSpPr/>
              <p:nvPr/>
            </p:nvSpPr>
            <p:spPr>
              <a:xfrm>
                <a:off x="-26" y="3518853"/>
                <a:ext cx="804214" cy="195720"/>
              </a:xfrm>
              <a:custGeom>
                <a:avLst/>
                <a:gdLst/>
                <a:ahLst/>
                <a:cxnLst/>
                <a:rect l="l" t="t" r="r" b="b"/>
                <a:pathLst>
                  <a:path w="11045" h="2688" extrusionOk="0">
                    <a:moveTo>
                      <a:pt x="1" y="0"/>
                    </a:moveTo>
                    <a:lnTo>
                      <a:pt x="1" y="2688"/>
                    </a:lnTo>
                    <a:lnTo>
                      <a:pt x="11044" y="2688"/>
                    </a:lnTo>
                    <a:lnTo>
                      <a:pt x="11044" y="0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33;p31"/>
              <p:cNvSpPr/>
              <p:nvPr/>
            </p:nvSpPr>
            <p:spPr>
              <a:xfrm>
                <a:off x="781111" y="3510844"/>
                <a:ext cx="75361" cy="21341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931" extrusionOk="0">
                    <a:moveTo>
                      <a:pt x="494" y="1"/>
                    </a:moveTo>
                    <a:cubicBezTo>
                      <a:pt x="340" y="1"/>
                      <a:pt x="65" y="8"/>
                      <a:pt x="0" y="110"/>
                    </a:cubicBezTo>
                    <a:cubicBezTo>
                      <a:pt x="1" y="110"/>
                      <a:pt x="2" y="110"/>
                      <a:pt x="3" y="110"/>
                    </a:cubicBezTo>
                    <a:cubicBezTo>
                      <a:pt x="392" y="110"/>
                      <a:pt x="455" y="2785"/>
                      <a:pt x="0" y="2798"/>
                    </a:cubicBezTo>
                    <a:cubicBezTo>
                      <a:pt x="38" y="2896"/>
                      <a:pt x="340" y="2931"/>
                      <a:pt x="494" y="2931"/>
                    </a:cubicBezTo>
                    <a:lnTo>
                      <a:pt x="575" y="2931"/>
                    </a:lnTo>
                    <a:cubicBezTo>
                      <a:pt x="728" y="2931"/>
                      <a:pt x="803" y="2856"/>
                      <a:pt x="888" y="2686"/>
                    </a:cubicBezTo>
                    <a:cubicBezTo>
                      <a:pt x="997" y="2461"/>
                      <a:pt x="1034" y="501"/>
                      <a:pt x="891" y="287"/>
                    </a:cubicBezTo>
                    <a:cubicBezTo>
                      <a:pt x="814" y="59"/>
                      <a:pt x="728" y="1"/>
                      <a:pt x="5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34;p31"/>
              <p:cNvSpPr/>
              <p:nvPr/>
            </p:nvSpPr>
            <p:spPr>
              <a:xfrm>
                <a:off x="-26" y="3560939"/>
                <a:ext cx="729654" cy="6480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89" extrusionOk="0">
                    <a:moveTo>
                      <a:pt x="1" y="0"/>
                    </a:moveTo>
                    <a:lnTo>
                      <a:pt x="1" y="89"/>
                    </a:lnTo>
                    <a:lnTo>
                      <a:pt x="10020" y="89"/>
                    </a:lnTo>
                    <a:lnTo>
                      <a:pt x="10020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35;p31"/>
              <p:cNvSpPr/>
              <p:nvPr/>
            </p:nvSpPr>
            <p:spPr>
              <a:xfrm>
                <a:off x="-26" y="3639213"/>
                <a:ext cx="729654" cy="6772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93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10020" y="92"/>
                    </a:lnTo>
                    <a:lnTo>
                      <a:pt x="10020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36;p31"/>
              <p:cNvSpPr/>
              <p:nvPr/>
            </p:nvSpPr>
            <p:spPr>
              <a:xfrm>
                <a:off x="254383" y="3604481"/>
                <a:ext cx="126985" cy="6844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94" extrusionOk="0">
                    <a:moveTo>
                      <a:pt x="1" y="1"/>
                    </a:moveTo>
                    <a:lnTo>
                      <a:pt x="1" y="93"/>
                    </a:lnTo>
                    <a:lnTo>
                      <a:pt x="1743" y="93"/>
                    </a:lnTo>
                    <a:lnTo>
                      <a:pt x="1743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37;p31"/>
              <p:cNvSpPr/>
              <p:nvPr/>
            </p:nvSpPr>
            <p:spPr>
              <a:xfrm>
                <a:off x="-26" y="3674163"/>
                <a:ext cx="522794" cy="6772"/>
              </a:xfrm>
              <a:custGeom>
                <a:avLst/>
                <a:gdLst/>
                <a:ahLst/>
                <a:cxnLst/>
                <a:rect l="l" t="t" r="r" b="b"/>
                <a:pathLst>
                  <a:path w="7180" h="93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7180" y="92"/>
                    </a:lnTo>
                    <a:lnTo>
                      <a:pt x="7180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38;p31"/>
              <p:cNvSpPr/>
              <p:nvPr/>
            </p:nvSpPr>
            <p:spPr>
              <a:xfrm>
                <a:off x="-26" y="3745301"/>
                <a:ext cx="841348" cy="290231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3986" extrusionOk="0">
                    <a:moveTo>
                      <a:pt x="10649" y="0"/>
                    </a:moveTo>
                    <a:cubicBezTo>
                      <a:pt x="10473" y="0"/>
                      <a:pt x="10264" y="122"/>
                      <a:pt x="10085" y="122"/>
                    </a:cubicBezTo>
                    <a:lnTo>
                      <a:pt x="1" y="122"/>
                    </a:lnTo>
                    <a:lnTo>
                      <a:pt x="1" y="3888"/>
                    </a:lnTo>
                    <a:lnTo>
                      <a:pt x="10085" y="3888"/>
                    </a:lnTo>
                    <a:cubicBezTo>
                      <a:pt x="10290" y="3888"/>
                      <a:pt x="10489" y="3986"/>
                      <a:pt x="10672" y="3986"/>
                    </a:cubicBezTo>
                    <a:cubicBezTo>
                      <a:pt x="10735" y="3986"/>
                      <a:pt x="10796" y="3974"/>
                      <a:pt x="10854" y="3943"/>
                    </a:cubicBezTo>
                    <a:cubicBezTo>
                      <a:pt x="11351" y="3674"/>
                      <a:pt x="11555" y="2905"/>
                      <a:pt x="11555" y="2300"/>
                    </a:cubicBezTo>
                    <a:lnTo>
                      <a:pt x="11555" y="1732"/>
                    </a:lnTo>
                    <a:cubicBezTo>
                      <a:pt x="11555" y="1068"/>
                      <a:pt x="11330" y="265"/>
                      <a:pt x="10759" y="20"/>
                    </a:cubicBezTo>
                    <a:cubicBezTo>
                      <a:pt x="10724" y="6"/>
                      <a:pt x="10687" y="0"/>
                      <a:pt x="10649" y="0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39;p31"/>
              <p:cNvSpPr/>
              <p:nvPr/>
            </p:nvSpPr>
            <p:spPr>
              <a:xfrm>
                <a:off x="-26" y="3797726"/>
                <a:ext cx="751207" cy="185672"/>
              </a:xfrm>
              <a:custGeom>
                <a:avLst/>
                <a:gdLst/>
                <a:ahLst/>
                <a:cxnLst/>
                <a:rect l="l" t="t" r="r" b="b"/>
                <a:pathLst>
                  <a:path w="10317" h="2550" extrusionOk="0">
                    <a:moveTo>
                      <a:pt x="1" y="1"/>
                    </a:moveTo>
                    <a:lnTo>
                      <a:pt x="1" y="2549"/>
                    </a:lnTo>
                    <a:lnTo>
                      <a:pt x="10317" y="2549"/>
                    </a:lnTo>
                    <a:lnTo>
                      <a:pt x="10317" y="1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40;p31"/>
              <p:cNvSpPr/>
              <p:nvPr/>
            </p:nvSpPr>
            <p:spPr>
              <a:xfrm>
                <a:off x="729560" y="3790299"/>
                <a:ext cx="70410" cy="202200"/>
              </a:xfrm>
              <a:custGeom>
                <a:avLst/>
                <a:gdLst/>
                <a:ahLst/>
                <a:cxnLst/>
                <a:rect l="l" t="t" r="r" b="b"/>
                <a:pathLst>
                  <a:path w="967" h="2777" extrusionOk="0">
                    <a:moveTo>
                      <a:pt x="463" y="1"/>
                    </a:moveTo>
                    <a:cubicBezTo>
                      <a:pt x="321" y="1"/>
                      <a:pt x="62" y="8"/>
                      <a:pt x="0" y="103"/>
                    </a:cubicBezTo>
                    <a:cubicBezTo>
                      <a:pt x="1" y="103"/>
                      <a:pt x="2" y="103"/>
                      <a:pt x="3" y="103"/>
                    </a:cubicBezTo>
                    <a:cubicBezTo>
                      <a:pt x="368" y="103"/>
                      <a:pt x="425" y="2637"/>
                      <a:pt x="0" y="2651"/>
                    </a:cubicBezTo>
                    <a:cubicBezTo>
                      <a:pt x="38" y="2743"/>
                      <a:pt x="321" y="2777"/>
                      <a:pt x="463" y="2777"/>
                    </a:cubicBezTo>
                    <a:lnTo>
                      <a:pt x="538" y="2777"/>
                    </a:lnTo>
                    <a:cubicBezTo>
                      <a:pt x="681" y="2777"/>
                      <a:pt x="752" y="2706"/>
                      <a:pt x="831" y="2543"/>
                    </a:cubicBezTo>
                    <a:cubicBezTo>
                      <a:pt x="933" y="2331"/>
                      <a:pt x="966" y="473"/>
                      <a:pt x="834" y="273"/>
                    </a:cubicBezTo>
                    <a:cubicBezTo>
                      <a:pt x="759" y="55"/>
                      <a:pt x="681" y="1"/>
                      <a:pt x="5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41;p31"/>
              <p:cNvSpPr/>
              <p:nvPr/>
            </p:nvSpPr>
            <p:spPr>
              <a:xfrm>
                <a:off x="-26" y="3837628"/>
                <a:ext cx="681598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86" extrusionOk="0">
                    <a:moveTo>
                      <a:pt x="1" y="1"/>
                    </a:moveTo>
                    <a:lnTo>
                      <a:pt x="1" y="86"/>
                    </a:lnTo>
                    <a:lnTo>
                      <a:pt x="9361" y="86"/>
                    </a:lnTo>
                    <a:lnTo>
                      <a:pt x="9361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42;p31"/>
              <p:cNvSpPr/>
              <p:nvPr/>
            </p:nvSpPr>
            <p:spPr>
              <a:xfrm>
                <a:off x="-26" y="3911969"/>
                <a:ext cx="681598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86" extrusionOk="0">
                    <a:moveTo>
                      <a:pt x="1" y="0"/>
                    </a:moveTo>
                    <a:lnTo>
                      <a:pt x="1" y="85"/>
                    </a:lnTo>
                    <a:lnTo>
                      <a:pt x="9361" y="85"/>
                    </a:lnTo>
                    <a:lnTo>
                      <a:pt x="9361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43;p31"/>
              <p:cNvSpPr/>
              <p:nvPr/>
            </p:nvSpPr>
            <p:spPr>
              <a:xfrm>
                <a:off x="237563" y="3879276"/>
                <a:ext cx="118539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86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1627" y="85"/>
                    </a:lnTo>
                    <a:lnTo>
                      <a:pt x="1627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44;p31"/>
              <p:cNvSpPr/>
              <p:nvPr/>
            </p:nvSpPr>
            <p:spPr>
              <a:xfrm>
                <a:off x="-26" y="3945099"/>
                <a:ext cx="488353" cy="6335"/>
              </a:xfrm>
              <a:custGeom>
                <a:avLst/>
                <a:gdLst/>
                <a:ahLst/>
                <a:cxnLst/>
                <a:rect l="l" t="t" r="r" b="b"/>
                <a:pathLst>
                  <a:path w="6707" h="87" extrusionOk="0">
                    <a:moveTo>
                      <a:pt x="1" y="1"/>
                    </a:moveTo>
                    <a:lnTo>
                      <a:pt x="1" y="87"/>
                    </a:lnTo>
                    <a:lnTo>
                      <a:pt x="6707" y="87"/>
                    </a:lnTo>
                    <a:lnTo>
                      <a:pt x="6707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45;p31"/>
              <p:cNvSpPr/>
              <p:nvPr/>
            </p:nvSpPr>
            <p:spPr>
              <a:xfrm>
                <a:off x="-26" y="4011577"/>
                <a:ext cx="1039034" cy="358456"/>
              </a:xfrm>
              <a:custGeom>
                <a:avLst/>
                <a:gdLst/>
                <a:ahLst/>
                <a:cxnLst/>
                <a:rect l="l" t="t" r="r" b="b"/>
                <a:pathLst>
                  <a:path w="14270" h="4923" extrusionOk="0">
                    <a:moveTo>
                      <a:pt x="13145" y="1"/>
                    </a:moveTo>
                    <a:cubicBezTo>
                      <a:pt x="12929" y="1"/>
                      <a:pt x="12672" y="154"/>
                      <a:pt x="12450" y="154"/>
                    </a:cubicBezTo>
                    <a:lnTo>
                      <a:pt x="1" y="154"/>
                    </a:lnTo>
                    <a:lnTo>
                      <a:pt x="1" y="4801"/>
                    </a:lnTo>
                    <a:lnTo>
                      <a:pt x="12450" y="4801"/>
                    </a:lnTo>
                    <a:cubicBezTo>
                      <a:pt x="12703" y="4801"/>
                      <a:pt x="12950" y="4923"/>
                      <a:pt x="13175" y="4923"/>
                    </a:cubicBezTo>
                    <a:cubicBezTo>
                      <a:pt x="13253" y="4923"/>
                      <a:pt x="13328" y="4908"/>
                      <a:pt x="13399" y="4869"/>
                    </a:cubicBezTo>
                    <a:cubicBezTo>
                      <a:pt x="14015" y="4535"/>
                      <a:pt x="14270" y="3586"/>
                      <a:pt x="14270" y="2838"/>
                    </a:cubicBezTo>
                    <a:lnTo>
                      <a:pt x="14270" y="2140"/>
                    </a:lnTo>
                    <a:cubicBezTo>
                      <a:pt x="14270" y="1320"/>
                      <a:pt x="13991" y="327"/>
                      <a:pt x="13283" y="27"/>
                    </a:cubicBezTo>
                    <a:cubicBezTo>
                      <a:pt x="13240" y="8"/>
                      <a:pt x="13194" y="1"/>
                      <a:pt x="13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46;p31"/>
              <p:cNvSpPr/>
              <p:nvPr/>
            </p:nvSpPr>
            <p:spPr>
              <a:xfrm>
                <a:off x="-26" y="4076454"/>
                <a:ext cx="927558" cy="228995"/>
              </a:xfrm>
              <a:custGeom>
                <a:avLst/>
                <a:gdLst/>
                <a:ahLst/>
                <a:cxnLst/>
                <a:rect l="l" t="t" r="r" b="b"/>
                <a:pathLst>
                  <a:path w="12739" h="3145" extrusionOk="0">
                    <a:moveTo>
                      <a:pt x="1" y="1"/>
                    </a:moveTo>
                    <a:lnTo>
                      <a:pt x="1" y="3144"/>
                    </a:lnTo>
                    <a:lnTo>
                      <a:pt x="12739" y="3144"/>
                    </a:lnTo>
                    <a:lnTo>
                      <a:pt x="12739" y="1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47;p31"/>
              <p:cNvSpPr/>
              <p:nvPr/>
            </p:nvSpPr>
            <p:spPr>
              <a:xfrm>
                <a:off x="900743" y="4067279"/>
                <a:ext cx="87011" cy="249528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3427" extrusionOk="0">
                    <a:moveTo>
                      <a:pt x="572" y="1"/>
                    </a:moveTo>
                    <a:cubicBezTo>
                      <a:pt x="395" y="1"/>
                      <a:pt x="79" y="8"/>
                      <a:pt x="0" y="127"/>
                    </a:cubicBezTo>
                    <a:cubicBezTo>
                      <a:pt x="1" y="127"/>
                      <a:pt x="2" y="127"/>
                      <a:pt x="3" y="127"/>
                    </a:cubicBezTo>
                    <a:cubicBezTo>
                      <a:pt x="453" y="127"/>
                      <a:pt x="527" y="3253"/>
                      <a:pt x="0" y="3270"/>
                    </a:cubicBezTo>
                    <a:cubicBezTo>
                      <a:pt x="44" y="3386"/>
                      <a:pt x="395" y="3426"/>
                      <a:pt x="572" y="3426"/>
                    </a:cubicBezTo>
                    <a:lnTo>
                      <a:pt x="664" y="3426"/>
                    </a:lnTo>
                    <a:cubicBezTo>
                      <a:pt x="841" y="3426"/>
                      <a:pt x="930" y="3342"/>
                      <a:pt x="1024" y="3137"/>
                    </a:cubicBezTo>
                    <a:cubicBezTo>
                      <a:pt x="1151" y="2875"/>
                      <a:pt x="1195" y="586"/>
                      <a:pt x="1028" y="334"/>
                    </a:cubicBezTo>
                    <a:cubicBezTo>
                      <a:pt x="939" y="69"/>
                      <a:pt x="841" y="1"/>
                      <a:pt x="664" y="1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48;p31"/>
              <p:cNvSpPr/>
              <p:nvPr/>
            </p:nvSpPr>
            <p:spPr>
              <a:xfrm>
                <a:off x="-26" y="4125748"/>
                <a:ext cx="841348" cy="7718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106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11555" y="106"/>
                    </a:lnTo>
                    <a:lnTo>
                      <a:pt x="11555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49;p31"/>
              <p:cNvSpPr/>
              <p:nvPr/>
            </p:nvSpPr>
            <p:spPr>
              <a:xfrm>
                <a:off x="-26" y="4217419"/>
                <a:ext cx="841348" cy="7791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107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11555" y="106"/>
                    </a:lnTo>
                    <a:lnTo>
                      <a:pt x="11555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50;p31"/>
              <p:cNvSpPr/>
              <p:nvPr/>
            </p:nvSpPr>
            <p:spPr>
              <a:xfrm>
                <a:off x="293338" y="4176790"/>
                <a:ext cx="146208" cy="7718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06" extrusionOk="0">
                    <a:moveTo>
                      <a:pt x="0" y="0"/>
                    </a:moveTo>
                    <a:lnTo>
                      <a:pt x="0" y="106"/>
                    </a:lnTo>
                    <a:lnTo>
                      <a:pt x="2007" y="106"/>
                    </a:lnTo>
                    <a:lnTo>
                      <a:pt x="2007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51;p31"/>
              <p:cNvSpPr/>
              <p:nvPr/>
            </p:nvSpPr>
            <p:spPr>
              <a:xfrm>
                <a:off x="-26" y="4258267"/>
                <a:ext cx="602815" cy="7791"/>
              </a:xfrm>
              <a:custGeom>
                <a:avLst/>
                <a:gdLst/>
                <a:ahLst/>
                <a:cxnLst/>
                <a:rect l="l" t="t" r="r" b="b"/>
                <a:pathLst>
                  <a:path w="8279" h="107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8279" y="106"/>
                    </a:lnTo>
                    <a:lnTo>
                      <a:pt x="8279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52;p31"/>
              <p:cNvSpPr/>
              <p:nvPr/>
            </p:nvSpPr>
            <p:spPr>
              <a:xfrm>
                <a:off x="382752" y="3906072"/>
                <a:ext cx="475174" cy="716402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9839" extrusionOk="0">
                    <a:moveTo>
                      <a:pt x="2848" y="1"/>
                    </a:moveTo>
                    <a:cubicBezTo>
                      <a:pt x="2428" y="1"/>
                      <a:pt x="2031" y="330"/>
                      <a:pt x="1855" y="725"/>
                    </a:cubicBezTo>
                    <a:cubicBezTo>
                      <a:pt x="1657" y="1174"/>
                      <a:pt x="1674" y="1684"/>
                      <a:pt x="1695" y="2177"/>
                    </a:cubicBezTo>
                    <a:cubicBezTo>
                      <a:pt x="1708" y="2422"/>
                      <a:pt x="1719" y="2667"/>
                      <a:pt x="1728" y="2912"/>
                    </a:cubicBezTo>
                    <a:cubicBezTo>
                      <a:pt x="1732" y="2991"/>
                      <a:pt x="1736" y="3072"/>
                      <a:pt x="1698" y="3143"/>
                    </a:cubicBezTo>
                    <a:cubicBezTo>
                      <a:pt x="1649" y="3242"/>
                      <a:pt x="1549" y="3282"/>
                      <a:pt x="1439" y="3282"/>
                    </a:cubicBezTo>
                    <a:cubicBezTo>
                      <a:pt x="1329" y="3282"/>
                      <a:pt x="1208" y="3242"/>
                      <a:pt x="1116" y="3181"/>
                    </a:cubicBezTo>
                    <a:cubicBezTo>
                      <a:pt x="932" y="3058"/>
                      <a:pt x="762" y="2878"/>
                      <a:pt x="541" y="2875"/>
                    </a:cubicBezTo>
                    <a:cubicBezTo>
                      <a:pt x="537" y="2875"/>
                      <a:pt x="532" y="2875"/>
                      <a:pt x="528" y="2875"/>
                    </a:cubicBezTo>
                    <a:cubicBezTo>
                      <a:pt x="343" y="2875"/>
                      <a:pt x="179" y="3011"/>
                      <a:pt x="95" y="3178"/>
                    </a:cubicBezTo>
                    <a:cubicBezTo>
                      <a:pt x="14" y="3344"/>
                      <a:pt x="0" y="3542"/>
                      <a:pt x="14" y="3732"/>
                    </a:cubicBezTo>
                    <a:cubicBezTo>
                      <a:pt x="79" y="4923"/>
                      <a:pt x="868" y="5930"/>
                      <a:pt x="1365" y="7012"/>
                    </a:cubicBezTo>
                    <a:cubicBezTo>
                      <a:pt x="1412" y="7118"/>
                      <a:pt x="1453" y="7243"/>
                      <a:pt x="1389" y="7339"/>
                    </a:cubicBezTo>
                    <a:cubicBezTo>
                      <a:pt x="1352" y="7393"/>
                      <a:pt x="1297" y="7414"/>
                      <a:pt x="1235" y="7414"/>
                    </a:cubicBezTo>
                    <a:cubicBezTo>
                      <a:pt x="1133" y="7414"/>
                      <a:pt x="1012" y="7356"/>
                      <a:pt x="922" y="7294"/>
                    </a:cubicBezTo>
                    <a:cubicBezTo>
                      <a:pt x="833" y="7232"/>
                      <a:pt x="711" y="7174"/>
                      <a:pt x="607" y="7174"/>
                    </a:cubicBezTo>
                    <a:cubicBezTo>
                      <a:pt x="546" y="7174"/>
                      <a:pt x="491" y="7195"/>
                      <a:pt x="453" y="7247"/>
                    </a:cubicBezTo>
                    <a:cubicBezTo>
                      <a:pt x="409" y="7308"/>
                      <a:pt x="412" y="7390"/>
                      <a:pt x="422" y="7465"/>
                    </a:cubicBezTo>
                    <a:cubicBezTo>
                      <a:pt x="487" y="7927"/>
                      <a:pt x="817" y="8298"/>
                      <a:pt x="1133" y="8641"/>
                    </a:cubicBezTo>
                    <a:cubicBezTo>
                      <a:pt x="1296" y="8818"/>
                      <a:pt x="1460" y="8996"/>
                      <a:pt x="1623" y="9172"/>
                    </a:cubicBezTo>
                    <a:cubicBezTo>
                      <a:pt x="1753" y="9312"/>
                      <a:pt x="1885" y="9451"/>
                      <a:pt x="2055" y="9530"/>
                    </a:cubicBezTo>
                    <a:cubicBezTo>
                      <a:pt x="2164" y="9577"/>
                      <a:pt x="2281" y="9595"/>
                      <a:pt x="2400" y="9596"/>
                    </a:cubicBezTo>
                    <a:lnTo>
                      <a:pt x="2400" y="9596"/>
                    </a:lnTo>
                    <a:lnTo>
                      <a:pt x="1698" y="9666"/>
                    </a:lnTo>
                    <a:cubicBezTo>
                      <a:pt x="1981" y="9703"/>
                      <a:pt x="2259" y="9740"/>
                      <a:pt x="2542" y="9778"/>
                    </a:cubicBezTo>
                    <a:cubicBezTo>
                      <a:pt x="2772" y="9807"/>
                      <a:pt x="3002" y="9838"/>
                      <a:pt x="3230" y="9838"/>
                    </a:cubicBezTo>
                    <a:cubicBezTo>
                      <a:pt x="3320" y="9838"/>
                      <a:pt x="3409" y="9834"/>
                      <a:pt x="3498" y="9822"/>
                    </a:cubicBezTo>
                    <a:cubicBezTo>
                      <a:pt x="3998" y="9764"/>
                      <a:pt x="4451" y="9509"/>
                      <a:pt x="4886" y="9264"/>
                    </a:cubicBezTo>
                    <a:cubicBezTo>
                      <a:pt x="5151" y="9115"/>
                      <a:pt x="5448" y="8907"/>
                      <a:pt x="5440" y="8605"/>
                    </a:cubicBezTo>
                    <a:cubicBezTo>
                      <a:pt x="5438" y="8383"/>
                      <a:pt x="5223" y="8195"/>
                      <a:pt x="5004" y="8195"/>
                    </a:cubicBezTo>
                    <a:cubicBezTo>
                      <a:pt x="4970" y="8195"/>
                      <a:pt x="4936" y="8200"/>
                      <a:pt x="4903" y="8209"/>
                    </a:cubicBezTo>
                    <a:cubicBezTo>
                      <a:pt x="4815" y="8236"/>
                      <a:pt x="4720" y="8290"/>
                      <a:pt x="4634" y="8290"/>
                    </a:cubicBezTo>
                    <a:cubicBezTo>
                      <a:pt x="4600" y="8290"/>
                      <a:pt x="4568" y="8282"/>
                      <a:pt x="4539" y="8261"/>
                    </a:cubicBezTo>
                    <a:cubicBezTo>
                      <a:pt x="4556" y="8151"/>
                      <a:pt x="4634" y="8066"/>
                      <a:pt x="4709" y="7988"/>
                    </a:cubicBezTo>
                    <a:cubicBezTo>
                      <a:pt x="5022" y="7655"/>
                      <a:pt x="5338" y="7322"/>
                      <a:pt x="5655" y="6988"/>
                    </a:cubicBezTo>
                    <a:cubicBezTo>
                      <a:pt x="5880" y="6750"/>
                      <a:pt x="6107" y="6508"/>
                      <a:pt x="6271" y="6223"/>
                    </a:cubicBezTo>
                    <a:cubicBezTo>
                      <a:pt x="6434" y="5937"/>
                      <a:pt x="6526" y="5600"/>
                      <a:pt x="6461" y="5280"/>
                    </a:cubicBezTo>
                    <a:cubicBezTo>
                      <a:pt x="6387" y="4919"/>
                      <a:pt x="6107" y="4613"/>
                      <a:pt x="5760" y="4487"/>
                    </a:cubicBezTo>
                    <a:cubicBezTo>
                      <a:pt x="5636" y="4442"/>
                      <a:pt x="5505" y="4421"/>
                      <a:pt x="5374" y="4421"/>
                    </a:cubicBezTo>
                    <a:cubicBezTo>
                      <a:pt x="5138" y="4421"/>
                      <a:pt x="4901" y="4490"/>
                      <a:pt x="4702" y="4616"/>
                    </a:cubicBezTo>
                    <a:cubicBezTo>
                      <a:pt x="4610" y="4676"/>
                      <a:pt x="4499" y="4747"/>
                      <a:pt x="4400" y="4747"/>
                    </a:cubicBezTo>
                    <a:cubicBezTo>
                      <a:pt x="4364" y="4747"/>
                      <a:pt x="4329" y="4738"/>
                      <a:pt x="4297" y="4715"/>
                    </a:cubicBezTo>
                    <a:cubicBezTo>
                      <a:pt x="4219" y="4661"/>
                      <a:pt x="4206" y="4555"/>
                      <a:pt x="4198" y="4464"/>
                    </a:cubicBezTo>
                    <a:cubicBezTo>
                      <a:pt x="4107" y="3225"/>
                      <a:pt x="4341" y="1915"/>
                      <a:pt x="3818" y="789"/>
                    </a:cubicBezTo>
                    <a:cubicBezTo>
                      <a:pt x="3655" y="442"/>
                      <a:pt x="3392" y="105"/>
                      <a:pt x="3022" y="20"/>
                    </a:cubicBezTo>
                    <a:cubicBezTo>
                      <a:pt x="2964" y="7"/>
                      <a:pt x="2906" y="1"/>
                      <a:pt x="2848" y="1"/>
                    </a:cubicBezTo>
                    <a:close/>
                  </a:path>
                </a:pathLst>
              </a:custGeom>
              <a:solidFill>
                <a:srgbClr val="ABE1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53;p31"/>
              <p:cNvSpPr/>
              <p:nvPr/>
            </p:nvSpPr>
            <p:spPr>
              <a:xfrm>
                <a:off x="443478" y="4606094"/>
                <a:ext cx="351102" cy="351102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4822" extrusionOk="0">
                    <a:moveTo>
                      <a:pt x="98" y="1"/>
                    </a:moveTo>
                    <a:cubicBezTo>
                      <a:pt x="44" y="1"/>
                      <a:pt x="0" y="45"/>
                      <a:pt x="0" y="96"/>
                    </a:cubicBezTo>
                    <a:lnTo>
                      <a:pt x="0" y="4655"/>
                    </a:lnTo>
                    <a:cubicBezTo>
                      <a:pt x="0" y="4747"/>
                      <a:pt x="74" y="4822"/>
                      <a:pt x="170" y="4822"/>
                    </a:cubicBezTo>
                    <a:lnTo>
                      <a:pt x="4655" y="4822"/>
                    </a:lnTo>
                    <a:cubicBezTo>
                      <a:pt x="4746" y="4822"/>
                      <a:pt x="4821" y="4747"/>
                      <a:pt x="4821" y="4655"/>
                    </a:cubicBezTo>
                    <a:lnTo>
                      <a:pt x="4821" y="96"/>
                    </a:lnTo>
                    <a:cubicBezTo>
                      <a:pt x="4821" y="45"/>
                      <a:pt x="4777" y="1"/>
                      <a:pt x="4726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54;p31"/>
              <p:cNvSpPr/>
              <p:nvPr/>
            </p:nvSpPr>
            <p:spPr>
              <a:xfrm>
                <a:off x="419377" y="4586799"/>
                <a:ext cx="400178" cy="129606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1780" extrusionOk="0">
                    <a:moveTo>
                      <a:pt x="49" y="0"/>
                    </a:moveTo>
                    <a:cubicBezTo>
                      <a:pt x="21" y="0"/>
                      <a:pt x="0" y="24"/>
                      <a:pt x="0" y="52"/>
                    </a:cubicBezTo>
                    <a:lnTo>
                      <a:pt x="0" y="1732"/>
                    </a:lnTo>
                    <a:cubicBezTo>
                      <a:pt x="0" y="1759"/>
                      <a:pt x="21" y="1780"/>
                      <a:pt x="49" y="1780"/>
                    </a:cubicBezTo>
                    <a:lnTo>
                      <a:pt x="5448" y="1780"/>
                    </a:lnTo>
                    <a:cubicBezTo>
                      <a:pt x="5475" y="1780"/>
                      <a:pt x="5496" y="1759"/>
                      <a:pt x="5496" y="1732"/>
                    </a:cubicBezTo>
                    <a:lnTo>
                      <a:pt x="5496" y="52"/>
                    </a:lnTo>
                    <a:cubicBezTo>
                      <a:pt x="5496" y="24"/>
                      <a:pt x="5475" y="0"/>
                      <a:pt x="54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55;p31"/>
              <p:cNvSpPr/>
              <p:nvPr/>
            </p:nvSpPr>
            <p:spPr>
              <a:xfrm>
                <a:off x="594929" y="4066842"/>
                <a:ext cx="33421" cy="47699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6551" extrusionOk="0">
                    <a:moveTo>
                      <a:pt x="57" y="0"/>
                    </a:moveTo>
                    <a:cubicBezTo>
                      <a:pt x="29" y="0"/>
                      <a:pt x="0" y="19"/>
                      <a:pt x="2" y="51"/>
                    </a:cubicBezTo>
                    <a:cubicBezTo>
                      <a:pt x="87" y="2201"/>
                      <a:pt x="251" y="4331"/>
                      <a:pt x="220" y="6488"/>
                    </a:cubicBezTo>
                    <a:cubicBezTo>
                      <a:pt x="220" y="6530"/>
                      <a:pt x="251" y="6550"/>
                      <a:pt x="284" y="6550"/>
                    </a:cubicBezTo>
                    <a:cubicBezTo>
                      <a:pt x="317" y="6550"/>
                      <a:pt x="351" y="6529"/>
                      <a:pt x="353" y="6488"/>
                    </a:cubicBezTo>
                    <a:cubicBezTo>
                      <a:pt x="451" y="4355"/>
                      <a:pt x="458" y="2150"/>
                      <a:pt x="104" y="37"/>
                    </a:cubicBezTo>
                    <a:cubicBezTo>
                      <a:pt x="100" y="12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56;p31"/>
              <p:cNvSpPr/>
              <p:nvPr/>
            </p:nvSpPr>
            <p:spPr>
              <a:xfrm>
                <a:off x="525174" y="4344550"/>
                <a:ext cx="96695" cy="93273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281" extrusionOk="0">
                    <a:moveTo>
                      <a:pt x="101" y="1"/>
                    </a:moveTo>
                    <a:cubicBezTo>
                      <a:pt x="45" y="1"/>
                      <a:pt x="1" y="70"/>
                      <a:pt x="48" y="122"/>
                    </a:cubicBezTo>
                    <a:cubicBezTo>
                      <a:pt x="409" y="531"/>
                      <a:pt x="824" y="891"/>
                      <a:pt x="1218" y="1265"/>
                    </a:cubicBezTo>
                    <a:cubicBezTo>
                      <a:pt x="1230" y="1276"/>
                      <a:pt x="1242" y="1281"/>
                      <a:pt x="1254" y="1281"/>
                    </a:cubicBezTo>
                    <a:cubicBezTo>
                      <a:pt x="1293" y="1281"/>
                      <a:pt x="1327" y="1230"/>
                      <a:pt x="1294" y="1190"/>
                    </a:cubicBezTo>
                    <a:cubicBezTo>
                      <a:pt x="915" y="799"/>
                      <a:pt x="555" y="381"/>
                      <a:pt x="150" y="20"/>
                    </a:cubicBezTo>
                    <a:cubicBezTo>
                      <a:pt x="134" y="6"/>
                      <a:pt x="117" y="1"/>
                      <a:pt x="101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57;p31"/>
              <p:cNvSpPr/>
              <p:nvPr/>
            </p:nvSpPr>
            <p:spPr>
              <a:xfrm>
                <a:off x="521970" y="4236423"/>
                <a:ext cx="82060" cy="73832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1014" extrusionOk="0">
                    <a:moveTo>
                      <a:pt x="71" y="0"/>
                    </a:moveTo>
                    <a:cubicBezTo>
                      <a:pt x="32" y="0"/>
                      <a:pt x="0" y="47"/>
                      <a:pt x="38" y="76"/>
                    </a:cubicBezTo>
                    <a:cubicBezTo>
                      <a:pt x="402" y="359"/>
                      <a:pt x="742" y="668"/>
                      <a:pt x="1058" y="1001"/>
                    </a:cubicBezTo>
                    <a:cubicBezTo>
                      <a:pt x="1065" y="1010"/>
                      <a:pt x="1073" y="1013"/>
                      <a:pt x="1081" y="1013"/>
                    </a:cubicBezTo>
                    <a:cubicBezTo>
                      <a:pt x="1105" y="1013"/>
                      <a:pt x="1127" y="981"/>
                      <a:pt x="1106" y="957"/>
                    </a:cubicBezTo>
                    <a:cubicBezTo>
                      <a:pt x="796" y="614"/>
                      <a:pt x="460" y="298"/>
                      <a:pt x="102" y="12"/>
                    </a:cubicBezTo>
                    <a:cubicBezTo>
                      <a:pt x="92" y="4"/>
                      <a:pt x="81" y="0"/>
                      <a:pt x="71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58;p31"/>
              <p:cNvSpPr/>
              <p:nvPr/>
            </p:nvSpPr>
            <p:spPr>
              <a:xfrm>
                <a:off x="613350" y="4302610"/>
                <a:ext cx="80458" cy="93491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1284" extrusionOk="0">
                    <a:moveTo>
                      <a:pt x="1036" y="0"/>
                    </a:moveTo>
                    <a:cubicBezTo>
                      <a:pt x="1028" y="0"/>
                      <a:pt x="1019" y="2"/>
                      <a:pt x="1011" y="7"/>
                    </a:cubicBezTo>
                    <a:cubicBezTo>
                      <a:pt x="797" y="141"/>
                      <a:pt x="634" y="382"/>
                      <a:pt x="477" y="579"/>
                    </a:cubicBezTo>
                    <a:cubicBezTo>
                      <a:pt x="317" y="783"/>
                      <a:pt x="164" y="998"/>
                      <a:pt x="25" y="1215"/>
                    </a:cubicBezTo>
                    <a:cubicBezTo>
                      <a:pt x="1" y="1251"/>
                      <a:pt x="32" y="1284"/>
                      <a:pt x="64" y="1284"/>
                    </a:cubicBezTo>
                    <a:cubicBezTo>
                      <a:pt x="78" y="1284"/>
                      <a:pt x="93" y="1278"/>
                      <a:pt x="103" y="1263"/>
                    </a:cubicBezTo>
                    <a:cubicBezTo>
                      <a:pt x="263" y="1031"/>
                      <a:pt x="433" y="811"/>
                      <a:pt x="617" y="599"/>
                    </a:cubicBezTo>
                    <a:cubicBezTo>
                      <a:pt x="770" y="426"/>
                      <a:pt x="964" y="273"/>
                      <a:pt x="1083" y="79"/>
                    </a:cubicBezTo>
                    <a:cubicBezTo>
                      <a:pt x="1105" y="43"/>
                      <a:pt x="1073" y="0"/>
                      <a:pt x="1036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59;p31"/>
              <p:cNvSpPr/>
              <p:nvPr/>
            </p:nvSpPr>
            <p:spPr>
              <a:xfrm>
                <a:off x="615389" y="4409281"/>
                <a:ext cx="82861" cy="114388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1571" extrusionOk="0">
                    <a:moveTo>
                      <a:pt x="1084" y="0"/>
                    </a:moveTo>
                    <a:cubicBezTo>
                      <a:pt x="1075" y="0"/>
                      <a:pt x="1066" y="4"/>
                      <a:pt x="1058" y="12"/>
                    </a:cubicBezTo>
                    <a:cubicBezTo>
                      <a:pt x="660" y="482"/>
                      <a:pt x="347" y="1047"/>
                      <a:pt x="3" y="1560"/>
                    </a:cubicBezTo>
                    <a:cubicBezTo>
                      <a:pt x="1" y="1565"/>
                      <a:pt x="5" y="1570"/>
                      <a:pt x="9" y="1570"/>
                    </a:cubicBezTo>
                    <a:cubicBezTo>
                      <a:pt x="11" y="1570"/>
                      <a:pt x="13" y="1569"/>
                      <a:pt x="14" y="1567"/>
                    </a:cubicBezTo>
                    <a:cubicBezTo>
                      <a:pt x="384" y="1074"/>
                      <a:pt x="810" y="591"/>
                      <a:pt x="1119" y="60"/>
                    </a:cubicBezTo>
                    <a:cubicBezTo>
                      <a:pt x="1137" y="32"/>
                      <a:pt x="1111" y="0"/>
                      <a:pt x="1084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60;p31"/>
              <p:cNvSpPr/>
              <p:nvPr/>
            </p:nvSpPr>
            <p:spPr>
              <a:xfrm>
                <a:off x="540756" y="4716041"/>
                <a:ext cx="244650" cy="10048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138" extrusionOk="0">
                    <a:moveTo>
                      <a:pt x="1414" y="0"/>
                    </a:moveTo>
                    <a:cubicBezTo>
                      <a:pt x="941" y="0"/>
                      <a:pt x="469" y="17"/>
                      <a:pt x="7" y="62"/>
                    </a:cubicBezTo>
                    <a:cubicBezTo>
                      <a:pt x="1" y="62"/>
                      <a:pt x="1" y="76"/>
                      <a:pt x="7" y="76"/>
                    </a:cubicBezTo>
                    <a:cubicBezTo>
                      <a:pt x="473" y="121"/>
                      <a:pt x="947" y="137"/>
                      <a:pt x="1424" y="137"/>
                    </a:cubicBezTo>
                    <a:cubicBezTo>
                      <a:pt x="2067" y="137"/>
                      <a:pt x="2713" y="108"/>
                      <a:pt x="3342" y="83"/>
                    </a:cubicBezTo>
                    <a:cubicBezTo>
                      <a:pt x="3359" y="80"/>
                      <a:pt x="3359" y="56"/>
                      <a:pt x="3342" y="56"/>
                    </a:cubicBezTo>
                    <a:cubicBezTo>
                      <a:pt x="2710" y="31"/>
                      <a:pt x="2060" y="0"/>
                      <a:pt x="1414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61;p31"/>
              <p:cNvSpPr/>
              <p:nvPr/>
            </p:nvSpPr>
            <p:spPr>
              <a:xfrm>
                <a:off x="1371697" y="3724185"/>
                <a:ext cx="188803" cy="860717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11821" extrusionOk="0">
                    <a:moveTo>
                      <a:pt x="1517" y="1"/>
                    </a:moveTo>
                    <a:cubicBezTo>
                      <a:pt x="1058" y="1"/>
                      <a:pt x="660" y="3015"/>
                      <a:pt x="542" y="3777"/>
                    </a:cubicBezTo>
                    <a:cubicBezTo>
                      <a:pt x="524" y="3889"/>
                      <a:pt x="327" y="3754"/>
                      <a:pt x="286" y="4052"/>
                    </a:cubicBezTo>
                    <a:cubicBezTo>
                      <a:pt x="228" y="4454"/>
                      <a:pt x="470" y="4349"/>
                      <a:pt x="466" y="4448"/>
                    </a:cubicBezTo>
                    <a:lnTo>
                      <a:pt x="27" y="11048"/>
                    </a:lnTo>
                    <a:cubicBezTo>
                      <a:pt x="0" y="11450"/>
                      <a:pt x="300" y="11793"/>
                      <a:pt x="698" y="11820"/>
                    </a:cubicBezTo>
                    <a:lnTo>
                      <a:pt x="749" y="11820"/>
                    </a:lnTo>
                    <a:cubicBezTo>
                      <a:pt x="1126" y="11820"/>
                      <a:pt x="1443" y="11531"/>
                      <a:pt x="1470" y="11147"/>
                    </a:cubicBezTo>
                    <a:lnTo>
                      <a:pt x="2055" y="2590"/>
                    </a:lnTo>
                    <a:cubicBezTo>
                      <a:pt x="2061" y="2545"/>
                      <a:pt x="2066" y="2525"/>
                      <a:pt x="2070" y="2525"/>
                    </a:cubicBezTo>
                    <a:lnTo>
                      <a:pt x="2070" y="2525"/>
                    </a:lnTo>
                    <a:cubicBezTo>
                      <a:pt x="2109" y="2525"/>
                      <a:pt x="2053" y="4839"/>
                      <a:pt x="2362" y="4839"/>
                    </a:cubicBezTo>
                    <a:cubicBezTo>
                      <a:pt x="2593" y="4839"/>
                      <a:pt x="2362" y="1011"/>
                      <a:pt x="2089" y="820"/>
                    </a:cubicBezTo>
                    <a:cubicBezTo>
                      <a:pt x="1820" y="630"/>
                      <a:pt x="1892" y="1"/>
                      <a:pt x="15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62;p31"/>
              <p:cNvSpPr/>
              <p:nvPr/>
            </p:nvSpPr>
            <p:spPr>
              <a:xfrm>
                <a:off x="1262696" y="3902868"/>
                <a:ext cx="92909" cy="65174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8951" extrusionOk="0">
                    <a:moveTo>
                      <a:pt x="473" y="0"/>
                    </a:moveTo>
                    <a:cubicBezTo>
                      <a:pt x="430" y="0"/>
                      <a:pt x="387" y="24"/>
                      <a:pt x="371" y="71"/>
                    </a:cubicBezTo>
                    <a:cubicBezTo>
                      <a:pt x="214" y="493"/>
                      <a:pt x="0" y="731"/>
                      <a:pt x="7" y="948"/>
                    </a:cubicBezTo>
                    <a:lnTo>
                      <a:pt x="344" y="8512"/>
                    </a:lnTo>
                    <a:cubicBezTo>
                      <a:pt x="354" y="8760"/>
                      <a:pt x="558" y="8951"/>
                      <a:pt x="803" y="8951"/>
                    </a:cubicBezTo>
                    <a:lnTo>
                      <a:pt x="824" y="8951"/>
                    </a:lnTo>
                    <a:cubicBezTo>
                      <a:pt x="1079" y="8941"/>
                      <a:pt x="1276" y="8726"/>
                      <a:pt x="1263" y="8471"/>
                    </a:cubicBezTo>
                    <a:lnTo>
                      <a:pt x="929" y="908"/>
                    </a:lnTo>
                    <a:cubicBezTo>
                      <a:pt x="922" y="738"/>
                      <a:pt x="712" y="320"/>
                      <a:pt x="572" y="58"/>
                    </a:cubicBezTo>
                    <a:cubicBezTo>
                      <a:pt x="551" y="19"/>
                      <a:pt x="512" y="0"/>
                      <a:pt x="473" y="0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63;p31"/>
              <p:cNvSpPr/>
              <p:nvPr/>
            </p:nvSpPr>
            <p:spPr>
              <a:xfrm>
                <a:off x="1097483" y="3714501"/>
                <a:ext cx="222442" cy="1096047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15053" extrusionOk="0">
                    <a:moveTo>
                      <a:pt x="596" y="1"/>
                    </a:moveTo>
                    <a:cubicBezTo>
                      <a:pt x="360" y="1"/>
                      <a:pt x="0" y="1409"/>
                      <a:pt x="48" y="1841"/>
                    </a:cubicBezTo>
                    <a:lnTo>
                      <a:pt x="1439" y="14348"/>
                    </a:lnTo>
                    <a:cubicBezTo>
                      <a:pt x="1483" y="14753"/>
                      <a:pt x="1827" y="15053"/>
                      <a:pt x="2221" y="15053"/>
                    </a:cubicBezTo>
                    <a:cubicBezTo>
                      <a:pt x="2252" y="15053"/>
                      <a:pt x="2279" y="15049"/>
                      <a:pt x="2310" y="15046"/>
                    </a:cubicBezTo>
                    <a:cubicBezTo>
                      <a:pt x="2742" y="14998"/>
                      <a:pt x="3055" y="14610"/>
                      <a:pt x="3008" y="14175"/>
                    </a:cubicBezTo>
                    <a:lnTo>
                      <a:pt x="1616" y="1668"/>
                    </a:lnTo>
                    <a:cubicBezTo>
                      <a:pt x="1568" y="1233"/>
                      <a:pt x="830" y="1"/>
                      <a:pt x="596" y="1"/>
                    </a:cubicBezTo>
                    <a:close/>
                  </a:path>
                </a:pathLst>
              </a:custGeom>
              <a:solidFill>
                <a:srgbClr val="87D5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64;p31"/>
              <p:cNvSpPr/>
              <p:nvPr/>
            </p:nvSpPr>
            <p:spPr>
              <a:xfrm>
                <a:off x="1097483" y="4314770"/>
                <a:ext cx="446195" cy="64242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823" extrusionOk="0">
                    <a:moveTo>
                      <a:pt x="68" y="0"/>
                    </a:moveTo>
                    <a:cubicBezTo>
                      <a:pt x="30" y="0"/>
                      <a:pt x="0" y="27"/>
                      <a:pt x="0" y="65"/>
                    </a:cubicBezTo>
                    <a:lnTo>
                      <a:pt x="0" y="8646"/>
                    </a:lnTo>
                    <a:cubicBezTo>
                      <a:pt x="0" y="8744"/>
                      <a:pt x="78" y="8823"/>
                      <a:pt x="177" y="8823"/>
                    </a:cubicBezTo>
                    <a:lnTo>
                      <a:pt x="5954" y="8823"/>
                    </a:lnTo>
                    <a:cubicBezTo>
                      <a:pt x="6049" y="8823"/>
                      <a:pt x="6128" y="8744"/>
                      <a:pt x="6128" y="8646"/>
                    </a:cubicBezTo>
                    <a:lnTo>
                      <a:pt x="6128" y="65"/>
                    </a:lnTo>
                    <a:cubicBezTo>
                      <a:pt x="6128" y="27"/>
                      <a:pt x="6097" y="0"/>
                      <a:pt x="60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65;p31"/>
              <p:cNvSpPr/>
              <p:nvPr/>
            </p:nvSpPr>
            <p:spPr>
              <a:xfrm>
                <a:off x="1066756" y="4259287"/>
                <a:ext cx="508887" cy="173003"/>
              </a:xfrm>
              <a:custGeom>
                <a:avLst/>
                <a:gdLst/>
                <a:ahLst/>
                <a:cxnLst/>
                <a:rect l="l" t="t" r="r" b="b"/>
                <a:pathLst>
                  <a:path w="6989" h="2376" extrusionOk="0">
                    <a:moveTo>
                      <a:pt x="65" y="1"/>
                    </a:moveTo>
                    <a:cubicBezTo>
                      <a:pt x="30" y="1"/>
                      <a:pt x="0" y="31"/>
                      <a:pt x="0" y="65"/>
                    </a:cubicBezTo>
                    <a:lnTo>
                      <a:pt x="0" y="2311"/>
                    </a:lnTo>
                    <a:cubicBezTo>
                      <a:pt x="0" y="2345"/>
                      <a:pt x="30" y="2375"/>
                      <a:pt x="65" y="2375"/>
                    </a:cubicBezTo>
                    <a:lnTo>
                      <a:pt x="6924" y="2375"/>
                    </a:lnTo>
                    <a:cubicBezTo>
                      <a:pt x="6961" y="2375"/>
                      <a:pt x="6988" y="2345"/>
                      <a:pt x="6988" y="2311"/>
                    </a:cubicBezTo>
                    <a:lnTo>
                      <a:pt x="6988" y="65"/>
                    </a:lnTo>
                    <a:cubicBezTo>
                      <a:pt x="6988" y="31"/>
                      <a:pt x="6961" y="1"/>
                      <a:pt x="6924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66;p31"/>
              <p:cNvSpPr/>
              <p:nvPr/>
            </p:nvSpPr>
            <p:spPr>
              <a:xfrm>
                <a:off x="1108187" y="3818332"/>
                <a:ext cx="88030" cy="22062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303" extrusionOk="0">
                    <a:moveTo>
                      <a:pt x="1162" y="1"/>
                    </a:moveTo>
                    <a:cubicBezTo>
                      <a:pt x="1157" y="1"/>
                      <a:pt x="1151" y="3"/>
                      <a:pt x="1146" y="7"/>
                    </a:cubicBezTo>
                    <a:cubicBezTo>
                      <a:pt x="936" y="159"/>
                      <a:pt x="691" y="244"/>
                      <a:pt x="444" y="244"/>
                    </a:cubicBezTo>
                    <a:cubicBezTo>
                      <a:pt x="299" y="244"/>
                      <a:pt x="153" y="215"/>
                      <a:pt x="12" y="154"/>
                    </a:cubicBezTo>
                    <a:cubicBezTo>
                      <a:pt x="11" y="153"/>
                      <a:pt x="10" y="153"/>
                      <a:pt x="10" y="153"/>
                    </a:cubicBezTo>
                    <a:cubicBezTo>
                      <a:pt x="4" y="153"/>
                      <a:pt x="0" y="161"/>
                      <a:pt x="6" y="167"/>
                    </a:cubicBezTo>
                    <a:cubicBezTo>
                      <a:pt x="173" y="256"/>
                      <a:pt x="353" y="302"/>
                      <a:pt x="531" y="302"/>
                    </a:cubicBezTo>
                    <a:cubicBezTo>
                      <a:pt x="764" y="302"/>
                      <a:pt x="994" y="223"/>
                      <a:pt x="1183" y="58"/>
                    </a:cubicBezTo>
                    <a:cubicBezTo>
                      <a:pt x="1208" y="39"/>
                      <a:pt x="1187" y="1"/>
                      <a:pt x="1162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67;p31"/>
              <p:cNvSpPr/>
              <p:nvPr/>
            </p:nvSpPr>
            <p:spPr>
              <a:xfrm>
                <a:off x="1402205" y="4044270"/>
                <a:ext cx="100845" cy="11577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59" extrusionOk="0">
                    <a:moveTo>
                      <a:pt x="10" y="0"/>
                    </a:moveTo>
                    <a:cubicBezTo>
                      <a:pt x="3" y="0"/>
                      <a:pt x="0" y="14"/>
                      <a:pt x="7" y="14"/>
                    </a:cubicBezTo>
                    <a:cubicBezTo>
                      <a:pt x="405" y="123"/>
                      <a:pt x="776" y="159"/>
                      <a:pt x="1177" y="159"/>
                    </a:cubicBezTo>
                    <a:cubicBezTo>
                      <a:pt x="1229" y="159"/>
                      <a:pt x="1281" y="158"/>
                      <a:pt x="1334" y="157"/>
                    </a:cubicBezTo>
                    <a:cubicBezTo>
                      <a:pt x="1384" y="154"/>
                      <a:pt x="1384" y="79"/>
                      <a:pt x="1334" y="79"/>
                    </a:cubicBezTo>
                    <a:cubicBezTo>
                      <a:pt x="894" y="75"/>
                      <a:pt x="449" y="41"/>
                      <a:pt x="10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68;p31"/>
              <p:cNvSpPr/>
              <p:nvPr/>
            </p:nvSpPr>
            <p:spPr>
              <a:xfrm>
                <a:off x="1428636" y="3996214"/>
                <a:ext cx="27450" cy="531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73" extrusionOk="0">
                    <a:moveTo>
                      <a:pt x="11" y="0"/>
                    </a:moveTo>
                    <a:cubicBezTo>
                      <a:pt x="5" y="0"/>
                      <a:pt x="0" y="10"/>
                      <a:pt x="8" y="13"/>
                    </a:cubicBezTo>
                    <a:cubicBezTo>
                      <a:pt x="116" y="34"/>
                      <a:pt x="225" y="51"/>
                      <a:pt x="334" y="71"/>
                    </a:cubicBezTo>
                    <a:cubicBezTo>
                      <a:pt x="337" y="72"/>
                      <a:pt x="339" y="72"/>
                      <a:pt x="341" y="72"/>
                    </a:cubicBezTo>
                    <a:cubicBezTo>
                      <a:pt x="373" y="72"/>
                      <a:pt x="376" y="24"/>
                      <a:pt x="341" y="21"/>
                    </a:cubicBezTo>
                    <a:cubicBezTo>
                      <a:pt x="232" y="13"/>
                      <a:pt x="120" y="7"/>
                      <a:pt x="11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69;p31"/>
              <p:cNvSpPr/>
              <p:nvPr/>
            </p:nvSpPr>
            <p:spPr>
              <a:xfrm>
                <a:off x="1460965" y="4056139"/>
                <a:ext cx="22135" cy="187347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573" extrusionOk="0">
                    <a:moveTo>
                      <a:pt x="282" y="1"/>
                    </a:moveTo>
                    <a:cubicBezTo>
                      <a:pt x="274" y="1"/>
                      <a:pt x="266" y="5"/>
                      <a:pt x="264" y="14"/>
                    </a:cubicBezTo>
                    <a:cubicBezTo>
                      <a:pt x="142" y="848"/>
                      <a:pt x="23" y="1695"/>
                      <a:pt x="2" y="2535"/>
                    </a:cubicBezTo>
                    <a:cubicBezTo>
                      <a:pt x="0" y="2558"/>
                      <a:pt x="23" y="2573"/>
                      <a:pt x="44" y="2573"/>
                    </a:cubicBezTo>
                    <a:cubicBezTo>
                      <a:pt x="60" y="2573"/>
                      <a:pt x="75" y="2565"/>
                      <a:pt x="77" y="2546"/>
                    </a:cubicBezTo>
                    <a:cubicBezTo>
                      <a:pt x="217" y="1715"/>
                      <a:pt x="264" y="858"/>
                      <a:pt x="302" y="21"/>
                    </a:cubicBezTo>
                    <a:cubicBezTo>
                      <a:pt x="304" y="8"/>
                      <a:pt x="293" y="1"/>
                      <a:pt x="282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70;p31"/>
              <p:cNvSpPr/>
              <p:nvPr/>
            </p:nvSpPr>
            <p:spPr>
              <a:xfrm>
                <a:off x="1296117" y="3957623"/>
                <a:ext cx="13179" cy="3015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4141" extrusionOk="0">
                    <a:moveTo>
                      <a:pt x="57" y="0"/>
                    </a:moveTo>
                    <a:cubicBezTo>
                      <a:pt x="51" y="0"/>
                      <a:pt x="44" y="5"/>
                      <a:pt x="44" y="13"/>
                    </a:cubicBezTo>
                    <a:cubicBezTo>
                      <a:pt x="0" y="1380"/>
                      <a:pt x="106" y="2752"/>
                      <a:pt x="137" y="4120"/>
                    </a:cubicBezTo>
                    <a:cubicBezTo>
                      <a:pt x="137" y="4133"/>
                      <a:pt x="147" y="4140"/>
                      <a:pt x="157" y="4140"/>
                    </a:cubicBezTo>
                    <a:cubicBezTo>
                      <a:pt x="167" y="4140"/>
                      <a:pt x="178" y="4133"/>
                      <a:pt x="178" y="4120"/>
                    </a:cubicBezTo>
                    <a:cubicBezTo>
                      <a:pt x="143" y="2752"/>
                      <a:pt x="181" y="1377"/>
                      <a:pt x="72" y="13"/>
                    </a:cubicBezTo>
                    <a:cubicBezTo>
                      <a:pt x="71" y="5"/>
                      <a:pt x="64" y="0"/>
                      <a:pt x="57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71;p31"/>
              <p:cNvSpPr/>
              <p:nvPr/>
            </p:nvSpPr>
            <p:spPr>
              <a:xfrm>
                <a:off x="1216095" y="4433892"/>
                <a:ext cx="323142" cy="8228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113" extrusionOk="0">
                    <a:moveTo>
                      <a:pt x="1964" y="1"/>
                    </a:moveTo>
                    <a:cubicBezTo>
                      <a:pt x="1315" y="1"/>
                      <a:pt x="666" y="12"/>
                      <a:pt x="17" y="42"/>
                    </a:cubicBezTo>
                    <a:cubicBezTo>
                      <a:pt x="0" y="45"/>
                      <a:pt x="0" y="69"/>
                      <a:pt x="17" y="69"/>
                    </a:cubicBezTo>
                    <a:cubicBezTo>
                      <a:pt x="671" y="101"/>
                      <a:pt x="1325" y="113"/>
                      <a:pt x="1979" y="113"/>
                    </a:cubicBezTo>
                    <a:cubicBezTo>
                      <a:pt x="2748" y="113"/>
                      <a:pt x="3517" y="97"/>
                      <a:pt x="4286" y="79"/>
                    </a:cubicBezTo>
                    <a:lnTo>
                      <a:pt x="4286" y="79"/>
                    </a:lnTo>
                    <a:cubicBezTo>
                      <a:pt x="4289" y="81"/>
                      <a:pt x="4293" y="83"/>
                      <a:pt x="4298" y="83"/>
                    </a:cubicBezTo>
                    <a:cubicBezTo>
                      <a:pt x="4299" y="83"/>
                      <a:pt x="4300" y="83"/>
                      <a:pt x="4301" y="83"/>
                    </a:cubicBezTo>
                    <a:cubicBezTo>
                      <a:pt x="4339" y="79"/>
                      <a:pt x="4376" y="79"/>
                      <a:pt x="4410" y="76"/>
                    </a:cubicBezTo>
                    <a:lnTo>
                      <a:pt x="4410" y="76"/>
                    </a:lnTo>
                    <a:cubicBezTo>
                      <a:pt x="4410" y="76"/>
                      <a:pt x="4410" y="76"/>
                      <a:pt x="4410" y="76"/>
                    </a:cubicBezTo>
                    <a:cubicBezTo>
                      <a:pt x="4437" y="76"/>
                      <a:pt x="4437" y="38"/>
                      <a:pt x="4410" y="35"/>
                    </a:cubicBezTo>
                    <a:cubicBezTo>
                      <a:pt x="4400" y="35"/>
                      <a:pt x="4391" y="35"/>
                      <a:pt x="4381" y="35"/>
                    </a:cubicBezTo>
                    <a:lnTo>
                      <a:pt x="4381" y="35"/>
                    </a:lnTo>
                    <a:cubicBezTo>
                      <a:pt x="4356" y="34"/>
                      <a:pt x="4328" y="32"/>
                      <a:pt x="4301" y="32"/>
                    </a:cubicBezTo>
                    <a:cubicBezTo>
                      <a:pt x="4300" y="32"/>
                      <a:pt x="4299" y="32"/>
                      <a:pt x="4298" y="32"/>
                    </a:cubicBezTo>
                    <a:cubicBezTo>
                      <a:pt x="4296" y="32"/>
                      <a:pt x="4294" y="32"/>
                      <a:pt x="4292" y="33"/>
                    </a:cubicBezTo>
                    <a:lnTo>
                      <a:pt x="4292" y="33"/>
                    </a:lnTo>
                    <a:cubicBezTo>
                      <a:pt x="3517" y="16"/>
                      <a:pt x="2741" y="1"/>
                      <a:pt x="1964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E0AE6792-3B2F-43F8-8B82-FA7F1FB98694}"/>
              </a:ext>
            </a:extLst>
          </p:cNvPr>
          <p:cNvSpPr txBox="1"/>
          <p:nvPr/>
        </p:nvSpPr>
        <p:spPr>
          <a:xfrm>
            <a:off x="1175685" y="872962"/>
            <a:ext cx="7927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>
                <a:latin typeface="+mj-lt"/>
              </a:rPr>
              <a:t>  BÀI 43. </a:t>
            </a:r>
          </a:p>
          <a:p>
            <a:r>
              <a:rPr lang="vi-VN" sz="4000" b="1">
                <a:latin typeface="+mj-lt"/>
              </a:rPr>
              <a:t>TRỌNG LỰC. LỰC HẤP DẪN</a:t>
            </a:r>
            <a:endParaRPr lang="en-US" sz="4000" b="1">
              <a:latin typeface="+mj-lt"/>
            </a:endParaRPr>
          </a:p>
        </p:txBody>
      </p:sp>
      <p:grpSp>
        <p:nvGrpSpPr>
          <p:cNvPr id="93" name="组合 108">
            <a:extLst>
              <a:ext uri="{FF2B5EF4-FFF2-40B4-BE49-F238E27FC236}">
                <a16:creationId xmlns:a16="http://schemas.microsoft.com/office/drawing/2014/main" xmlns="" id="{79972F07-1CC3-4680-8503-79C4541A904E}"/>
              </a:ext>
            </a:extLst>
          </p:cNvPr>
          <p:cNvGrpSpPr/>
          <p:nvPr/>
        </p:nvGrpSpPr>
        <p:grpSpPr>
          <a:xfrm>
            <a:off x="3693889" y="-2233367"/>
            <a:ext cx="1756222" cy="1756222"/>
            <a:chOff x="2894659" y="1465288"/>
            <a:chExt cx="1727827" cy="1727827"/>
          </a:xfrm>
        </p:grpSpPr>
        <p:grpSp>
          <p:nvGrpSpPr>
            <p:cNvPr id="94" name="组合 109">
              <a:extLst>
                <a:ext uri="{FF2B5EF4-FFF2-40B4-BE49-F238E27FC236}">
                  <a16:creationId xmlns:a16="http://schemas.microsoft.com/office/drawing/2014/main" xmlns="" id="{BF0C9F36-6C83-4376-BC76-399A1E63E480}"/>
                </a:ext>
              </a:extLst>
            </p:cNvPr>
            <p:cNvGrpSpPr/>
            <p:nvPr/>
          </p:nvGrpSpPr>
          <p:grpSpPr>
            <a:xfrm rot="1771504">
              <a:off x="2914532" y="1485269"/>
              <a:ext cx="1688083" cy="1687866"/>
              <a:chOff x="1827622" y="1343919"/>
              <a:chExt cx="2304000" cy="2304000"/>
            </a:xfrm>
          </p:grpSpPr>
          <p:sp>
            <p:nvSpPr>
              <p:cNvPr id="96" name="椭圆 111">
                <a:extLst>
                  <a:ext uri="{FF2B5EF4-FFF2-40B4-BE49-F238E27FC236}">
                    <a16:creationId xmlns:a16="http://schemas.microsoft.com/office/drawing/2014/main" xmlns="" id="{C5A8C79D-5BA2-4D10-8254-4B15674F9277}"/>
                  </a:ext>
                </a:extLst>
              </p:cNvPr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254000" dist="241300" dir="7800000" sx="85000" sy="85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97" name="椭圆 112">
                <a:extLst>
                  <a:ext uri="{FF2B5EF4-FFF2-40B4-BE49-F238E27FC236}">
                    <a16:creationId xmlns:a16="http://schemas.microsoft.com/office/drawing/2014/main" xmlns="" id="{B2E664F1-559A-4F9F-AF64-7068B930F807}"/>
                  </a:ext>
                </a:extLst>
              </p:cNvPr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</p:grpSp>
        <p:sp>
          <p:nvSpPr>
            <p:cNvPr id="95" name="流程图: 联系 110">
              <a:extLst>
                <a:ext uri="{FF2B5EF4-FFF2-40B4-BE49-F238E27FC236}">
                  <a16:creationId xmlns:a16="http://schemas.microsoft.com/office/drawing/2014/main" xmlns="" id="{8D9C4C41-C644-4540-A5DD-9355FF0D724A}"/>
                </a:ext>
              </a:extLst>
            </p:cNvPr>
            <p:cNvSpPr/>
            <p:nvPr/>
          </p:nvSpPr>
          <p:spPr>
            <a:xfrm>
              <a:off x="2894659" y="1465288"/>
              <a:ext cx="1727827" cy="1727827"/>
            </a:xfrm>
            <a:prstGeom prst="flowChartConnector">
              <a:avLst/>
            </a:prstGeom>
            <a:noFill/>
            <a:ln w="3175">
              <a:solidFill>
                <a:srgbClr val="00B7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8" name="文本框 131">
            <a:extLst>
              <a:ext uri="{FF2B5EF4-FFF2-40B4-BE49-F238E27FC236}">
                <a16:creationId xmlns:a16="http://schemas.microsoft.com/office/drawing/2014/main" xmlns="" id="{BC0DDACD-5B44-480A-9882-BB4EAD91E4E6}"/>
              </a:ext>
            </a:extLst>
          </p:cNvPr>
          <p:cNvSpPr txBox="1"/>
          <p:nvPr/>
        </p:nvSpPr>
        <p:spPr>
          <a:xfrm>
            <a:off x="3754689" y="-1370877"/>
            <a:ext cx="1634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200">
                <a:solidFill>
                  <a:srgbClr val="00B7CA"/>
                </a:solidFill>
                <a:latin typeface="#9Slide03 Arima Madurai Black" panose="00000A00000000000000" pitchFamily="2" charset="0"/>
                <a:ea typeface="黑体" panose="02010609060101010101" pitchFamily="49" charset="-122"/>
                <a:cs typeface="#9Slide03 Arima Madurai Black" panose="00000A00000000000000" pitchFamily="2" charset="0"/>
              </a:rPr>
              <a:t>Bài 43</a:t>
            </a:r>
            <a:endParaRPr lang="zh-CN" altLang="en-US" sz="3200" dirty="0">
              <a:solidFill>
                <a:srgbClr val="00B7CA"/>
              </a:solidFill>
              <a:latin typeface="#9Slide03 Arima Madurai Black" panose="00000A00000000000000" pitchFamily="2" charset="0"/>
              <a:ea typeface="黑体" panose="02010609060101010101" pitchFamily="49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99" name="组合 160">
            <a:extLst>
              <a:ext uri="{FF2B5EF4-FFF2-40B4-BE49-F238E27FC236}">
                <a16:creationId xmlns:a16="http://schemas.microsoft.com/office/drawing/2014/main" xmlns="" id="{B52C0676-AE4F-49F6-9586-6EE1F0FB912F}"/>
              </a:ext>
            </a:extLst>
          </p:cNvPr>
          <p:cNvGrpSpPr/>
          <p:nvPr/>
        </p:nvGrpSpPr>
        <p:grpSpPr>
          <a:xfrm>
            <a:off x="-6193246" y="1324091"/>
            <a:ext cx="3405338" cy="1156602"/>
            <a:chOff x="1092909" y="2775860"/>
            <a:chExt cx="1797676" cy="1156602"/>
          </a:xfrm>
        </p:grpSpPr>
        <p:sp>
          <p:nvSpPr>
            <p:cNvPr id="100" name="文本框 161">
              <a:extLst>
                <a:ext uri="{FF2B5EF4-FFF2-40B4-BE49-F238E27FC236}">
                  <a16:creationId xmlns:a16="http://schemas.microsoft.com/office/drawing/2014/main" xmlns="" id="{A5A35E47-CEB5-4CFF-A2CC-EAE696CC4AC4}"/>
                </a:ext>
              </a:extLst>
            </p:cNvPr>
            <p:cNvSpPr txBox="1"/>
            <p:nvPr/>
          </p:nvSpPr>
          <p:spPr>
            <a:xfrm>
              <a:off x="1092909" y="2775860"/>
              <a:ext cx="17976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2400">
                  <a:solidFill>
                    <a:srgbClr val="00B7CA"/>
                  </a:solidFill>
                  <a:latin typeface="#9Slide03 Arima Madurai Black" panose="00000A00000000000000" pitchFamily="2" charset="0"/>
                  <a:ea typeface="SimSun-ExtB" panose="02010609060101010101" pitchFamily="49" charset="-122"/>
                  <a:cs typeface="#9Slide03 Arima Madurai Black" panose="00000A00000000000000" pitchFamily="2" charset="0"/>
                </a:rPr>
                <a:t>Lực hút của Trái Đất</a:t>
              </a:r>
              <a:endParaRPr lang="zh-CN" altLang="en-US" sz="2400" dirty="0">
                <a:solidFill>
                  <a:srgbClr val="00B7CA"/>
                </a:solidFill>
                <a:latin typeface="#9Slide03 Arima Madurai Black" panose="00000A00000000000000" pitchFamily="2" charset="0"/>
                <a:ea typeface="SimSun-ExtB" panose="02010609060101010101" pitchFamily="49" charset="-122"/>
                <a:cs typeface="#9Slide03 Arima Madurai Black" panose="00000A00000000000000" pitchFamily="2" charset="0"/>
              </a:endParaRPr>
            </a:p>
          </p:txBody>
        </p:sp>
        <p:sp>
          <p:nvSpPr>
            <p:cNvPr id="101" name="文本框 162">
              <a:extLst>
                <a:ext uri="{FF2B5EF4-FFF2-40B4-BE49-F238E27FC236}">
                  <a16:creationId xmlns:a16="http://schemas.microsoft.com/office/drawing/2014/main" xmlns="" id="{9FDF6C91-1732-427D-995D-84C9EFCF1E18}"/>
                </a:ext>
              </a:extLst>
            </p:cNvPr>
            <p:cNvSpPr txBox="1"/>
            <p:nvPr/>
          </p:nvSpPr>
          <p:spPr>
            <a:xfrm>
              <a:off x="1096942" y="3470797"/>
              <a:ext cx="1107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3 Arima Madurai Black" panose="00000A00000000000000" pitchFamily="2" charset="0"/>
                <a:ea typeface="SimSun-ExtB" panose="02010609060101010101" pitchFamily="49" charset="-122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102" name="组合 169">
            <a:extLst>
              <a:ext uri="{FF2B5EF4-FFF2-40B4-BE49-F238E27FC236}">
                <a16:creationId xmlns:a16="http://schemas.microsoft.com/office/drawing/2014/main" xmlns="" id="{2BCF8B01-9EE3-46EE-A88D-0B37F29BCC04}"/>
              </a:ext>
            </a:extLst>
          </p:cNvPr>
          <p:cNvGrpSpPr/>
          <p:nvPr/>
        </p:nvGrpSpPr>
        <p:grpSpPr>
          <a:xfrm>
            <a:off x="-5739549" y="2065013"/>
            <a:ext cx="6180686" cy="1505006"/>
            <a:chOff x="5098334" y="2433342"/>
            <a:chExt cx="3262780" cy="1505006"/>
          </a:xfrm>
        </p:grpSpPr>
        <p:sp>
          <p:nvSpPr>
            <p:cNvPr id="103" name="文本框 170">
              <a:extLst>
                <a:ext uri="{FF2B5EF4-FFF2-40B4-BE49-F238E27FC236}">
                  <a16:creationId xmlns:a16="http://schemas.microsoft.com/office/drawing/2014/main" xmlns="" id="{B9ED353B-773A-401B-8D93-77AC1255BF68}"/>
                </a:ext>
              </a:extLst>
            </p:cNvPr>
            <p:cNvSpPr txBox="1"/>
            <p:nvPr/>
          </p:nvSpPr>
          <p:spPr>
            <a:xfrm>
              <a:off x="5098334" y="2433342"/>
              <a:ext cx="3262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2400">
                  <a:solidFill>
                    <a:srgbClr val="E56666"/>
                  </a:solidFill>
                  <a:latin typeface="#9Slide03 Arima Madurai Black" panose="00000A00000000000000" pitchFamily="2" charset="0"/>
                  <a:ea typeface="SimSun-ExtB" panose="02010609060101010101" pitchFamily="49" charset="-122"/>
                  <a:cs typeface="#9Slide03 Arima Madurai Black" panose="00000A00000000000000" pitchFamily="2" charset="0"/>
                </a:rPr>
                <a:t>Trọng lượng và lực hút của Trái Đất</a:t>
              </a:r>
              <a:endParaRPr lang="zh-CN" altLang="en-US" sz="2400" dirty="0">
                <a:solidFill>
                  <a:srgbClr val="E56666"/>
                </a:solidFill>
                <a:latin typeface="#9Slide03 Arima Madurai Black" panose="00000A00000000000000" pitchFamily="2" charset="0"/>
                <a:ea typeface="SimSun-ExtB" panose="02010609060101010101" pitchFamily="49" charset="-122"/>
                <a:cs typeface="#9Slide03 Arima Madurai Black" panose="00000A00000000000000" pitchFamily="2" charset="0"/>
              </a:endParaRPr>
            </a:p>
          </p:txBody>
        </p:sp>
        <p:sp>
          <p:nvSpPr>
            <p:cNvPr id="104" name="文本框 171">
              <a:extLst>
                <a:ext uri="{FF2B5EF4-FFF2-40B4-BE49-F238E27FC236}">
                  <a16:creationId xmlns:a16="http://schemas.microsoft.com/office/drawing/2014/main" xmlns="" id="{8093A607-5CEE-4240-957D-1388824FE966}"/>
                </a:ext>
              </a:extLst>
            </p:cNvPr>
            <p:cNvSpPr txBox="1"/>
            <p:nvPr/>
          </p:nvSpPr>
          <p:spPr>
            <a:xfrm>
              <a:off x="5491146" y="3476683"/>
              <a:ext cx="1165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3 Arima Madurai Black" panose="00000A00000000000000" pitchFamily="2" charset="0"/>
                <a:ea typeface="SimSun-ExtB" panose="02010609060101010101" pitchFamily="49" charset="-122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0DE1FEBD-67B6-4164-92F1-5391C1877108}"/>
              </a:ext>
            </a:extLst>
          </p:cNvPr>
          <p:cNvGrpSpPr/>
          <p:nvPr/>
        </p:nvGrpSpPr>
        <p:grpSpPr>
          <a:xfrm>
            <a:off x="-7010433" y="808123"/>
            <a:ext cx="831969" cy="762943"/>
            <a:chOff x="821319" y="845360"/>
            <a:chExt cx="831969" cy="762943"/>
          </a:xfrm>
        </p:grpSpPr>
        <p:grpSp>
          <p:nvGrpSpPr>
            <p:cNvPr id="106" name="组合 132">
              <a:extLst>
                <a:ext uri="{FF2B5EF4-FFF2-40B4-BE49-F238E27FC236}">
                  <a16:creationId xmlns:a16="http://schemas.microsoft.com/office/drawing/2014/main" xmlns="" id="{57A45C44-3563-4DF3-AD97-DE7704A8FA98}"/>
                </a:ext>
              </a:extLst>
            </p:cNvPr>
            <p:cNvGrpSpPr/>
            <p:nvPr/>
          </p:nvGrpSpPr>
          <p:grpSpPr>
            <a:xfrm>
              <a:off x="821319" y="845360"/>
              <a:ext cx="762943" cy="762943"/>
              <a:chOff x="1254722" y="1864234"/>
              <a:chExt cx="762943" cy="762943"/>
            </a:xfrm>
          </p:grpSpPr>
          <p:grpSp>
            <p:nvGrpSpPr>
              <p:cNvPr id="110" name="组合 133">
                <a:extLst>
                  <a:ext uri="{FF2B5EF4-FFF2-40B4-BE49-F238E27FC236}">
                    <a16:creationId xmlns:a16="http://schemas.microsoft.com/office/drawing/2014/main" xmlns="" id="{61A427DA-30B9-4636-AEA7-4990888078EB}"/>
                  </a:ext>
                </a:extLst>
              </p:cNvPr>
              <p:cNvGrpSpPr/>
              <p:nvPr/>
            </p:nvGrpSpPr>
            <p:grpSpPr>
              <a:xfrm>
                <a:off x="1254722" y="1864234"/>
                <a:ext cx="762943" cy="762943"/>
                <a:chOff x="2894659" y="1465288"/>
                <a:chExt cx="1727827" cy="1727827"/>
              </a:xfrm>
            </p:grpSpPr>
            <p:grpSp>
              <p:nvGrpSpPr>
                <p:cNvPr id="112" name="组合 135">
                  <a:extLst>
                    <a:ext uri="{FF2B5EF4-FFF2-40B4-BE49-F238E27FC236}">
                      <a16:creationId xmlns:a16="http://schemas.microsoft.com/office/drawing/2014/main" xmlns="" id="{789F9493-24B4-4822-8867-CF17B414EF49}"/>
                    </a:ext>
                  </a:extLst>
                </p:cNvPr>
                <p:cNvGrpSpPr/>
                <p:nvPr/>
              </p:nvGrpSpPr>
              <p:grpSpPr>
                <a:xfrm rot="1771504">
                  <a:off x="2914532" y="1485269"/>
                  <a:ext cx="1688083" cy="1687866"/>
                  <a:chOff x="1827622" y="1343919"/>
                  <a:chExt cx="2304000" cy="2304000"/>
                </a:xfrm>
              </p:grpSpPr>
              <p:sp>
                <p:nvSpPr>
                  <p:cNvPr id="114" name="椭圆 137">
                    <a:extLst>
                      <a:ext uri="{FF2B5EF4-FFF2-40B4-BE49-F238E27FC236}">
                        <a16:creationId xmlns:a16="http://schemas.microsoft.com/office/drawing/2014/main" xmlns="" id="{FC627F50-B451-4FBF-9C76-D701725B64D2}"/>
                      </a:ext>
                    </a:extLst>
                  </p:cNvPr>
                  <p:cNvSpPr/>
                  <p:nvPr/>
                </p:nvSpPr>
                <p:spPr>
                  <a:xfrm>
                    <a:off x="1827622" y="1343919"/>
                    <a:ext cx="2304000" cy="2304000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>
                    <a:outerShdw blurRad="254000" dist="241300" dir="7800000" sx="85000" sy="85000" algn="tr" rotWithShape="0">
                      <a:prstClr val="black">
                        <a:alpha val="3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2000">
                      <a:solidFill>
                        <a:srgbClr val="00B7CA"/>
                      </a:solidFill>
                      <a:latin typeface="#9Slide03 Arima Madurai Black" panose="00000A00000000000000" pitchFamily="2" charset="0"/>
                      <a:ea typeface="华文细黑" panose="02010600040101010101" pitchFamily="2" charset="-122"/>
                      <a:cs typeface="#9Slide03 Arima Madurai Black" panose="00000A00000000000000" pitchFamily="2" charset="0"/>
                    </a:endParaRPr>
                  </a:p>
                </p:txBody>
              </p:sp>
              <p:sp>
                <p:nvSpPr>
                  <p:cNvPr id="115" name="椭圆 138">
                    <a:extLst>
                      <a:ext uri="{FF2B5EF4-FFF2-40B4-BE49-F238E27FC236}">
                        <a16:creationId xmlns:a16="http://schemas.microsoft.com/office/drawing/2014/main" xmlns="" id="{F6F73F13-E9B3-4C12-8D82-599970F2FE67}"/>
                      </a:ext>
                    </a:extLst>
                  </p:cNvPr>
                  <p:cNvSpPr/>
                  <p:nvPr/>
                </p:nvSpPr>
                <p:spPr>
                  <a:xfrm>
                    <a:off x="1877481" y="1393778"/>
                    <a:ext cx="2204282" cy="220428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rgbClr val="FEFEFE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2000">
                      <a:solidFill>
                        <a:srgbClr val="00B7CA"/>
                      </a:solidFill>
                      <a:latin typeface="#9Slide03 Arima Madurai Black" panose="00000A00000000000000" pitchFamily="2" charset="0"/>
                      <a:ea typeface="华文细黑" panose="02010600040101010101" pitchFamily="2" charset="-122"/>
                      <a:cs typeface="#9Slide03 Arima Madurai Black" panose="00000A00000000000000" pitchFamily="2" charset="0"/>
                    </a:endParaRPr>
                  </a:p>
                </p:txBody>
              </p:sp>
            </p:grpSp>
            <p:sp>
              <p:nvSpPr>
                <p:cNvPr id="113" name="流程图: 联系 136">
                  <a:extLst>
                    <a:ext uri="{FF2B5EF4-FFF2-40B4-BE49-F238E27FC236}">
                      <a16:creationId xmlns:a16="http://schemas.microsoft.com/office/drawing/2014/main" xmlns="" id="{29EAD10C-F762-4531-90E5-0A7E2BDB497B}"/>
                    </a:ext>
                  </a:extLst>
                </p:cNvPr>
                <p:cNvSpPr/>
                <p:nvPr/>
              </p:nvSpPr>
              <p:spPr>
                <a:xfrm>
                  <a:off x="2894659" y="1465288"/>
                  <a:ext cx="1727827" cy="1727827"/>
                </a:xfrm>
                <a:prstGeom prst="flowChartConnector">
                  <a:avLst/>
                </a:prstGeom>
                <a:noFill/>
                <a:ln w="3175">
                  <a:solidFill>
                    <a:srgbClr val="00B7C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srgbClr val="00B7CA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endParaRPr>
                </a:p>
              </p:txBody>
            </p:sp>
          </p:grpSp>
          <p:sp>
            <p:nvSpPr>
              <p:cNvPr id="111" name="文本框 134">
                <a:extLst>
                  <a:ext uri="{FF2B5EF4-FFF2-40B4-BE49-F238E27FC236}">
                    <a16:creationId xmlns:a16="http://schemas.microsoft.com/office/drawing/2014/main" xmlns="" id="{8655D9DD-8150-4691-892C-244E31C458EA}"/>
                  </a:ext>
                </a:extLst>
              </p:cNvPr>
              <p:cNvSpPr txBox="1"/>
              <p:nvPr/>
            </p:nvSpPr>
            <p:spPr>
              <a:xfrm>
                <a:off x="1378895" y="2045650"/>
                <a:ext cx="5264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00B7CA"/>
                    </a:solidFill>
                    <a:latin typeface="#9Slide03 Arima Madurai Black" panose="00000A00000000000000" pitchFamily="2" charset="0"/>
                    <a:ea typeface="方正兰亭超细黑简体" panose="02000000000000000000" pitchFamily="2" charset="-122"/>
                    <a:cs typeface="#9Slide03 Arima Madurai Black" panose="00000A00000000000000" pitchFamily="2" charset="0"/>
                  </a:rPr>
                  <a:t>01</a:t>
                </a:r>
                <a:endParaRPr lang="zh-CN" altLang="en-US" sz="2000" b="1" dirty="0">
                  <a:solidFill>
                    <a:srgbClr val="00B7CA"/>
                  </a:solidFill>
                  <a:latin typeface="#9Slide03 Arima Madurai Black" panose="00000A00000000000000" pitchFamily="2" charset="0"/>
                  <a:ea typeface="方正兰亭超细黑简体" panose="02000000000000000000" pitchFamily="2" charset="-122"/>
                  <a:cs typeface="#9Slide03 Arima Madurai Black" panose="00000A00000000000000" pitchFamily="2" charset="0"/>
                </a:endParaRPr>
              </a:p>
            </p:txBody>
          </p:sp>
        </p:grpSp>
        <p:grpSp>
          <p:nvGrpSpPr>
            <p:cNvPr id="107" name="组合 172">
              <a:extLst>
                <a:ext uri="{FF2B5EF4-FFF2-40B4-BE49-F238E27FC236}">
                  <a16:creationId xmlns:a16="http://schemas.microsoft.com/office/drawing/2014/main" xmlns="" id="{52E0EB98-7588-43D7-8495-D0028920E9AF}"/>
                </a:ext>
              </a:extLst>
            </p:cNvPr>
            <p:cNvGrpSpPr/>
            <p:nvPr/>
          </p:nvGrpSpPr>
          <p:grpSpPr>
            <a:xfrm rot="1771504">
              <a:off x="1381044" y="1335397"/>
              <a:ext cx="272244" cy="272209"/>
              <a:chOff x="1827622" y="1343919"/>
              <a:chExt cx="2304000" cy="2304000"/>
            </a:xfrm>
          </p:grpSpPr>
          <p:sp>
            <p:nvSpPr>
              <p:cNvPr id="108" name="椭圆 173">
                <a:extLst>
                  <a:ext uri="{FF2B5EF4-FFF2-40B4-BE49-F238E27FC236}">
                    <a16:creationId xmlns:a16="http://schemas.microsoft.com/office/drawing/2014/main" xmlns="" id="{3EC2F3F5-D87E-4AA1-8A19-D979A6E48CA9}"/>
                  </a:ext>
                </a:extLst>
              </p:cNvPr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254000" dist="241300" dir="7800000" sx="85000" sy="85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109" name="椭圆 174">
                <a:extLst>
                  <a:ext uri="{FF2B5EF4-FFF2-40B4-BE49-F238E27FC236}">
                    <a16:creationId xmlns:a16="http://schemas.microsoft.com/office/drawing/2014/main" xmlns="" id="{C02E8D06-0128-4BF5-B751-7307582959DA}"/>
                  </a:ext>
                </a:extLst>
              </p:cNvPr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</p:grp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xmlns="" id="{2D9CE27D-140B-4C64-8B33-F3BE60386C3A}"/>
              </a:ext>
            </a:extLst>
          </p:cNvPr>
          <p:cNvGrpSpPr/>
          <p:nvPr/>
        </p:nvGrpSpPr>
        <p:grpSpPr>
          <a:xfrm>
            <a:off x="-6121019" y="1869550"/>
            <a:ext cx="1010099" cy="1313922"/>
            <a:chOff x="3768030" y="1801771"/>
            <a:chExt cx="1010099" cy="1313922"/>
          </a:xfrm>
        </p:grpSpPr>
        <p:grpSp>
          <p:nvGrpSpPr>
            <p:cNvPr id="117" name="组合 146">
              <a:extLst>
                <a:ext uri="{FF2B5EF4-FFF2-40B4-BE49-F238E27FC236}">
                  <a16:creationId xmlns:a16="http://schemas.microsoft.com/office/drawing/2014/main" xmlns="" id="{474DD885-66FA-41E7-90A7-07B80DCE4E41}"/>
                </a:ext>
              </a:extLst>
            </p:cNvPr>
            <p:cNvGrpSpPr/>
            <p:nvPr/>
          </p:nvGrpSpPr>
          <p:grpSpPr>
            <a:xfrm>
              <a:off x="3768030" y="1801771"/>
              <a:ext cx="887335" cy="1313922"/>
              <a:chOff x="3999215" y="1873057"/>
              <a:chExt cx="887335" cy="1313922"/>
            </a:xfrm>
          </p:grpSpPr>
          <p:grpSp>
            <p:nvGrpSpPr>
              <p:cNvPr id="121" name="组合 147">
                <a:extLst>
                  <a:ext uri="{FF2B5EF4-FFF2-40B4-BE49-F238E27FC236}">
                    <a16:creationId xmlns:a16="http://schemas.microsoft.com/office/drawing/2014/main" xmlns="" id="{E2DC31C2-A930-4ADA-905C-FD927F7683B2}"/>
                  </a:ext>
                </a:extLst>
              </p:cNvPr>
              <p:cNvGrpSpPr/>
              <p:nvPr/>
            </p:nvGrpSpPr>
            <p:grpSpPr>
              <a:xfrm>
                <a:off x="3999215" y="1873057"/>
                <a:ext cx="887335" cy="1313922"/>
                <a:chOff x="2593080" y="1485269"/>
                <a:chExt cx="2009535" cy="2975620"/>
              </a:xfrm>
            </p:grpSpPr>
            <p:grpSp>
              <p:nvGrpSpPr>
                <p:cNvPr id="123" name="组合 149">
                  <a:extLst>
                    <a:ext uri="{FF2B5EF4-FFF2-40B4-BE49-F238E27FC236}">
                      <a16:creationId xmlns:a16="http://schemas.microsoft.com/office/drawing/2014/main" xmlns="" id="{15F61987-1266-4F41-B98B-63EC9266546D}"/>
                    </a:ext>
                  </a:extLst>
                </p:cNvPr>
                <p:cNvGrpSpPr/>
                <p:nvPr/>
              </p:nvGrpSpPr>
              <p:grpSpPr>
                <a:xfrm rot="1771504">
                  <a:off x="2914532" y="1485269"/>
                  <a:ext cx="1688083" cy="1687866"/>
                  <a:chOff x="1827622" y="1343919"/>
                  <a:chExt cx="2304000" cy="2304000"/>
                </a:xfrm>
              </p:grpSpPr>
              <p:sp>
                <p:nvSpPr>
                  <p:cNvPr id="125" name="椭圆 151">
                    <a:extLst>
                      <a:ext uri="{FF2B5EF4-FFF2-40B4-BE49-F238E27FC236}">
                        <a16:creationId xmlns:a16="http://schemas.microsoft.com/office/drawing/2014/main" xmlns="" id="{79D19125-03A3-4630-A95E-21099D47A727}"/>
                      </a:ext>
                    </a:extLst>
                  </p:cNvPr>
                  <p:cNvSpPr/>
                  <p:nvPr/>
                </p:nvSpPr>
                <p:spPr>
                  <a:xfrm>
                    <a:off x="1827622" y="1343919"/>
                    <a:ext cx="2304000" cy="2304000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solidFill>
                      <a:srgbClr val="E56666"/>
                    </a:solidFill>
                  </a:ln>
                  <a:effectLst>
                    <a:outerShdw blurRad="254000" dist="241300" dir="7800000" sx="85000" sy="85000" algn="tr" rotWithShape="0">
                      <a:prstClr val="black">
                        <a:alpha val="3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2000">
                      <a:solidFill>
                        <a:srgbClr val="FF0000"/>
                      </a:solidFill>
                      <a:latin typeface="#9Slide03 Arima Madurai Black" panose="00000A00000000000000" pitchFamily="2" charset="0"/>
                      <a:ea typeface="华文细黑" panose="02010600040101010101" pitchFamily="2" charset="-122"/>
                      <a:cs typeface="#9Slide03 Arima Madurai Black" panose="00000A00000000000000" pitchFamily="2" charset="0"/>
                    </a:endParaRPr>
                  </a:p>
                </p:txBody>
              </p:sp>
              <p:sp>
                <p:nvSpPr>
                  <p:cNvPr id="126" name="椭圆 152">
                    <a:extLst>
                      <a:ext uri="{FF2B5EF4-FFF2-40B4-BE49-F238E27FC236}">
                        <a16:creationId xmlns:a16="http://schemas.microsoft.com/office/drawing/2014/main" xmlns="" id="{ADFAF95C-D0C6-4F34-AFF8-E89655DC1582}"/>
                      </a:ext>
                    </a:extLst>
                  </p:cNvPr>
                  <p:cNvSpPr/>
                  <p:nvPr/>
                </p:nvSpPr>
                <p:spPr>
                  <a:xfrm>
                    <a:off x="1885385" y="1356569"/>
                    <a:ext cx="2204282" cy="220428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rgbClr val="FEFEFE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2000">
                      <a:solidFill>
                        <a:srgbClr val="FF0000"/>
                      </a:solidFill>
                      <a:latin typeface="#9Slide03 Arima Madurai Black" panose="00000A00000000000000" pitchFamily="2" charset="0"/>
                      <a:ea typeface="华文细黑" panose="02010600040101010101" pitchFamily="2" charset="-122"/>
                      <a:cs typeface="#9Slide03 Arima Madurai Black" panose="00000A00000000000000" pitchFamily="2" charset="0"/>
                    </a:endParaRPr>
                  </a:p>
                </p:txBody>
              </p:sp>
            </p:grpSp>
            <p:sp>
              <p:nvSpPr>
                <p:cNvPr id="124" name="流程图: 联系 150">
                  <a:extLst>
                    <a:ext uri="{FF2B5EF4-FFF2-40B4-BE49-F238E27FC236}">
                      <a16:creationId xmlns:a16="http://schemas.microsoft.com/office/drawing/2014/main" xmlns="" id="{9C04BAFF-F8AD-401B-A2D3-7000AC300946}"/>
                    </a:ext>
                  </a:extLst>
                </p:cNvPr>
                <p:cNvSpPr/>
                <p:nvPr/>
              </p:nvSpPr>
              <p:spPr>
                <a:xfrm>
                  <a:off x="2593080" y="2733063"/>
                  <a:ext cx="1727827" cy="1727826"/>
                </a:xfrm>
                <a:prstGeom prst="flowChartConnector">
                  <a:avLst/>
                </a:prstGeom>
                <a:noFill/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endParaRPr>
                </a:p>
              </p:txBody>
            </p:sp>
          </p:grpSp>
          <p:sp>
            <p:nvSpPr>
              <p:cNvPr id="122" name="文本框 148">
                <a:extLst>
                  <a:ext uri="{FF2B5EF4-FFF2-40B4-BE49-F238E27FC236}">
                    <a16:creationId xmlns:a16="http://schemas.microsoft.com/office/drawing/2014/main" xmlns="" id="{C4FF9E85-BE97-4A86-AD5B-7CCE82D35BB2}"/>
                  </a:ext>
                </a:extLst>
              </p:cNvPr>
              <p:cNvSpPr txBox="1"/>
              <p:nvPr/>
            </p:nvSpPr>
            <p:spPr>
              <a:xfrm>
                <a:off x="4247986" y="2048949"/>
                <a:ext cx="526473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>
                    <a:solidFill>
                      <a:srgbClr val="ECAAAA"/>
                    </a:solidFill>
                    <a:latin typeface="#9Slide03 Arima Madurai Black" panose="00000A00000000000000" pitchFamily="2" charset="0"/>
                    <a:ea typeface="方正兰亭超细黑简体" panose="02000000000000000000" pitchFamily="2" charset="-122"/>
                    <a:cs typeface="#9Slide03 Arima Madurai Black" panose="00000A00000000000000" pitchFamily="2" charset="0"/>
                  </a:rPr>
                  <a:t>0</a:t>
                </a:r>
                <a:r>
                  <a:rPr lang="vi-VN" altLang="zh-CN" sz="2000" b="1">
                    <a:solidFill>
                      <a:srgbClr val="ECAAAA"/>
                    </a:solidFill>
                    <a:latin typeface="#9Slide03 Arima Madurai Black" panose="00000A00000000000000" pitchFamily="2" charset="0"/>
                    <a:ea typeface="方正兰亭超细黑简体" panose="02000000000000000000" pitchFamily="2" charset="-122"/>
                    <a:cs typeface="#9Slide03 Arima Madurai Black" panose="00000A00000000000000" pitchFamily="2" charset="0"/>
                  </a:rPr>
                  <a:t>2</a:t>
                </a:r>
                <a:endParaRPr lang="en-US" altLang="zh-CN" sz="2000" b="1" dirty="0">
                  <a:solidFill>
                    <a:srgbClr val="ECAAAA"/>
                  </a:solidFill>
                  <a:latin typeface="#9Slide03 Arima Madurai Black" panose="00000A00000000000000" pitchFamily="2" charset="0"/>
                  <a:ea typeface="方正兰亭超细黑简体" panose="02000000000000000000" pitchFamily="2" charset="-122"/>
                  <a:cs typeface="#9Slide03 Arima Madurai Black" panose="00000A00000000000000" pitchFamily="2" charset="0"/>
                </a:endParaRPr>
              </a:p>
            </p:txBody>
          </p:sp>
        </p:grpSp>
        <p:grpSp>
          <p:nvGrpSpPr>
            <p:cNvPr id="118" name="组合 178">
              <a:extLst>
                <a:ext uri="{FF2B5EF4-FFF2-40B4-BE49-F238E27FC236}">
                  <a16:creationId xmlns:a16="http://schemas.microsoft.com/office/drawing/2014/main" xmlns="" id="{DAB6CED1-CDBB-4235-9A90-990EC5316777}"/>
                </a:ext>
              </a:extLst>
            </p:cNvPr>
            <p:cNvGrpSpPr/>
            <p:nvPr/>
          </p:nvGrpSpPr>
          <p:grpSpPr>
            <a:xfrm rot="1771504">
              <a:off x="4505885" y="2300637"/>
              <a:ext cx="272244" cy="272209"/>
              <a:chOff x="1827622" y="1343919"/>
              <a:chExt cx="2304000" cy="2304000"/>
            </a:xfrm>
          </p:grpSpPr>
          <p:sp>
            <p:nvSpPr>
              <p:cNvPr id="119" name="椭圆 179">
                <a:extLst>
                  <a:ext uri="{FF2B5EF4-FFF2-40B4-BE49-F238E27FC236}">
                    <a16:creationId xmlns:a16="http://schemas.microsoft.com/office/drawing/2014/main" xmlns="" id="{8082DC6F-9779-4B5F-B2D0-D40FDFA14625}"/>
                  </a:ext>
                </a:extLst>
              </p:cNvPr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254000" dist="241300" dir="7800000" sx="85000" sy="85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120" name="椭圆 180">
                <a:extLst>
                  <a:ext uri="{FF2B5EF4-FFF2-40B4-BE49-F238E27FC236}">
                    <a16:creationId xmlns:a16="http://schemas.microsoft.com/office/drawing/2014/main" xmlns="" id="{56C2D669-DFFF-410C-9382-3BB0D0A6C52E}"/>
                  </a:ext>
                </a:extLst>
              </p:cNvPr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</p:grpSp>
      </p:grpSp>
      <p:grpSp>
        <p:nvGrpSpPr>
          <p:cNvPr id="127" name="组合 204">
            <a:extLst>
              <a:ext uri="{FF2B5EF4-FFF2-40B4-BE49-F238E27FC236}">
                <a16:creationId xmlns:a16="http://schemas.microsoft.com/office/drawing/2014/main" xmlns="" id="{2B7AA4BE-9D12-4F8D-931D-516F4452E5B5}"/>
              </a:ext>
            </a:extLst>
          </p:cNvPr>
          <p:cNvGrpSpPr/>
          <p:nvPr/>
        </p:nvGrpSpPr>
        <p:grpSpPr>
          <a:xfrm>
            <a:off x="10821879" y="2494834"/>
            <a:ext cx="4945991" cy="1015693"/>
            <a:chOff x="4045520" y="2922655"/>
            <a:chExt cx="2610985" cy="1015693"/>
          </a:xfrm>
        </p:grpSpPr>
        <p:sp>
          <p:nvSpPr>
            <p:cNvPr id="128" name="文本框 205">
              <a:extLst>
                <a:ext uri="{FF2B5EF4-FFF2-40B4-BE49-F238E27FC236}">
                  <a16:creationId xmlns:a16="http://schemas.microsoft.com/office/drawing/2014/main" xmlns="" id="{4CEA987F-3CE9-4E7A-AF8D-67993E3F2E77}"/>
                </a:ext>
              </a:extLst>
            </p:cNvPr>
            <p:cNvSpPr txBox="1"/>
            <p:nvPr/>
          </p:nvSpPr>
          <p:spPr>
            <a:xfrm>
              <a:off x="4045520" y="2922655"/>
              <a:ext cx="21331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2400">
                  <a:solidFill>
                    <a:srgbClr val="7030A0"/>
                  </a:solidFill>
                  <a:latin typeface="#9Slide03 Arima Madurai Black" panose="00000A00000000000000" pitchFamily="2" charset="0"/>
                  <a:ea typeface="SimSun-ExtB" panose="02010609060101010101" pitchFamily="49" charset="-122"/>
                  <a:cs typeface="#9Slide03 Arima Madurai Black" panose="00000A00000000000000" pitchFamily="2" charset="0"/>
                </a:rPr>
                <a:t>Trọng lượng và khối lượng</a:t>
              </a:r>
              <a:endParaRPr lang="zh-CN" altLang="en-US" sz="2400" dirty="0">
                <a:solidFill>
                  <a:srgbClr val="7030A0"/>
                </a:solidFill>
                <a:latin typeface="#9Slide03 Arima Madurai Black" panose="00000A00000000000000" pitchFamily="2" charset="0"/>
                <a:ea typeface="SimSun-ExtB" panose="02010609060101010101" pitchFamily="49" charset="-122"/>
                <a:cs typeface="#9Slide03 Arima Madurai Black" panose="00000A00000000000000" pitchFamily="2" charset="0"/>
              </a:endParaRPr>
            </a:p>
          </p:txBody>
        </p:sp>
        <p:sp>
          <p:nvSpPr>
            <p:cNvPr id="129" name="文本框 206">
              <a:extLst>
                <a:ext uri="{FF2B5EF4-FFF2-40B4-BE49-F238E27FC236}">
                  <a16:creationId xmlns:a16="http://schemas.microsoft.com/office/drawing/2014/main" xmlns="" id="{C385A079-6802-418E-A1C3-9124B5D7D8FB}"/>
                </a:ext>
              </a:extLst>
            </p:cNvPr>
            <p:cNvSpPr txBox="1"/>
            <p:nvPr/>
          </p:nvSpPr>
          <p:spPr>
            <a:xfrm>
              <a:off x="5491146" y="3476683"/>
              <a:ext cx="1165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3 Arima Madurai Black" panose="00000A00000000000000" pitchFamily="2" charset="0"/>
                <a:ea typeface="SimSun-ExtB" panose="02010609060101010101" pitchFamily="49" charset="-122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xmlns="" id="{016BF522-6825-4FDD-A692-4C088D5F98EC}"/>
              </a:ext>
            </a:extLst>
          </p:cNvPr>
          <p:cNvGrpSpPr/>
          <p:nvPr/>
        </p:nvGrpSpPr>
        <p:grpSpPr>
          <a:xfrm>
            <a:off x="10111891" y="2293002"/>
            <a:ext cx="870278" cy="764344"/>
            <a:chOff x="6634129" y="1830493"/>
            <a:chExt cx="870278" cy="764344"/>
          </a:xfrm>
        </p:grpSpPr>
        <p:grpSp>
          <p:nvGrpSpPr>
            <p:cNvPr id="131" name="组合 197">
              <a:extLst>
                <a:ext uri="{FF2B5EF4-FFF2-40B4-BE49-F238E27FC236}">
                  <a16:creationId xmlns:a16="http://schemas.microsoft.com/office/drawing/2014/main" xmlns="" id="{F275EE89-ACF4-40D6-99A1-650FA019506F}"/>
                </a:ext>
              </a:extLst>
            </p:cNvPr>
            <p:cNvGrpSpPr/>
            <p:nvPr/>
          </p:nvGrpSpPr>
          <p:grpSpPr>
            <a:xfrm>
              <a:off x="6634129" y="1830493"/>
              <a:ext cx="762943" cy="762943"/>
              <a:chOff x="5617616" y="1872229"/>
              <a:chExt cx="762943" cy="762943"/>
            </a:xfrm>
          </p:grpSpPr>
          <p:grpSp>
            <p:nvGrpSpPr>
              <p:cNvPr id="135" name="组合 198">
                <a:extLst>
                  <a:ext uri="{FF2B5EF4-FFF2-40B4-BE49-F238E27FC236}">
                    <a16:creationId xmlns:a16="http://schemas.microsoft.com/office/drawing/2014/main" xmlns="" id="{42980CC4-492C-49DC-9551-59A6B3C5F725}"/>
                  </a:ext>
                </a:extLst>
              </p:cNvPr>
              <p:cNvGrpSpPr/>
              <p:nvPr/>
            </p:nvGrpSpPr>
            <p:grpSpPr>
              <a:xfrm>
                <a:off x="5617616" y="1872229"/>
                <a:ext cx="762943" cy="762943"/>
                <a:chOff x="2894659" y="1465288"/>
                <a:chExt cx="1727827" cy="1727827"/>
              </a:xfrm>
            </p:grpSpPr>
            <p:grpSp>
              <p:nvGrpSpPr>
                <p:cNvPr id="137" name="组合 200">
                  <a:extLst>
                    <a:ext uri="{FF2B5EF4-FFF2-40B4-BE49-F238E27FC236}">
                      <a16:creationId xmlns:a16="http://schemas.microsoft.com/office/drawing/2014/main" xmlns="" id="{16D84721-9C01-4915-8CC4-0BB96F0ED908}"/>
                    </a:ext>
                  </a:extLst>
                </p:cNvPr>
                <p:cNvGrpSpPr/>
                <p:nvPr/>
              </p:nvGrpSpPr>
              <p:grpSpPr>
                <a:xfrm rot="1771504">
                  <a:off x="2914532" y="1485269"/>
                  <a:ext cx="1688083" cy="1687866"/>
                  <a:chOff x="1827622" y="1343919"/>
                  <a:chExt cx="2304000" cy="2304000"/>
                </a:xfrm>
              </p:grpSpPr>
              <p:sp>
                <p:nvSpPr>
                  <p:cNvPr id="139" name="椭圆 202">
                    <a:extLst>
                      <a:ext uri="{FF2B5EF4-FFF2-40B4-BE49-F238E27FC236}">
                        <a16:creationId xmlns:a16="http://schemas.microsoft.com/office/drawing/2014/main" xmlns="" id="{651EE774-8290-4780-A506-C92577070716}"/>
                      </a:ext>
                    </a:extLst>
                  </p:cNvPr>
                  <p:cNvSpPr/>
                  <p:nvPr/>
                </p:nvSpPr>
                <p:spPr>
                  <a:xfrm>
                    <a:off x="1827622" y="1343919"/>
                    <a:ext cx="2304000" cy="2304000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>
                    <a:outerShdw blurRad="254000" dist="241300" dir="7800000" sx="85000" sy="85000" algn="tr" rotWithShape="0">
                      <a:prstClr val="black">
                        <a:alpha val="3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2000">
                      <a:solidFill>
                        <a:srgbClr val="7030A0"/>
                      </a:solidFill>
                      <a:latin typeface="#9Slide03 Arima Madurai Black" panose="00000A00000000000000" pitchFamily="2" charset="0"/>
                      <a:ea typeface="华文细黑" panose="02010600040101010101" pitchFamily="2" charset="-122"/>
                      <a:cs typeface="#9Slide03 Arima Madurai Black" panose="00000A00000000000000" pitchFamily="2" charset="0"/>
                    </a:endParaRPr>
                  </a:p>
                </p:txBody>
              </p:sp>
              <p:sp>
                <p:nvSpPr>
                  <p:cNvPr id="140" name="椭圆 203">
                    <a:extLst>
                      <a:ext uri="{FF2B5EF4-FFF2-40B4-BE49-F238E27FC236}">
                        <a16:creationId xmlns:a16="http://schemas.microsoft.com/office/drawing/2014/main" xmlns="" id="{990DC318-A795-4912-9D51-78738AAB001E}"/>
                      </a:ext>
                    </a:extLst>
                  </p:cNvPr>
                  <p:cNvSpPr/>
                  <p:nvPr/>
                </p:nvSpPr>
                <p:spPr>
                  <a:xfrm>
                    <a:off x="1877481" y="1393778"/>
                    <a:ext cx="2204282" cy="220428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rgbClr val="FEFEFE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2000">
                      <a:solidFill>
                        <a:srgbClr val="7030A0"/>
                      </a:solidFill>
                      <a:latin typeface="#9Slide03 Arima Madurai Black" panose="00000A00000000000000" pitchFamily="2" charset="0"/>
                      <a:ea typeface="华文细黑" panose="02010600040101010101" pitchFamily="2" charset="-122"/>
                      <a:cs typeface="#9Slide03 Arima Madurai Black" panose="00000A00000000000000" pitchFamily="2" charset="0"/>
                    </a:endParaRPr>
                  </a:p>
                </p:txBody>
              </p:sp>
            </p:grpSp>
            <p:sp>
              <p:nvSpPr>
                <p:cNvPr id="138" name="流程图: 联系 201">
                  <a:extLst>
                    <a:ext uri="{FF2B5EF4-FFF2-40B4-BE49-F238E27FC236}">
                      <a16:creationId xmlns:a16="http://schemas.microsoft.com/office/drawing/2014/main" xmlns="" id="{ABFC60FE-8076-4EFC-A35F-6ED195EB1EDE}"/>
                    </a:ext>
                  </a:extLst>
                </p:cNvPr>
                <p:cNvSpPr/>
                <p:nvPr/>
              </p:nvSpPr>
              <p:spPr>
                <a:xfrm>
                  <a:off x="2894659" y="1465288"/>
                  <a:ext cx="1727827" cy="1727827"/>
                </a:xfrm>
                <a:prstGeom prst="flowChartConnector">
                  <a:avLst/>
                </a:prstGeom>
                <a:noFill/>
                <a:ln w="3175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srgbClr val="7030A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endParaRPr>
                </a:p>
              </p:txBody>
            </p:sp>
          </p:grpSp>
          <p:sp>
            <p:nvSpPr>
              <p:cNvPr id="136" name="文本框 199">
                <a:extLst>
                  <a:ext uri="{FF2B5EF4-FFF2-40B4-BE49-F238E27FC236}">
                    <a16:creationId xmlns:a16="http://schemas.microsoft.com/office/drawing/2014/main" xmlns="" id="{A7C11A84-F17D-4E96-BC25-120763F6E13A}"/>
                  </a:ext>
                </a:extLst>
              </p:cNvPr>
              <p:cNvSpPr txBox="1"/>
              <p:nvPr/>
            </p:nvSpPr>
            <p:spPr>
              <a:xfrm>
                <a:off x="5735850" y="2053130"/>
                <a:ext cx="5264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>
                    <a:solidFill>
                      <a:srgbClr val="7030A0"/>
                    </a:solidFill>
                    <a:latin typeface="#9Slide03 Arima Madurai Black" panose="00000A00000000000000" pitchFamily="2" charset="0"/>
                    <a:ea typeface="方正兰亭超细黑简体" panose="02000000000000000000" pitchFamily="2" charset="-122"/>
                    <a:cs typeface="#9Slide03 Arima Madurai Black" panose="00000A00000000000000" pitchFamily="2" charset="0"/>
                  </a:rPr>
                  <a:t>0</a:t>
                </a:r>
                <a:r>
                  <a:rPr lang="vi-VN" altLang="zh-CN" sz="2000" b="1">
                    <a:solidFill>
                      <a:srgbClr val="7030A0"/>
                    </a:solidFill>
                    <a:latin typeface="#9Slide03 Arima Madurai Black" panose="00000A00000000000000" pitchFamily="2" charset="0"/>
                    <a:ea typeface="方正兰亭超细黑简体" panose="02000000000000000000" pitchFamily="2" charset="-122"/>
                    <a:cs typeface="#9Slide03 Arima Madurai Black" panose="00000A00000000000000" pitchFamily="2" charset="0"/>
                  </a:rPr>
                  <a:t>3</a:t>
                </a:r>
                <a:endParaRPr lang="zh-CN" altLang="en-US" sz="2000" b="1" dirty="0">
                  <a:solidFill>
                    <a:srgbClr val="7030A0"/>
                  </a:solidFill>
                  <a:latin typeface="#9Slide03 Arima Madurai Black" panose="00000A00000000000000" pitchFamily="2" charset="0"/>
                  <a:ea typeface="方正兰亭超细黑简体" panose="02000000000000000000" pitchFamily="2" charset="-122"/>
                  <a:cs typeface="#9Slide03 Arima Madurai Black" panose="00000A00000000000000" pitchFamily="2" charset="0"/>
                </a:endParaRPr>
              </a:p>
            </p:txBody>
          </p:sp>
        </p:grpSp>
        <p:grpSp>
          <p:nvGrpSpPr>
            <p:cNvPr id="132" name="组合 207">
              <a:extLst>
                <a:ext uri="{FF2B5EF4-FFF2-40B4-BE49-F238E27FC236}">
                  <a16:creationId xmlns:a16="http://schemas.microsoft.com/office/drawing/2014/main" xmlns="" id="{2C76C164-FFBE-4148-B649-1EBBC19441FE}"/>
                </a:ext>
              </a:extLst>
            </p:cNvPr>
            <p:cNvGrpSpPr/>
            <p:nvPr/>
          </p:nvGrpSpPr>
          <p:grpSpPr>
            <a:xfrm rot="1771504">
              <a:off x="7232163" y="2322628"/>
              <a:ext cx="272244" cy="272209"/>
              <a:chOff x="1827622" y="1343919"/>
              <a:chExt cx="2304000" cy="2304000"/>
            </a:xfrm>
          </p:grpSpPr>
          <p:sp>
            <p:nvSpPr>
              <p:cNvPr id="133" name="椭圆 208">
                <a:extLst>
                  <a:ext uri="{FF2B5EF4-FFF2-40B4-BE49-F238E27FC236}">
                    <a16:creationId xmlns:a16="http://schemas.microsoft.com/office/drawing/2014/main" xmlns="" id="{A687DC05-61F5-42D3-858A-4E7ADA402E56}"/>
                  </a:ext>
                </a:extLst>
              </p:cNvPr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254000" dist="241300" dir="7800000" sx="85000" sy="85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134" name="椭圆 209">
                <a:extLst>
                  <a:ext uri="{FF2B5EF4-FFF2-40B4-BE49-F238E27FC236}">
                    <a16:creationId xmlns:a16="http://schemas.microsoft.com/office/drawing/2014/main" xmlns="" id="{69BB417B-96BC-4828-AF62-E9D5876B0E9B}"/>
                  </a:ext>
                </a:extLst>
              </p:cNvPr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</p:grpSp>
      </p:grpSp>
      <p:grpSp>
        <p:nvGrpSpPr>
          <p:cNvPr id="141" name="组合 204">
            <a:extLst>
              <a:ext uri="{FF2B5EF4-FFF2-40B4-BE49-F238E27FC236}">
                <a16:creationId xmlns:a16="http://schemas.microsoft.com/office/drawing/2014/main" xmlns="" id="{283F6171-1008-4B70-BA6A-C951956F33C7}"/>
              </a:ext>
            </a:extLst>
          </p:cNvPr>
          <p:cNvGrpSpPr/>
          <p:nvPr/>
        </p:nvGrpSpPr>
        <p:grpSpPr>
          <a:xfrm>
            <a:off x="10943716" y="3657093"/>
            <a:ext cx="5737871" cy="1005630"/>
            <a:chOff x="3627487" y="2932718"/>
            <a:chExt cx="3029018" cy="1005630"/>
          </a:xfrm>
        </p:grpSpPr>
        <p:sp>
          <p:nvSpPr>
            <p:cNvPr id="142" name="文本框 205">
              <a:extLst>
                <a:ext uri="{FF2B5EF4-FFF2-40B4-BE49-F238E27FC236}">
                  <a16:creationId xmlns:a16="http://schemas.microsoft.com/office/drawing/2014/main" xmlns="" id="{E6CAB544-43A5-4A78-8AA6-A61399D91773}"/>
                </a:ext>
              </a:extLst>
            </p:cNvPr>
            <p:cNvSpPr txBox="1"/>
            <p:nvPr/>
          </p:nvSpPr>
          <p:spPr>
            <a:xfrm>
              <a:off x="3627487" y="2932718"/>
              <a:ext cx="21331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2400">
                  <a:solidFill>
                    <a:srgbClr val="85A8CE"/>
                  </a:solidFill>
                  <a:latin typeface="#9Slide03 Arima Madurai Black" panose="00000A00000000000000" pitchFamily="2" charset="0"/>
                  <a:ea typeface="SimSun-ExtB" panose="02010609060101010101" pitchFamily="49" charset="-122"/>
                  <a:cs typeface="#9Slide03 Arima Madurai Black" panose="00000A00000000000000" pitchFamily="2" charset="0"/>
                </a:rPr>
                <a:t>Lực hấp dẫn</a:t>
              </a:r>
              <a:endParaRPr lang="zh-CN" altLang="en-US" sz="2400" dirty="0">
                <a:solidFill>
                  <a:srgbClr val="85A8CE"/>
                </a:solidFill>
                <a:latin typeface="#9Slide03 Arima Madurai Black" panose="00000A00000000000000" pitchFamily="2" charset="0"/>
                <a:ea typeface="SimSun-ExtB" panose="02010609060101010101" pitchFamily="49" charset="-122"/>
                <a:cs typeface="#9Slide03 Arima Madurai Black" panose="00000A00000000000000" pitchFamily="2" charset="0"/>
              </a:endParaRPr>
            </a:p>
          </p:txBody>
        </p:sp>
        <p:sp>
          <p:nvSpPr>
            <p:cNvPr id="143" name="文本框 206">
              <a:extLst>
                <a:ext uri="{FF2B5EF4-FFF2-40B4-BE49-F238E27FC236}">
                  <a16:creationId xmlns:a16="http://schemas.microsoft.com/office/drawing/2014/main" xmlns="" id="{D3A74F4F-6AB8-45AC-A89D-F0E02520A17F}"/>
                </a:ext>
              </a:extLst>
            </p:cNvPr>
            <p:cNvSpPr txBox="1"/>
            <p:nvPr/>
          </p:nvSpPr>
          <p:spPr>
            <a:xfrm>
              <a:off x="5491146" y="3476683"/>
              <a:ext cx="1165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CN" sz="2400" dirty="0">
                <a:solidFill>
                  <a:srgbClr val="85A8CE"/>
                </a:solidFill>
                <a:latin typeface="#9Slide03 Arima Madurai Black" panose="00000A00000000000000" pitchFamily="2" charset="0"/>
                <a:ea typeface="SimSun-ExtB" panose="02010609060101010101" pitchFamily="49" charset="-122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xmlns="" id="{F2D7867E-98B7-4807-BD93-5A21AE3A620F}"/>
              </a:ext>
            </a:extLst>
          </p:cNvPr>
          <p:cNvGrpSpPr/>
          <p:nvPr/>
        </p:nvGrpSpPr>
        <p:grpSpPr>
          <a:xfrm>
            <a:off x="11034385" y="3428876"/>
            <a:ext cx="861502" cy="780666"/>
            <a:chOff x="6642905" y="1814171"/>
            <a:chExt cx="861502" cy="780666"/>
          </a:xfrm>
        </p:grpSpPr>
        <p:grpSp>
          <p:nvGrpSpPr>
            <p:cNvPr id="145" name="组合 197">
              <a:extLst>
                <a:ext uri="{FF2B5EF4-FFF2-40B4-BE49-F238E27FC236}">
                  <a16:creationId xmlns:a16="http://schemas.microsoft.com/office/drawing/2014/main" xmlns="" id="{5AEE725D-A2DF-4C00-867C-56C77408574B}"/>
                </a:ext>
              </a:extLst>
            </p:cNvPr>
            <p:cNvGrpSpPr/>
            <p:nvPr/>
          </p:nvGrpSpPr>
          <p:grpSpPr>
            <a:xfrm>
              <a:off x="6642905" y="1814171"/>
              <a:ext cx="763792" cy="770442"/>
              <a:chOff x="5626392" y="1855907"/>
              <a:chExt cx="763792" cy="770442"/>
            </a:xfrm>
          </p:grpSpPr>
          <p:grpSp>
            <p:nvGrpSpPr>
              <p:cNvPr id="149" name="组合 198">
                <a:extLst>
                  <a:ext uri="{FF2B5EF4-FFF2-40B4-BE49-F238E27FC236}">
                    <a16:creationId xmlns:a16="http://schemas.microsoft.com/office/drawing/2014/main" xmlns="" id="{B088496D-0465-4325-A3D7-DF061750E641}"/>
                  </a:ext>
                </a:extLst>
              </p:cNvPr>
              <p:cNvGrpSpPr/>
              <p:nvPr/>
            </p:nvGrpSpPr>
            <p:grpSpPr>
              <a:xfrm>
                <a:off x="5626392" y="1855907"/>
                <a:ext cx="763792" cy="770442"/>
                <a:chOff x="2914532" y="1428324"/>
                <a:chExt cx="1729749" cy="1744811"/>
              </a:xfrm>
            </p:grpSpPr>
            <p:grpSp>
              <p:nvGrpSpPr>
                <p:cNvPr id="151" name="组合 200">
                  <a:extLst>
                    <a:ext uri="{FF2B5EF4-FFF2-40B4-BE49-F238E27FC236}">
                      <a16:creationId xmlns:a16="http://schemas.microsoft.com/office/drawing/2014/main" xmlns="" id="{4516A4A1-1B9F-4913-AD7F-9F75FFDA9ECD}"/>
                    </a:ext>
                  </a:extLst>
                </p:cNvPr>
                <p:cNvGrpSpPr/>
                <p:nvPr/>
              </p:nvGrpSpPr>
              <p:grpSpPr>
                <a:xfrm rot="1771504">
                  <a:off x="2914532" y="1485269"/>
                  <a:ext cx="1688083" cy="1687866"/>
                  <a:chOff x="1827622" y="1343919"/>
                  <a:chExt cx="2304000" cy="2304000"/>
                </a:xfrm>
              </p:grpSpPr>
              <p:sp>
                <p:nvSpPr>
                  <p:cNvPr id="153" name="椭圆 202">
                    <a:extLst>
                      <a:ext uri="{FF2B5EF4-FFF2-40B4-BE49-F238E27FC236}">
                        <a16:creationId xmlns:a16="http://schemas.microsoft.com/office/drawing/2014/main" xmlns="" id="{55EEF20A-0334-44BA-8A78-0344EC37CAB7}"/>
                      </a:ext>
                    </a:extLst>
                  </p:cNvPr>
                  <p:cNvSpPr/>
                  <p:nvPr/>
                </p:nvSpPr>
                <p:spPr>
                  <a:xfrm>
                    <a:off x="1827622" y="1343919"/>
                    <a:ext cx="2304000" cy="2304000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>
                    <a:outerShdw blurRad="254000" dist="241300" dir="7800000" sx="85000" sy="85000" algn="tr" rotWithShape="0">
                      <a:prstClr val="black">
                        <a:alpha val="3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2000">
                      <a:solidFill>
                        <a:srgbClr val="7030A0"/>
                      </a:solidFill>
                      <a:latin typeface="#9Slide03 Arima Madurai Black" panose="00000A00000000000000" pitchFamily="2" charset="0"/>
                      <a:ea typeface="华文细黑" panose="02010600040101010101" pitchFamily="2" charset="-122"/>
                      <a:cs typeface="#9Slide03 Arima Madurai Black" panose="00000A00000000000000" pitchFamily="2" charset="0"/>
                    </a:endParaRPr>
                  </a:p>
                </p:txBody>
              </p:sp>
              <p:sp>
                <p:nvSpPr>
                  <p:cNvPr id="154" name="椭圆 203">
                    <a:extLst>
                      <a:ext uri="{FF2B5EF4-FFF2-40B4-BE49-F238E27FC236}">
                        <a16:creationId xmlns:a16="http://schemas.microsoft.com/office/drawing/2014/main" xmlns="" id="{E19D6E96-DD70-4871-A07F-E3E22528FA8C}"/>
                      </a:ext>
                    </a:extLst>
                  </p:cNvPr>
                  <p:cNvSpPr/>
                  <p:nvPr/>
                </p:nvSpPr>
                <p:spPr>
                  <a:xfrm>
                    <a:off x="1877481" y="1393778"/>
                    <a:ext cx="2204282" cy="220428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rgbClr val="FEFEFE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2000">
                      <a:solidFill>
                        <a:srgbClr val="7030A0"/>
                      </a:solidFill>
                      <a:latin typeface="#9Slide03 Arima Madurai Black" panose="00000A00000000000000" pitchFamily="2" charset="0"/>
                      <a:ea typeface="华文细黑" panose="02010600040101010101" pitchFamily="2" charset="-122"/>
                      <a:cs typeface="#9Slide03 Arima Madurai Black" panose="00000A00000000000000" pitchFamily="2" charset="0"/>
                    </a:endParaRPr>
                  </a:p>
                </p:txBody>
              </p:sp>
            </p:grpSp>
            <p:sp>
              <p:nvSpPr>
                <p:cNvPr id="152" name="流程图: 联系 201">
                  <a:extLst>
                    <a:ext uri="{FF2B5EF4-FFF2-40B4-BE49-F238E27FC236}">
                      <a16:creationId xmlns:a16="http://schemas.microsoft.com/office/drawing/2014/main" xmlns="" id="{D803EF32-E1E5-4C83-A840-9D52E2441E78}"/>
                    </a:ext>
                  </a:extLst>
                </p:cNvPr>
                <p:cNvSpPr/>
                <p:nvPr/>
              </p:nvSpPr>
              <p:spPr>
                <a:xfrm>
                  <a:off x="2916454" y="1428324"/>
                  <a:ext cx="1727827" cy="1727827"/>
                </a:xfrm>
                <a:prstGeom prst="flowChartConnector">
                  <a:avLst/>
                </a:prstGeom>
                <a:noFill/>
                <a:ln w="3175">
                  <a:solidFill>
                    <a:srgbClr val="85A8C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srgbClr val="7030A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endParaRPr>
                </a:p>
              </p:txBody>
            </p:sp>
          </p:grpSp>
          <p:sp>
            <p:nvSpPr>
              <p:cNvPr id="150" name="文本框 199">
                <a:extLst>
                  <a:ext uri="{FF2B5EF4-FFF2-40B4-BE49-F238E27FC236}">
                    <a16:creationId xmlns:a16="http://schemas.microsoft.com/office/drawing/2014/main" xmlns="" id="{0BDF64E1-B108-484A-916A-DB3F87E05D93}"/>
                  </a:ext>
                </a:extLst>
              </p:cNvPr>
              <p:cNvSpPr txBox="1"/>
              <p:nvPr/>
            </p:nvSpPr>
            <p:spPr>
              <a:xfrm>
                <a:off x="5735850" y="2053130"/>
                <a:ext cx="5264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>
                    <a:solidFill>
                      <a:srgbClr val="85A8CE"/>
                    </a:solidFill>
                    <a:latin typeface="#9Slide03 Arima Madurai Black" panose="00000A00000000000000" pitchFamily="2" charset="0"/>
                    <a:ea typeface="方正兰亭超细黑简体" panose="02000000000000000000" pitchFamily="2" charset="-122"/>
                    <a:cs typeface="#9Slide03 Arima Madurai Black" panose="00000A00000000000000" pitchFamily="2" charset="0"/>
                  </a:rPr>
                  <a:t>0</a:t>
                </a:r>
                <a:r>
                  <a:rPr lang="vi-VN" altLang="zh-CN" sz="2000" b="1">
                    <a:solidFill>
                      <a:srgbClr val="85A8CE"/>
                    </a:solidFill>
                    <a:latin typeface="#9Slide03 Arima Madurai Black" panose="00000A00000000000000" pitchFamily="2" charset="0"/>
                    <a:ea typeface="方正兰亭超细黑简体" panose="02000000000000000000" pitchFamily="2" charset="-122"/>
                    <a:cs typeface="#9Slide03 Arima Madurai Black" panose="00000A00000000000000" pitchFamily="2" charset="0"/>
                  </a:rPr>
                  <a:t>4</a:t>
                </a:r>
                <a:endParaRPr lang="zh-CN" altLang="en-US" sz="2000" b="1" dirty="0">
                  <a:solidFill>
                    <a:srgbClr val="85A8CE"/>
                  </a:solidFill>
                  <a:latin typeface="#9Slide03 Arima Madurai Black" panose="00000A00000000000000" pitchFamily="2" charset="0"/>
                  <a:ea typeface="方正兰亭超细黑简体" panose="02000000000000000000" pitchFamily="2" charset="-122"/>
                  <a:cs typeface="#9Slide03 Arima Madurai Black" panose="00000A00000000000000" pitchFamily="2" charset="0"/>
                </a:endParaRPr>
              </a:p>
            </p:txBody>
          </p:sp>
        </p:grpSp>
        <p:grpSp>
          <p:nvGrpSpPr>
            <p:cNvPr id="146" name="组合 207">
              <a:extLst>
                <a:ext uri="{FF2B5EF4-FFF2-40B4-BE49-F238E27FC236}">
                  <a16:creationId xmlns:a16="http://schemas.microsoft.com/office/drawing/2014/main" xmlns="" id="{54F2601F-2E83-49C9-89F1-4623EEF90B57}"/>
                </a:ext>
              </a:extLst>
            </p:cNvPr>
            <p:cNvGrpSpPr/>
            <p:nvPr/>
          </p:nvGrpSpPr>
          <p:grpSpPr>
            <a:xfrm rot="1771504">
              <a:off x="7232163" y="2322628"/>
              <a:ext cx="272244" cy="272209"/>
              <a:chOff x="1827622" y="1343919"/>
              <a:chExt cx="2304000" cy="2304000"/>
            </a:xfrm>
          </p:grpSpPr>
          <p:sp>
            <p:nvSpPr>
              <p:cNvPr id="147" name="椭圆 208">
                <a:extLst>
                  <a:ext uri="{FF2B5EF4-FFF2-40B4-BE49-F238E27FC236}">
                    <a16:creationId xmlns:a16="http://schemas.microsoft.com/office/drawing/2014/main" xmlns="" id="{6BCFC235-539A-4E95-B230-C9EDE6229B02}"/>
                  </a:ext>
                </a:extLst>
              </p:cNvPr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254000" dist="241300" dir="7800000" sx="85000" sy="85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148" name="椭圆 209">
                <a:extLst>
                  <a:ext uri="{FF2B5EF4-FFF2-40B4-BE49-F238E27FC236}">
                    <a16:creationId xmlns:a16="http://schemas.microsoft.com/office/drawing/2014/main" xmlns="" id="{79C9FB12-D582-4344-8852-9CE462EEA0EE}"/>
                  </a:ext>
                </a:extLst>
              </p:cNvPr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59082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800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7" dur="8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800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1" dur="8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800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5" dur="8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8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9" dur="8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4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800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17" dur="8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800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1" dur="8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800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5" dur="8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8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9" dur="8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组合 108"/>
          <p:cNvGrpSpPr/>
          <p:nvPr/>
        </p:nvGrpSpPr>
        <p:grpSpPr>
          <a:xfrm>
            <a:off x="3567908" y="-879297"/>
            <a:ext cx="1756222" cy="1756222"/>
            <a:chOff x="2894659" y="1465288"/>
            <a:chExt cx="1727827" cy="1727827"/>
          </a:xfrm>
        </p:grpSpPr>
        <p:grpSp>
          <p:nvGrpSpPr>
            <p:cNvPr id="110" name="组合 109"/>
            <p:cNvGrpSpPr/>
            <p:nvPr/>
          </p:nvGrpSpPr>
          <p:grpSpPr>
            <a:xfrm rot="1771504">
              <a:off x="2914532" y="1485269"/>
              <a:ext cx="1688083" cy="1687866"/>
              <a:chOff x="1827622" y="1343919"/>
              <a:chExt cx="2304000" cy="2304000"/>
            </a:xfrm>
          </p:grpSpPr>
          <p:sp>
            <p:nvSpPr>
              <p:cNvPr id="112" name="椭圆 111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254000" dist="241300" dir="7800000" sx="85000" sy="85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</p:grpSp>
        <p:sp>
          <p:nvSpPr>
            <p:cNvPr id="111" name="流程图: 联系 110"/>
            <p:cNvSpPr/>
            <p:nvPr/>
          </p:nvSpPr>
          <p:spPr>
            <a:xfrm>
              <a:off x="2894659" y="1465288"/>
              <a:ext cx="1727827" cy="1727827"/>
            </a:xfrm>
            <a:prstGeom prst="flowChartConnector">
              <a:avLst/>
            </a:prstGeom>
            <a:noFill/>
            <a:ln w="3175">
              <a:solidFill>
                <a:srgbClr val="00B7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4" name="组合 113"/>
          <p:cNvGrpSpPr/>
          <p:nvPr/>
        </p:nvGrpSpPr>
        <p:grpSpPr>
          <a:xfrm rot="1771504">
            <a:off x="3575961" y="378942"/>
            <a:ext cx="272244" cy="272209"/>
            <a:chOff x="1827622" y="1343919"/>
            <a:chExt cx="2304000" cy="2304000"/>
          </a:xfrm>
        </p:grpSpPr>
        <p:sp>
          <p:nvSpPr>
            <p:cNvPr id="115" name="椭圆 114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zh-CN" altLang="en-US" sz="105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16" name="椭圆 115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zh-CN" altLang="en-US" sz="105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117" name="组合 116"/>
          <p:cNvGrpSpPr/>
          <p:nvPr/>
        </p:nvGrpSpPr>
        <p:grpSpPr>
          <a:xfrm rot="1771504">
            <a:off x="5177750" y="37314"/>
            <a:ext cx="272244" cy="272209"/>
            <a:chOff x="1827622" y="1343919"/>
            <a:chExt cx="2304000" cy="2304000"/>
          </a:xfrm>
        </p:grpSpPr>
        <p:sp>
          <p:nvSpPr>
            <p:cNvPr id="118" name="椭圆 117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zh-CN" altLang="en-US" sz="105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19" name="椭圆 118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zh-CN" altLang="en-US" sz="105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120" name="组合 119"/>
          <p:cNvGrpSpPr/>
          <p:nvPr/>
        </p:nvGrpSpPr>
        <p:grpSpPr>
          <a:xfrm rot="1771504">
            <a:off x="4219534" y="449833"/>
            <a:ext cx="216832" cy="216804"/>
            <a:chOff x="1827622" y="1343919"/>
            <a:chExt cx="2304000" cy="2304000"/>
          </a:xfrm>
        </p:grpSpPr>
        <p:sp>
          <p:nvSpPr>
            <p:cNvPr id="121" name="椭圆 120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zh-CN" altLang="en-US" sz="105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22" name="椭圆 121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zh-CN" altLang="en-US" sz="105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123" name="组合 122"/>
          <p:cNvGrpSpPr/>
          <p:nvPr/>
        </p:nvGrpSpPr>
        <p:grpSpPr>
          <a:xfrm rot="1771504">
            <a:off x="4695048" y="474506"/>
            <a:ext cx="402249" cy="402197"/>
            <a:chOff x="1827622" y="1343919"/>
            <a:chExt cx="2304000" cy="2304000"/>
          </a:xfrm>
        </p:grpSpPr>
        <p:sp>
          <p:nvSpPr>
            <p:cNvPr id="124" name="椭圆 123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zh-CN" altLang="en-US" sz="105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zh-CN" altLang="en-US" sz="105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126" name="组合 125"/>
          <p:cNvGrpSpPr/>
          <p:nvPr/>
        </p:nvGrpSpPr>
        <p:grpSpPr>
          <a:xfrm rot="1771504">
            <a:off x="3507274" y="-102313"/>
            <a:ext cx="166140" cy="166119"/>
            <a:chOff x="1827622" y="1343919"/>
            <a:chExt cx="2304000" cy="2304000"/>
          </a:xfrm>
        </p:grpSpPr>
        <p:sp>
          <p:nvSpPr>
            <p:cNvPr id="127" name="椭圆 126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zh-CN" altLang="en-US" sz="105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28" name="椭圆 127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zh-CN" altLang="en-US" sz="105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129" name="组合 128"/>
          <p:cNvGrpSpPr/>
          <p:nvPr/>
        </p:nvGrpSpPr>
        <p:grpSpPr>
          <a:xfrm rot="1771504">
            <a:off x="3898802" y="816764"/>
            <a:ext cx="202768" cy="202742"/>
            <a:chOff x="1827622" y="1343919"/>
            <a:chExt cx="2304000" cy="2304000"/>
          </a:xfrm>
        </p:grpSpPr>
        <p:sp>
          <p:nvSpPr>
            <p:cNvPr id="130" name="椭圆 129"/>
            <p:cNvSpPr/>
            <p:nvPr/>
          </p:nvSpPr>
          <p:spPr>
            <a:xfrm>
              <a:off x="1827622" y="1343919"/>
              <a:ext cx="2304000" cy="230400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>
              <a:outerShdw blurRad="254000" dist="241300" dir="7800000" sx="85000" sy="85000" algn="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zh-CN" altLang="en-US" sz="105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31" name="椭圆 130"/>
            <p:cNvSpPr/>
            <p:nvPr/>
          </p:nvSpPr>
          <p:spPr>
            <a:xfrm>
              <a:off x="1877481" y="1393778"/>
              <a:ext cx="2204282" cy="220428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rgbClr val="FEFEFE"/>
                </a:gs>
              </a:gsLst>
              <a:path path="circle">
                <a:fillToRect l="100000" b="100000"/>
              </a:path>
              <a:tileRect t="-100000" r="-100000"/>
            </a:gra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zh-CN" altLang="en-US" sz="105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132" name="文本框 131"/>
          <p:cNvSpPr txBox="1"/>
          <p:nvPr/>
        </p:nvSpPr>
        <p:spPr>
          <a:xfrm>
            <a:off x="3793953" y="75052"/>
            <a:ext cx="1634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200">
                <a:solidFill>
                  <a:srgbClr val="00B7CA"/>
                </a:solidFill>
                <a:latin typeface="#9Slide03 Arima Madurai Black" panose="00000A00000000000000" pitchFamily="2" charset="0"/>
                <a:ea typeface="黑体" panose="02010609060101010101" pitchFamily="49" charset="-122"/>
                <a:cs typeface="#9Slide03 Arima Madurai Black" panose="00000A00000000000000" pitchFamily="2" charset="0"/>
              </a:rPr>
              <a:t>Bài 43</a:t>
            </a:r>
            <a:endParaRPr lang="zh-CN" altLang="en-US" sz="3200" dirty="0">
              <a:solidFill>
                <a:srgbClr val="00B7CA"/>
              </a:solidFill>
              <a:latin typeface="#9Slide03 Arima Madurai Black" panose="00000A00000000000000" pitchFamily="2" charset="0"/>
              <a:ea typeface="黑体" panose="02010609060101010101" pitchFamily="49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161" name="组合 160"/>
          <p:cNvGrpSpPr/>
          <p:nvPr/>
        </p:nvGrpSpPr>
        <p:grpSpPr>
          <a:xfrm>
            <a:off x="1639071" y="1084200"/>
            <a:ext cx="3405338" cy="1156602"/>
            <a:chOff x="1092909" y="2775860"/>
            <a:chExt cx="1797676" cy="1156602"/>
          </a:xfrm>
        </p:grpSpPr>
        <p:sp>
          <p:nvSpPr>
            <p:cNvPr id="162" name="文本框 161"/>
            <p:cNvSpPr txBox="1"/>
            <p:nvPr/>
          </p:nvSpPr>
          <p:spPr>
            <a:xfrm>
              <a:off x="1092909" y="2775860"/>
              <a:ext cx="17976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2400">
                  <a:solidFill>
                    <a:srgbClr val="00B7CA"/>
                  </a:solidFill>
                  <a:latin typeface="#9Slide03 Arima Madurai Black" panose="00000A00000000000000" pitchFamily="2" charset="0"/>
                  <a:ea typeface="SimSun-ExtB" panose="02010609060101010101" pitchFamily="49" charset="-122"/>
                  <a:cs typeface="#9Slide03 Arima Madurai Black" panose="00000A00000000000000" pitchFamily="2" charset="0"/>
                </a:rPr>
                <a:t>Lực hút của Trái Đất</a:t>
              </a:r>
              <a:endParaRPr lang="zh-CN" altLang="en-US" sz="2400" dirty="0">
                <a:solidFill>
                  <a:srgbClr val="00B7CA"/>
                </a:solidFill>
                <a:latin typeface="#9Slide03 Arima Madurai Black" panose="00000A00000000000000" pitchFamily="2" charset="0"/>
                <a:ea typeface="SimSun-ExtB" panose="02010609060101010101" pitchFamily="49" charset="-122"/>
                <a:cs typeface="#9Slide03 Arima Madurai Black" panose="00000A00000000000000" pitchFamily="2" charset="0"/>
              </a:endParaRPr>
            </a:p>
          </p:txBody>
        </p:sp>
        <p:sp>
          <p:nvSpPr>
            <p:cNvPr id="163" name="文本框 162"/>
            <p:cNvSpPr txBox="1"/>
            <p:nvPr/>
          </p:nvSpPr>
          <p:spPr>
            <a:xfrm>
              <a:off x="1096942" y="3470797"/>
              <a:ext cx="11072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3 Arima Madurai Black" panose="00000A00000000000000" pitchFamily="2" charset="0"/>
                <a:ea typeface="SimSun-ExtB" panose="02010609060101010101" pitchFamily="49" charset="-122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166" name="文本框 165"/>
          <p:cNvSpPr txBox="1"/>
          <p:nvPr/>
        </p:nvSpPr>
        <p:spPr>
          <a:xfrm>
            <a:off x="2427092" y="3434597"/>
            <a:ext cx="11653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CN" altLang="en-US" sz="1100" dirty="0">
              <a:solidFill>
                <a:schemeClr val="tx1">
                  <a:lumMod val="50000"/>
                  <a:lumOff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170" name="组合 169"/>
          <p:cNvGrpSpPr/>
          <p:nvPr/>
        </p:nvGrpSpPr>
        <p:grpSpPr>
          <a:xfrm>
            <a:off x="821884" y="1873878"/>
            <a:ext cx="6180686" cy="1456250"/>
            <a:chOff x="4427435" y="2482098"/>
            <a:chExt cx="3262780" cy="1456250"/>
          </a:xfrm>
        </p:grpSpPr>
        <p:sp>
          <p:nvSpPr>
            <p:cNvPr id="171" name="文本框 170"/>
            <p:cNvSpPr txBox="1"/>
            <p:nvPr/>
          </p:nvSpPr>
          <p:spPr>
            <a:xfrm>
              <a:off x="4427435" y="2482098"/>
              <a:ext cx="32627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2400">
                  <a:solidFill>
                    <a:srgbClr val="E56666"/>
                  </a:solidFill>
                  <a:latin typeface="#9Slide03 Arima Madurai Black" panose="00000A00000000000000" pitchFamily="2" charset="0"/>
                  <a:ea typeface="SimSun-ExtB" panose="02010609060101010101" pitchFamily="49" charset="-122"/>
                  <a:cs typeface="#9Slide03 Arima Madurai Black" panose="00000A00000000000000" pitchFamily="2" charset="0"/>
                </a:rPr>
                <a:t>Trọng lượng</a:t>
              </a:r>
              <a:endParaRPr lang="zh-CN" altLang="en-US" sz="2400" dirty="0">
                <a:solidFill>
                  <a:srgbClr val="E56666"/>
                </a:solidFill>
                <a:latin typeface="#9Slide03 Arima Madurai Black" panose="00000A00000000000000" pitchFamily="2" charset="0"/>
                <a:ea typeface="SimSun-ExtB" panose="02010609060101010101" pitchFamily="49" charset="-122"/>
                <a:cs typeface="#9Slide03 Arima Madurai Black" panose="00000A00000000000000" pitchFamily="2" charset="0"/>
              </a:endParaRPr>
            </a:p>
          </p:txBody>
        </p:sp>
        <p:sp>
          <p:nvSpPr>
            <p:cNvPr id="172" name="文本框 171"/>
            <p:cNvSpPr txBox="1"/>
            <p:nvPr/>
          </p:nvSpPr>
          <p:spPr>
            <a:xfrm>
              <a:off x="5491146" y="3476683"/>
              <a:ext cx="1165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3 Arima Madurai Black" panose="00000A00000000000000" pitchFamily="2" charset="0"/>
                <a:ea typeface="SimSun-ExtB" panose="02010609060101010101" pitchFamily="49" charset="-122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A3BE37C-26EA-4FE0-BDC0-A6C2170FEA65}"/>
              </a:ext>
            </a:extLst>
          </p:cNvPr>
          <p:cNvGrpSpPr/>
          <p:nvPr/>
        </p:nvGrpSpPr>
        <p:grpSpPr>
          <a:xfrm>
            <a:off x="821884" y="568232"/>
            <a:ext cx="831969" cy="762943"/>
            <a:chOff x="821319" y="845360"/>
            <a:chExt cx="831969" cy="762943"/>
          </a:xfrm>
        </p:grpSpPr>
        <p:grpSp>
          <p:nvGrpSpPr>
            <p:cNvPr id="133" name="组合 132"/>
            <p:cNvGrpSpPr/>
            <p:nvPr/>
          </p:nvGrpSpPr>
          <p:grpSpPr>
            <a:xfrm>
              <a:off x="821319" y="845360"/>
              <a:ext cx="762943" cy="762943"/>
              <a:chOff x="1254722" y="1864234"/>
              <a:chExt cx="762943" cy="762943"/>
            </a:xfrm>
          </p:grpSpPr>
          <p:grpSp>
            <p:nvGrpSpPr>
              <p:cNvPr id="134" name="组合 133"/>
              <p:cNvGrpSpPr/>
              <p:nvPr/>
            </p:nvGrpSpPr>
            <p:grpSpPr>
              <a:xfrm>
                <a:off x="1254722" y="1864234"/>
                <a:ext cx="762943" cy="762943"/>
                <a:chOff x="2894659" y="1465288"/>
                <a:chExt cx="1727827" cy="1727827"/>
              </a:xfrm>
            </p:grpSpPr>
            <p:grpSp>
              <p:nvGrpSpPr>
                <p:cNvPr id="136" name="组合 135"/>
                <p:cNvGrpSpPr/>
                <p:nvPr/>
              </p:nvGrpSpPr>
              <p:grpSpPr>
                <a:xfrm rot="1771504">
                  <a:off x="2914532" y="1485269"/>
                  <a:ext cx="1688083" cy="1687866"/>
                  <a:chOff x="1827622" y="1343919"/>
                  <a:chExt cx="2304000" cy="2304000"/>
                </a:xfrm>
              </p:grpSpPr>
              <p:sp>
                <p:nvSpPr>
                  <p:cNvPr id="138" name="椭圆 137"/>
                  <p:cNvSpPr/>
                  <p:nvPr/>
                </p:nvSpPr>
                <p:spPr>
                  <a:xfrm>
                    <a:off x="1827622" y="1343919"/>
                    <a:ext cx="2304000" cy="2304000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>
                    <a:outerShdw blurRad="254000" dist="241300" dir="7800000" sx="85000" sy="85000" algn="tr" rotWithShape="0">
                      <a:prstClr val="black">
                        <a:alpha val="3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2000">
                      <a:solidFill>
                        <a:srgbClr val="00B7CA"/>
                      </a:solidFill>
                      <a:latin typeface="#9Slide03 Arima Madurai Black" panose="00000A00000000000000" pitchFamily="2" charset="0"/>
                      <a:ea typeface="华文细黑" panose="02010600040101010101" pitchFamily="2" charset="-122"/>
                      <a:cs typeface="#9Slide03 Arima Madurai Black" panose="00000A00000000000000" pitchFamily="2" charset="0"/>
                    </a:endParaRPr>
                  </a:p>
                </p:txBody>
              </p:sp>
              <p:sp>
                <p:nvSpPr>
                  <p:cNvPr id="139" name="椭圆 138"/>
                  <p:cNvSpPr/>
                  <p:nvPr/>
                </p:nvSpPr>
                <p:spPr>
                  <a:xfrm>
                    <a:off x="1877481" y="1393778"/>
                    <a:ext cx="2204282" cy="220428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rgbClr val="FEFEFE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2000">
                      <a:solidFill>
                        <a:srgbClr val="00B7CA"/>
                      </a:solidFill>
                      <a:latin typeface="#9Slide03 Arima Madurai Black" panose="00000A00000000000000" pitchFamily="2" charset="0"/>
                      <a:ea typeface="华文细黑" panose="02010600040101010101" pitchFamily="2" charset="-122"/>
                      <a:cs typeface="#9Slide03 Arima Madurai Black" panose="00000A00000000000000" pitchFamily="2" charset="0"/>
                    </a:endParaRPr>
                  </a:p>
                </p:txBody>
              </p:sp>
            </p:grpSp>
            <p:sp>
              <p:nvSpPr>
                <p:cNvPr id="137" name="流程图: 联系 136"/>
                <p:cNvSpPr/>
                <p:nvPr/>
              </p:nvSpPr>
              <p:spPr>
                <a:xfrm>
                  <a:off x="2894659" y="1465288"/>
                  <a:ext cx="1727827" cy="1727827"/>
                </a:xfrm>
                <a:prstGeom prst="flowChartConnector">
                  <a:avLst/>
                </a:prstGeom>
                <a:noFill/>
                <a:ln w="3175">
                  <a:solidFill>
                    <a:srgbClr val="00B7C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srgbClr val="00B7CA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endParaRPr>
                </a:p>
              </p:txBody>
            </p:sp>
          </p:grpSp>
          <p:sp>
            <p:nvSpPr>
              <p:cNvPr id="135" name="文本框 134"/>
              <p:cNvSpPr txBox="1"/>
              <p:nvPr/>
            </p:nvSpPr>
            <p:spPr>
              <a:xfrm>
                <a:off x="1378895" y="2045650"/>
                <a:ext cx="5264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rgbClr val="00B7CA"/>
                    </a:solidFill>
                    <a:latin typeface="#9Slide03 Arima Madurai Black" panose="00000A00000000000000" pitchFamily="2" charset="0"/>
                    <a:ea typeface="方正兰亭超细黑简体" panose="02000000000000000000" pitchFamily="2" charset="-122"/>
                    <a:cs typeface="#9Slide03 Arima Madurai Black" panose="00000A00000000000000" pitchFamily="2" charset="0"/>
                  </a:rPr>
                  <a:t>01</a:t>
                </a:r>
                <a:endParaRPr lang="zh-CN" altLang="en-US" sz="2000" b="1" dirty="0">
                  <a:solidFill>
                    <a:srgbClr val="00B7CA"/>
                  </a:solidFill>
                  <a:latin typeface="#9Slide03 Arima Madurai Black" panose="00000A00000000000000" pitchFamily="2" charset="0"/>
                  <a:ea typeface="方正兰亭超细黑简体" panose="02000000000000000000" pitchFamily="2" charset="-122"/>
                  <a:cs typeface="#9Slide03 Arima Madurai Black" panose="00000A00000000000000" pitchFamily="2" charset="0"/>
                </a:endParaRPr>
              </a:p>
            </p:txBody>
          </p:sp>
        </p:grpSp>
        <p:grpSp>
          <p:nvGrpSpPr>
            <p:cNvPr id="173" name="组合 172"/>
            <p:cNvGrpSpPr/>
            <p:nvPr/>
          </p:nvGrpSpPr>
          <p:grpSpPr>
            <a:xfrm rot="1771504">
              <a:off x="1381044" y="1335397"/>
              <a:ext cx="272244" cy="272209"/>
              <a:chOff x="1827622" y="1343919"/>
              <a:chExt cx="2304000" cy="2304000"/>
            </a:xfrm>
          </p:grpSpPr>
          <p:sp>
            <p:nvSpPr>
              <p:cNvPr id="174" name="椭圆 173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254000" dist="241300" dir="7800000" sx="85000" sy="85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175" name="椭圆 174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E0BEC46-9334-4C2B-8ED8-8A759E5B5B01}"/>
              </a:ext>
            </a:extLst>
          </p:cNvPr>
          <p:cNvGrpSpPr/>
          <p:nvPr/>
        </p:nvGrpSpPr>
        <p:grpSpPr>
          <a:xfrm>
            <a:off x="1711298" y="1629659"/>
            <a:ext cx="1010099" cy="1313922"/>
            <a:chOff x="3768030" y="1801771"/>
            <a:chExt cx="1010099" cy="1313922"/>
          </a:xfrm>
        </p:grpSpPr>
        <p:grpSp>
          <p:nvGrpSpPr>
            <p:cNvPr id="147" name="组合 146"/>
            <p:cNvGrpSpPr/>
            <p:nvPr/>
          </p:nvGrpSpPr>
          <p:grpSpPr>
            <a:xfrm>
              <a:off x="3768030" y="1801771"/>
              <a:ext cx="887335" cy="1313922"/>
              <a:chOff x="3999215" y="1873057"/>
              <a:chExt cx="887335" cy="1313922"/>
            </a:xfrm>
          </p:grpSpPr>
          <p:grpSp>
            <p:nvGrpSpPr>
              <p:cNvPr id="148" name="组合 147"/>
              <p:cNvGrpSpPr/>
              <p:nvPr/>
            </p:nvGrpSpPr>
            <p:grpSpPr>
              <a:xfrm>
                <a:off x="3999215" y="1873057"/>
                <a:ext cx="887335" cy="1313922"/>
                <a:chOff x="2593080" y="1485269"/>
                <a:chExt cx="2009535" cy="2975620"/>
              </a:xfrm>
            </p:grpSpPr>
            <p:grpSp>
              <p:nvGrpSpPr>
                <p:cNvPr id="150" name="组合 149"/>
                <p:cNvGrpSpPr/>
                <p:nvPr/>
              </p:nvGrpSpPr>
              <p:grpSpPr>
                <a:xfrm rot="1771504">
                  <a:off x="2914532" y="1485269"/>
                  <a:ext cx="1688083" cy="1687866"/>
                  <a:chOff x="1827622" y="1343919"/>
                  <a:chExt cx="2304000" cy="2304000"/>
                </a:xfrm>
              </p:grpSpPr>
              <p:sp>
                <p:nvSpPr>
                  <p:cNvPr id="152" name="椭圆 151"/>
                  <p:cNvSpPr/>
                  <p:nvPr/>
                </p:nvSpPr>
                <p:spPr>
                  <a:xfrm>
                    <a:off x="1827622" y="1343919"/>
                    <a:ext cx="2304000" cy="2304000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solidFill>
                      <a:srgbClr val="E56666"/>
                    </a:solidFill>
                  </a:ln>
                  <a:effectLst>
                    <a:outerShdw blurRad="254000" dist="241300" dir="7800000" sx="85000" sy="85000" algn="tr" rotWithShape="0">
                      <a:prstClr val="black">
                        <a:alpha val="3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2000">
                      <a:solidFill>
                        <a:srgbClr val="FF0000"/>
                      </a:solidFill>
                      <a:latin typeface="#9Slide03 Arima Madurai Black" panose="00000A00000000000000" pitchFamily="2" charset="0"/>
                      <a:ea typeface="华文细黑" panose="02010600040101010101" pitchFamily="2" charset="-122"/>
                      <a:cs typeface="#9Slide03 Arima Madurai Black" panose="00000A00000000000000" pitchFamily="2" charset="0"/>
                    </a:endParaRPr>
                  </a:p>
                </p:txBody>
              </p:sp>
              <p:sp>
                <p:nvSpPr>
                  <p:cNvPr id="153" name="椭圆 152"/>
                  <p:cNvSpPr/>
                  <p:nvPr/>
                </p:nvSpPr>
                <p:spPr>
                  <a:xfrm>
                    <a:off x="1885385" y="1356569"/>
                    <a:ext cx="2204282" cy="2204281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rgbClr val="FEFEFE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2000">
                      <a:solidFill>
                        <a:srgbClr val="FF0000"/>
                      </a:solidFill>
                      <a:latin typeface="#9Slide03 Arima Madurai Black" panose="00000A00000000000000" pitchFamily="2" charset="0"/>
                      <a:ea typeface="华文细黑" panose="02010600040101010101" pitchFamily="2" charset="-122"/>
                      <a:cs typeface="#9Slide03 Arima Madurai Black" panose="00000A00000000000000" pitchFamily="2" charset="0"/>
                    </a:endParaRPr>
                  </a:p>
                </p:txBody>
              </p:sp>
            </p:grpSp>
            <p:sp>
              <p:nvSpPr>
                <p:cNvPr id="151" name="流程图: 联系 150"/>
                <p:cNvSpPr/>
                <p:nvPr/>
              </p:nvSpPr>
              <p:spPr>
                <a:xfrm>
                  <a:off x="2593080" y="2733063"/>
                  <a:ext cx="1727827" cy="1727826"/>
                </a:xfrm>
                <a:prstGeom prst="flowChartConnector">
                  <a:avLst/>
                </a:prstGeom>
                <a:noFill/>
                <a:ln w="31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endParaRPr>
                </a:p>
              </p:txBody>
            </p:sp>
          </p:grpSp>
          <p:sp>
            <p:nvSpPr>
              <p:cNvPr id="149" name="文本框 148"/>
              <p:cNvSpPr txBox="1"/>
              <p:nvPr/>
            </p:nvSpPr>
            <p:spPr>
              <a:xfrm>
                <a:off x="4247986" y="2048949"/>
                <a:ext cx="526473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>
                    <a:solidFill>
                      <a:srgbClr val="ECAAAA"/>
                    </a:solidFill>
                    <a:latin typeface="#9Slide03 Arima Madurai Black" panose="00000A00000000000000" pitchFamily="2" charset="0"/>
                    <a:ea typeface="方正兰亭超细黑简体" panose="02000000000000000000" pitchFamily="2" charset="-122"/>
                    <a:cs typeface="#9Slide03 Arima Madurai Black" panose="00000A00000000000000" pitchFamily="2" charset="0"/>
                  </a:rPr>
                  <a:t>0</a:t>
                </a:r>
                <a:r>
                  <a:rPr lang="vi-VN" altLang="zh-CN" sz="2000" b="1">
                    <a:solidFill>
                      <a:srgbClr val="ECAAAA"/>
                    </a:solidFill>
                    <a:latin typeface="#9Slide03 Arima Madurai Black" panose="00000A00000000000000" pitchFamily="2" charset="0"/>
                    <a:ea typeface="方正兰亭超细黑简体" panose="02000000000000000000" pitchFamily="2" charset="-122"/>
                    <a:cs typeface="#9Slide03 Arima Madurai Black" panose="00000A00000000000000" pitchFamily="2" charset="0"/>
                  </a:rPr>
                  <a:t>2</a:t>
                </a:r>
                <a:endParaRPr lang="en-US" altLang="zh-CN" sz="2000" b="1" dirty="0">
                  <a:solidFill>
                    <a:srgbClr val="ECAAAA"/>
                  </a:solidFill>
                  <a:latin typeface="#9Slide03 Arima Madurai Black" panose="00000A00000000000000" pitchFamily="2" charset="0"/>
                  <a:ea typeface="方正兰亭超细黑简体" panose="02000000000000000000" pitchFamily="2" charset="-122"/>
                  <a:cs typeface="#9Slide03 Arima Madurai Black" panose="00000A00000000000000" pitchFamily="2" charset="0"/>
                </a:endParaRPr>
              </a:p>
            </p:txBody>
          </p:sp>
        </p:grpSp>
        <p:grpSp>
          <p:nvGrpSpPr>
            <p:cNvPr id="179" name="组合 178"/>
            <p:cNvGrpSpPr/>
            <p:nvPr/>
          </p:nvGrpSpPr>
          <p:grpSpPr>
            <a:xfrm rot="1771504">
              <a:off x="4505885" y="2300637"/>
              <a:ext cx="272244" cy="272209"/>
              <a:chOff x="1827622" y="1343919"/>
              <a:chExt cx="2304000" cy="2304000"/>
            </a:xfrm>
          </p:grpSpPr>
          <p:sp>
            <p:nvSpPr>
              <p:cNvPr id="180" name="椭圆 179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254000" dist="241300" dir="7800000" sx="85000" sy="85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181" name="椭圆 180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</p:grpSp>
      </p:grpSp>
      <p:grpSp>
        <p:nvGrpSpPr>
          <p:cNvPr id="205" name="组合 204"/>
          <p:cNvGrpSpPr/>
          <p:nvPr/>
        </p:nvGrpSpPr>
        <p:grpSpPr>
          <a:xfrm>
            <a:off x="3754212" y="2794667"/>
            <a:ext cx="4792473" cy="1121585"/>
            <a:chOff x="4126562" y="2816763"/>
            <a:chExt cx="2529943" cy="1121585"/>
          </a:xfrm>
        </p:grpSpPr>
        <p:sp>
          <p:nvSpPr>
            <p:cNvPr id="206" name="文本框 205"/>
            <p:cNvSpPr txBox="1"/>
            <p:nvPr/>
          </p:nvSpPr>
          <p:spPr>
            <a:xfrm>
              <a:off x="4126562" y="2816763"/>
              <a:ext cx="18694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2400">
                  <a:solidFill>
                    <a:srgbClr val="7030A0"/>
                  </a:solidFill>
                  <a:latin typeface="#9Slide03 Arima Madurai Black" panose="00000A00000000000000" pitchFamily="2" charset="0"/>
                  <a:ea typeface="SimSun-ExtB" panose="02010609060101010101" pitchFamily="49" charset="-122"/>
                  <a:cs typeface="#9Slide03 Arima Madurai Black" panose="00000A00000000000000" pitchFamily="2" charset="0"/>
                </a:rPr>
                <a:t>Phân biệt trọng lượng và khối lượng</a:t>
              </a:r>
              <a:endParaRPr lang="zh-CN" altLang="en-US" sz="2400" dirty="0">
                <a:solidFill>
                  <a:srgbClr val="7030A0"/>
                </a:solidFill>
                <a:latin typeface="#9Slide03 Arima Madurai Black" panose="00000A00000000000000" pitchFamily="2" charset="0"/>
                <a:ea typeface="SimSun-ExtB" panose="02010609060101010101" pitchFamily="49" charset="-122"/>
                <a:cs typeface="#9Slide03 Arima Madurai Black" panose="00000A00000000000000" pitchFamily="2" charset="0"/>
              </a:endParaRPr>
            </a:p>
          </p:txBody>
        </p:sp>
        <p:sp>
          <p:nvSpPr>
            <p:cNvPr id="207" name="文本框 206"/>
            <p:cNvSpPr txBox="1"/>
            <p:nvPr/>
          </p:nvSpPr>
          <p:spPr>
            <a:xfrm>
              <a:off x="5491146" y="3476683"/>
              <a:ext cx="1165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#9Slide03 Arima Madurai Black" panose="00000A00000000000000" pitchFamily="2" charset="0"/>
                <a:ea typeface="SimSun-ExtB" panose="02010609060101010101" pitchFamily="49" charset="-122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0B6B688-8BA3-4839-A021-001DE8D43A7D}"/>
              </a:ext>
            </a:extLst>
          </p:cNvPr>
          <p:cNvGrpSpPr/>
          <p:nvPr/>
        </p:nvGrpSpPr>
        <p:grpSpPr>
          <a:xfrm>
            <a:off x="2890706" y="2698727"/>
            <a:ext cx="870278" cy="764344"/>
            <a:chOff x="6634129" y="1830493"/>
            <a:chExt cx="870278" cy="764344"/>
          </a:xfrm>
        </p:grpSpPr>
        <p:grpSp>
          <p:nvGrpSpPr>
            <p:cNvPr id="198" name="组合 197"/>
            <p:cNvGrpSpPr/>
            <p:nvPr/>
          </p:nvGrpSpPr>
          <p:grpSpPr>
            <a:xfrm>
              <a:off x="6634129" y="1830493"/>
              <a:ext cx="762943" cy="762943"/>
              <a:chOff x="5617616" y="1872229"/>
              <a:chExt cx="762943" cy="762943"/>
            </a:xfrm>
          </p:grpSpPr>
          <p:grpSp>
            <p:nvGrpSpPr>
              <p:cNvPr id="199" name="组合 198"/>
              <p:cNvGrpSpPr/>
              <p:nvPr/>
            </p:nvGrpSpPr>
            <p:grpSpPr>
              <a:xfrm>
                <a:off x="5617616" y="1872229"/>
                <a:ext cx="762943" cy="762943"/>
                <a:chOff x="2894659" y="1465288"/>
                <a:chExt cx="1727827" cy="1727827"/>
              </a:xfrm>
            </p:grpSpPr>
            <p:grpSp>
              <p:nvGrpSpPr>
                <p:cNvPr id="201" name="组合 200"/>
                <p:cNvGrpSpPr/>
                <p:nvPr/>
              </p:nvGrpSpPr>
              <p:grpSpPr>
                <a:xfrm rot="1771504">
                  <a:off x="2914532" y="1485269"/>
                  <a:ext cx="1688083" cy="1687866"/>
                  <a:chOff x="1827622" y="1343919"/>
                  <a:chExt cx="2304000" cy="2304000"/>
                </a:xfrm>
              </p:grpSpPr>
              <p:sp>
                <p:nvSpPr>
                  <p:cNvPr id="203" name="椭圆 202"/>
                  <p:cNvSpPr/>
                  <p:nvPr/>
                </p:nvSpPr>
                <p:spPr>
                  <a:xfrm>
                    <a:off x="1827622" y="1343919"/>
                    <a:ext cx="2304000" cy="2304000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>
                    <a:outerShdw blurRad="254000" dist="241300" dir="7800000" sx="85000" sy="85000" algn="tr" rotWithShape="0">
                      <a:prstClr val="black">
                        <a:alpha val="3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2000">
                      <a:solidFill>
                        <a:srgbClr val="7030A0"/>
                      </a:solidFill>
                      <a:latin typeface="#9Slide03 Arima Madurai Black" panose="00000A00000000000000" pitchFamily="2" charset="0"/>
                      <a:ea typeface="华文细黑" panose="02010600040101010101" pitchFamily="2" charset="-122"/>
                      <a:cs typeface="#9Slide03 Arima Madurai Black" panose="00000A00000000000000" pitchFamily="2" charset="0"/>
                    </a:endParaRPr>
                  </a:p>
                </p:txBody>
              </p:sp>
              <p:sp>
                <p:nvSpPr>
                  <p:cNvPr id="204" name="椭圆 203"/>
                  <p:cNvSpPr/>
                  <p:nvPr/>
                </p:nvSpPr>
                <p:spPr>
                  <a:xfrm>
                    <a:off x="1877481" y="1393778"/>
                    <a:ext cx="2204282" cy="220428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rgbClr val="FEFEFE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2000">
                      <a:solidFill>
                        <a:srgbClr val="7030A0"/>
                      </a:solidFill>
                      <a:latin typeface="#9Slide03 Arima Madurai Black" panose="00000A00000000000000" pitchFamily="2" charset="0"/>
                      <a:ea typeface="华文细黑" panose="02010600040101010101" pitchFamily="2" charset="-122"/>
                      <a:cs typeface="#9Slide03 Arima Madurai Black" panose="00000A00000000000000" pitchFamily="2" charset="0"/>
                    </a:endParaRPr>
                  </a:p>
                </p:txBody>
              </p:sp>
            </p:grpSp>
            <p:sp>
              <p:nvSpPr>
                <p:cNvPr id="202" name="流程图: 联系 201"/>
                <p:cNvSpPr/>
                <p:nvPr/>
              </p:nvSpPr>
              <p:spPr>
                <a:xfrm>
                  <a:off x="2894659" y="1465288"/>
                  <a:ext cx="1727827" cy="1727827"/>
                </a:xfrm>
                <a:prstGeom prst="flowChartConnector">
                  <a:avLst/>
                </a:prstGeom>
                <a:noFill/>
                <a:ln w="3175"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srgbClr val="7030A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endParaRPr>
                </a:p>
              </p:txBody>
            </p:sp>
          </p:grpSp>
          <p:sp>
            <p:nvSpPr>
              <p:cNvPr id="200" name="文本框 199"/>
              <p:cNvSpPr txBox="1"/>
              <p:nvPr/>
            </p:nvSpPr>
            <p:spPr>
              <a:xfrm>
                <a:off x="5735850" y="2053130"/>
                <a:ext cx="5264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>
                    <a:solidFill>
                      <a:srgbClr val="7030A0"/>
                    </a:solidFill>
                    <a:latin typeface="#9Slide03 Arima Madurai Black" panose="00000A00000000000000" pitchFamily="2" charset="0"/>
                    <a:ea typeface="方正兰亭超细黑简体" panose="02000000000000000000" pitchFamily="2" charset="-122"/>
                    <a:cs typeface="#9Slide03 Arima Madurai Black" panose="00000A00000000000000" pitchFamily="2" charset="0"/>
                  </a:rPr>
                  <a:t>0</a:t>
                </a:r>
                <a:r>
                  <a:rPr lang="vi-VN" altLang="zh-CN" sz="2000" b="1">
                    <a:solidFill>
                      <a:srgbClr val="7030A0"/>
                    </a:solidFill>
                    <a:latin typeface="#9Slide03 Arima Madurai Black" panose="00000A00000000000000" pitchFamily="2" charset="0"/>
                    <a:ea typeface="方正兰亭超细黑简体" panose="02000000000000000000" pitchFamily="2" charset="-122"/>
                    <a:cs typeface="#9Slide03 Arima Madurai Black" panose="00000A00000000000000" pitchFamily="2" charset="0"/>
                  </a:rPr>
                  <a:t>3</a:t>
                </a:r>
                <a:endParaRPr lang="zh-CN" altLang="en-US" sz="2000" b="1" dirty="0">
                  <a:solidFill>
                    <a:srgbClr val="7030A0"/>
                  </a:solidFill>
                  <a:latin typeface="#9Slide03 Arima Madurai Black" panose="00000A00000000000000" pitchFamily="2" charset="0"/>
                  <a:ea typeface="方正兰亭超细黑简体" panose="02000000000000000000" pitchFamily="2" charset="-122"/>
                  <a:cs typeface="#9Slide03 Arima Madurai Black" panose="00000A00000000000000" pitchFamily="2" charset="0"/>
                </a:endParaRPr>
              </a:p>
            </p:txBody>
          </p:sp>
        </p:grpSp>
        <p:grpSp>
          <p:nvGrpSpPr>
            <p:cNvPr id="208" name="组合 207"/>
            <p:cNvGrpSpPr/>
            <p:nvPr/>
          </p:nvGrpSpPr>
          <p:grpSpPr>
            <a:xfrm rot="1771504">
              <a:off x="7232163" y="2322628"/>
              <a:ext cx="272244" cy="272209"/>
              <a:chOff x="1827622" y="1343919"/>
              <a:chExt cx="2304000" cy="2304000"/>
            </a:xfrm>
          </p:grpSpPr>
          <p:sp>
            <p:nvSpPr>
              <p:cNvPr id="209" name="椭圆 208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254000" dist="241300" dir="7800000" sx="85000" sy="85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210" name="椭圆 209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</p:grpSp>
      </p:grpSp>
      <p:grpSp>
        <p:nvGrpSpPr>
          <p:cNvPr id="69" name="组合 204">
            <a:extLst>
              <a:ext uri="{FF2B5EF4-FFF2-40B4-BE49-F238E27FC236}">
                <a16:creationId xmlns:a16="http://schemas.microsoft.com/office/drawing/2014/main" xmlns="" id="{D4528E71-8B1D-43AB-8A86-7F3110EF842F}"/>
              </a:ext>
            </a:extLst>
          </p:cNvPr>
          <p:cNvGrpSpPr/>
          <p:nvPr/>
        </p:nvGrpSpPr>
        <p:grpSpPr>
          <a:xfrm>
            <a:off x="3780119" y="4062818"/>
            <a:ext cx="5737871" cy="1005630"/>
            <a:chOff x="3627487" y="2932718"/>
            <a:chExt cx="3029018" cy="1005630"/>
          </a:xfrm>
        </p:grpSpPr>
        <p:sp>
          <p:nvSpPr>
            <p:cNvPr id="70" name="文本框 205">
              <a:extLst>
                <a:ext uri="{FF2B5EF4-FFF2-40B4-BE49-F238E27FC236}">
                  <a16:creationId xmlns:a16="http://schemas.microsoft.com/office/drawing/2014/main" xmlns="" id="{071246A2-B817-493C-AC4D-4B18DD80D099}"/>
                </a:ext>
              </a:extLst>
            </p:cNvPr>
            <p:cNvSpPr txBox="1"/>
            <p:nvPr/>
          </p:nvSpPr>
          <p:spPr>
            <a:xfrm>
              <a:off x="3627487" y="2932718"/>
              <a:ext cx="21331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2400">
                  <a:solidFill>
                    <a:srgbClr val="85A8CE"/>
                  </a:solidFill>
                  <a:latin typeface="#9Slide03 Arima Madurai Black" panose="00000A00000000000000" pitchFamily="2" charset="0"/>
                  <a:ea typeface="SimSun-ExtB" panose="02010609060101010101" pitchFamily="49" charset="-122"/>
                  <a:cs typeface="#9Slide03 Arima Madurai Black" panose="00000A00000000000000" pitchFamily="2" charset="0"/>
                </a:rPr>
                <a:t>Lực hấp dẫn</a:t>
              </a:r>
              <a:endParaRPr lang="zh-CN" altLang="en-US" sz="2400" dirty="0">
                <a:solidFill>
                  <a:srgbClr val="85A8CE"/>
                </a:solidFill>
                <a:latin typeface="#9Slide03 Arima Madurai Black" panose="00000A00000000000000" pitchFamily="2" charset="0"/>
                <a:ea typeface="SimSun-ExtB" panose="02010609060101010101" pitchFamily="49" charset="-122"/>
                <a:cs typeface="#9Slide03 Arima Madurai Black" panose="00000A00000000000000" pitchFamily="2" charset="0"/>
              </a:endParaRPr>
            </a:p>
          </p:txBody>
        </p:sp>
        <p:sp>
          <p:nvSpPr>
            <p:cNvPr id="71" name="文本框 206">
              <a:extLst>
                <a:ext uri="{FF2B5EF4-FFF2-40B4-BE49-F238E27FC236}">
                  <a16:creationId xmlns:a16="http://schemas.microsoft.com/office/drawing/2014/main" xmlns="" id="{AFECB87A-2203-4409-B234-A06BD9BAC5F7}"/>
                </a:ext>
              </a:extLst>
            </p:cNvPr>
            <p:cNvSpPr txBox="1"/>
            <p:nvPr/>
          </p:nvSpPr>
          <p:spPr>
            <a:xfrm>
              <a:off x="5491146" y="3476683"/>
              <a:ext cx="11653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CN" sz="2400" dirty="0">
                <a:solidFill>
                  <a:srgbClr val="85A8CE"/>
                </a:solidFill>
                <a:latin typeface="#9Slide03 Arima Madurai Black" panose="00000A00000000000000" pitchFamily="2" charset="0"/>
                <a:ea typeface="SimSun-ExtB" panose="02010609060101010101" pitchFamily="49" charset="-122"/>
                <a:cs typeface="#9Slide03 Arima Madurai Black" panose="00000A00000000000000" pitchFamily="2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DDF2CEE3-3063-4BE4-B22E-D811C08959E4}"/>
              </a:ext>
            </a:extLst>
          </p:cNvPr>
          <p:cNvGrpSpPr/>
          <p:nvPr/>
        </p:nvGrpSpPr>
        <p:grpSpPr>
          <a:xfrm>
            <a:off x="3870788" y="3834601"/>
            <a:ext cx="861502" cy="780666"/>
            <a:chOff x="6642905" y="1814171"/>
            <a:chExt cx="861502" cy="780666"/>
          </a:xfrm>
        </p:grpSpPr>
        <p:grpSp>
          <p:nvGrpSpPr>
            <p:cNvPr id="73" name="组合 197">
              <a:extLst>
                <a:ext uri="{FF2B5EF4-FFF2-40B4-BE49-F238E27FC236}">
                  <a16:creationId xmlns:a16="http://schemas.microsoft.com/office/drawing/2014/main" xmlns="" id="{71F49F52-FF42-46BC-9DC8-95D315C51885}"/>
                </a:ext>
              </a:extLst>
            </p:cNvPr>
            <p:cNvGrpSpPr/>
            <p:nvPr/>
          </p:nvGrpSpPr>
          <p:grpSpPr>
            <a:xfrm>
              <a:off x="6642905" y="1814171"/>
              <a:ext cx="763792" cy="770442"/>
              <a:chOff x="5626392" y="1855907"/>
              <a:chExt cx="763792" cy="770442"/>
            </a:xfrm>
          </p:grpSpPr>
          <p:grpSp>
            <p:nvGrpSpPr>
              <p:cNvPr id="77" name="组合 198">
                <a:extLst>
                  <a:ext uri="{FF2B5EF4-FFF2-40B4-BE49-F238E27FC236}">
                    <a16:creationId xmlns:a16="http://schemas.microsoft.com/office/drawing/2014/main" xmlns="" id="{FC431306-AEEA-4E82-AE1E-7CA88F74B5B5}"/>
                  </a:ext>
                </a:extLst>
              </p:cNvPr>
              <p:cNvGrpSpPr/>
              <p:nvPr/>
            </p:nvGrpSpPr>
            <p:grpSpPr>
              <a:xfrm>
                <a:off x="5626392" y="1855907"/>
                <a:ext cx="763792" cy="770442"/>
                <a:chOff x="2914532" y="1428324"/>
                <a:chExt cx="1729749" cy="1744811"/>
              </a:xfrm>
            </p:grpSpPr>
            <p:grpSp>
              <p:nvGrpSpPr>
                <p:cNvPr id="79" name="组合 200">
                  <a:extLst>
                    <a:ext uri="{FF2B5EF4-FFF2-40B4-BE49-F238E27FC236}">
                      <a16:creationId xmlns:a16="http://schemas.microsoft.com/office/drawing/2014/main" xmlns="" id="{A344587D-E71B-4842-BD2F-58B88004B462}"/>
                    </a:ext>
                  </a:extLst>
                </p:cNvPr>
                <p:cNvGrpSpPr/>
                <p:nvPr/>
              </p:nvGrpSpPr>
              <p:grpSpPr>
                <a:xfrm rot="1771504">
                  <a:off x="2914532" y="1485269"/>
                  <a:ext cx="1688083" cy="1687866"/>
                  <a:chOff x="1827622" y="1343919"/>
                  <a:chExt cx="2304000" cy="2304000"/>
                </a:xfrm>
              </p:grpSpPr>
              <p:sp>
                <p:nvSpPr>
                  <p:cNvPr id="81" name="椭圆 202">
                    <a:extLst>
                      <a:ext uri="{FF2B5EF4-FFF2-40B4-BE49-F238E27FC236}">
                        <a16:creationId xmlns:a16="http://schemas.microsoft.com/office/drawing/2014/main" xmlns="" id="{C9CE48ED-99BE-4790-9EBC-C431AA466F4F}"/>
                      </a:ext>
                    </a:extLst>
                  </p:cNvPr>
                  <p:cNvSpPr/>
                  <p:nvPr/>
                </p:nvSpPr>
                <p:spPr>
                  <a:xfrm>
                    <a:off x="1827622" y="1343919"/>
                    <a:ext cx="2304000" cy="2304000"/>
                  </a:xfrm>
                  <a:prstGeom prst="ellipse">
                    <a:avLst/>
                  </a:prstGeom>
                  <a:gradFill flip="none" rotWithShape="1">
                    <a:gsLst>
                      <a:gs pos="100000">
                        <a:schemeClr val="bg1">
                          <a:lumMod val="85000"/>
                        </a:schemeClr>
                      </a:gs>
                      <a:gs pos="0">
                        <a:schemeClr val="bg1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>
                    <a:outerShdw blurRad="254000" dist="241300" dir="7800000" sx="85000" sy="85000" algn="tr" rotWithShape="0">
                      <a:prstClr val="black">
                        <a:alpha val="3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2000">
                      <a:solidFill>
                        <a:srgbClr val="7030A0"/>
                      </a:solidFill>
                      <a:latin typeface="#9Slide03 Arima Madurai Black" panose="00000A00000000000000" pitchFamily="2" charset="0"/>
                      <a:ea typeface="华文细黑" panose="02010600040101010101" pitchFamily="2" charset="-122"/>
                      <a:cs typeface="#9Slide03 Arima Madurai Black" panose="00000A00000000000000" pitchFamily="2" charset="0"/>
                    </a:endParaRPr>
                  </a:p>
                </p:txBody>
              </p:sp>
              <p:sp>
                <p:nvSpPr>
                  <p:cNvPr id="82" name="椭圆 203">
                    <a:extLst>
                      <a:ext uri="{FF2B5EF4-FFF2-40B4-BE49-F238E27FC236}">
                        <a16:creationId xmlns:a16="http://schemas.microsoft.com/office/drawing/2014/main" xmlns="" id="{4C2395FC-C266-4666-BC8C-A0DAF98C1C67}"/>
                      </a:ext>
                    </a:extLst>
                  </p:cNvPr>
                  <p:cNvSpPr/>
                  <p:nvPr/>
                </p:nvSpPr>
                <p:spPr>
                  <a:xfrm>
                    <a:off x="1877481" y="1393778"/>
                    <a:ext cx="2204282" cy="220428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bg1">
                          <a:lumMod val="85000"/>
                        </a:schemeClr>
                      </a:gs>
                      <a:gs pos="100000">
                        <a:srgbClr val="FEFEFE"/>
                      </a:gs>
                    </a:gsLst>
                    <a:path path="circle">
                      <a:fillToRect l="100000" b="100000"/>
                    </a:path>
                    <a:tileRect t="-100000" r="-100000"/>
                  </a:gradFill>
                  <a:ln w="12700">
                    <a:noFill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514350"/>
                    <a:endParaRPr lang="zh-CN" altLang="en-US" sz="2000">
                      <a:solidFill>
                        <a:srgbClr val="7030A0"/>
                      </a:solidFill>
                      <a:latin typeface="#9Slide03 Arima Madurai Black" panose="00000A00000000000000" pitchFamily="2" charset="0"/>
                      <a:ea typeface="华文细黑" panose="02010600040101010101" pitchFamily="2" charset="-122"/>
                      <a:cs typeface="#9Slide03 Arima Madurai Black" panose="00000A00000000000000" pitchFamily="2" charset="0"/>
                    </a:endParaRPr>
                  </a:p>
                </p:txBody>
              </p:sp>
            </p:grpSp>
            <p:sp>
              <p:nvSpPr>
                <p:cNvPr id="80" name="流程图: 联系 201">
                  <a:extLst>
                    <a:ext uri="{FF2B5EF4-FFF2-40B4-BE49-F238E27FC236}">
                      <a16:creationId xmlns:a16="http://schemas.microsoft.com/office/drawing/2014/main" xmlns="" id="{C570924A-5A7A-4BCA-B2FF-85D58BC7B3C6}"/>
                    </a:ext>
                  </a:extLst>
                </p:cNvPr>
                <p:cNvSpPr/>
                <p:nvPr/>
              </p:nvSpPr>
              <p:spPr>
                <a:xfrm>
                  <a:off x="2916454" y="1428324"/>
                  <a:ext cx="1727827" cy="1727827"/>
                </a:xfrm>
                <a:prstGeom prst="flowChartConnector">
                  <a:avLst/>
                </a:prstGeom>
                <a:noFill/>
                <a:ln w="3175">
                  <a:solidFill>
                    <a:srgbClr val="85A8C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000">
                    <a:solidFill>
                      <a:srgbClr val="7030A0"/>
                    </a:solidFill>
                    <a:latin typeface="#9Slide03 Arima Madurai Black" panose="00000A00000000000000" pitchFamily="2" charset="0"/>
                    <a:cs typeface="#9Slide03 Arima Madurai Black" panose="00000A00000000000000" pitchFamily="2" charset="0"/>
                  </a:endParaRPr>
                </a:p>
              </p:txBody>
            </p:sp>
          </p:grpSp>
          <p:sp>
            <p:nvSpPr>
              <p:cNvPr id="78" name="文本框 199">
                <a:extLst>
                  <a:ext uri="{FF2B5EF4-FFF2-40B4-BE49-F238E27FC236}">
                    <a16:creationId xmlns:a16="http://schemas.microsoft.com/office/drawing/2014/main" xmlns="" id="{7EACCC4A-5494-40CD-84C3-43A2ABBD207C}"/>
                  </a:ext>
                </a:extLst>
              </p:cNvPr>
              <p:cNvSpPr txBox="1"/>
              <p:nvPr/>
            </p:nvSpPr>
            <p:spPr>
              <a:xfrm>
                <a:off x="5735850" y="2053130"/>
                <a:ext cx="52647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>
                    <a:solidFill>
                      <a:srgbClr val="85A8CE"/>
                    </a:solidFill>
                    <a:latin typeface="#9Slide03 Arima Madurai Black" panose="00000A00000000000000" pitchFamily="2" charset="0"/>
                    <a:ea typeface="方正兰亭超细黑简体" panose="02000000000000000000" pitchFamily="2" charset="-122"/>
                    <a:cs typeface="#9Slide03 Arima Madurai Black" panose="00000A00000000000000" pitchFamily="2" charset="0"/>
                  </a:rPr>
                  <a:t>0</a:t>
                </a:r>
                <a:r>
                  <a:rPr lang="vi-VN" altLang="zh-CN" sz="2000" b="1">
                    <a:solidFill>
                      <a:srgbClr val="85A8CE"/>
                    </a:solidFill>
                    <a:latin typeface="#9Slide03 Arima Madurai Black" panose="00000A00000000000000" pitchFamily="2" charset="0"/>
                    <a:ea typeface="方正兰亭超细黑简体" panose="02000000000000000000" pitchFamily="2" charset="-122"/>
                    <a:cs typeface="#9Slide03 Arima Madurai Black" panose="00000A00000000000000" pitchFamily="2" charset="0"/>
                  </a:rPr>
                  <a:t>4</a:t>
                </a:r>
                <a:endParaRPr lang="zh-CN" altLang="en-US" sz="2000" b="1" dirty="0">
                  <a:solidFill>
                    <a:srgbClr val="85A8CE"/>
                  </a:solidFill>
                  <a:latin typeface="#9Slide03 Arima Madurai Black" panose="00000A00000000000000" pitchFamily="2" charset="0"/>
                  <a:ea typeface="方正兰亭超细黑简体" panose="02000000000000000000" pitchFamily="2" charset="-122"/>
                  <a:cs typeface="#9Slide03 Arima Madurai Black" panose="00000A00000000000000" pitchFamily="2" charset="0"/>
                </a:endParaRPr>
              </a:p>
            </p:txBody>
          </p:sp>
        </p:grpSp>
        <p:grpSp>
          <p:nvGrpSpPr>
            <p:cNvPr id="74" name="组合 207">
              <a:extLst>
                <a:ext uri="{FF2B5EF4-FFF2-40B4-BE49-F238E27FC236}">
                  <a16:creationId xmlns:a16="http://schemas.microsoft.com/office/drawing/2014/main" xmlns="" id="{BED0CE7E-BEB6-4F53-A085-0A637A4A289E}"/>
                </a:ext>
              </a:extLst>
            </p:cNvPr>
            <p:cNvGrpSpPr/>
            <p:nvPr/>
          </p:nvGrpSpPr>
          <p:grpSpPr>
            <a:xfrm rot="1771504">
              <a:off x="7232163" y="2322628"/>
              <a:ext cx="272244" cy="272209"/>
              <a:chOff x="1827622" y="1343919"/>
              <a:chExt cx="2304000" cy="2304000"/>
            </a:xfrm>
          </p:grpSpPr>
          <p:sp>
            <p:nvSpPr>
              <p:cNvPr id="75" name="椭圆 208">
                <a:extLst>
                  <a:ext uri="{FF2B5EF4-FFF2-40B4-BE49-F238E27FC236}">
                    <a16:creationId xmlns:a16="http://schemas.microsoft.com/office/drawing/2014/main" xmlns="" id="{A5539BAA-C262-41BB-BBB6-47E8B6DA6D7D}"/>
                  </a:ext>
                </a:extLst>
              </p:cNvPr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254000" dist="241300" dir="7800000" sx="85000" sy="85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  <p:sp>
            <p:nvSpPr>
              <p:cNvPr id="76" name="椭圆 209">
                <a:extLst>
                  <a:ext uri="{FF2B5EF4-FFF2-40B4-BE49-F238E27FC236}">
                    <a16:creationId xmlns:a16="http://schemas.microsoft.com/office/drawing/2014/main" xmlns="" id="{4511CF84-4838-493C-BD9C-022A989EE75D}"/>
                  </a:ext>
                </a:extLst>
              </p:cNvPr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514350"/>
                <a:endParaRPr lang="zh-CN" altLang="en-US" sz="105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</p:txBody>
          </p: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78D84D3D-48D5-4917-BECB-22E9A3185F5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-2128100" y="1989155"/>
            <a:ext cx="3305616" cy="542209"/>
            <a:chOff x="1261243" y="3459798"/>
            <a:chExt cx="5462276" cy="793277"/>
          </a:xfrm>
        </p:grpSpPr>
        <p:sp>
          <p:nvSpPr>
            <p:cNvPr id="84" name="Google Shape;5312;p59">
              <a:extLst>
                <a:ext uri="{FF2B5EF4-FFF2-40B4-BE49-F238E27FC236}">
                  <a16:creationId xmlns:a16="http://schemas.microsoft.com/office/drawing/2014/main" xmlns="" id="{849A3766-3E14-47D0-B4BE-DD34A7BBD86F}"/>
                </a:ext>
              </a:extLst>
            </p:cNvPr>
            <p:cNvSpPr/>
            <p:nvPr/>
          </p:nvSpPr>
          <p:spPr>
            <a:xfrm>
              <a:off x="2853962" y="3459798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B7E1E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313;p59">
              <a:extLst>
                <a:ext uri="{FF2B5EF4-FFF2-40B4-BE49-F238E27FC236}">
                  <a16:creationId xmlns:a16="http://schemas.microsoft.com/office/drawing/2014/main" xmlns="" id="{497A983E-6F8A-467F-85BF-62585985FBB6}"/>
                </a:ext>
              </a:extLst>
            </p:cNvPr>
            <p:cNvSpPr/>
            <p:nvPr/>
          </p:nvSpPr>
          <p:spPr>
            <a:xfrm>
              <a:off x="36354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5A8C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314;p59">
              <a:extLst>
                <a:ext uri="{FF2B5EF4-FFF2-40B4-BE49-F238E27FC236}">
                  <a16:creationId xmlns:a16="http://schemas.microsoft.com/office/drawing/2014/main" xmlns="" id="{88372132-29B7-4F91-AF2F-8174F3DFF98A}"/>
                </a:ext>
              </a:extLst>
            </p:cNvPr>
            <p:cNvSpPr/>
            <p:nvPr/>
          </p:nvSpPr>
          <p:spPr>
            <a:xfrm>
              <a:off x="444668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AE39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315;p59">
              <a:extLst>
                <a:ext uri="{FF2B5EF4-FFF2-40B4-BE49-F238E27FC236}">
                  <a16:creationId xmlns:a16="http://schemas.microsoft.com/office/drawing/2014/main" xmlns="" id="{F42B2522-6D67-4AAF-83CE-31739A867BF4}"/>
                </a:ext>
              </a:extLst>
            </p:cNvPr>
            <p:cNvSpPr/>
            <p:nvPr/>
          </p:nvSpPr>
          <p:spPr>
            <a:xfrm>
              <a:off x="20526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D9E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320;p59">
              <a:extLst>
                <a:ext uri="{FF2B5EF4-FFF2-40B4-BE49-F238E27FC236}">
                  <a16:creationId xmlns:a16="http://schemas.microsoft.com/office/drawing/2014/main" xmlns="" id="{994F43BC-C432-415F-ABAF-8840C5CD18AC}"/>
                </a:ext>
              </a:extLst>
            </p:cNvPr>
            <p:cNvSpPr/>
            <p:nvPr/>
          </p:nvSpPr>
          <p:spPr>
            <a:xfrm>
              <a:off x="517783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BDF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321;p59">
              <a:extLst>
                <a:ext uri="{FF2B5EF4-FFF2-40B4-BE49-F238E27FC236}">
                  <a16:creationId xmlns:a16="http://schemas.microsoft.com/office/drawing/2014/main" xmlns="" id="{20879868-0ACD-4AE3-BF71-DAA18D469C05}"/>
                </a:ext>
              </a:extLst>
            </p:cNvPr>
            <p:cNvSpPr/>
            <p:nvPr/>
          </p:nvSpPr>
          <p:spPr>
            <a:xfrm>
              <a:off x="5932119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92CAD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324;p59">
              <a:extLst>
                <a:ext uri="{FF2B5EF4-FFF2-40B4-BE49-F238E27FC236}">
                  <a16:creationId xmlns:a16="http://schemas.microsoft.com/office/drawing/2014/main" xmlns="" id="{64383C4A-569B-4B70-BE2F-F8FF1593DD1D}"/>
                </a:ext>
              </a:extLst>
            </p:cNvPr>
            <p:cNvSpPr/>
            <p:nvPr/>
          </p:nvSpPr>
          <p:spPr>
            <a:xfrm>
              <a:off x="12612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EC9A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Google Shape;1765;p26">
            <a:extLst>
              <a:ext uri="{FF2B5EF4-FFF2-40B4-BE49-F238E27FC236}">
                <a16:creationId xmlns:a16="http://schemas.microsoft.com/office/drawing/2014/main" xmlns="" id="{EDE53D17-46E0-4EEC-B545-2288D232B423}"/>
              </a:ext>
            </a:extLst>
          </p:cNvPr>
          <p:cNvSpPr/>
          <p:nvPr/>
        </p:nvSpPr>
        <p:spPr>
          <a:xfrm rot="126755">
            <a:off x="2270115" y="5431895"/>
            <a:ext cx="4703897" cy="3328063"/>
          </a:xfrm>
          <a:prstGeom prst="rect">
            <a:avLst/>
          </a:prstGeom>
          <a:solidFill>
            <a:srgbClr val="92CA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2" name="Google Shape;1769;p26">
            <a:extLst>
              <a:ext uri="{FF2B5EF4-FFF2-40B4-BE49-F238E27FC236}">
                <a16:creationId xmlns:a16="http://schemas.microsoft.com/office/drawing/2014/main" xmlns="" id="{7F9BDD53-663C-4E37-BA0C-582336F615DD}"/>
              </a:ext>
            </a:extLst>
          </p:cNvPr>
          <p:cNvSpPr txBox="1">
            <a:spLocks/>
          </p:cNvSpPr>
          <p:nvPr/>
        </p:nvSpPr>
        <p:spPr>
          <a:xfrm>
            <a:off x="3663248" y="5774962"/>
            <a:ext cx="1925011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8800">
                <a:solidFill>
                  <a:schemeClr val="tx1"/>
                </a:solidFill>
                <a:latin typeface="+mj-lt"/>
              </a:rPr>
              <a:t>01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45E7C868-7FAF-4345-BB60-EBA0E4937049}"/>
              </a:ext>
            </a:extLst>
          </p:cNvPr>
          <p:cNvSpPr txBox="1"/>
          <p:nvPr/>
        </p:nvSpPr>
        <p:spPr>
          <a:xfrm>
            <a:off x="2275481" y="6984079"/>
            <a:ext cx="4751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>
                <a:solidFill>
                  <a:schemeClr val="tx1"/>
                </a:solidFill>
                <a:latin typeface="+mj-lt"/>
              </a:rPr>
              <a:t>Lực hút của Trái Đất</a:t>
            </a:r>
            <a:endParaRPr lang="en-US" sz="440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7" dur="2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8" dur="2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8" accel="30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2" dur="2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3" dur="2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0000" fill="hold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6" dur="2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7" dur="2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2" accel="30000" fill="hold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0" dur="2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1" dur="2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accel="30000" fill="hold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4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5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accel="30000" fill="hold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8" dur="2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9" dur="2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accel="30000" fill="hold" nodeType="with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32" dur="2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33" dur="2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9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800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2" dur="8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800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6" dur="8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800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0" dur="800"/>
                                            <p:tgtEl>
                                              <p:spTgt spid="2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800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4" dur="8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3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8" accel="3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3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2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2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accel="3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2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9" presetID="1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800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2" dur="8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800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6" dur="8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800"/>
                                            <p:tgtEl>
                                              <p:spTgt spid="2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0" dur="800"/>
                                            <p:tgtEl>
                                              <p:spTgt spid="2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800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4" dur="8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26"/>
          <p:cNvSpPr/>
          <p:nvPr/>
        </p:nvSpPr>
        <p:spPr>
          <a:xfrm rot="126755">
            <a:off x="2130001" y="1012294"/>
            <a:ext cx="4703897" cy="3328063"/>
          </a:xfrm>
          <a:prstGeom prst="rect">
            <a:avLst/>
          </a:prstGeom>
          <a:solidFill>
            <a:srgbClr val="92CA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6" name="Google Shape;1766;p26"/>
          <p:cNvSpPr/>
          <p:nvPr/>
        </p:nvSpPr>
        <p:spPr>
          <a:xfrm rot="-135875">
            <a:off x="1909815" y="721845"/>
            <a:ext cx="1088272" cy="940432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7" name="Google Shape;1767;p26"/>
          <p:cNvSpPr/>
          <p:nvPr/>
        </p:nvSpPr>
        <p:spPr>
          <a:xfrm rot="4829593">
            <a:off x="6015304" y="875314"/>
            <a:ext cx="1088288" cy="94038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1769" name="Google Shape;1769;p26"/>
          <p:cNvSpPr txBox="1">
            <a:spLocks noGrp="1"/>
          </p:cNvSpPr>
          <p:nvPr>
            <p:ph type="title" idx="2"/>
          </p:nvPr>
        </p:nvSpPr>
        <p:spPr>
          <a:xfrm>
            <a:off x="3523134" y="1355361"/>
            <a:ext cx="1925011" cy="6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800">
                <a:solidFill>
                  <a:schemeClr val="tx1"/>
                </a:solidFill>
                <a:latin typeface="+mj-lt"/>
              </a:rPr>
              <a:t>01</a:t>
            </a:r>
            <a:endParaRPr sz="880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771" name="Google Shape;1771;p26"/>
          <p:cNvGrpSpPr/>
          <p:nvPr/>
        </p:nvGrpSpPr>
        <p:grpSpPr>
          <a:xfrm>
            <a:off x="8569288" y="4423863"/>
            <a:ext cx="194021" cy="191487"/>
            <a:chOff x="6232000" y="1435050"/>
            <a:chExt cx="488225" cy="481850"/>
          </a:xfrm>
        </p:grpSpPr>
        <p:sp>
          <p:nvSpPr>
            <p:cNvPr id="1772" name="Google Shape;1772;p26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3" name="Google Shape;1773;p26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4" name="Google Shape;1774;p26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5" name="Google Shape;1775;p26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6" name="Google Shape;1776;p26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solidFill>
              <a:srgbClr val="0E2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777" name="Google Shape;1777;p26">
            <a:hlinkClick r:id="rId4" action="ppaction://hlinksldjump"/>
          </p:cNvPr>
          <p:cNvSpPr txBox="1"/>
          <p:nvPr/>
        </p:nvSpPr>
        <p:spPr>
          <a:xfrm>
            <a:off x="8416250" y="607452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01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8" name="Google Shape;1778;p26">
            <a:hlinkClick r:id="rId5" action="ppaction://hlinksldjump"/>
          </p:cNvPr>
          <p:cNvSpPr txBox="1"/>
          <p:nvPr/>
        </p:nvSpPr>
        <p:spPr>
          <a:xfrm>
            <a:off x="8416250" y="117177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02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79" name="Google Shape;1779;p26">
            <a:hlinkClick r:id="rId6" action="ppaction://hlinksldjump"/>
          </p:cNvPr>
          <p:cNvSpPr txBox="1"/>
          <p:nvPr/>
        </p:nvSpPr>
        <p:spPr>
          <a:xfrm>
            <a:off x="8416250" y="1709824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03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0" name="Google Shape;1780;p26">
            <a:hlinkClick r:id="rId7" action="ppaction://hlinksldjump"/>
          </p:cNvPr>
          <p:cNvSpPr txBox="1"/>
          <p:nvPr/>
        </p:nvSpPr>
        <p:spPr>
          <a:xfrm>
            <a:off x="8416250" y="2263998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04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1" name="Google Shape;1781;p26">
            <a:hlinkClick r:id="rId7" action="ppaction://hlinksldjump"/>
          </p:cNvPr>
          <p:cNvSpPr txBox="1"/>
          <p:nvPr/>
        </p:nvSpPr>
        <p:spPr>
          <a:xfrm>
            <a:off x="8416250" y="2834297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05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2" name="Google Shape;1782;p26">
            <a:hlinkClick r:id="rId6" action="ppaction://hlinksldjump"/>
          </p:cNvPr>
          <p:cNvSpPr txBox="1"/>
          <p:nvPr/>
        </p:nvSpPr>
        <p:spPr>
          <a:xfrm>
            <a:off x="8416250" y="3396535"/>
            <a:ext cx="500100" cy="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Jua"/>
                <a:ea typeface="Jua"/>
                <a:cs typeface="Jua"/>
                <a:sym typeface="Jua"/>
              </a:rPr>
              <a:t>06</a:t>
            </a:r>
            <a:endParaRPr sz="1500" b="1">
              <a:solidFill>
                <a:schemeClr val="dk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83" name="Google Shape;1783;p26">
            <a:hlinkClick r:id="rId8" action="ppaction://hlinksldjump"/>
          </p:cNvPr>
          <p:cNvSpPr/>
          <p:nvPr/>
        </p:nvSpPr>
        <p:spPr>
          <a:xfrm>
            <a:off x="8473075" y="4372025"/>
            <a:ext cx="443400" cy="2958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1784" name="Google Shape;1784;p26">
            <a:hlinkClick r:id="rId8" action="ppaction://hlinksldjump"/>
          </p:cNvPr>
          <p:cNvSpPr/>
          <p:nvPr/>
        </p:nvSpPr>
        <p:spPr>
          <a:xfrm rot="-2700000">
            <a:off x="945786" y="642199"/>
            <a:ext cx="170978" cy="170978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5" name="Google Shape;1785;p26">
            <a:hlinkClick r:id="rId9" action="ppaction://hlinksldjump"/>
          </p:cNvPr>
          <p:cNvSpPr/>
          <p:nvPr/>
        </p:nvSpPr>
        <p:spPr>
          <a:xfrm rot="8100000">
            <a:off x="8031976" y="606862"/>
            <a:ext cx="311410" cy="335079"/>
          </a:xfrm>
          <a:prstGeom prst="halfFrame">
            <a:avLst>
              <a:gd name="adj1" fmla="val 33333"/>
              <a:gd name="adj2" fmla="val 333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7EA01C0-3765-4185-AE4C-58FADD3B7BD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-2128100" y="1989155"/>
            <a:ext cx="3305616" cy="542209"/>
            <a:chOff x="1261243" y="3459798"/>
            <a:chExt cx="5462276" cy="793277"/>
          </a:xfrm>
        </p:grpSpPr>
        <p:sp>
          <p:nvSpPr>
            <p:cNvPr id="25" name="Google Shape;5312;p59">
              <a:extLst>
                <a:ext uri="{FF2B5EF4-FFF2-40B4-BE49-F238E27FC236}">
                  <a16:creationId xmlns:a16="http://schemas.microsoft.com/office/drawing/2014/main" xmlns="" id="{83C25E51-CC26-43A3-B6C8-10B1729C118C}"/>
                </a:ext>
              </a:extLst>
            </p:cNvPr>
            <p:cNvSpPr/>
            <p:nvPr/>
          </p:nvSpPr>
          <p:spPr>
            <a:xfrm>
              <a:off x="2853962" y="3459798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B7E1E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313;p59">
              <a:extLst>
                <a:ext uri="{FF2B5EF4-FFF2-40B4-BE49-F238E27FC236}">
                  <a16:creationId xmlns:a16="http://schemas.microsoft.com/office/drawing/2014/main" xmlns="" id="{AF988949-D699-4540-AB6B-FDDD6054AFDF}"/>
                </a:ext>
              </a:extLst>
            </p:cNvPr>
            <p:cNvSpPr/>
            <p:nvPr/>
          </p:nvSpPr>
          <p:spPr>
            <a:xfrm>
              <a:off x="36354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85A8CE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314;p59">
              <a:extLst>
                <a:ext uri="{FF2B5EF4-FFF2-40B4-BE49-F238E27FC236}">
                  <a16:creationId xmlns:a16="http://schemas.microsoft.com/office/drawing/2014/main" xmlns="" id="{6628E5E5-EF28-4777-B453-19C16518A65D}"/>
                </a:ext>
              </a:extLst>
            </p:cNvPr>
            <p:cNvSpPr/>
            <p:nvPr/>
          </p:nvSpPr>
          <p:spPr>
            <a:xfrm>
              <a:off x="444668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AE39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315;p59">
              <a:extLst>
                <a:ext uri="{FF2B5EF4-FFF2-40B4-BE49-F238E27FC236}">
                  <a16:creationId xmlns:a16="http://schemas.microsoft.com/office/drawing/2014/main" xmlns="" id="{2A437053-E498-4662-ACD9-6CD4614E3CAA}"/>
                </a:ext>
              </a:extLst>
            </p:cNvPr>
            <p:cNvSpPr/>
            <p:nvPr/>
          </p:nvSpPr>
          <p:spPr>
            <a:xfrm>
              <a:off x="20526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D9E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320;p59">
              <a:extLst>
                <a:ext uri="{FF2B5EF4-FFF2-40B4-BE49-F238E27FC236}">
                  <a16:creationId xmlns:a16="http://schemas.microsoft.com/office/drawing/2014/main" xmlns="" id="{671D3332-306B-411F-94D8-017078DD3C4F}"/>
                </a:ext>
              </a:extLst>
            </p:cNvPr>
            <p:cNvSpPr/>
            <p:nvPr/>
          </p:nvSpPr>
          <p:spPr>
            <a:xfrm>
              <a:off x="5177831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BDF6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321;p59">
              <a:extLst>
                <a:ext uri="{FF2B5EF4-FFF2-40B4-BE49-F238E27FC236}">
                  <a16:creationId xmlns:a16="http://schemas.microsoft.com/office/drawing/2014/main" xmlns="" id="{F994FB98-0056-44F6-A969-819D369CFDA0}"/>
                </a:ext>
              </a:extLst>
            </p:cNvPr>
            <p:cNvSpPr/>
            <p:nvPr/>
          </p:nvSpPr>
          <p:spPr>
            <a:xfrm>
              <a:off x="5932119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92CAD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324;p59">
              <a:extLst>
                <a:ext uri="{FF2B5EF4-FFF2-40B4-BE49-F238E27FC236}">
                  <a16:creationId xmlns:a16="http://schemas.microsoft.com/office/drawing/2014/main" xmlns="" id="{34011F2C-4144-417F-B7C3-4A26D78F0C45}"/>
                </a:ext>
              </a:extLst>
            </p:cNvPr>
            <p:cNvSpPr/>
            <p:nvPr/>
          </p:nvSpPr>
          <p:spPr>
            <a:xfrm>
              <a:off x="1261243" y="34988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EC9A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4F85522-49DE-4AD0-9118-5E369479B76B}"/>
              </a:ext>
            </a:extLst>
          </p:cNvPr>
          <p:cNvSpPr txBox="1"/>
          <p:nvPr/>
        </p:nvSpPr>
        <p:spPr>
          <a:xfrm>
            <a:off x="2135367" y="2564478"/>
            <a:ext cx="47513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>
                <a:solidFill>
                  <a:schemeClr val="tx1"/>
                </a:solidFill>
                <a:latin typeface="+mj-lt"/>
              </a:rPr>
              <a:t>Lực hút của Trái Đất</a:t>
            </a:r>
            <a:endParaRPr lang="en-US" sz="4400">
              <a:solidFill>
                <a:schemeClr val="tx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C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3732"/>
            <a:ext cx="6979640" cy="4329768"/>
          </a:xfrm>
          <a:prstGeom prst="rect">
            <a:avLst/>
          </a:prstGeom>
        </p:spPr>
      </p:pic>
      <p:pic>
        <p:nvPicPr>
          <p:cNvPr id="20" name="Picture 4" descr="children holding hands around world earth globe | Children holding hands,  Kids around the world, Globe ar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" b="96420" l="3210" r="961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8" t="1953" r="1771" b="3401"/>
          <a:stretch/>
        </p:blipFill>
        <p:spPr bwMode="auto">
          <a:xfrm>
            <a:off x="6102456" y="0"/>
            <a:ext cx="3464652" cy="26545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7247793" y="1753299"/>
            <a:ext cx="1628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80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Nam Cực</a:t>
            </a:r>
            <a:endParaRPr lang="en-US" sz="180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71844" y="88616"/>
            <a:ext cx="3657600" cy="1371600"/>
            <a:chOff x="-71844" y="88616"/>
            <a:chExt cx="3657600" cy="1371600"/>
          </a:xfrm>
        </p:grpSpPr>
        <p:sp>
          <p:nvSpPr>
            <p:cNvPr id="24" name="AutoShape 5" descr="Parchment"/>
            <p:cNvSpPr txBox="1">
              <a:spLocks noChangeArrowheads="1"/>
            </p:cNvSpPr>
            <p:nvPr/>
          </p:nvSpPr>
          <p:spPr>
            <a:xfrm>
              <a:off x="-71844" y="88616"/>
              <a:ext cx="3657600" cy="1371600"/>
            </a:xfrm>
            <a:prstGeom prst="cloudCallout">
              <a:avLst>
                <a:gd name="adj1" fmla="val -22889"/>
                <a:gd name="adj2" fmla="val 105301"/>
              </a:avLst>
            </a:prstGeom>
            <a:solidFill>
              <a:schemeClr val="bg1"/>
            </a:solidFill>
            <a:ln>
              <a:noFill/>
              <a:prstDash val="dashDot"/>
              <a:round/>
              <a:headEnd/>
              <a:tailEnd/>
            </a:ln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US" altLang="en-US" sz="1800" b="1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23083" y="395851"/>
              <a:ext cx="3267745" cy="7571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Bố ơi! Tại sao người đứng ở Nam Cực không bị rơi ra ngoài Trái Đất?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78607" y="813732"/>
            <a:ext cx="3657600" cy="1521794"/>
            <a:chOff x="3078607" y="813732"/>
            <a:chExt cx="3657600" cy="1521794"/>
          </a:xfrm>
        </p:grpSpPr>
        <p:sp>
          <p:nvSpPr>
            <p:cNvPr id="27" name="AutoShape 5" descr="Parchment"/>
            <p:cNvSpPr txBox="1">
              <a:spLocks noChangeArrowheads="1"/>
            </p:cNvSpPr>
            <p:nvPr/>
          </p:nvSpPr>
          <p:spPr>
            <a:xfrm>
              <a:off x="3078607" y="813732"/>
              <a:ext cx="3657600" cy="1371600"/>
            </a:xfrm>
            <a:prstGeom prst="cloudCallout">
              <a:avLst>
                <a:gd name="adj1" fmla="val -22889"/>
                <a:gd name="adj2" fmla="val 105301"/>
              </a:avLst>
            </a:prstGeom>
            <a:solidFill>
              <a:schemeClr val="bg1"/>
            </a:solidFill>
            <a:ln>
              <a:noFill/>
              <a:prstDash val="dashDot"/>
              <a:round/>
              <a:headEnd/>
              <a:tailEnd/>
            </a:ln>
          </p:spPr>
          <p:txBody>
            <a:bodyPr vert="horz" lIns="91440" tIns="45720" rIns="91440" bIns="45720" rtlCol="0">
              <a:norm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US" altLang="en-US" sz="1800" b="1">
                <a:solidFill>
                  <a:srgbClr val="0070C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390828" y="1098264"/>
              <a:ext cx="3033159" cy="12372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1800" b="1">
                  <a:solidFill>
                    <a:schemeClr val="accent1">
                      <a:lumMod val="75000"/>
                    </a:schemeClr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Con </a:t>
              </a:r>
              <a:r>
                <a:rPr lang="vi-VN" altLang="en-US" sz="1800" b="1">
                  <a:solidFill>
                    <a:schemeClr val="accent1">
                      <a:lumMod val="75000"/>
                    </a:schemeClr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à!</a:t>
              </a:r>
              <a:r>
                <a:rPr lang="en-US" altLang="en-US" sz="1800" b="1">
                  <a:solidFill>
                    <a:schemeClr val="accent1">
                      <a:lumMod val="75000"/>
                    </a:schemeClr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 Trái Đất hút tất cả mọi vật, </a:t>
              </a:r>
              <a:r>
                <a:rPr lang="vi-VN" altLang="en-US" sz="1800" b="1">
                  <a:solidFill>
                    <a:schemeClr val="accent1">
                      <a:lumMod val="75000"/>
                    </a:schemeClr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bao gồm</a:t>
              </a:r>
              <a:r>
                <a:rPr lang="en-US" altLang="en-US" sz="1800" b="1">
                  <a:solidFill>
                    <a:schemeClr val="accent1">
                      <a:lumMod val="75000"/>
                    </a:schemeClr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 các vật ở Nam Cực</a:t>
              </a:r>
              <a:r>
                <a:rPr lang="vi-VN" altLang="en-US" sz="1800" b="1">
                  <a:solidFill>
                    <a:schemeClr val="accent1">
                      <a:lumMod val="75000"/>
                    </a:schemeClr>
                  </a:solidFill>
                  <a:latin typeface="#9Slide03 Arima Madurai Bold" panose="00000800000000000000" pitchFamily="2" charset="0"/>
                  <a:cs typeface="#9Slide03 Arima Madurai Bold" panose="00000800000000000000" pitchFamily="2" charset="0"/>
                </a:rPr>
                <a:t>.</a:t>
              </a:r>
              <a:endParaRPr lang="en-US" altLang="en-US" sz="1800" b="1">
                <a:solidFill>
                  <a:schemeClr val="accent1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  <a:p>
              <a:pPr algn="ctr">
                <a:lnSpc>
                  <a:spcPct val="80000"/>
                </a:lnSpc>
              </a:pPr>
              <a:endParaRPr lang="en-US" altLang="en-US" sz="2400" b="1">
                <a:solidFill>
                  <a:schemeClr val="accent1">
                    <a:lumMod val="75000"/>
                  </a:schemeClr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102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293;p31"/>
          <p:cNvGrpSpPr/>
          <p:nvPr/>
        </p:nvGrpSpPr>
        <p:grpSpPr>
          <a:xfrm>
            <a:off x="2876679" y="1353762"/>
            <a:ext cx="6327532" cy="3789738"/>
            <a:chOff x="-26" y="1343351"/>
            <a:chExt cx="9144028" cy="3789738"/>
          </a:xfrm>
        </p:grpSpPr>
        <p:sp>
          <p:nvSpPr>
            <p:cNvPr id="12" name="Google Shape;294;p31"/>
            <p:cNvSpPr/>
            <p:nvPr/>
          </p:nvSpPr>
          <p:spPr>
            <a:xfrm>
              <a:off x="-25" y="4272475"/>
              <a:ext cx="9143989" cy="860614"/>
            </a:xfrm>
            <a:custGeom>
              <a:avLst/>
              <a:gdLst/>
              <a:ahLst/>
              <a:cxnLst/>
              <a:rect l="l" t="t" r="r" b="b"/>
              <a:pathLst>
                <a:path w="69963" h="11820" extrusionOk="0">
                  <a:moveTo>
                    <a:pt x="1" y="0"/>
                  </a:moveTo>
                  <a:lnTo>
                    <a:pt x="1" y="11820"/>
                  </a:lnTo>
                  <a:lnTo>
                    <a:pt x="69962" y="11820"/>
                  </a:lnTo>
                  <a:lnTo>
                    <a:pt x="69962" y="0"/>
                  </a:lnTo>
                  <a:close/>
                </a:path>
              </a:pathLst>
            </a:custGeom>
            <a:solidFill>
              <a:srgbClr val="EBE6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95;p31"/>
            <p:cNvSpPr/>
            <p:nvPr/>
          </p:nvSpPr>
          <p:spPr>
            <a:xfrm>
              <a:off x="5283536" y="2616411"/>
              <a:ext cx="677302" cy="381465"/>
            </a:xfrm>
            <a:custGeom>
              <a:avLst/>
              <a:gdLst/>
              <a:ahLst/>
              <a:cxnLst/>
              <a:rect l="l" t="t" r="r" b="b"/>
              <a:pathLst>
                <a:path w="9302" h="5239" extrusionOk="0">
                  <a:moveTo>
                    <a:pt x="4378" y="1"/>
                  </a:moveTo>
                  <a:cubicBezTo>
                    <a:pt x="4276" y="1"/>
                    <a:pt x="4182" y="15"/>
                    <a:pt x="4099" y="47"/>
                  </a:cubicBezTo>
                  <a:cubicBezTo>
                    <a:pt x="3967" y="445"/>
                    <a:pt x="4066" y="547"/>
                    <a:pt x="4430" y="894"/>
                  </a:cubicBezTo>
                  <a:cubicBezTo>
                    <a:pt x="4525" y="989"/>
                    <a:pt x="4810" y="1159"/>
                    <a:pt x="4875" y="1275"/>
                  </a:cubicBezTo>
                  <a:cubicBezTo>
                    <a:pt x="4964" y="1435"/>
                    <a:pt x="4964" y="1435"/>
                    <a:pt x="4875" y="1537"/>
                  </a:cubicBezTo>
                  <a:cubicBezTo>
                    <a:pt x="4810" y="1608"/>
                    <a:pt x="4474" y="1718"/>
                    <a:pt x="4379" y="1728"/>
                  </a:cubicBezTo>
                  <a:cubicBezTo>
                    <a:pt x="4274" y="1736"/>
                    <a:pt x="4176" y="1740"/>
                    <a:pt x="4084" y="1740"/>
                  </a:cubicBezTo>
                  <a:cubicBezTo>
                    <a:pt x="3406" y="1740"/>
                    <a:pt x="3020" y="1537"/>
                    <a:pt x="2613" y="1363"/>
                  </a:cubicBezTo>
                  <a:cubicBezTo>
                    <a:pt x="2255" y="1211"/>
                    <a:pt x="2004" y="1109"/>
                    <a:pt x="1663" y="925"/>
                  </a:cubicBezTo>
                  <a:cubicBezTo>
                    <a:pt x="1415" y="792"/>
                    <a:pt x="736" y="500"/>
                    <a:pt x="353" y="500"/>
                  </a:cubicBezTo>
                  <a:cubicBezTo>
                    <a:pt x="207" y="500"/>
                    <a:pt x="105" y="542"/>
                    <a:pt x="85" y="652"/>
                  </a:cubicBezTo>
                  <a:cubicBezTo>
                    <a:pt x="0" y="1357"/>
                    <a:pt x="939" y="2139"/>
                    <a:pt x="1552" y="2494"/>
                  </a:cubicBezTo>
                  <a:cubicBezTo>
                    <a:pt x="2164" y="2847"/>
                    <a:pt x="2899" y="2881"/>
                    <a:pt x="3593" y="3017"/>
                  </a:cubicBezTo>
                  <a:cubicBezTo>
                    <a:pt x="4005" y="3099"/>
                    <a:pt x="4410" y="3245"/>
                    <a:pt x="4845" y="3405"/>
                  </a:cubicBezTo>
                  <a:cubicBezTo>
                    <a:pt x="5283" y="3568"/>
                    <a:pt x="5634" y="3861"/>
                    <a:pt x="5814" y="4290"/>
                  </a:cubicBezTo>
                  <a:cubicBezTo>
                    <a:pt x="5947" y="4603"/>
                    <a:pt x="6145" y="4871"/>
                    <a:pt x="6410" y="5082"/>
                  </a:cubicBezTo>
                  <a:cubicBezTo>
                    <a:pt x="6561" y="5205"/>
                    <a:pt x="6755" y="5239"/>
                    <a:pt x="6952" y="5239"/>
                  </a:cubicBezTo>
                  <a:cubicBezTo>
                    <a:pt x="7056" y="5239"/>
                    <a:pt x="7162" y="5229"/>
                    <a:pt x="7263" y="5218"/>
                  </a:cubicBezTo>
                  <a:cubicBezTo>
                    <a:pt x="7659" y="5178"/>
                    <a:pt x="8050" y="5137"/>
                    <a:pt x="8444" y="5096"/>
                  </a:cubicBezTo>
                  <a:lnTo>
                    <a:pt x="9016" y="4980"/>
                  </a:lnTo>
                  <a:cubicBezTo>
                    <a:pt x="9022" y="4982"/>
                    <a:pt x="9028" y="4983"/>
                    <a:pt x="9034" y="4983"/>
                  </a:cubicBezTo>
                  <a:cubicBezTo>
                    <a:pt x="9156" y="4983"/>
                    <a:pt x="9167" y="4562"/>
                    <a:pt x="9190" y="4426"/>
                  </a:cubicBezTo>
                  <a:cubicBezTo>
                    <a:pt x="9301" y="3796"/>
                    <a:pt x="9039" y="3208"/>
                    <a:pt x="8601" y="2367"/>
                  </a:cubicBezTo>
                  <a:cubicBezTo>
                    <a:pt x="8523" y="2214"/>
                    <a:pt x="8393" y="2065"/>
                    <a:pt x="8169" y="1864"/>
                  </a:cubicBezTo>
                  <a:cubicBezTo>
                    <a:pt x="7842" y="1578"/>
                    <a:pt x="7505" y="1456"/>
                    <a:pt x="7304" y="1363"/>
                  </a:cubicBezTo>
                  <a:cubicBezTo>
                    <a:pt x="6801" y="1139"/>
                    <a:pt x="6461" y="938"/>
                    <a:pt x="6230" y="775"/>
                  </a:cubicBezTo>
                  <a:cubicBezTo>
                    <a:pt x="5815" y="479"/>
                    <a:pt x="4965" y="1"/>
                    <a:pt x="4378" y="1"/>
                  </a:cubicBezTo>
                  <a:close/>
                </a:path>
              </a:pathLst>
            </a:custGeom>
            <a:solidFill>
              <a:srgbClr val="C7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96;p31"/>
            <p:cNvSpPr/>
            <p:nvPr/>
          </p:nvSpPr>
          <p:spPr>
            <a:xfrm>
              <a:off x="5609520" y="2831354"/>
              <a:ext cx="3330808" cy="1520325"/>
            </a:xfrm>
            <a:custGeom>
              <a:avLst/>
              <a:gdLst/>
              <a:ahLst/>
              <a:cxnLst/>
              <a:rect l="l" t="t" r="r" b="b"/>
              <a:pathLst>
                <a:path w="45745" h="20880" extrusionOk="0">
                  <a:moveTo>
                    <a:pt x="30796" y="0"/>
                  </a:moveTo>
                  <a:cubicBezTo>
                    <a:pt x="28260" y="0"/>
                    <a:pt x="25705" y="739"/>
                    <a:pt x="23476" y="1977"/>
                  </a:cubicBezTo>
                  <a:cubicBezTo>
                    <a:pt x="20213" y="3791"/>
                    <a:pt x="17594" y="6594"/>
                    <a:pt x="15471" y="9667"/>
                  </a:cubicBezTo>
                  <a:cubicBezTo>
                    <a:pt x="14620" y="10893"/>
                    <a:pt x="13585" y="12321"/>
                    <a:pt x="12092" y="12321"/>
                  </a:cubicBezTo>
                  <a:cubicBezTo>
                    <a:pt x="12085" y="12321"/>
                    <a:pt x="12078" y="12321"/>
                    <a:pt x="12071" y="12321"/>
                  </a:cubicBezTo>
                  <a:cubicBezTo>
                    <a:pt x="11374" y="12317"/>
                    <a:pt x="10711" y="11974"/>
                    <a:pt x="10176" y="11520"/>
                  </a:cubicBezTo>
                  <a:cubicBezTo>
                    <a:pt x="7172" y="8976"/>
                    <a:pt x="8006" y="3791"/>
                    <a:pt x="4934" y="1327"/>
                  </a:cubicBezTo>
                  <a:cubicBezTo>
                    <a:pt x="4798" y="1273"/>
                    <a:pt x="4524" y="1253"/>
                    <a:pt x="4181" y="1253"/>
                  </a:cubicBezTo>
                  <a:cubicBezTo>
                    <a:pt x="3485" y="1253"/>
                    <a:pt x="2505" y="1336"/>
                    <a:pt x="1811" y="1389"/>
                  </a:cubicBezTo>
                  <a:cubicBezTo>
                    <a:pt x="1528" y="1412"/>
                    <a:pt x="1082" y="1436"/>
                    <a:pt x="953" y="1688"/>
                  </a:cubicBezTo>
                  <a:cubicBezTo>
                    <a:pt x="55" y="4808"/>
                    <a:pt x="0" y="8136"/>
                    <a:pt x="517" y="11341"/>
                  </a:cubicBezTo>
                  <a:cubicBezTo>
                    <a:pt x="1059" y="14709"/>
                    <a:pt x="2494" y="18291"/>
                    <a:pt x="5559" y="19788"/>
                  </a:cubicBezTo>
                  <a:cubicBezTo>
                    <a:pt x="7334" y="20655"/>
                    <a:pt x="9987" y="20879"/>
                    <a:pt x="11604" y="20879"/>
                  </a:cubicBezTo>
                  <a:cubicBezTo>
                    <a:pt x="11689" y="20879"/>
                    <a:pt x="11771" y="20878"/>
                    <a:pt x="11850" y="20877"/>
                  </a:cubicBezTo>
                  <a:cubicBezTo>
                    <a:pt x="13701" y="20850"/>
                    <a:pt x="15300" y="20680"/>
                    <a:pt x="16927" y="19792"/>
                  </a:cubicBezTo>
                  <a:lnTo>
                    <a:pt x="45512" y="19792"/>
                  </a:lnTo>
                  <a:cubicBezTo>
                    <a:pt x="45744" y="16189"/>
                    <a:pt x="45002" y="10888"/>
                    <a:pt x="43356" y="7673"/>
                  </a:cubicBezTo>
                  <a:cubicBezTo>
                    <a:pt x="41712" y="4457"/>
                    <a:pt x="37735" y="1545"/>
                    <a:pt x="34278" y="501"/>
                  </a:cubicBezTo>
                  <a:cubicBezTo>
                    <a:pt x="33145" y="159"/>
                    <a:pt x="31973" y="0"/>
                    <a:pt x="30796" y="0"/>
                  </a:cubicBezTo>
                  <a:close/>
                </a:path>
              </a:pathLst>
            </a:custGeom>
            <a:solidFill>
              <a:srgbClr val="87D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297;p31"/>
            <p:cNvSpPr/>
            <p:nvPr/>
          </p:nvSpPr>
          <p:spPr>
            <a:xfrm>
              <a:off x="8318159" y="3719234"/>
              <a:ext cx="50386" cy="558253"/>
            </a:xfrm>
            <a:custGeom>
              <a:avLst/>
              <a:gdLst/>
              <a:ahLst/>
              <a:cxnLst/>
              <a:rect l="l" t="t" r="r" b="b"/>
              <a:pathLst>
                <a:path w="692" h="7667" extrusionOk="0">
                  <a:moveTo>
                    <a:pt x="50" y="1"/>
                  </a:moveTo>
                  <a:cubicBezTo>
                    <a:pt x="32" y="1"/>
                    <a:pt x="12" y="17"/>
                    <a:pt x="18" y="41"/>
                  </a:cubicBezTo>
                  <a:cubicBezTo>
                    <a:pt x="287" y="1307"/>
                    <a:pt x="420" y="2610"/>
                    <a:pt x="376" y="3899"/>
                  </a:cubicBezTo>
                  <a:cubicBezTo>
                    <a:pt x="335" y="5121"/>
                    <a:pt x="1" y="6383"/>
                    <a:pt x="86" y="7598"/>
                  </a:cubicBezTo>
                  <a:cubicBezTo>
                    <a:pt x="90" y="7641"/>
                    <a:pt x="125" y="7667"/>
                    <a:pt x="161" y="7667"/>
                  </a:cubicBezTo>
                  <a:cubicBezTo>
                    <a:pt x="189" y="7667"/>
                    <a:pt x="217" y="7651"/>
                    <a:pt x="229" y="7614"/>
                  </a:cubicBezTo>
                  <a:cubicBezTo>
                    <a:pt x="607" y="6444"/>
                    <a:pt x="651" y="5019"/>
                    <a:pt x="671" y="3791"/>
                  </a:cubicBezTo>
                  <a:cubicBezTo>
                    <a:pt x="692" y="2487"/>
                    <a:pt x="478" y="1266"/>
                    <a:pt x="79" y="25"/>
                  </a:cubicBezTo>
                  <a:cubicBezTo>
                    <a:pt x="75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98;p31"/>
            <p:cNvSpPr/>
            <p:nvPr/>
          </p:nvSpPr>
          <p:spPr>
            <a:xfrm>
              <a:off x="8631328" y="3630184"/>
              <a:ext cx="22353" cy="62983"/>
            </a:xfrm>
            <a:custGeom>
              <a:avLst/>
              <a:gdLst/>
              <a:ahLst/>
              <a:cxnLst/>
              <a:rect l="l" t="t" r="r" b="b"/>
              <a:pathLst>
                <a:path w="307" h="865" extrusionOk="0">
                  <a:moveTo>
                    <a:pt x="154" y="1"/>
                  </a:moveTo>
                  <a:cubicBezTo>
                    <a:pt x="120" y="1"/>
                    <a:pt x="85" y="24"/>
                    <a:pt x="82" y="70"/>
                  </a:cubicBezTo>
                  <a:cubicBezTo>
                    <a:pt x="59" y="312"/>
                    <a:pt x="1" y="570"/>
                    <a:pt x="79" y="808"/>
                  </a:cubicBezTo>
                  <a:cubicBezTo>
                    <a:pt x="91" y="846"/>
                    <a:pt x="122" y="865"/>
                    <a:pt x="154" y="865"/>
                  </a:cubicBezTo>
                  <a:cubicBezTo>
                    <a:pt x="185" y="865"/>
                    <a:pt x="217" y="846"/>
                    <a:pt x="228" y="808"/>
                  </a:cubicBezTo>
                  <a:cubicBezTo>
                    <a:pt x="307" y="570"/>
                    <a:pt x="249" y="312"/>
                    <a:pt x="225" y="70"/>
                  </a:cubicBezTo>
                  <a:cubicBezTo>
                    <a:pt x="222" y="24"/>
                    <a:pt x="188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99;p31"/>
            <p:cNvSpPr/>
            <p:nvPr/>
          </p:nvSpPr>
          <p:spPr>
            <a:xfrm>
              <a:off x="8736105" y="3735398"/>
              <a:ext cx="13179" cy="44925"/>
            </a:xfrm>
            <a:custGeom>
              <a:avLst/>
              <a:gdLst/>
              <a:ahLst/>
              <a:cxnLst/>
              <a:rect l="l" t="t" r="r" b="b"/>
              <a:pathLst>
                <a:path w="181" h="617" extrusionOk="0">
                  <a:moveTo>
                    <a:pt x="91" y="1"/>
                  </a:moveTo>
                  <a:cubicBezTo>
                    <a:pt x="62" y="1"/>
                    <a:pt x="33" y="20"/>
                    <a:pt x="31" y="57"/>
                  </a:cubicBezTo>
                  <a:cubicBezTo>
                    <a:pt x="28" y="146"/>
                    <a:pt x="25" y="235"/>
                    <a:pt x="21" y="326"/>
                  </a:cubicBezTo>
                  <a:cubicBezTo>
                    <a:pt x="17" y="404"/>
                    <a:pt x="0" y="493"/>
                    <a:pt x="28" y="571"/>
                  </a:cubicBezTo>
                  <a:cubicBezTo>
                    <a:pt x="38" y="602"/>
                    <a:pt x="65" y="617"/>
                    <a:pt x="91" y="617"/>
                  </a:cubicBezTo>
                  <a:cubicBezTo>
                    <a:pt x="117" y="617"/>
                    <a:pt x="144" y="602"/>
                    <a:pt x="154" y="571"/>
                  </a:cubicBezTo>
                  <a:cubicBezTo>
                    <a:pt x="181" y="493"/>
                    <a:pt x="164" y="404"/>
                    <a:pt x="160" y="326"/>
                  </a:cubicBezTo>
                  <a:cubicBezTo>
                    <a:pt x="157" y="235"/>
                    <a:pt x="154" y="146"/>
                    <a:pt x="151" y="57"/>
                  </a:cubicBezTo>
                  <a:cubicBezTo>
                    <a:pt x="149" y="20"/>
                    <a:pt x="120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00;p31"/>
            <p:cNvSpPr/>
            <p:nvPr/>
          </p:nvSpPr>
          <p:spPr>
            <a:xfrm>
              <a:off x="7719929" y="3462714"/>
              <a:ext cx="16164" cy="61017"/>
            </a:xfrm>
            <a:custGeom>
              <a:avLst/>
              <a:gdLst/>
              <a:ahLst/>
              <a:cxnLst/>
              <a:rect l="l" t="t" r="r" b="b"/>
              <a:pathLst>
                <a:path w="222" h="838" extrusionOk="0">
                  <a:moveTo>
                    <a:pt x="112" y="0"/>
                  </a:moveTo>
                  <a:cubicBezTo>
                    <a:pt x="84" y="0"/>
                    <a:pt x="55" y="19"/>
                    <a:pt x="51" y="57"/>
                  </a:cubicBezTo>
                  <a:cubicBezTo>
                    <a:pt x="48" y="196"/>
                    <a:pt x="41" y="332"/>
                    <a:pt x="34" y="472"/>
                  </a:cubicBezTo>
                  <a:cubicBezTo>
                    <a:pt x="28" y="588"/>
                    <a:pt x="1" y="699"/>
                    <a:pt x="55" y="805"/>
                  </a:cubicBezTo>
                  <a:cubicBezTo>
                    <a:pt x="67" y="827"/>
                    <a:pt x="90" y="838"/>
                    <a:pt x="112" y="838"/>
                  </a:cubicBezTo>
                  <a:cubicBezTo>
                    <a:pt x="135" y="838"/>
                    <a:pt x="157" y="827"/>
                    <a:pt x="167" y="805"/>
                  </a:cubicBezTo>
                  <a:cubicBezTo>
                    <a:pt x="222" y="699"/>
                    <a:pt x="197" y="588"/>
                    <a:pt x="191" y="472"/>
                  </a:cubicBezTo>
                  <a:cubicBezTo>
                    <a:pt x="184" y="332"/>
                    <a:pt x="177" y="196"/>
                    <a:pt x="170" y="57"/>
                  </a:cubicBezTo>
                  <a:cubicBezTo>
                    <a:pt x="169" y="19"/>
                    <a:pt x="141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01;p31"/>
            <p:cNvSpPr/>
            <p:nvPr/>
          </p:nvSpPr>
          <p:spPr>
            <a:xfrm>
              <a:off x="7775194" y="3392668"/>
              <a:ext cx="26067" cy="58541"/>
            </a:xfrm>
            <a:custGeom>
              <a:avLst/>
              <a:gdLst/>
              <a:ahLst/>
              <a:cxnLst/>
              <a:rect l="l" t="t" r="r" b="b"/>
              <a:pathLst>
                <a:path w="358" h="804" extrusionOk="0">
                  <a:moveTo>
                    <a:pt x="180" y="1"/>
                  </a:moveTo>
                  <a:cubicBezTo>
                    <a:pt x="141" y="1"/>
                    <a:pt x="102" y="28"/>
                    <a:pt x="96" y="83"/>
                  </a:cubicBezTo>
                  <a:cubicBezTo>
                    <a:pt x="68" y="280"/>
                    <a:pt x="0" y="529"/>
                    <a:pt x="65" y="719"/>
                  </a:cubicBezTo>
                  <a:cubicBezTo>
                    <a:pt x="83" y="775"/>
                    <a:pt x="131" y="803"/>
                    <a:pt x="179" y="803"/>
                  </a:cubicBezTo>
                  <a:cubicBezTo>
                    <a:pt x="226" y="803"/>
                    <a:pt x="274" y="775"/>
                    <a:pt x="293" y="719"/>
                  </a:cubicBezTo>
                  <a:cubicBezTo>
                    <a:pt x="357" y="529"/>
                    <a:pt x="289" y="277"/>
                    <a:pt x="266" y="83"/>
                  </a:cubicBezTo>
                  <a:cubicBezTo>
                    <a:pt x="259" y="28"/>
                    <a:pt x="219" y="1"/>
                    <a:pt x="1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02;p31"/>
            <p:cNvSpPr/>
            <p:nvPr/>
          </p:nvSpPr>
          <p:spPr>
            <a:xfrm>
              <a:off x="7795217" y="3633824"/>
              <a:ext cx="18203" cy="64293"/>
            </a:xfrm>
            <a:custGeom>
              <a:avLst/>
              <a:gdLst/>
              <a:ahLst/>
              <a:cxnLst/>
              <a:rect l="l" t="t" r="r" b="b"/>
              <a:pathLst>
                <a:path w="250" h="883" extrusionOk="0">
                  <a:moveTo>
                    <a:pt x="125" y="1"/>
                  </a:moveTo>
                  <a:cubicBezTo>
                    <a:pt x="88" y="1"/>
                    <a:pt x="50" y="25"/>
                    <a:pt x="45" y="75"/>
                  </a:cubicBezTo>
                  <a:cubicBezTo>
                    <a:pt x="28" y="326"/>
                    <a:pt x="0" y="565"/>
                    <a:pt x="35" y="816"/>
                  </a:cubicBezTo>
                  <a:cubicBezTo>
                    <a:pt x="42" y="860"/>
                    <a:pt x="83" y="882"/>
                    <a:pt x="125" y="882"/>
                  </a:cubicBezTo>
                  <a:cubicBezTo>
                    <a:pt x="166" y="882"/>
                    <a:pt x="207" y="860"/>
                    <a:pt x="212" y="816"/>
                  </a:cubicBezTo>
                  <a:cubicBezTo>
                    <a:pt x="249" y="565"/>
                    <a:pt x="222" y="326"/>
                    <a:pt x="205" y="75"/>
                  </a:cubicBezTo>
                  <a:cubicBezTo>
                    <a:pt x="200" y="25"/>
                    <a:pt x="162" y="1"/>
                    <a:pt x="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3;p31"/>
            <p:cNvSpPr/>
            <p:nvPr/>
          </p:nvSpPr>
          <p:spPr>
            <a:xfrm>
              <a:off x="7989045" y="3588899"/>
              <a:ext cx="25776" cy="68371"/>
            </a:xfrm>
            <a:custGeom>
              <a:avLst/>
              <a:gdLst/>
              <a:ahLst/>
              <a:cxnLst/>
              <a:rect l="l" t="t" r="r" b="b"/>
              <a:pathLst>
                <a:path w="354" h="939" extrusionOk="0">
                  <a:moveTo>
                    <a:pt x="103" y="0"/>
                  </a:moveTo>
                  <a:cubicBezTo>
                    <a:pt x="50" y="0"/>
                    <a:pt x="0" y="42"/>
                    <a:pt x="17" y="113"/>
                  </a:cubicBezTo>
                  <a:cubicBezTo>
                    <a:pt x="71" y="361"/>
                    <a:pt x="30" y="610"/>
                    <a:pt x="40" y="862"/>
                  </a:cubicBezTo>
                  <a:cubicBezTo>
                    <a:pt x="42" y="910"/>
                    <a:pt x="80" y="939"/>
                    <a:pt x="120" y="939"/>
                  </a:cubicBezTo>
                  <a:cubicBezTo>
                    <a:pt x="144" y="939"/>
                    <a:pt x="170" y="927"/>
                    <a:pt x="187" y="902"/>
                  </a:cubicBezTo>
                  <a:cubicBezTo>
                    <a:pt x="353" y="640"/>
                    <a:pt x="306" y="341"/>
                    <a:pt x="193" y="62"/>
                  </a:cubicBezTo>
                  <a:cubicBezTo>
                    <a:pt x="175" y="20"/>
                    <a:pt x="138" y="0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4;p31"/>
            <p:cNvSpPr/>
            <p:nvPr/>
          </p:nvSpPr>
          <p:spPr>
            <a:xfrm>
              <a:off x="6847193" y="3559628"/>
              <a:ext cx="168707" cy="714291"/>
            </a:xfrm>
            <a:custGeom>
              <a:avLst/>
              <a:gdLst/>
              <a:ahLst/>
              <a:cxnLst/>
              <a:rect l="l" t="t" r="r" b="b"/>
              <a:pathLst>
                <a:path w="2317" h="9810" extrusionOk="0">
                  <a:moveTo>
                    <a:pt x="2286" y="1"/>
                  </a:moveTo>
                  <a:cubicBezTo>
                    <a:pt x="2276" y="1"/>
                    <a:pt x="2266" y="6"/>
                    <a:pt x="2262" y="18"/>
                  </a:cubicBezTo>
                  <a:cubicBezTo>
                    <a:pt x="1654" y="1611"/>
                    <a:pt x="1180" y="3258"/>
                    <a:pt x="786" y="4918"/>
                  </a:cubicBezTo>
                  <a:cubicBezTo>
                    <a:pt x="415" y="6496"/>
                    <a:pt x="68" y="8140"/>
                    <a:pt x="0" y="9766"/>
                  </a:cubicBezTo>
                  <a:cubicBezTo>
                    <a:pt x="0" y="9794"/>
                    <a:pt x="25" y="9810"/>
                    <a:pt x="49" y="9810"/>
                  </a:cubicBezTo>
                  <a:cubicBezTo>
                    <a:pt x="69" y="9810"/>
                    <a:pt x="88" y="9799"/>
                    <a:pt x="92" y="9776"/>
                  </a:cubicBezTo>
                  <a:cubicBezTo>
                    <a:pt x="450" y="8150"/>
                    <a:pt x="629" y="6490"/>
                    <a:pt x="1004" y="4863"/>
                  </a:cubicBezTo>
                  <a:cubicBezTo>
                    <a:pt x="1375" y="3237"/>
                    <a:pt x="1882" y="1645"/>
                    <a:pt x="2310" y="32"/>
                  </a:cubicBezTo>
                  <a:cubicBezTo>
                    <a:pt x="2316" y="13"/>
                    <a:pt x="2301" y="1"/>
                    <a:pt x="2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5;p31"/>
            <p:cNvSpPr/>
            <p:nvPr/>
          </p:nvSpPr>
          <p:spPr>
            <a:xfrm>
              <a:off x="5860724" y="3649334"/>
              <a:ext cx="20897" cy="65240"/>
            </a:xfrm>
            <a:custGeom>
              <a:avLst/>
              <a:gdLst/>
              <a:ahLst/>
              <a:cxnLst/>
              <a:rect l="l" t="t" r="r" b="b"/>
              <a:pathLst>
                <a:path w="287" h="896" extrusionOk="0">
                  <a:moveTo>
                    <a:pt x="143" y="1"/>
                  </a:moveTo>
                  <a:cubicBezTo>
                    <a:pt x="101" y="1"/>
                    <a:pt x="60" y="28"/>
                    <a:pt x="58" y="82"/>
                  </a:cubicBezTo>
                  <a:cubicBezTo>
                    <a:pt x="48" y="321"/>
                    <a:pt x="0" y="593"/>
                    <a:pt x="48" y="825"/>
                  </a:cubicBezTo>
                  <a:cubicBezTo>
                    <a:pt x="58" y="872"/>
                    <a:pt x="100" y="896"/>
                    <a:pt x="143" y="896"/>
                  </a:cubicBezTo>
                  <a:cubicBezTo>
                    <a:pt x="186" y="896"/>
                    <a:pt x="228" y="872"/>
                    <a:pt x="239" y="825"/>
                  </a:cubicBezTo>
                  <a:cubicBezTo>
                    <a:pt x="286" y="593"/>
                    <a:pt x="239" y="321"/>
                    <a:pt x="228" y="82"/>
                  </a:cubicBezTo>
                  <a:cubicBezTo>
                    <a:pt x="226" y="28"/>
                    <a:pt x="185" y="1"/>
                    <a:pt x="1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6;p31"/>
            <p:cNvSpPr/>
            <p:nvPr/>
          </p:nvSpPr>
          <p:spPr>
            <a:xfrm>
              <a:off x="5955599" y="3683264"/>
              <a:ext cx="15655" cy="41503"/>
            </a:xfrm>
            <a:custGeom>
              <a:avLst/>
              <a:gdLst/>
              <a:ahLst/>
              <a:cxnLst/>
              <a:rect l="l" t="t" r="r" b="b"/>
              <a:pathLst>
                <a:path w="215" h="570" extrusionOk="0">
                  <a:moveTo>
                    <a:pt x="107" y="0"/>
                  </a:moveTo>
                  <a:cubicBezTo>
                    <a:pt x="79" y="0"/>
                    <a:pt x="51" y="20"/>
                    <a:pt x="48" y="59"/>
                  </a:cubicBezTo>
                  <a:cubicBezTo>
                    <a:pt x="38" y="202"/>
                    <a:pt x="0" y="376"/>
                    <a:pt x="38" y="519"/>
                  </a:cubicBezTo>
                  <a:cubicBezTo>
                    <a:pt x="46" y="552"/>
                    <a:pt x="77" y="569"/>
                    <a:pt x="107" y="569"/>
                  </a:cubicBezTo>
                  <a:cubicBezTo>
                    <a:pt x="138" y="569"/>
                    <a:pt x="169" y="552"/>
                    <a:pt x="177" y="519"/>
                  </a:cubicBezTo>
                  <a:cubicBezTo>
                    <a:pt x="214" y="376"/>
                    <a:pt x="177" y="202"/>
                    <a:pt x="167" y="59"/>
                  </a:cubicBezTo>
                  <a:cubicBezTo>
                    <a:pt x="164" y="20"/>
                    <a:pt x="136" y="0"/>
                    <a:pt x="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7;p31"/>
            <p:cNvSpPr/>
            <p:nvPr/>
          </p:nvSpPr>
          <p:spPr>
            <a:xfrm>
              <a:off x="5924363" y="3883864"/>
              <a:ext cx="13980" cy="45435"/>
            </a:xfrm>
            <a:custGeom>
              <a:avLst/>
              <a:gdLst/>
              <a:ahLst/>
              <a:cxnLst/>
              <a:rect l="l" t="t" r="r" b="b"/>
              <a:pathLst>
                <a:path w="192" h="624" extrusionOk="0">
                  <a:moveTo>
                    <a:pt x="96" y="0"/>
                  </a:moveTo>
                  <a:cubicBezTo>
                    <a:pt x="68" y="0"/>
                    <a:pt x="40" y="19"/>
                    <a:pt x="38" y="56"/>
                  </a:cubicBezTo>
                  <a:cubicBezTo>
                    <a:pt x="31" y="145"/>
                    <a:pt x="28" y="234"/>
                    <a:pt x="21" y="325"/>
                  </a:cubicBezTo>
                  <a:cubicBezTo>
                    <a:pt x="18" y="407"/>
                    <a:pt x="1" y="492"/>
                    <a:pt x="28" y="570"/>
                  </a:cubicBezTo>
                  <a:cubicBezTo>
                    <a:pt x="38" y="606"/>
                    <a:pt x="67" y="624"/>
                    <a:pt x="96" y="624"/>
                  </a:cubicBezTo>
                  <a:cubicBezTo>
                    <a:pt x="125" y="624"/>
                    <a:pt x="154" y="606"/>
                    <a:pt x="164" y="570"/>
                  </a:cubicBezTo>
                  <a:cubicBezTo>
                    <a:pt x="191" y="492"/>
                    <a:pt x="174" y="403"/>
                    <a:pt x="171" y="325"/>
                  </a:cubicBezTo>
                  <a:cubicBezTo>
                    <a:pt x="164" y="234"/>
                    <a:pt x="161" y="145"/>
                    <a:pt x="153" y="56"/>
                  </a:cubicBezTo>
                  <a:cubicBezTo>
                    <a:pt x="152" y="19"/>
                    <a:pt x="124" y="0"/>
                    <a:pt x="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8;p31"/>
            <p:cNvSpPr/>
            <p:nvPr/>
          </p:nvSpPr>
          <p:spPr>
            <a:xfrm>
              <a:off x="7145944" y="1343351"/>
              <a:ext cx="1510714" cy="1392466"/>
            </a:xfrm>
            <a:custGeom>
              <a:avLst/>
              <a:gdLst/>
              <a:ahLst/>
              <a:cxnLst/>
              <a:rect l="l" t="t" r="r" b="b"/>
              <a:pathLst>
                <a:path w="20748" h="19124" extrusionOk="0">
                  <a:moveTo>
                    <a:pt x="9265" y="0"/>
                  </a:moveTo>
                  <a:cubicBezTo>
                    <a:pt x="8349" y="0"/>
                    <a:pt x="7466" y="137"/>
                    <a:pt x="6839" y="370"/>
                  </a:cubicBezTo>
                  <a:cubicBezTo>
                    <a:pt x="5651" y="812"/>
                    <a:pt x="4396" y="1608"/>
                    <a:pt x="3665" y="2642"/>
                  </a:cubicBezTo>
                  <a:cubicBezTo>
                    <a:pt x="2936" y="3680"/>
                    <a:pt x="2450" y="4902"/>
                    <a:pt x="1943" y="6062"/>
                  </a:cubicBezTo>
                  <a:cubicBezTo>
                    <a:pt x="1334" y="7464"/>
                    <a:pt x="1028" y="8872"/>
                    <a:pt x="538" y="10318"/>
                  </a:cubicBezTo>
                  <a:cubicBezTo>
                    <a:pt x="252" y="11169"/>
                    <a:pt x="1" y="12046"/>
                    <a:pt x="24" y="12945"/>
                  </a:cubicBezTo>
                  <a:cubicBezTo>
                    <a:pt x="78" y="14948"/>
                    <a:pt x="1552" y="16701"/>
                    <a:pt x="3314" y="17657"/>
                  </a:cubicBezTo>
                  <a:cubicBezTo>
                    <a:pt x="5080" y="18616"/>
                    <a:pt x="6366" y="18936"/>
                    <a:pt x="8751" y="19123"/>
                  </a:cubicBezTo>
                  <a:cubicBezTo>
                    <a:pt x="12133" y="18973"/>
                    <a:pt x="15630" y="18797"/>
                    <a:pt x="18672" y="17303"/>
                  </a:cubicBezTo>
                  <a:cubicBezTo>
                    <a:pt x="19030" y="17129"/>
                    <a:pt x="19383" y="16932"/>
                    <a:pt x="19649" y="16636"/>
                  </a:cubicBezTo>
                  <a:cubicBezTo>
                    <a:pt x="19961" y="16286"/>
                    <a:pt x="20125" y="15826"/>
                    <a:pt x="20241" y="15367"/>
                  </a:cubicBezTo>
                  <a:cubicBezTo>
                    <a:pt x="20748" y="13359"/>
                    <a:pt x="20462" y="11227"/>
                    <a:pt x="19900" y="9233"/>
                  </a:cubicBezTo>
                  <a:cubicBezTo>
                    <a:pt x="19080" y="6313"/>
                    <a:pt x="17566" y="3446"/>
                    <a:pt x="15028" y="1792"/>
                  </a:cubicBezTo>
                  <a:cubicBezTo>
                    <a:pt x="13474" y="778"/>
                    <a:pt x="12518" y="574"/>
                    <a:pt x="10718" y="121"/>
                  </a:cubicBezTo>
                  <a:cubicBezTo>
                    <a:pt x="10247" y="39"/>
                    <a:pt x="9752" y="0"/>
                    <a:pt x="9265" y="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09;p31"/>
            <p:cNvSpPr/>
            <p:nvPr/>
          </p:nvSpPr>
          <p:spPr>
            <a:xfrm>
              <a:off x="7308463" y="1451114"/>
              <a:ext cx="1019957" cy="1523238"/>
            </a:xfrm>
            <a:custGeom>
              <a:avLst/>
              <a:gdLst/>
              <a:ahLst/>
              <a:cxnLst/>
              <a:rect l="l" t="t" r="r" b="b"/>
              <a:pathLst>
                <a:path w="14008" h="20920" extrusionOk="0">
                  <a:moveTo>
                    <a:pt x="6266" y="0"/>
                  </a:moveTo>
                  <a:cubicBezTo>
                    <a:pt x="4944" y="0"/>
                    <a:pt x="3676" y="772"/>
                    <a:pt x="2844" y="1815"/>
                  </a:cubicBezTo>
                  <a:cubicBezTo>
                    <a:pt x="1936" y="2952"/>
                    <a:pt x="1470" y="4374"/>
                    <a:pt x="1126" y="5790"/>
                  </a:cubicBezTo>
                  <a:cubicBezTo>
                    <a:pt x="405" y="8770"/>
                    <a:pt x="0" y="11863"/>
                    <a:pt x="1623" y="14496"/>
                  </a:cubicBezTo>
                  <a:cubicBezTo>
                    <a:pt x="1946" y="15020"/>
                    <a:pt x="2684" y="15687"/>
                    <a:pt x="3253" y="15912"/>
                  </a:cubicBezTo>
                  <a:cubicBezTo>
                    <a:pt x="3640" y="16061"/>
                    <a:pt x="3760" y="16143"/>
                    <a:pt x="4141" y="16245"/>
                  </a:cubicBezTo>
                  <a:lnTo>
                    <a:pt x="4141" y="16384"/>
                  </a:lnTo>
                  <a:cubicBezTo>
                    <a:pt x="4066" y="17334"/>
                    <a:pt x="3954" y="18133"/>
                    <a:pt x="3984" y="19085"/>
                  </a:cubicBezTo>
                  <a:cubicBezTo>
                    <a:pt x="3995" y="19453"/>
                    <a:pt x="4019" y="19838"/>
                    <a:pt x="4192" y="20161"/>
                  </a:cubicBezTo>
                  <a:cubicBezTo>
                    <a:pt x="4451" y="20650"/>
                    <a:pt x="5015" y="20920"/>
                    <a:pt x="5568" y="20920"/>
                  </a:cubicBezTo>
                  <a:cubicBezTo>
                    <a:pt x="5604" y="20920"/>
                    <a:pt x="5640" y="20918"/>
                    <a:pt x="5675" y="20916"/>
                  </a:cubicBezTo>
                  <a:cubicBezTo>
                    <a:pt x="6261" y="20879"/>
                    <a:pt x="6801" y="20569"/>
                    <a:pt x="7227" y="20167"/>
                  </a:cubicBezTo>
                  <a:cubicBezTo>
                    <a:pt x="7655" y="19766"/>
                    <a:pt x="7808" y="19715"/>
                    <a:pt x="8132" y="19228"/>
                  </a:cubicBezTo>
                  <a:lnTo>
                    <a:pt x="8234" y="19045"/>
                  </a:lnTo>
                  <a:cubicBezTo>
                    <a:pt x="8309" y="18898"/>
                    <a:pt x="8183" y="17256"/>
                    <a:pt x="8216" y="16422"/>
                  </a:cubicBezTo>
                  <a:cubicBezTo>
                    <a:pt x="9530" y="16191"/>
                    <a:pt x="10826" y="15173"/>
                    <a:pt x="11258" y="13891"/>
                  </a:cubicBezTo>
                  <a:cubicBezTo>
                    <a:pt x="11374" y="13982"/>
                    <a:pt x="11585" y="14104"/>
                    <a:pt x="11704" y="14129"/>
                  </a:cubicBezTo>
                  <a:cubicBezTo>
                    <a:pt x="11776" y="14143"/>
                    <a:pt x="11849" y="14150"/>
                    <a:pt x="11921" y="14150"/>
                  </a:cubicBezTo>
                  <a:cubicBezTo>
                    <a:pt x="12323" y="14150"/>
                    <a:pt x="12713" y="13941"/>
                    <a:pt x="13041" y="13693"/>
                  </a:cubicBezTo>
                  <a:cubicBezTo>
                    <a:pt x="13456" y="13380"/>
                    <a:pt x="13701" y="12986"/>
                    <a:pt x="13827" y="12482"/>
                  </a:cubicBezTo>
                  <a:cubicBezTo>
                    <a:pt x="14007" y="11768"/>
                    <a:pt x="13780" y="11029"/>
                    <a:pt x="13246" y="10645"/>
                  </a:cubicBezTo>
                  <a:cubicBezTo>
                    <a:pt x="12863" y="10368"/>
                    <a:pt x="12447" y="10258"/>
                    <a:pt x="12001" y="10258"/>
                  </a:cubicBezTo>
                  <a:cubicBezTo>
                    <a:pt x="11849" y="10258"/>
                    <a:pt x="11692" y="10271"/>
                    <a:pt x="11533" y="10294"/>
                  </a:cubicBezTo>
                  <a:lnTo>
                    <a:pt x="11533" y="10294"/>
                  </a:lnTo>
                  <a:cubicBezTo>
                    <a:pt x="11912" y="7809"/>
                    <a:pt x="11677" y="5233"/>
                    <a:pt x="10854" y="2856"/>
                  </a:cubicBezTo>
                  <a:cubicBezTo>
                    <a:pt x="10680" y="2353"/>
                    <a:pt x="10473" y="1846"/>
                    <a:pt x="10115" y="1455"/>
                  </a:cubicBezTo>
                  <a:cubicBezTo>
                    <a:pt x="9809" y="1118"/>
                    <a:pt x="9408" y="884"/>
                    <a:pt x="8996" y="693"/>
                  </a:cubicBezTo>
                  <a:cubicBezTo>
                    <a:pt x="8145" y="295"/>
                    <a:pt x="7220" y="60"/>
                    <a:pt x="6284" y="3"/>
                  </a:cubicBezTo>
                  <a:lnTo>
                    <a:pt x="6284" y="3"/>
                  </a:lnTo>
                  <a:lnTo>
                    <a:pt x="6618" y="19"/>
                  </a:lnTo>
                  <a:cubicBezTo>
                    <a:pt x="6500" y="7"/>
                    <a:pt x="6383" y="0"/>
                    <a:pt x="6266" y="0"/>
                  </a:cubicBezTo>
                  <a:close/>
                </a:path>
              </a:pathLst>
            </a:custGeom>
            <a:solidFill>
              <a:srgbClr val="C77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10;p31"/>
            <p:cNvSpPr/>
            <p:nvPr/>
          </p:nvSpPr>
          <p:spPr>
            <a:xfrm>
              <a:off x="7373849" y="1407864"/>
              <a:ext cx="1018210" cy="800501"/>
            </a:xfrm>
            <a:custGeom>
              <a:avLst/>
              <a:gdLst/>
              <a:ahLst/>
              <a:cxnLst/>
              <a:rect l="l" t="t" r="r" b="b"/>
              <a:pathLst>
                <a:path w="13984" h="10994" extrusionOk="0">
                  <a:moveTo>
                    <a:pt x="307" y="5832"/>
                  </a:moveTo>
                  <a:cubicBezTo>
                    <a:pt x="171" y="6287"/>
                    <a:pt x="66" y="6817"/>
                    <a:pt x="0" y="7435"/>
                  </a:cubicBezTo>
                  <a:lnTo>
                    <a:pt x="307" y="5832"/>
                  </a:lnTo>
                  <a:close/>
                  <a:moveTo>
                    <a:pt x="5512" y="1"/>
                  </a:moveTo>
                  <a:cubicBezTo>
                    <a:pt x="4991" y="1"/>
                    <a:pt x="4460" y="8"/>
                    <a:pt x="3957" y="154"/>
                  </a:cubicBezTo>
                  <a:cubicBezTo>
                    <a:pt x="3593" y="259"/>
                    <a:pt x="3256" y="437"/>
                    <a:pt x="2923" y="620"/>
                  </a:cubicBezTo>
                  <a:cubicBezTo>
                    <a:pt x="2549" y="824"/>
                    <a:pt x="2181" y="1035"/>
                    <a:pt x="1821" y="1253"/>
                  </a:cubicBezTo>
                  <a:cubicBezTo>
                    <a:pt x="1640" y="1358"/>
                    <a:pt x="1460" y="1470"/>
                    <a:pt x="1321" y="1630"/>
                  </a:cubicBezTo>
                  <a:cubicBezTo>
                    <a:pt x="1188" y="1784"/>
                    <a:pt x="1103" y="1974"/>
                    <a:pt x="1024" y="2164"/>
                  </a:cubicBezTo>
                  <a:cubicBezTo>
                    <a:pt x="759" y="2808"/>
                    <a:pt x="561" y="3478"/>
                    <a:pt x="436" y="4162"/>
                  </a:cubicBezTo>
                  <a:cubicBezTo>
                    <a:pt x="402" y="4336"/>
                    <a:pt x="388" y="4553"/>
                    <a:pt x="531" y="4659"/>
                  </a:cubicBezTo>
                  <a:lnTo>
                    <a:pt x="307" y="5832"/>
                  </a:lnTo>
                  <a:lnTo>
                    <a:pt x="307" y="5832"/>
                  </a:lnTo>
                  <a:cubicBezTo>
                    <a:pt x="1106" y="3161"/>
                    <a:pt x="2971" y="3093"/>
                    <a:pt x="4073" y="2947"/>
                  </a:cubicBezTo>
                  <a:cubicBezTo>
                    <a:pt x="4311" y="2916"/>
                    <a:pt x="4551" y="2900"/>
                    <a:pt x="4791" y="2900"/>
                  </a:cubicBezTo>
                  <a:cubicBezTo>
                    <a:pt x="5855" y="2900"/>
                    <a:pt x="6920" y="3207"/>
                    <a:pt x="7805" y="3797"/>
                  </a:cubicBezTo>
                  <a:cubicBezTo>
                    <a:pt x="8081" y="3985"/>
                    <a:pt x="8336" y="4193"/>
                    <a:pt x="8584" y="4414"/>
                  </a:cubicBezTo>
                  <a:cubicBezTo>
                    <a:pt x="8857" y="4655"/>
                    <a:pt x="9122" y="4907"/>
                    <a:pt x="9350" y="5190"/>
                  </a:cubicBezTo>
                  <a:cubicBezTo>
                    <a:pt x="9976" y="5975"/>
                    <a:pt x="10289" y="6976"/>
                    <a:pt x="10398" y="7973"/>
                  </a:cubicBezTo>
                  <a:cubicBezTo>
                    <a:pt x="10510" y="8973"/>
                    <a:pt x="10432" y="9983"/>
                    <a:pt x="10357" y="10983"/>
                  </a:cubicBezTo>
                  <a:lnTo>
                    <a:pt x="10408" y="10994"/>
                  </a:lnTo>
                  <a:cubicBezTo>
                    <a:pt x="11172" y="10677"/>
                    <a:pt x="12000" y="10514"/>
                    <a:pt x="12828" y="10514"/>
                  </a:cubicBezTo>
                  <a:cubicBezTo>
                    <a:pt x="13173" y="10514"/>
                    <a:pt x="13518" y="10542"/>
                    <a:pt x="13858" y="10599"/>
                  </a:cubicBezTo>
                  <a:cubicBezTo>
                    <a:pt x="13984" y="10116"/>
                    <a:pt x="13875" y="9606"/>
                    <a:pt x="13759" y="9119"/>
                  </a:cubicBezTo>
                  <a:cubicBezTo>
                    <a:pt x="13569" y="8337"/>
                    <a:pt x="13354" y="7561"/>
                    <a:pt x="13113" y="6792"/>
                  </a:cubicBezTo>
                  <a:cubicBezTo>
                    <a:pt x="12664" y="5369"/>
                    <a:pt x="12112" y="3961"/>
                    <a:pt x="11238" y="2753"/>
                  </a:cubicBezTo>
                  <a:cubicBezTo>
                    <a:pt x="10364" y="1542"/>
                    <a:pt x="9132" y="545"/>
                    <a:pt x="7683" y="192"/>
                  </a:cubicBezTo>
                  <a:cubicBezTo>
                    <a:pt x="6975" y="18"/>
                    <a:pt x="6241" y="5"/>
                    <a:pt x="5512" y="1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11;p31"/>
            <p:cNvSpPr/>
            <p:nvPr/>
          </p:nvSpPr>
          <p:spPr>
            <a:xfrm>
              <a:off x="7661169" y="1807460"/>
              <a:ext cx="395226" cy="395445"/>
            </a:xfrm>
            <a:custGeom>
              <a:avLst/>
              <a:gdLst/>
              <a:ahLst/>
              <a:cxnLst/>
              <a:rect l="l" t="t" r="r" b="b"/>
              <a:pathLst>
                <a:path w="5428" h="5431" extrusionOk="0">
                  <a:moveTo>
                    <a:pt x="2713" y="246"/>
                  </a:moveTo>
                  <a:cubicBezTo>
                    <a:pt x="4074" y="246"/>
                    <a:pt x="5183" y="1355"/>
                    <a:pt x="5183" y="2716"/>
                  </a:cubicBezTo>
                  <a:cubicBezTo>
                    <a:pt x="5183" y="4077"/>
                    <a:pt x="4074" y="5182"/>
                    <a:pt x="2713" y="5182"/>
                  </a:cubicBezTo>
                  <a:cubicBezTo>
                    <a:pt x="1351" y="5182"/>
                    <a:pt x="246" y="4077"/>
                    <a:pt x="246" y="2716"/>
                  </a:cubicBezTo>
                  <a:cubicBezTo>
                    <a:pt x="246" y="1355"/>
                    <a:pt x="1351" y="246"/>
                    <a:pt x="2713" y="246"/>
                  </a:cubicBezTo>
                  <a:close/>
                  <a:moveTo>
                    <a:pt x="2713" y="1"/>
                  </a:moveTo>
                  <a:cubicBezTo>
                    <a:pt x="1216" y="1"/>
                    <a:pt x="1" y="1219"/>
                    <a:pt x="1" y="2716"/>
                  </a:cubicBezTo>
                  <a:cubicBezTo>
                    <a:pt x="1" y="4213"/>
                    <a:pt x="1216" y="5431"/>
                    <a:pt x="2713" y="5431"/>
                  </a:cubicBezTo>
                  <a:cubicBezTo>
                    <a:pt x="4209" y="5431"/>
                    <a:pt x="5428" y="4213"/>
                    <a:pt x="5428" y="2716"/>
                  </a:cubicBezTo>
                  <a:cubicBezTo>
                    <a:pt x="5428" y="1219"/>
                    <a:pt x="4209" y="1"/>
                    <a:pt x="2713" y="1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12;p31"/>
            <p:cNvSpPr/>
            <p:nvPr/>
          </p:nvSpPr>
          <p:spPr>
            <a:xfrm>
              <a:off x="7279411" y="1837750"/>
              <a:ext cx="333336" cy="369159"/>
            </a:xfrm>
            <a:custGeom>
              <a:avLst/>
              <a:gdLst/>
              <a:ahLst/>
              <a:cxnLst/>
              <a:rect l="l" t="t" r="r" b="b"/>
              <a:pathLst>
                <a:path w="4578" h="5070" extrusionOk="0">
                  <a:moveTo>
                    <a:pt x="2291" y="217"/>
                  </a:moveTo>
                  <a:cubicBezTo>
                    <a:pt x="3430" y="217"/>
                    <a:pt x="4360" y="1259"/>
                    <a:pt x="4360" y="2535"/>
                  </a:cubicBezTo>
                  <a:cubicBezTo>
                    <a:pt x="4360" y="3810"/>
                    <a:pt x="3430" y="4848"/>
                    <a:pt x="2291" y="4848"/>
                  </a:cubicBezTo>
                  <a:cubicBezTo>
                    <a:pt x="1148" y="4848"/>
                    <a:pt x="222" y="3810"/>
                    <a:pt x="222" y="2535"/>
                  </a:cubicBezTo>
                  <a:cubicBezTo>
                    <a:pt x="222" y="1259"/>
                    <a:pt x="1148" y="217"/>
                    <a:pt x="2291" y="217"/>
                  </a:cubicBezTo>
                  <a:close/>
                  <a:moveTo>
                    <a:pt x="2291" y="0"/>
                  </a:moveTo>
                  <a:cubicBezTo>
                    <a:pt x="1029" y="0"/>
                    <a:pt x="1" y="1136"/>
                    <a:pt x="1" y="2535"/>
                  </a:cubicBezTo>
                  <a:cubicBezTo>
                    <a:pt x="1" y="3933"/>
                    <a:pt x="1029" y="5069"/>
                    <a:pt x="2291" y="5069"/>
                  </a:cubicBezTo>
                  <a:cubicBezTo>
                    <a:pt x="3553" y="5069"/>
                    <a:pt x="4578" y="3933"/>
                    <a:pt x="4578" y="2535"/>
                  </a:cubicBezTo>
                  <a:cubicBezTo>
                    <a:pt x="4578" y="1136"/>
                    <a:pt x="3553" y="0"/>
                    <a:pt x="2291" y="0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3;p31"/>
            <p:cNvSpPr/>
            <p:nvPr/>
          </p:nvSpPr>
          <p:spPr>
            <a:xfrm>
              <a:off x="7840070" y="1989347"/>
              <a:ext cx="70410" cy="68953"/>
            </a:xfrm>
            <a:custGeom>
              <a:avLst/>
              <a:gdLst/>
              <a:ahLst/>
              <a:cxnLst/>
              <a:rect l="l" t="t" r="r" b="b"/>
              <a:pathLst>
                <a:path w="967" h="947" extrusionOk="0">
                  <a:moveTo>
                    <a:pt x="481" y="0"/>
                  </a:moveTo>
                  <a:cubicBezTo>
                    <a:pt x="228" y="0"/>
                    <a:pt x="21" y="200"/>
                    <a:pt x="11" y="456"/>
                  </a:cubicBezTo>
                  <a:cubicBezTo>
                    <a:pt x="1" y="718"/>
                    <a:pt x="205" y="935"/>
                    <a:pt x="466" y="946"/>
                  </a:cubicBezTo>
                  <a:cubicBezTo>
                    <a:pt x="472" y="946"/>
                    <a:pt x="478" y="946"/>
                    <a:pt x="484" y="946"/>
                  </a:cubicBezTo>
                  <a:cubicBezTo>
                    <a:pt x="738" y="946"/>
                    <a:pt x="947" y="746"/>
                    <a:pt x="956" y="490"/>
                  </a:cubicBezTo>
                  <a:cubicBezTo>
                    <a:pt x="967" y="228"/>
                    <a:pt x="763" y="10"/>
                    <a:pt x="501" y="0"/>
                  </a:cubicBezTo>
                  <a:cubicBezTo>
                    <a:pt x="494" y="0"/>
                    <a:pt x="488" y="0"/>
                    <a:pt x="481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14;p31"/>
            <p:cNvSpPr/>
            <p:nvPr/>
          </p:nvSpPr>
          <p:spPr>
            <a:xfrm>
              <a:off x="7469671" y="2001652"/>
              <a:ext cx="70264" cy="69026"/>
            </a:xfrm>
            <a:custGeom>
              <a:avLst/>
              <a:gdLst/>
              <a:ahLst/>
              <a:cxnLst/>
              <a:rect l="l" t="t" r="r" b="b"/>
              <a:pathLst>
                <a:path w="965" h="948" extrusionOk="0">
                  <a:moveTo>
                    <a:pt x="479" y="1"/>
                  </a:moveTo>
                  <a:cubicBezTo>
                    <a:pt x="228" y="1"/>
                    <a:pt x="18" y="201"/>
                    <a:pt x="8" y="457"/>
                  </a:cubicBezTo>
                  <a:cubicBezTo>
                    <a:pt x="1" y="719"/>
                    <a:pt x="205" y="937"/>
                    <a:pt x="464" y="947"/>
                  </a:cubicBezTo>
                  <a:cubicBezTo>
                    <a:pt x="470" y="947"/>
                    <a:pt x="477" y="947"/>
                    <a:pt x="483" y="947"/>
                  </a:cubicBezTo>
                  <a:cubicBezTo>
                    <a:pt x="737" y="947"/>
                    <a:pt x="947" y="747"/>
                    <a:pt x="954" y="491"/>
                  </a:cubicBezTo>
                  <a:cubicBezTo>
                    <a:pt x="964" y="229"/>
                    <a:pt x="760" y="11"/>
                    <a:pt x="498" y="1"/>
                  </a:cubicBezTo>
                  <a:cubicBezTo>
                    <a:pt x="492" y="1"/>
                    <a:pt x="485" y="1"/>
                    <a:pt x="479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15;p31"/>
            <p:cNvSpPr/>
            <p:nvPr/>
          </p:nvSpPr>
          <p:spPr>
            <a:xfrm>
              <a:off x="7561852" y="1828066"/>
              <a:ext cx="96185" cy="365446"/>
            </a:xfrm>
            <a:custGeom>
              <a:avLst/>
              <a:gdLst/>
              <a:ahLst/>
              <a:cxnLst/>
              <a:rect l="l" t="t" r="r" b="b"/>
              <a:pathLst>
                <a:path w="1321" h="5019" extrusionOk="0">
                  <a:moveTo>
                    <a:pt x="1321" y="0"/>
                  </a:moveTo>
                  <a:cubicBezTo>
                    <a:pt x="531" y="1415"/>
                    <a:pt x="76" y="3015"/>
                    <a:pt x="0" y="4634"/>
                  </a:cubicBezTo>
                  <a:lnTo>
                    <a:pt x="8" y="4661"/>
                  </a:lnTo>
                  <a:cubicBezTo>
                    <a:pt x="38" y="4743"/>
                    <a:pt x="127" y="4780"/>
                    <a:pt x="205" y="4815"/>
                  </a:cubicBezTo>
                  <a:cubicBezTo>
                    <a:pt x="375" y="4882"/>
                    <a:pt x="545" y="4951"/>
                    <a:pt x="712" y="5019"/>
                  </a:cubicBezTo>
                  <a:lnTo>
                    <a:pt x="1321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16;p31"/>
            <p:cNvSpPr/>
            <p:nvPr/>
          </p:nvSpPr>
          <p:spPr>
            <a:xfrm>
              <a:off x="7544013" y="1817436"/>
              <a:ext cx="127131" cy="383139"/>
            </a:xfrm>
            <a:custGeom>
              <a:avLst/>
              <a:gdLst/>
              <a:ahLst/>
              <a:cxnLst/>
              <a:rect l="l" t="t" r="r" b="b"/>
              <a:pathLst>
                <a:path w="1746" h="5262" extrusionOk="0">
                  <a:moveTo>
                    <a:pt x="1560" y="1"/>
                  </a:moveTo>
                  <a:cubicBezTo>
                    <a:pt x="1517" y="1"/>
                    <a:pt x="1473" y="22"/>
                    <a:pt x="1440" y="71"/>
                  </a:cubicBezTo>
                  <a:cubicBezTo>
                    <a:pt x="790" y="1088"/>
                    <a:pt x="419" y="2351"/>
                    <a:pt x="232" y="3535"/>
                  </a:cubicBezTo>
                  <a:cubicBezTo>
                    <a:pt x="178" y="3882"/>
                    <a:pt x="0" y="4518"/>
                    <a:pt x="137" y="4838"/>
                  </a:cubicBezTo>
                  <a:cubicBezTo>
                    <a:pt x="250" y="5103"/>
                    <a:pt x="708" y="5174"/>
                    <a:pt x="933" y="5256"/>
                  </a:cubicBezTo>
                  <a:cubicBezTo>
                    <a:pt x="943" y="5260"/>
                    <a:pt x="953" y="5261"/>
                    <a:pt x="962" y="5261"/>
                  </a:cubicBezTo>
                  <a:cubicBezTo>
                    <a:pt x="1048" y="5261"/>
                    <a:pt x="1097" y="5119"/>
                    <a:pt x="1008" y="5080"/>
                  </a:cubicBezTo>
                  <a:cubicBezTo>
                    <a:pt x="746" y="4967"/>
                    <a:pt x="566" y="4947"/>
                    <a:pt x="446" y="4702"/>
                  </a:cubicBezTo>
                  <a:cubicBezTo>
                    <a:pt x="327" y="4447"/>
                    <a:pt x="436" y="4117"/>
                    <a:pt x="477" y="3852"/>
                  </a:cubicBezTo>
                  <a:cubicBezTo>
                    <a:pt x="542" y="3450"/>
                    <a:pt x="617" y="3055"/>
                    <a:pt x="722" y="2664"/>
                  </a:cubicBezTo>
                  <a:cubicBezTo>
                    <a:pt x="950" y="1803"/>
                    <a:pt x="1327" y="1027"/>
                    <a:pt x="1692" y="221"/>
                  </a:cubicBezTo>
                  <a:cubicBezTo>
                    <a:pt x="1746" y="103"/>
                    <a:pt x="1655" y="1"/>
                    <a:pt x="1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17;p31"/>
            <p:cNvSpPr/>
            <p:nvPr/>
          </p:nvSpPr>
          <p:spPr>
            <a:xfrm>
              <a:off x="7600515" y="2227518"/>
              <a:ext cx="121961" cy="74269"/>
            </a:xfrm>
            <a:custGeom>
              <a:avLst/>
              <a:gdLst/>
              <a:ahLst/>
              <a:cxnLst/>
              <a:rect l="l" t="t" r="r" b="b"/>
              <a:pathLst>
                <a:path w="1675" h="1020" extrusionOk="0">
                  <a:moveTo>
                    <a:pt x="1294" y="1"/>
                  </a:moveTo>
                  <a:cubicBezTo>
                    <a:pt x="1131" y="1"/>
                    <a:pt x="938" y="29"/>
                    <a:pt x="760" y="29"/>
                  </a:cubicBezTo>
                  <a:cubicBezTo>
                    <a:pt x="587" y="29"/>
                    <a:pt x="428" y="4"/>
                    <a:pt x="301" y="4"/>
                  </a:cubicBezTo>
                  <a:cubicBezTo>
                    <a:pt x="118" y="4"/>
                    <a:pt x="0" y="55"/>
                    <a:pt x="0" y="302"/>
                  </a:cubicBezTo>
                  <a:cubicBezTo>
                    <a:pt x="0" y="723"/>
                    <a:pt x="341" y="1020"/>
                    <a:pt x="760" y="1020"/>
                  </a:cubicBezTo>
                  <a:cubicBezTo>
                    <a:pt x="1178" y="1020"/>
                    <a:pt x="1674" y="713"/>
                    <a:pt x="1674" y="291"/>
                  </a:cubicBezTo>
                  <a:cubicBezTo>
                    <a:pt x="1674" y="52"/>
                    <a:pt x="1511" y="1"/>
                    <a:pt x="1294" y="1"/>
                  </a:cubicBezTo>
                  <a:close/>
                </a:path>
              </a:pathLst>
            </a:custGeom>
            <a:solidFill>
              <a:srgbClr val="FA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18;p31"/>
            <p:cNvSpPr/>
            <p:nvPr/>
          </p:nvSpPr>
          <p:spPr>
            <a:xfrm>
              <a:off x="8183965" y="2312199"/>
              <a:ext cx="84026" cy="83006"/>
            </a:xfrm>
            <a:custGeom>
              <a:avLst/>
              <a:gdLst/>
              <a:ahLst/>
              <a:cxnLst/>
              <a:rect l="l" t="t" r="r" b="b"/>
              <a:pathLst>
                <a:path w="1154" h="1140" extrusionOk="0">
                  <a:moveTo>
                    <a:pt x="1072" y="1"/>
                  </a:moveTo>
                  <a:cubicBezTo>
                    <a:pt x="1065" y="1"/>
                    <a:pt x="1056" y="2"/>
                    <a:pt x="1048" y="6"/>
                  </a:cubicBezTo>
                  <a:cubicBezTo>
                    <a:pt x="796" y="108"/>
                    <a:pt x="581" y="237"/>
                    <a:pt x="391" y="435"/>
                  </a:cubicBezTo>
                  <a:cubicBezTo>
                    <a:pt x="231" y="598"/>
                    <a:pt x="0" y="829"/>
                    <a:pt x="7" y="1071"/>
                  </a:cubicBezTo>
                  <a:cubicBezTo>
                    <a:pt x="9" y="1107"/>
                    <a:pt x="41" y="1140"/>
                    <a:pt x="76" y="1140"/>
                  </a:cubicBezTo>
                  <a:cubicBezTo>
                    <a:pt x="87" y="1140"/>
                    <a:pt x="98" y="1136"/>
                    <a:pt x="109" y="1129"/>
                  </a:cubicBezTo>
                  <a:cubicBezTo>
                    <a:pt x="289" y="1010"/>
                    <a:pt x="381" y="775"/>
                    <a:pt x="527" y="615"/>
                  </a:cubicBezTo>
                  <a:cubicBezTo>
                    <a:pt x="694" y="435"/>
                    <a:pt x="895" y="265"/>
                    <a:pt x="1102" y="125"/>
                  </a:cubicBezTo>
                  <a:cubicBezTo>
                    <a:pt x="1154" y="92"/>
                    <a:pt x="1130" y="1"/>
                    <a:pt x="10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19;p31"/>
            <p:cNvSpPr/>
            <p:nvPr/>
          </p:nvSpPr>
          <p:spPr>
            <a:xfrm>
              <a:off x="7796673" y="4290305"/>
              <a:ext cx="1347323" cy="675627"/>
            </a:xfrm>
            <a:custGeom>
              <a:avLst/>
              <a:gdLst/>
              <a:ahLst/>
              <a:cxnLst/>
              <a:rect l="l" t="t" r="r" b="b"/>
              <a:pathLst>
                <a:path w="18504" h="9279" extrusionOk="0">
                  <a:moveTo>
                    <a:pt x="18455" y="0"/>
                  </a:moveTo>
                  <a:lnTo>
                    <a:pt x="9225" y="2055"/>
                  </a:lnTo>
                  <a:cubicBezTo>
                    <a:pt x="9220" y="2054"/>
                    <a:pt x="9215" y="2054"/>
                    <a:pt x="9211" y="2054"/>
                  </a:cubicBezTo>
                  <a:cubicBezTo>
                    <a:pt x="9169" y="2054"/>
                    <a:pt x="9130" y="2068"/>
                    <a:pt x="9096" y="2092"/>
                  </a:cubicBezTo>
                  <a:lnTo>
                    <a:pt x="216" y="4770"/>
                  </a:lnTo>
                  <a:cubicBezTo>
                    <a:pt x="52" y="4882"/>
                    <a:pt x="1" y="8700"/>
                    <a:pt x="202" y="8706"/>
                  </a:cubicBezTo>
                  <a:lnTo>
                    <a:pt x="13893" y="9278"/>
                  </a:lnTo>
                  <a:cubicBezTo>
                    <a:pt x="13897" y="9278"/>
                    <a:pt x="13900" y="9278"/>
                    <a:pt x="13904" y="9278"/>
                  </a:cubicBezTo>
                  <a:cubicBezTo>
                    <a:pt x="13955" y="9278"/>
                    <a:pt x="14004" y="9258"/>
                    <a:pt x="14042" y="9223"/>
                  </a:cubicBezTo>
                  <a:lnTo>
                    <a:pt x="18503" y="5083"/>
                  </a:lnTo>
                  <a:lnTo>
                    <a:pt x="18455" y="0"/>
                  </a:lnTo>
                  <a:close/>
                </a:path>
              </a:pathLst>
            </a:custGeom>
            <a:solidFill>
              <a:srgbClr val="F5F5F5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20;p31"/>
            <p:cNvSpPr/>
            <p:nvPr/>
          </p:nvSpPr>
          <p:spPr>
            <a:xfrm>
              <a:off x="7800460" y="4180722"/>
              <a:ext cx="1343536" cy="526070"/>
            </a:xfrm>
            <a:custGeom>
              <a:avLst/>
              <a:gdLst/>
              <a:ahLst/>
              <a:cxnLst/>
              <a:rect l="l" t="t" r="r" b="b"/>
              <a:pathLst>
                <a:path w="18452" h="7225" extrusionOk="0">
                  <a:moveTo>
                    <a:pt x="9284" y="0"/>
                  </a:moveTo>
                  <a:cubicBezTo>
                    <a:pt x="9242" y="0"/>
                    <a:pt x="9203" y="14"/>
                    <a:pt x="9169" y="39"/>
                  </a:cubicBezTo>
                  <a:lnTo>
                    <a:pt x="164" y="6275"/>
                  </a:lnTo>
                  <a:cubicBezTo>
                    <a:pt x="0" y="6387"/>
                    <a:pt x="75" y="6645"/>
                    <a:pt x="275" y="6653"/>
                  </a:cubicBezTo>
                  <a:lnTo>
                    <a:pt x="13967" y="7224"/>
                  </a:lnTo>
                  <a:cubicBezTo>
                    <a:pt x="14021" y="7224"/>
                    <a:pt x="14075" y="7207"/>
                    <a:pt x="14116" y="7166"/>
                  </a:cubicBezTo>
                  <a:lnTo>
                    <a:pt x="18451" y="3145"/>
                  </a:lnTo>
                  <a:lnTo>
                    <a:pt x="18451" y="494"/>
                  </a:lnTo>
                  <a:lnTo>
                    <a:pt x="9298" y="1"/>
                  </a:lnTo>
                  <a:cubicBezTo>
                    <a:pt x="9294" y="1"/>
                    <a:pt x="9289" y="0"/>
                    <a:pt x="92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1;p31"/>
            <p:cNvSpPr/>
            <p:nvPr/>
          </p:nvSpPr>
          <p:spPr>
            <a:xfrm>
              <a:off x="8817365" y="4409645"/>
              <a:ext cx="326637" cy="552283"/>
            </a:xfrm>
            <a:custGeom>
              <a:avLst/>
              <a:gdLst/>
              <a:ahLst/>
              <a:cxnLst/>
              <a:rect l="l" t="t" r="r" b="b"/>
              <a:pathLst>
                <a:path w="4486" h="7585" extrusionOk="0">
                  <a:moveTo>
                    <a:pt x="4485" y="1"/>
                  </a:moveTo>
                  <a:lnTo>
                    <a:pt x="1" y="4080"/>
                  </a:lnTo>
                  <a:lnTo>
                    <a:pt x="24" y="7584"/>
                  </a:lnTo>
                  <a:lnTo>
                    <a:pt x="4485" y="3444"/>
                  </a:lnTo>
                  <a:lnTo>
                    <a:pt x="4485" y="1"/>
                  </a:lnTo>
                  <a:close/>
                </a:path>
              </a:pathLst>
            </a:custGeom>
            <a:solidFill>
              <a:srgbClr val="F0F0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2;p31"/>
            <p:cNvSpPr/>
            <p:nvPr/>
          </p:nvSpPr>
          <p:spPr>
            <a:xfrm>
              <a:off x="7855215" y="4733444"/>
              <a:ext cx="870328" cy="41722"/>
            </a:xfrm>
            <a:custGeom>
              <a:avLst/>
              <a:gdLst/>
              <a:ahLst/>
              <a:cxnLst/>
              <a:rect l="l" t="t" r="r" b="b"/>
              <a:pathLst>
                <a:path w="11953" h="573" extrusionOk="0">
                  <a:moveTo>
                    <a:pt x="75" y="1"/>
                  </a:moveTo>
                  <a:cubicBezTo>
                    <a:pt x="38" y="4"/>
                    <a:pt x="4" y="31"/>
                    <a:pt x="4" y="68"/>
                  </a:cubicBezTo>
                  <a:cubicBezTo>
                    <a:pt x="0" y="106"/>
                    <a:pt x="31" y="140"/>
                    <a:pt x="71" y="140"/>
                  </a:cubicBezTo>
                  <a:lnTo>
                    <a:pt x="11881" y="572"/>
                  </a:lnTo>
                  <a:cubicBezTo>
                    <a:pt x="11919" y="572"/>
                    <a:pt x="11952" y="541"/>
                    <a:pt x="11952" y="504"/>
                  </a:cubicBezTo>
                  <a:cubicBezTo>
                    <a:pt x="11952" y="463"/>
                    <a:pt x="11925" y="433"/>
                    <a:pt x="11884" y="429"/>
                  </a:cubicBezTo>
                  <a:lnTo>
                    <a:pt x="75" y="1"/>
                  </a:ln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3;p31"/>
            <p:cNvSpPr/>
            <p:nvPr/>
          </p:nvSpPr>
          <p:spPr>
            <a:xfrm>
              <a:off x="7838614" y="4833489"/>
              <a:ext cx="470223" cy="31309"/>
            </a:xfrm>
            <a:custGeom>
              <a:avLst/>
              <a:gdLst/>
              <a:ahLst/>
              <a:cxnLst/>
              <a:rect l="l" t="t" r="r" b="b"/>
              <a:pathLst>
                <a:path w="6458" h="430" extrusionOk="0">
                  <a:moveTo>
                    <a:pt x="65" y="0"/>
                  </a:moveTo>
                  <a:cubicBezTo>
                    <a:pt x="29" y="0"/>
                    <a:pt x="3" y="31"/>
                    <a:pt x="0" y="65"/>
                  </a:cubicBezTo>
                  <a:cubicBezTo>
                    <a:pt x="0" y="106"/>
                    <a:pt x="27" y="137"/>
                    <a:pt x="68" y="141"/>
                  </a:cubicBezTo>
                  <a:lnTo>
                    <a:pt x="6383" y="430"/>
                  </a:lnTo>
                  <a:lnTo>
                    <a:pt x="6386" y="430"/>
                  </a:lnTo>
                  <a:cubicBezTo>
                    <a:pt x="6423" y="430"/>
                    <a:pt x="6454" y="399"/>
                    <a:pt x="6458" y="362"/>
                  </a:cubicBezTo>
                  <a:cubicBezTo>
                    <a:pt x="6458" y="324"/>
                    <a:pt x="6427" y="290"/>
                    <a:pt x="6390" y="290"/>
                  </a:cubicBezTo>
                  <a:lnTo>
                    <a:pt x="75" y="1"/>
                  </a:lnTo>
                  <a:cubicBezTo>
                    <a:pt x="71" y="0"/>
                    <a:pt x="68" y="0"/>
                    <a:pt x="65" y="0"/>
                  </a:cubicBez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4;p31"/>
            <p:cNvSpPr/>
            <p:nvPr/>
          </p:nvSpPr>
          <p:spPr>
            <a:xfrm>
              <a:off x="8422209" y="4867929"/>
              <a:ext cx="277124" cy="18713"/>
            </a:xfrm>
            <a:custGeom>
              <a:avLst/>
              <a:gdLst/>
              <a:ahLst/>
              <a:cxnLst/>
              <a:rect l="l" t="t" r="r" b="b"/>
              <a:pathLst>
                <a:path w="3806" h="257" extrusionOk="0">
                  <a:moveTo>
                    <a:pt x="73" y="1"/>
                  </a:moveTo>
                  <a:cubicBezTo>
                    <a:pt x="38" y="4"/>
                    <a:pt x="1" y="32"/>
                    <a:pt x="1" y="69"/>
                  </a:cubicBezTo>
                  <a:cubicBezTo>
                    <a:pt x="1" y="110"/>
                    <a:pt x="32" y="140"/>
                    <a:pt x="69" y="140"/>
                  </a:cubicBezTo>
                  <a:lnTo>
                    <a:pt x="3730" y="256"/>
                  </a:lnTo>
                  <a:lnTo>
                    <a:pt x="3733" y="256"/>
                  </a:lnTo>
                  <a:cubicBezTo>
                    <a:pt x="3771" y="256"/>
                    <a:pt x="3801" y="225"/>
                    <a:pt x="3805" y="188"/>
                  </a:cubicBezTo>
                  <a:cubicBezTo>
                    <a:pt x="3805" y="147"/>
                    <a:pt x="3774" y="117"/>
                    <a:pt x="3736" y="113"/>
                  </a:cubicBezTo>
                  <a:lnTo>
                    <a:pt x="73" y="1"/>
                  </a:lnTo>
                  <a:close/>
                </a:path>
              </a:pathLst>
            </a:custGeom>
            <a:solidFill>
              <a:srgbClr val="E1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" name="Google Shape;325;p31"/>
            <p:cNvGrpSpPr/>
            <p:nvPr/>
          </p:nvGrpSpPr>
          <p:grpSpPr>
            <a:xfrm>
              <a:off x="-26" y="2942175"/>
              <a:ext cx="1575668" cy="2015021"/>
              <a:chOff x="-25" y="2942175"/>
              <a:chExt cx="1575668" cy="2015021"/>
            </a:xfrm>
          </p:grpSpPr>
          <p:sp>
            <p:nvSpPr>
              <p:cNvPr id="44" name="Google Shape;326;p31"/>
              <p:cNvSpPr/>
              <p:nvPr/>
            </p:nvSpPr>
            <p:spPr>
              <a:xfrm>
                <a:off x="-26" y="2942175"/>
                <a:ext cx="457117" cy="561530"/>
              </a:xfrm>
              <a:custGeom>
                <a:avLst/>
                <a:gdLst/>
                <a:ahLst/>
                <a:cxnLst/>
                <a:rect l="l" t="t" r="r" b="b"/>
                <a:pathLst>
                  <a:path w="6278" h="7712" extrusionOk="0">
                    <a:moveTo>
                      <a:pt x="2056" y="0"/>
                    </a:moveTo>
                    <a:cubicBezTo>
                      <a:pt x="2005" y="0"/>
                      <a:pt x="1952" y="23"/>
                      <a:pt x="1910" y="77"/>
                    </a:cubicBezTo>
                    <a:cubicBezTo>
                      <a:pt x="1379" y="765"/>
                      <a:pt x="1052" y="1493"/>
                      <a:pt x="1287" y="2337"/>
                    </a:cubicBezTo>
                    <a:cubicBezTo>
                      <a:pt x="1143" y="2319"/>
                      <a:pt x="1017" y="2196"/>
                      <a:pt x="773" y="2196"/>
                    </a:cubicBezTo>
                    <a:cubicBezTo>
                      <a:pt x="596" y="2196"/>
                      <a:pt x="355" y="2262"/>
                      <a:pt x="1" y="2483"/>
                    </a:cubicBezTo>
                    <a:lnTo>
                      <a:pt x="1" y="6971"/>
                    </a:lnTo>
                    <a:cubicBezTo>
                      <a:pt x="579" y="7372"/>
                      <a:pt x="1321" y="7651"/>
                      <a:pt x="2195" y="7709"/>
                    </a:cubicBezTo>
                    <a:cubicBezTo>
                      <a:pt x="2226" y="7711"/>
                      <a:pt x="2255" y="7712"/>
                      <a:pt x="2284" y="7712"/>
                    </a:cubicBezTo>
                    <a:cubicBezTo>
                      <a:pt x="2962" y="7712"/>
                      <a:pt x="3266" y="7218"/>
                      <a:pt x="3450" y="7218"/>
                    </a:cubicBezTo>
                    <a:cubicBezTo>
                      <a:pt x="3460" y="7218"/>
                      <a:pt x="3469" y="7219"/>
                      <a:pt x="3478" y="7222"/>
                    </a:cubicBezTo>
                    <a:cubicBezTo>
                      <a:pt x="3713" y="7303"/>
                      <a:pt x="3932" y="7339"/>
                      <a:pt x="4137" y="7339"/>
                    </a:cubicBezTo>
                    <a:cubicBezTo>
                      <a:pt x="5421" y="7339"/>
                      <a:pt x="6109" y="5894"/>
                      <a:pt x="6179" y="4772"/>
                    </a:cubicBezTo>
                    <a:cubicBezTo>
                      <a:pt x="6277" y="3250"/>
                      <a:pt x="5302" y="1406"/>
                      <a:pt x="3629" y="1406"/>
                    </a:cubicBezTo>
                    <a:cubicBezTo>
                      <a:pt x="3092" y="1406"/>
                      <a:pt x="2483" y="1596"/>
                      <a:pt x="1814" y="2048"/>
                    </a:cubicBezTo>
                    <a:cubicBezTo>
                      <a:pt x="1674" y="1442"/>
                      <a:pt x="1899" y="833"/>
                      <a:pt x="2216" y="285"/>
                    </a:cubicBezTo>
                    <a:cubicBezTo>
                      <a:pt x="2298" y="138"/>
                      <a:pt x="2182" y="0"/>
                      <a:pt x="2056" y="0"/>
                    </a:cubicBezTo>
                    <a:close/>
                  </a:path>
                </a:pathLst>
              </a:custGeom>
              <a:solidFill>
                <a:srgbClr val="ABE1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27;p31"/>
              <p:cNvSpPr/>
              <p:nvPr/>
            </p:nvSpPr>
            <p:spPr>
              <a:xfrm>
                <a:off x="306226" y="3131998"/>
                <a:ext cx="90215" cy="139363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4" extrusionOk="0">
                    <a:moveTo>
                      <a:pt x="335" y="0"/>
                    </a:moveTo>
                    <a:cubicBezTo>
                      <a:pt x="148" y="0"/>
                      <a:pt x="1" y="222"/>
                      <a:pt x="48" y="400"/>
                    </a:cubicBezTo>
                    <a:cubicBezTo>
                      <a:pt x="126" y="703"/>
                      <a:pt x="153" y="958"/>
                      <a:pt x="157" y="1271"/>
                    </a:cubicBezTo>
                    <a:cubicBezTo>
                      <a:pt x="162" y="1563"/>
                      <a:pt x="335" y="1914"/>
                      <a:pt x="623" y="1914"/>
                    </a:cubicBezTo>
                    <a:cubicBezTo>
                      <a:pt x="694" y="1914"/>
                      <a:pt x="773" y="1892"/>
                      <a:pt x="857" y="1843"/>
                    </a:cubicBezTo>
                    <a:cubicBezTo>
                      <a:pt x="1204" y="1639"/>
                      <a:pt x="1238" y="1138"/>
                      <a:pt x="1126" y="798"/>
                    </a:cubicBezTo>
                    <a:cubicBezTo>
                      <a:pt x="1003" y="427"/>
                      <a:pt x="786" y="162"/>
                      <a:pt x="428" y="19"/>
                    </a:cubicBezTo>
                    <a:cubicBezTo>
                      <a:pt x="397" y="6"/>
                      <a:pt x="365" y="0"/>
                      <a:pt x="335" y="0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28;p31"/>
              <p:cNvSpPr/>
              <p:nvPr/>
            </p:nvSpPr>
            <p:spPr>
              <a:xfrm>
                <a:off x="282124" y="3292114"/>
                <a:ext cx="91016" cy="70701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71" extrusionOk="0">
                    <a:moveTo>
                      <a:pt x="624" y="1"/>
                    </a:moveTo>
                    <a:cubicBezTo>
                      <a:pt x="1" y="1"/>
                      <a:pt x="1" y="971"/>
                      <a:pt x="624" y="971"/>
                    </a:cubicBezTo>
                    <a:cubicBezTo>
                      <a:pt x="1249" y="971"/>
                      <a:pt x="1249" y="1"/>
                      <a:pt x="624" y="1"/>
                    </a:cubicBezTo>
                    <a:close/>
                  </a:path>
                </a:pathLst>
              </a:custGeom>
              <a:solidFill>
                <a:srgbClr val="FA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29;p31"/>
              <p:cNvSpPr/>
              <p:nvPr/>
            </p:nvSpPr>
            <p:spPr>
              <a:xfrm>
                <a:off x="55968" y="3265027"/>
                <a:ext cx="155892" cy="157639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165" extrusionOk="0">
                    <a:moveTo>
                      <a:pt x="108" y="0"/>
                    </a:moveTo>
                    <a:cubicBezTo>
                      <a:pt x="91" y="0"/>
                      <a:pt x="72" y="11"/>
                      <a:pt x="68" y="32"/>
                    </a:cubicBezTo>
                    <a:cubicBezTo>
                      <a:pt x="1" y="601"/>
                      <a:pt x="266" y="1087"/>
                      <a:pt x="671" y="1465"/>
                    </a:cubicBezTo>
                    <a:cubicBezTo>
                      <a:pt x="1000" y="1778"/>
                      <a:pt x="1502" y="2165"/>
                      <a:pt x="1981" y="2165"/>
                    </a:cubicBezTo>
                    <a:cubicBezTo>
                      <a:pt x="2013" y="2165"/>
                      <a:pt x="2045" y="2163"/>
                      <a:pt x="2076" y="2159"/>
                    </a:cubicBezTo>
                    <a:cubicBezTo>
                      <a:pt x="2124" y="2152"/>
                      <a:pt x="2141" y="2084"/>
                      <a:pt x="2086" y="2067"/>
                    </a:cubicBezTo>
                    <a:cubicBezTo>
                      <a:pt x="1195" y="1778"/>
                      <a:pt x="59" y="1125"/>
                      <a:pt x="137" y="32"/>
                    </a:cubicBezTo>
                    <a:cubicBezTo>
                      <a:pt x="139" y="11"/>
                      <a:pt x="124" y="0"/>
                      <a:pt x="108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30;p31"/>
              <p:cNvSpPr/>
              <p:nvPr/>
            </p:nvSpPr>
            <p:spPr>
              <a:xfrm>
                <a:off x="240330" y="3416842"/>
                <a:ext cx="31455" cy="10558"/>
              </a:xfrm>
              <a:custGeom>
                <a:avLst/>
                <a:gdLst/>
                <a:ahLst/>
                <a:cxnLst/>
                <a:rect l="l" t="t" r="r" b="b"/>
                <a:pathLst>
                  <a:path w="432" h="145" extrusionOk="0">
                    <a:moveTo>
                      <a:pt x="318" y="0"/>
                    </a:moveTo>
                    <a:cubicBezTo>
                      <a:pt x="293" y="0"/>
                      <a:pt x="267" y="4"/>
                      <a:pt x="242" y="6"/>
                    </a:cubicBezTo>
                    <a:cubicBezTo>
                      <a:pt x="187" y="9"/>
                      <a:pt x="129" y="9"/>
                      <a:pt x="75" y="13"/>
                    </a:cubicBezTo>
                    <a:cubicBezTo>
                      <a:pt x="0" y="16"/>
                      <a:pt x="0" y="128"/>
                      <a:pt x="75" y="132"/>
                    </a:cubicBezTo>
                    <a:cubicBezTo>
                      <a:pt x="129" y="136"/>
                      <a:pt x="187" y="136"/>
                      <a:pt x="242" y="139"/>
                    </a:cubicBezTo>
                    <a:cubicBezTo>
                      <a:pt x="269" y="141"/>
                      <a:pt x="296" y="145"/>
                      <a:pt x="322" y="145"/>
                    </a:cubicBezTo>
                    <a:cubicBezTo>
                      <a:pt x="348" y="145"/>
                      <a:pt x="372" y="141"/>
                      <a:pt x="394" y="125"/>
                    </a:cubicBezTo>
                    <a:cubicBezTo>
                      <a:pt x="432" y="98"/>
                      <a:pt x="432" y="47"/>
                      <a:pt x="394" y="23"/>
                    </a:cubicBezTo>
                    <a:cubicBezTo>
                      <a:pt x="371" y="5"/>
                      <a:pt x="345" y="0"/>
                      <a:pt x="318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31;p31"/>
              <p:cNvSpPr/>
              <p:nvPr/>
            </p:nvSpPr>
            <p:spPr>
              <a:xfrm>
                <a:off x="-26" y="3463442"/>
                <a:ext cx="900836" cy="306249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4206" extrusionOk="0">
                    <a:moveTo>
                      <a:pt x="11398" y="1"/>
                    </a:moveTo>
                    <a:cubicBezTo>
                      <a:pt x="11210" y="1"/>
                      <a:pt x="10989" y="128"/>
                      <a:pt x="10796" y="128"/>
                    </a:cubicBezTo>
                    <a:lnTo>
                      <a:pt x="1" y="128"/>
                    </a:lnTo>
                    <a:lnTo>
                      <a:pt x="1" y="4102"/>
                    </a:lnTo>
                    <a:lnTo>
                      <a:pt x="10796" y="4102"/>
                    </a:lnTo>
                    <a:cubicBezTo>
                      <a:pt x="11017" y="4102"/>
                      <a:pt x="11229" y="4205"/>
                      <a:pt x="11424" y="4205"/>
                    </a:cubicBezTo>
                    <a:cubicBezTo>
                      <a:pt x="11491" y="4205"/>
                      <a:pt x="11556" y="4193"/>
                      <a:pt x="11619" y="4160"/>
                    </a:cubicBezTo>
                    <a:cubicBezTo>
                      <a:pt x="12150" y="3874"/>
                      <a:pt x="12371" y="3064"/>
                      <a:pt x="12371" y="2425"/>
                    </a:cubicBezTo>
                    <a:lnTo>
                      <a:pt x="12371" y="1826"/>
                    </a:lnTo>
                    <a:cubicBezTo>
                      <a:pt x="12371" y="1129"/>
                      <a:pt x="12130" y="278"/>
                      <a:pt x="11517" y="22"/>
                    </a:cubicBezTo>
                    <a:cubicBezTo>
                      <a:pt x="11479" y="7"/>
                      <a:pt x="11439" y="1"/>
                      <a:pt x="11398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32;p31"/>
              <p:cNvSpPr/>
              <p:nvPr/>
            </p:nvSpPr>
            <p:spPr>
              <a:xfrm>
                <a:off x="-26" y="3518853"/>
                <a:ext cx="804214" cy="195720"/>
              </a:xfrm>
              <a:custGeom>
                <a:avLst/>
                <a:gdLst/>
                <a:ahLst/>
                <a:cxnLst/>
                <a:rect l="l" t="t" r="r" b="b"/>
                <a:pathLst>
                  <a:path w="11045" h="2688" extrusionOk="0">
                    <a:moveTo>
                      <a:pt x="1" y="0"/>
                    </a:moveTo>
                    <a:lnTo>
                      <a:pt x="1" y="2688"/>
                    </a:lnTo>
                    <a:lnTo>
                      <a:pt x="11044" y="2688"/>
                    </a:lnTo>
                    <a:lnTo>
                      <a:pt x="11044" y="0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33;p31"/>
              <p:cNvSpPr/>
              <p:nvPr/>
            </p:nvSpPr>
            <p:spPr>
              <a:xfrm>
                <a:off x="781111" y="3510844"/>
                <a:ext cx="75361" cy="21341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931" extrusionOk="0">
                    <a:moveTo>
                      <a:pt x="494" y="1"/>
                    </a:moveTo>
                    <a:cubicBezTo>
                      <a:pt x="340" y="1"/>
                      <a:pt x="65" y="8"/>
                      <a:pt x="0" y="110"/>
                    </a:cubicBezTo>
                    <a:cubicBezTo>
                      <a:pt x="1" y="110"/>
                      <a:pt x="2" y="110"/>
                      <a:pt x="3" y="110"/>
                    </a:cubicBezTo>
                    <a:cubicBezTo>
                      <a:pt x="392" y="110"/>
                      <a:pt x="455" y="2785"/>
                      <a:pt x="0" y="2798"/>
                    </a:cubicBezTo>
                    <a:cubicBezTo>
                      <a:pt x="38" y="2896"/>
                      <a:pt x="340" y="2931"/>
                      <a:pt x="494" y="2931"/>
                    </a:cubicBezTo>
                    <a:lnTo>
                      <a:pt x="575" y="2931"/>
                    </a:lnTo>
                    <a:cubicBezTo>
                      <a:pt x="728" y="2931"/>
                      <a:pt x="803" y="2856"/>
                      <a:pt x="888" y="2686"/>
                    </a:cubicBezTo>
                    <a:cubicBezTo>
                      <a:pt x="997" y="2461"/>
                      <a:pt x="1034" y="501"/>
                      <a:pt x="891" y="287"/>
                    </a:cubicBezTo>
                    <a:cubicBezTo>
                      <a:pt x="814" y="59"/>
                      <a:pt x="728" y="1"/>
                      <a:pt x="5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34;p31"/>
              <p:cNvSpPr/>
              <p:nvPr/>
            </p:nvSpPr>
            <p:spPr>
              <a:xfrm>
                <a:off x="-26" y="3560939"/>
                <a:ext cx="729654" cy="6480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89" extrusionOk="0">
                    <a:moveTo>
                      <a:pt x="1" y="0"/>
                    </a:moveTo>
                    <a:lnTo>
                      <a:pt x="1" y="89"/>
                    </a:lnTo>
                    <a:lnTo>
                      <a:pt x="10020" y="89"/>
                    </a:lnTo>
                    <a:lnTo>
                      <a:pt x="10020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35;p31"/>
              <p:cNvSpPr/>
              <p:nvPr/>
            </p:nvSpPr>
            <p:spPr>
              <a:xfrm>
                <a:off x="-26" y="3639213"/>
                <a:ext cx="729654" cy="6772"/>
              </a:xfrm>
              <a:custGeom>
                <a:avLst/>
                <a:gdLst/>
                <a:ahLst/>
                <a:cxnLst/>
                <a:rect l="l" t="t" r="r" b="b"/>
                <a:pathLst>
                  <a:path w="10021" h="93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10020" y="92"/>
                    </a:lnTo>
                    <a:lnTo>
                      <a:pt x="10020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36;p31"/>
              <p:cNvSpPr/>
              <p:nvPr/>
            </p:nvSpPr>
            <p:spPr>
              <a:xfrm>
                <a:off x="254383" y="3604481"/>
                <a:ext cx="126985" cy="6844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94" extrusionOk="0">
                    <a:moveTo>
                      <a:pt x="1" y="1"/>
                    </a:moveTo>
                    <a:lnTo>
                      <a:pt x="1" y="93"/>
                    </a:lnTo>
                    <a:lnTo>
                      <a:pt x="1743" y="93"/>
                    </a:lnTo>
                    <a:lnTo>
                      <a:pt x="1743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37;p31"/>
              <p:cNvSpPr/>
              <p:nvPr/>
            </p:nvSpPr>
            <p:spPr>
              <a:xfrm>
                <a:off x="-26" y="3674163"/>
                <a:ext cx="522794" cy="6772"/>
              </a:xfrm>
              <a:custGeom>
                <a:avLst/>
                <a:gdLst/>
                <a:ahLst/>
                <a:cxnLst/>
                <a:rect l="l" t="t" r="r" b="b"/>
                <a:pathLst>
                  <a:path w="7180" h="93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7180" y="92"/>
                    </a:lnTo>
                    <a:lnTo>
                      <a:pt x="7180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38;p31"/>
              <p:cNvSpPr/>
              <p:nvPr/>
            </p:nvSpPr>
            <p:spPr>
              <a:xfrm>
                <a:off x="-26" y="3745301"/>
                <a:ext cx="841348" cy="290231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3986" extrusionOk="0">
                    <a:moveTo>
                      <a:pt x="10649" y="0"/>
                    </a:moveTo>
                    <a:cubicBezTo>
                      <a:pt x="10473" y="0"/>
                      <a:pt x="10264" y="122"/>
                      <a:pt x="10085" y="122"/>
                    </a:cubicBezTo>
                    <a:lnTo>
                      <a:pt x="1" y="122"/>
                    </a:lnTo>
                    <a:lnTo>
                      <a:pt x="1" y="3888"/>
                    </a:lnTo>
                    <a:lnTo>
                      <a:pt x="10085" y="3888"/>
                    </a:lnTo>
                    <a:cubicBezTo>
                      <a:pt x="10290" y="3888"/>
                      <a:pt x="10489" y="3986"/>
                      <a:pt x="10672" y="3986"/>
                    </a:cubicBezTo>
                    <a:cubicBezTo>
                      <a:pt x="10735" y="3986"/>
                      <a:pt x="10796" y="3974"/>
                      <a:pt x="10854" y="3943"/>
                    </a:cubicBezTo>
                    <a:cubicBezTo>
                      <a:pt x="11351" y="3674"/>
                      <a:pt x="11555" y="2905"/>
                      <a:pt x="11555" y="2300"/>
                    </a:cubicBezTo>
                    <a:lnTo>
                      <a:pt x="11555" y="1732"/>
                    </a:lnTo>
                    <a:cubicBezTo>
                      <a:pt x="11555" y="1068"/>
                      <a:pt x="11330" y="265"/>
                      <a:pt x="10759" y="20"/>
                    </a:cubicBezTo>
                    <a:cubicBezTo>
                      <a:pt x="10724" y="6"/>
                      <a:pt x="10687" y="0"/>
                      <a:pt x="10649" y="0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39;p31"/>
              <p:cNvSpPr/>
              <p:nvPr/>
            </p:nvSpPr>
            <p:spPr>
              <a:xfrm>
                <a:off x="-26" y="3797726"/>
                <a:ext cx="751207" cy="185672"/>
              </a:xfrm>
              <a:custGeom>
                <a:avLst/>
                <a:gdLst/>
                <a:ahLst/>
                <a:cxnLst/>
                <a:rect l="l" t="t" r="r" b="b"/>
                <a:pathLst>
                  <a:path w="10317" h="2550" extrusionOk="0">
                    <a:moveTo>
                      <a:pt x="1" y="1"/>
                    </a:moveTo>
                    <a:lnTo>
                      <a:pt x="1" y="2549"/>
                    </a:lnTo>
                    <a:lnTo>
                      <a:pt x="10317" y="2549"/>
                    </a:lnTo>
                    <a:lnTo>
                      <a:pt x="10317" y="1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40;p31"/>
              <p:cNvSpPr/>
              <p:nvPr/>
            </p:nvSpPr>
            <p:spPr>
              <a:xfrm>
                <a:off x="729560" y="3790299"/>
                <a:ext cx="70410" cy="202200"/>
              </a:xfrm>
              <a:custGeom>
                <a:avLst/>
                <a:gdLst/>
                <a:ahLst/>
                <a:cxnLst/>
                <a:rect l="l" t="t" r="r" b="b"/>
                <a:pathLst>
                  <a:path w="967" h="2777" extrusionOk="0">
                    <a:moveTo>
                      <a:pt x="463" y="1"/>
                    </a:moveTo>
                    <a:cubicBezTo>
                      <a:pt x="321" y="1"/>
                      <a:pt x="62" y="8"/>
                      <a:pt x="0" y="103"/>
                    </a:cubicBezTo>
                    <a:cubicBezTo>
                      <a:pt x="1" y="103"/>
                      <a:pt x="2" y="103"/>
                      <a:pt x="3" y="103"/>
                    </a:cubicBezTo>
                    <a:cubicBezTo>
                      <a:pt x="368" y="103"/>
                      <a:pt x="425" y="2637"/>
                      <a:pt x="0" y="2651"/>
                    </a:cubicBezTo>
                    <a:cubicBezTo>
                      <a:pt x="38" y="2743"/>
                      <a:pt x="321" y="2777"/>
                      <a:pt x="463" y="2777"/>
                    </a:cubicBezTo>
                    <a:lnTo>
                      <a:pt x="538" y="2777"/>
                    </a:lnTo>
                    <a:cubicBezTo>
                      <a:pt x="681" y="2777"/>
                      <a:pt x="752" y="2706"/>
                      <a:pt x="831" y="2543"/>
                    </a:cubicBezTo>
                    <a:cubicBezTo>
                      <a:pt x="933" y="2331"/>
                      <a:pt x="966" y="473"/>
                      <a:pt x="834" y="273"/>
                    </a:cubicBezTo>
                    <a:cubicBezTo>
                      <a:pt x="759" y="55"/>
                      <a:pt x="681" y="1"/>
                      <a:pt x="5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41;p31"/>
              <p:cNvSpPr/>
              <p:nvPr/>
            </p:nvSpPr>
            <p:spPr>
              <a:xfrm>
                <a:off x="-26" y="3837628"/>
                <a:ext cx="681598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86" extrusionOk="0">
                    <a:moveTo>
                      <a:pt x="1" y="1"/>
                    </a:moveTo>
                    <a:lnTo>
                      <a:pt x="1" y="86"/>
                    </a:lnTo>
                    <a:lnTo>
                      <a:pt x="9361" y="86"/>
                    </a:lnTo>
                    <a:lnTo>
                      <a:pt x="9361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42;p31"/>
              <p:cNvSpPr/>
              <p:nvPr/>
            </p:nvSpPr>
            <p:spPr>
              <a:xfrm>
                <a:off x="-26" y="3911969"/>
                <a:ext cx="681598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86" extrusionOk="0">
                    <a:moveTo>
                      <a:pt x="1" y="0"/>
                    </a:moveTo>
                    <a:lnTo>
                      <a:pt x="1" y="85"/>
                    </a:lnTo>
                    <a:lnTo>
                      <a:pt x="9361" y="85"/>
                    </a:lnTo>
                    <a:lnTo>
                      <a:pt x="9361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43;p31"/>
              <p:cNvSpPr/>
              <p:nvPr/>
            </p:nvSpPr>
            <p:spPr>
              <a:xfrm>
                <a:off x="237563" y="3879276"/>
                <a:ext cx="118539" cy="6262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86" extrusionOk="0">
                    <a:moveTo>
                      <a:pt x="0" y="0"/>
                    </a:moveTo>
                    <a:lnTo>
                      <a:pt x="0" y="85"/>
                    </a:lnTo>
                    <a:lnTo>
                      <a:pt x="1627" y="85"/>
                    </a:lnTo>
                    <a:lnTo>
                      <a:pt x="1627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44;p31"/>
              <p:cNvSpPr/>
              <p:nvPr/>
            </p:nvSpPr>
            <p:spPr>
              <a:xfrm>
                <a:off x="-26" y="3945099"/>
                <a:ext cx="488353" cy="6335"/>
              </a:xfrm>
              <a:custGeom>
                <a:avLst/>
                <a:gdLst/>
                <a:ahLst/>
                <a:cxnLst/>
                <a:rect l="l" t="t" r="r" b="b"/>
                <a:pathLst>
                  <a:path w="6707" h="87" extrusionOk="0">
                    <a:moveTo>
                      <a:pt x="1" y="1"/>
                    </a:moveTo>
                    <a:lnTo>
                      <a:pt x="1" y="87"/>
                    </a:lnTo>
                    <a:lnTo>
                      <a:pt x="6707" y="87"/>
                    </a:lnTo>
                    <a:lnTo>
                      <a:pt x="6707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45;p31"/>
              <p:cNvSpPr/>
              <p:nvPr/>
            </p:nvSpPr>
            <p:spPr>
              <a:xfrm>
                <a:off x="-26" y="4011577"/>
                <a:ext cx="1039034" cy="358456"/>
              </a:xfrm>
              <a:custGeom>
                <a:avLst/>
                <a:gdLst/>
                <a:ahLst/>
                <a:cxnLst/>
                <a:rect l="l" t="t" r="r" b="b"/>
                <a:pathLst>
                  <a:path w="14270" h="4923" extrusionOk="0">
                    <a:moveTo>
                      <a:pt x="13145" y="1"/>
                    </a:moveTo>
                    <a:cubicBezTo>
                      <a:pt x="12929" y="1"/>
                      <a:pt x="12672" y="154"/>
                      <a:pt x="12450" y="154"/>
                    </a:cubicBezTo>
                    <a:lnTo>
                      <a:pt x="1" y="154"/>
                    </a:lnTo>
                    <a:lnTo>
                      <a:pt x="1" y="4801"/>
                    </a:lnTo>
                    <a:lnTo>
                      <a:pt x="12450" y="4801"/>
                    </a:lnTo>
                    <a:cubicBezTo>
                      <a:pt x="12703" y="4801"/>
                      <a:pt x="12950" y="4923"/>
                      <a:pt x="13175" y="4923"/>
                    </a:cubicBezTo>
                    <a:cubicBezTo>
                      <a:pt x="13253" y="4923"/>
                      <a:pt x="13328" y="4908"/>
                      <a:pt x="13399" y="4869"/>
                    </a:cubicBezTo>
                    <a:cubicBezTo>
                      <a:pt x="14015" y="4535"/>
                      <a:pt x="14270" y="3586"/>
                      <a:pt x="14270" y="2838"/>
                    </a:cubicBezTo>
                    <a:lnTo>
                      <a:pt x="14270" y="2140"/>
                    </a:lnTo>
                    <a:cubicBezTo>
                      <a:pt x="14270" y="1320"/>
                      <a:pt x="13991" y="327"/>
                      <a:pt x="13283" y="27"/>
                    </a:cubicBezTo>
                    <a:cubicBezTo>
                      <a:pt x="13240" y="8"/>
                      <a:pt x="13194" y="1"/>
                      <a:pt x="131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46;p31"/>
              <p:cNvSpPr/>
              <p:nvPr/>
            </p:nvSpPr>
            <p:spPr>
              <a:xfrm>
                <a:off x="-26" y="4076454"/>
                <a:ext cx="927558" cy="228995"/>
              </a:xfrm>
              <a:custGeom>
                <a:avLst/>
                <a:gdLst/>
                <a:ahLst/>
                <a:cxnLst/>
                <a:rect l="l" t="t" r="r" b="b"/>
                <a:pathLst>
                  <a:path w="12739" h="3145" extrusionOk="0">
                    <a:moveTo>
                      <a:pt x="1" y="1"/>
                    </a:moveTo>
                    <a:lnTo>
                      <a:pt x="1" y="3144"/>
                    </a:lnTo>
                    <a:lnTo>
                      <a:pt x="12739" y="3144"/>
                    </a:lnTo>
                    <a:lnTo>
                      <a:pt x="12739" y="1"/>
                    </a:lnTo>
                    <a:close/>
                  </a:path>
                </a:pathLst>
              </a:custGeom>
              <a:solidFill>
                <a:srgbClr val="FBE8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47;p31"/>
              <p:cNvSpPr/>
              <p:nvPr/>
            </p:nvSpPr>
            <p:spPr>
              <a:xfrm>
                <a:off x="900743" y="4067279"/>
                <a:ext cx="87011" cy="249528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3427" extrusionOk="0">
                    <a:moveTo>
                      <a:pt x="572" y="1"/>
                    </a:moveTo>
                    <a:cubicBezTo>
                      <a:pt x="395" y="1"/>
                      <a:pt x="79" y="8"/>
                      <a:pt x="0" y="127"/>
                    </a:cubicBezTo>
                    <a:cubicBezTo>
                      <a:pt x="1" y="127"/>
                      <a:pt x="2" y="127"/>
                      <a:pt x="3" y="127"/>
                    </a:cubicBezTo>
                    <a:cubicBezTo>
                      <a:pt x="453" y="127"/>
                      <a:pt x="527" y="3253"/>
                      <a:pt x="0" y="3270"/>
                    </a:cubicBezTo>
                    <a:cubicBezTo>
                      <a:pt x="44" y="3386"/>
                      <a:pt x="395" y="3426"/>
                      <a:pt x="572" y="3426"/>
                    </a:cubicBezTo>
                    <a:lnTo>
                      <a:pt x="664" y="3426"/>
                    </a:lnTo>
                    <a:cubicBezTo>
                      <a:pt x="841" y="3426"/>
                      <a:pt x="930" y="3342"/>
                      <a:pt x="1024" y="3137"/>
                    </a:cubicBezTo>
                    <a:cubicBezTo>
                      <a:pt x="1151" y="2875"/>
                      <a:pt x="1195" y="586"/>
                      <a:pt x="1028" y="334"/>
                    </a:cubicBezTo>
                    <a:cubicBezTo>
                      <a:pt x="939" y="69"/>
                      <a:pt x="841" y="1"/>
                      <a:pt x="664" y="1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48;p31"/>
              <p:cNvSpPr/>
              <p:nvPr/>
            </p:nvSpPr>
            <p:spPr>
              <a:xfrm>
                <a:off x="-26" y="4125748"/>
                <a:ext cx="841348" cy="7718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106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11555" y="106"/>
                    </a:lnTo>
                    <a:lnTo>
                      <a:pt x="11555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49;p31"/>
              <p:cNvSpPr/>
              <p:nvPr/>
            </p:nvSpPr>
            <p:spPr>
              <a:xfrm>
                <a:off x="-26" y="4217419"/>
                <a:ext cx="841348" cy="7791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107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11555" y="106"/>
                    </a:lnTo>
                    <a:lnTo>
                      <a:pt x="11555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50;p31"/>
              <p:cNvSpPr/>
              <p:nvPr/>
            </p:nvSpPr>
            <p:spPr>
              <a:xfrm>
                <a:off x="293338" y="4176790"/>
                <a:ext cx="146208" cy="7718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106" extrusionOk="0">
                    <a:moveTo>
                      <a:pt x="0" y="0"/>
                    </a:moveTo>
                    <a:lnTo>
                      <a:pt x="0" y="106"/>
                    </a:lnTo>
                    <a:lnTo>
                      <a:pt x="2007" y="106"/>
                    </a:lnTo>
                    <a:lnTo>
                      <a:pt x="2007" y="0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51;p31"/>
              <p:cNvSpPr/>
              <p:nvPr/>
            </p:nvSpPr>
            <p:spPr>
              <a:xfrm>
                <a:off x="-26" y="4258267"/>
                <a:ext cx="602815" cy="7791"/>
              </a:xfrm>
              <a:custGeom>
                <a:avLst/>
                <a:gdLst/>
                <a:ahLst/>
                <a:cxnLst/>
                <a:rect l="l" t="t" r="r" b="b"/>
                <a:pathLst>
                  <a:path w="8279" h="107" extrusionOk="0">
                    <a:moveTo>
                      <a:pt x="1" y="1"/>
                    </a:moveTo>
                    <a:lnTo>
                      <a:pt x="1" y="106"/>
                    </a:lnTo>
                    <a:lnTo>
                      <a:pt x="8279" y="106"/>
                    </a:lnTo>
                    <a:lnTo>
                      <a:pt x="8279" y="1"/>
                    </a:lnTo>
                    <a:close/>
                  </a:path>
                </a:pathLst>
              </a:custGeom>
              <a:solidFill>
                <a:srgbClr val="DDE0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52;p31"/>
              <p:cNvSpPr/>
              <p:nvPr/>
            </p:nvSpPr>
            <p:spPr>
              <a:xfrm>
                <a:off x="382752" y="3906072"/>
                <a:ext cx="475174" cy="716402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9839" extrusionOk="0">
                    <a:moveTo>
                      <a:pt x="2848" y="1"/>
                    </a:moveTo>
                    <a:cubicBezTo>
                      <a:pt x="2428" y="1"/>
                      <a:pt x="2031" y="330"/>
                      <a:pt x="1855" y="725"/>
                    </a:cubicBezTo>
                    <a:cubicBezTo>
                      <a:pt x="1657" y="1174"/>
                      <a:pt x="1674" y="1684"/>
                      <a:pt x="1695" y="2177"/>
                    </a:cubicBezTo>
                    <a:cubicBezTo>
                      <a:pt x="1708" y="2422"/>
                      <a:pt x="1719" y="2667"/>
                      <a:pt x="1728" y="2912"/>
                    </a:cubicBezTo>
                    <a:cubicBezTo>
                      <a:pt x="1732" y="2991"/>
                      <a:pt x="1736" y="3072"/>
                      <a:pt x="1698" y="3143"/>
                    </a:cubicBezTo>
                    <a:cubicBezTo>
                      <a:pt x="1649" y="3242"/>
                      <a:pt x="1549" y="3282"/>
                      <a:pt x="1439" y="3282"/>
                    </a:cubicBezTo>
                    <a:cubicBezTo>
                      <a:pt x="1329" y="3282"/>
                      <a:pt x="1208" y="3242"/>
                      <a:pt x="1116" y="3181"/>
                    </a:cubicBezTo>
                    <a:cubicBezTo>
                      <a:pt x="932" y="3058"/>
                      <a:pt x="762" y="2878"/>
                      <a:pt x="541" y="2875"/>
                    </a:cubicBezTo>
                    <a:cubicBezTo>
                      <a:pt x="537" y="2875"/>
                      <a:pt x="532" y="2875"/>
                      <a:pt x="528" y="2875"/>
                    </a:cubicBezTo>
                    <a:cubicBezTo>
                      <a:pt x="343" y="2875"/>
                      <a:pt x="179" y="3011"/>
                      <a:pt x="95" y="3178"/>
                    </a:cubicBezTo>
                    <a:cubicBezTo>
                      <a:pt x="14" y="3344"/>
                      <a:pt x="0" y="3542"/>
                      <a:pt x="14" y="3732"/>
                    </a:cubicBezTo>
                    <a:cubicBezTo>
                      <a:pt x="79" y="4923"/>
                      <a:pt x="868" y="5930"/>
                      <a:pt x="1365" y="7012"/>
                    </a:cubicBezTo>
                    <a:cubicBezTo>
                      <a:pt x="1412" y="7118"/>
                      <a:pt x="1453" y="7243"/>
                      <a:pt x="1389" y="7339"/>
                    </a:cubicBezTo>
                    <a:cubicBezTo>
                      <a:pt x="1352" y="7393"/>
                      <a:pt x="1297" y="7414"/>
                      <a:pt x="1235" y="7414"/>
                    </a:cubicBezTo>
                    <a:cubicBezTo>
                      <a:pt x="1133" y="7414"/>
                      <a:pt x="1012" y="7356"/>
                      <a:pt x="922" y="7294"/>
                    </a:cubicBezTo>
                    <a:cubicBezTo>
                      <a:pt x="833" y="7232"/>
                      <a:pt x="711" y="7174"/>
                      <a:pt x="607" y="7174"/>
                    </a:cubicBezTo>
                    <a:cubicBezTo>
                      <a:pt x="546" y="7174"/>
                      <a:pt x="491" y="7195"/>
                      <a:pt x="453" y="7247"/>
                    </a:cubicBezTo>
                    <a:cubicBezTo>
                      <a:pt x="409" y="7308"/>
                      <a:pt x="412" y="7390"/>
                      <a:pt x="422" y="7465"/>
                    </a:cubicBezTo>
                    <a:cubicBezTo>
                      <a:pt x="487" y="7927"/>
                      <a:pt x="817" y="8298"/>
                      <a:pt x="1133" y="8641"/>
                    </a:cubicBezTo>
                    <a:cubicBezTo>
                      <a:pt x="1296" y="8818"/>
                      <a:pt x="1460" y="8996"/>
                      <a:pt x="1623" y="9172"/>
                    </a:cubicBezTo>
                    <a:cubicBezTo>
                      <a:pt x="1753" y="9312"/>
                      <a:pt x="1885" y="9451"/>
                      <a:pt x="2055" y="9530"/>
                    </a:cubicBezTo>
                    <a:cubicBezTo>
                      <a:pt x="2164" y="9577"/>
                      <a:pt x="2281" y="9595"/>
                      <a:pt x="2400" y="9596"/>
                    </a:cubicBezTo>
                    <a:lnTo>
                      <a:pt x="2400" y="9596"/>
                    </a:lnTo>
                    <a:lnTo>
                      <a:pt x="1698" y="9666"/>
                    </a:lnTo>
                    <a:cubicBezTo>
                      <a:pt x="1981" y="9703"/>
                      <a:pt x="2259" y="9740"/>
                      <a:pt x="2542" y="9778"/>
                    </a:cubicBezTo>
                    <a:cubicBezTo>
                      <a:pt x="2772" y="9807"/>
                      <a:pt x="3002" y="9838"/>
                      <a:pt x="3230" y="9838"/>
                    </a:cubicBezTo>
                    <a:cubicBezTo>
                      <a:pt x="3320" y="9838"/>
                      <a:pt x="3409" y="9834"/>
                      <a:pt x="3498" y="9822"/>
                    </a:cubicBezTo>
                    <a:cubicBezTo>
                      <a:pt x="3998" y="9764"/>
                      <a:pt x="4451" y="9509"/>
                      <a:pt x="4886" y="9264"/>
                    </a:cubicBezTo>
                    <a:cubicBezTo>
                      <a:pt x="5151" y="9115"/>
                      <a:pt x="5448" y="8907"/>
                      <a:pt x="5440" y="8605"/>
                    </a:cubicBezTo>
                    <a:cubicBezTo>
                      <a:pt x="5438" y="8383"/>
                      <a:pt x="5223" y="8195"/>
                      <a:pt x="5004" y="8195"/>
                    </a:cubicBezTo>
                    <a:cubicBezTo>
                      <a:pt x="4970" y="8195"/>
                      <a:pt x="4936" y="8200"/>
                      <a:pt x="4903" y="8209"/>
                    </a:cubicBezTo>
                    <a:cubicBezTo>
                      <a:pt x="4815" y="8236"/>
                      <a:pt x="4720" y="8290"/>
                      <a:pt x="4634" y="8290"/>
                    </a:cubicBezTo>
                    <a:cubicBezTo>
                      <a:pt x="4600" y="8290"/>
                      <a:pt x="4568" y="8282"/>
                      <a:pt x="4539" y="8261"/>
                    </a:cubicBezTo>
                    <a:cubicBezTo>
                      <a:pt x="4556" y="8151"/>
                      <a:pt x="4634" y="8066"/>
                      <a:pt x="4709" y="7988"/>
                    </a:cubicBezTo>
                    <a:cubicBezTo>
                      <a:pt x="5022" y="7655"/>
                      <a:pt x="5338" y="7322"/>
                      <a:pt x="5655" y="6988"/>
                    </a:cubicBezTo>
                    <a:cubicBezTo>
                      <a:pt x="5880" y="6750"/>
                      <a:pt x="6107" y="6508"/>
                      <a:pt x="6271" y="6223"/>
                    </a:cubicBezTo>
                    <a:cubicBezTo>
                      <a:pt x="6434" y="5937"/>
                      <a:pt x="6526" y="5600"/>
                      <a:pt x="6461" y="5280"/>
                    </a:cubicBezTo>
                    <a:cubicBezTo>
                      <a:pt x="6387" y="4919"/>
                      <a:pt x="6107" y="4613"/>
                      <a:pt x="5760" y="4487"/>
                    </a:cubicBezTo>
                    <a:cubicBezTo>
                      <a:pt x="5636" y="4442"/>
                      <a:pt x="5505" y="4421"/>
                      <a:pt x="5374" y="4421"/>
                    </a:cubicBezTo>
                    <a:cubicBezTo>
                      <a:pt x="5138" y="4421"/>
                      <a:pt x="4901" y="4490"/>
                      <a:pt x="4702" y="4616"/>
                    </a:cubicBezTo>
                    <a:cubicBezTo>
                      <a:pt x="4610" y="4676"/>
                      <a:pt x="4499" y="4747"/>
                      <a:pt x="4400" y="4747"/>
                    </a:cubicBezTo>
                    <a:cubicBezTo>
                      <a:pt x="4364" y="4747"/>
                      <a:pt x="4329" y="4738"/>
                      <a:pt x="4297" y="4715"/>
                    </a:cubicBezTo>
                    <a:cubicBezTo>
                      <a:pt x="4219" y="4661"/>
                      <a:pt x="4206" y="4555"/>
                      <a:pt x="4198" y="4464"/>
                    </a:cubicBezTo>
                    <a:cubicBezTo>
                      <a:pt x="4107" y="3225"/>
                      <a:pt x="4341" y="1915"/>
                      <a:pt x="3818" y="789"/>
                    </a:cubicBezTo>
                    <a:cubicBezTo>
                      <a:pt x="3655" y="442"/>
                      <a:pt x="3392" y="105"/>
                      <a:pt x="3022" y="20"/>
                    </a:cubicBezTo>
                    <a:cubicBezTo>
                      <a:pt x="2964" y="7"/>
                      <a:pt x="2906" y="1"/>
                      <a:pt x="2848" y="1"/>
                    </a:cubicBezTo>
                    <a:close/>
                  </a:path>
                </a:pathLst>
              </a:custGeom>
              <a:solidFill>
                <a:srgbClr val="ABE1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53;p31"/>
              <p:cNvSpPr/>
              <p:nvPr/>
            </p:nvSpPr>
            <p:spPr>
              <a:xfrm>
                <a:off x="443478" y="4606094"/>
                <a:ext cx="351102" cy="351102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4822" extrusionOk="0">
                    <a:moveTo>
                      <a:pt x="98" y="1"/>
                    </a:moveTo>
                    <a:cubicBezTo>
                      <a:pt x="44" y="1"/>
                      <a:pt x="0" y="45"/>
                      <a:pt x="0" y="96"/>
                    </a:cubicBezTo>
                    <a:lnTo>
                      <a:pt x="0" y="4655"/>
                    </a:lnTo>
                    <a:cubicBezTo>
                      <a:pt x="0" y="4747"/>
                      <a:pt x="74" y="4822"/>
                      <a:pt x="170" y="4822"/>
                    </a:cubicBezTo>
                    <a:lnTo>
                      <a:pt x="4655" y="4822"/>
                    </a:lnTo>
                    <a:cubicBezTo>
                      <a:pt x="4746" y="4822"/>
                      <a:pt x="4821" y="4747"/>
                      <a:pt x="4821" y="4655"/>
                    </a:cubicBezTo>
                    <a:lnTo>
                      <a:pt x="4821" y="96"/>
                    </a:lnTo>
                    <a:cubicBezTo>
                      <a:pt x="4821" y="45"/>
                      <a:pt x="4777" y="1"/>
                      <a:pt x="4726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54;p31"/>
              <p:cNvSpPr/>
              <p:nvPr/>
            </p:nvSpPr>
            <p:spPr>
              <a:xfrm>
                <a:off x="419377" y="4586799"/>
                <a:ext cx="400178" cy="129606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1780" extrusionOk="0">
                    <a:moveTo>
                      <a:pt x="49" y="0"/>
                    </a:moveTo>
                    <a:cubicBezTo>
                      <a:pt x="21" y="0"/>
                      <a:pt x="0" y="24"/>
                      <a:pt x="0" y="52"/>
                    </a:cubicBezTo>
                    <a:lnTo>
                      <a:pt x="0" y="1732"/>
                    </a:lnTo>
                    <a:cubicBezTo>
                      <a:pt x="0" y="1759"/>
                      <a:pt x="21" y="1780"/>
                      <a:pt x="49" y="1780"/>
                    </a:cubicBezTo>
                    <a:lnTo>
                      <a:pt x="5448" y="1780"/>
                    </a:lnTo>
                    <a:cubicBezTo>
                      <a:pt x="5475" y="1780"/>
                      <a:pt x="5496" y="1759"/>
                      <a:pt x="5496" y="1732"/>
                    </a:cubicBezTo>
                    <a:lnTo>
                      <a:pt x="5496" y="52"/>
                    </a:lnTo>
                    <a:cubicBezTo>
                      <a:pt x="5496" y="24"/>
                      <a:pt x="5475" y="0"/>
                      <a:pt x="54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55;p31"/>
              <p:cNvSpPr/>
              <p:nvPr/>
            </p:nvSpPr>
            <p:spPr>
              <a:xfrm>
                <a:off x="594929" y="4066842"/>
                <a:ext cx="33421" cy="47699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6551" extrusionOk="0">
                    <a:moveTo>
                      <a:pt x="57" y="0"/>
                    </a:moveTo>
                    <a:cubicBezTo>
                      <a:pt x="29" y="0"/>
                      <a:pt x="0" y="19"/>
                      <a:pt x="2" y="51"/>
                    </a:cubicBezTo>
                    <a:cubicBezTo>
                      <a:pt x="87" y="2201"/>
                      <a:pt x="251" y="4331"/>
                      <a:pt x="220" y="6488"/>
                    </a:cubicBezTo>
                    <a:cubicBezTo>
                      <a:pt x="220" y="6530"/>
                      <a:pt x="251" y="6550"/>
                      <a:pt x="284" y="6550"/>
                    </a:cubicBezTo>
                    <a:cubicBezTo>
                      <a:pt x="317" y="6550"/>
                      <a:pt x="351" y="6529"/>
                      <a:pt x="353" y="6488"/>
                    </a:cubicBezTo>
                    <a:cubicBezTo>
                      <a:pt x="451" y="4355"/>
                      <a:pt x="458" y="2150"/>
                      <a:pt x="104" y="37"/>
                    </a:cubicBezTo>
                    <a:cubicBezTo>
                      <a:pt x="100" y="12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56;p31"/>
              <p:cNvSpPr/>
              <p:nvPr/>
            </p:nvSpPr>
            <p:spPr>
              <a:xfrm>
                <a:off x="525174" y="4344550"/>
                <a:ext cx="96695" cy="93273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281" extrusionOk="0">
                    <a:moveTo>
                      <a:pt x="101" y="1"/>
                    </a:moveTo>
                    <a:cubicBezTo>
                      <a:pt x="45" y="1"/>
                      <a:pt x="1" y="70"/>
                      <a:pt x="48" y="122"/>
                    </a:cubicBezTo>
                    <a:cubicBezTo>
                      <a:pt x="409" y="531"/>
                      <a:pt x="824" y="891"/>
                      <a:pt x="1218" y="1265"/>
                    </a:cubicBezTo>
                    <a:cubicBezTo>
                      <a:pt x="1230" y="1276"/>
                      <a:pt x="1242" y="1281"/>
                      <a:pt x="1254" y="1281"/>
                    </a:cubicBezTo>
                    <a:cubicBezTo>
                      <a:pt x="1293" y="1281"/>
                      <a:pt x="1327" y="1230"/>
                      <a:pt x="1294" y="1190"/>
                    </a:cubicBezTo>
                    <a:cubicBezTo>
                      <a:pt x="915" y="799"/>
                      <a:pt x="555" y="381"/>
                      <a:pt x="150" y="20"/>
                    </a:cubicBezTo>
                    <a:cubicBezTo>
                      <a:pt x="134" y="6"/>
                      <a:pt x="117" y="1"/>
                      <a:pt x="101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57;p31"/>
              <p:cNvSpPr/>
              <p:nvPr/>
            </p:nvSpPr>
            <p:spPr>
              <a:xfrm>
                <a:off x="521970" y="4236423"/>
                <a:ext cx="82060" cy="73832"/>
              </a:xfrm>
              <a:custGeom>
                <a:avLst/>
                <a:gdLst/>
                <a:ahLst/>
                <a:cxnLst/>
                <a:rect l="l" t="t" r="r" b="b"/>
                <a:pathLst>
                  <a:path w="1127" h="1014" extrusionOk="0">
                    <a:moveTo>
                      <a:pt x="71" y="0"/>
                    </a:moveTo>
                    <a:cubicBezTo>
                      <a:pt x="32" y="0"/>
                      <a:pt x="0" y="47"/>
                      <a:pt x="38" y="76"/>
                    </a:cubicBezTo>
                    <a:cubicBezTo>
                      <a:pt x="402" y="359"/>
                      <a:pt x="742" y="668"/>
                      <a:pt x="1058" y="1001"/>
                    </a:cubicBezTo>
                    <a:cubicBezTo>
                      <a:pt x="1065" y="1010"/>
                      <a:pt x="1073" y="1013"/>
                      <a:pt x="1081" y="1013"/>
                    </a:cubicBezTo>
                    <a:cubicBezTo>
                      <a:pt x="1105" y="1013"/>
                      <a:pt x="1127" y="981"/>
                      <a:pt x="1106" y="957"/>
                    </a:cubicBezTo>
                    <a:cubicBezTo>
                      <a:pt x="796" y="614"/>
                      <a:pt x="460" y="298"/>
                      <a:pt x="102" y="12"/>
                    </a:cubicBezTo>
                    <a:cubicBezTo>
                      <a:pt x="92" y="4"/>
                      <a:pt x="81" y="0"/>
                      <a:pt x="71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58;p31"/>
              <p:cNvSpPr/>
              <p:nvPr/>
            </p:nvSpPr>
            <p:spPr>
              <a:xfrm>
                <a:off x="613350" y="4302610"/>
                <a:ext cx="80458" cy="93491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1284" extrusionOk="0">
                    <a:moveTo>
                      <a:pt x="1036" y="0"/>
                    </a:moveTo>
                    <a:cubicBezTo>
                      <a:pt x="1028" y="0"/>
                      <a:pt x="1019" y="2"/>
                      <a:pt x="1011" y="7"/>
                    </a:cubicBezTo>
                    <a:cubicBezTo>
                      <a:pt x="797" y="141"/>
                      <a:pt x="634" y="382"/>
                      <a:pt x="477" y="579"/>
                    </a:cubicBezTo>
                    <a:cubicBezTo>
                      <a:pt x="317" y="783"/>
                      <a:pt x="164" y="998"/>
                      <a:pt x="25" y="1215"/>
                    </a:cubicBezTo>
                    <a:cubicBezTo>
                      <a:pt x="1" y="1251"/>
                      <a:pt x="32" y="1284"/>
                      <a:pt x="64" y="1284"/>
                    </a:cubicBezTo>
                    <a:cubicBezTo>
                      <a:pt x="78" y="1284"/>
                      <a:pt x="93" y="1278"/>
                      <a:pt x="103" y="1263"/>
                    </a:cubicBezTo>
                    <a:cubicBezTo>
                      <a:pt x="263" y="1031"/>
                      <a:pt x="433" y="811"/>
                      <a:pt x="617" y="599"/>
                    </a:cubicBezTo>
                    <a:cubicBezTo>
                      <a:pt x="770" y="426"/>
                      <a:pt x="964" y="273"/>
                      <a:pt x="1083" y="79"/>
                    </a:cubicBezTo>
                    <a:cubicBezTo>
                      <a:pt x="1105" y="43"/>
                      <a:pt x="1073" y="0"/>
                      <a:pt x="1036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59;p31"/>
              <p:cNvSpPr/>
              <p:nvPr/>
            </p:nvSpPr>
            <p:spPr>
              <a:xfrm>
                <a:off x="615389" y="4409281"/>
                <a:ext cx="82861" cy="114388"/>
              </a:xfrm>
              <a:custGeom>
                <a:avLst/>
                <a:gdLst/>
                <a:ahLst/>
                <a:cxnLst/>
                <a:rect l="l" t="t" r="r" b="b"/>
                <a:pathLst>
                  <a:path w="1138" h="1571" extrusionOk="0">
                    <a:moveTo>
                      <a:pt x="1084" y="0"/>
                    </a:moveTo>
                    <a:cubicBezTo>
                      <a:pt x="1075" y="0"/>
                      <a:pt x="1066" y="4"/>
                      <a:pt x="1058" y="12"/>
                    </a:cubicBezTo>
                    <a:cubicBezTo>
                      <a:pt x="660" y="482"/>
                      <a:pt x="347" y="1047"/>
                      <a:pt x="3" y="1560"/>
                    </a:cubicBezTo>
                    <a:cubicBezTo>
                      <a:pt x="1" y="1565"/>
                      <a:pt x="5" y="1570"/>
                      <a:pt x="9" y="1570"/>
                    </a:cubicBezTo>
                    <a:cubicBezTo>
                      <a:pt x="11" y="1570"/>
                      <a:pt x="13" y="1569"/>
                      <a:pt x="14" y="1567"/>
                    </a:cubicBezTo>
                    <a:cubicBezTo>
                      <a:pt x="384" y="1074"/>
                      <a:pt x="810" y="591"/>
                      <a:pt x="1119" y="60"/>
                    </a:cubicBezTo>
                    <a:cubicBezTo>
                      <a:pt x="1137" y="32"/>
                      <a:pt x="1111" y="0"/>
                      <a:pt x="1084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60;p31"/>
              <p:cNvSpPr/>
              <p:nvPr/>
            </p:nvSpPr>
            <p:spPr>
              <a:xfrm>
                <a:off x="540756" y="4716041"/>
                <a:ext cx="244650" cy="10048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138" extrusionOk="0">
                    <a:moveTo>
                      <a:pt x="1414" y="0"/>
                    </a:moveTo>
                    <a:cubicBezTo>
                      <a:pt x="941" y="0"/>
                      <a:pt x="469" y="17"/>
                      <a:pt x="7" y="62"/>
                    </a:cubicBezTo>
                    <a:cubicBezTo>
                      <a:pt x="1" y="62"/>
                      <a:pt x="1" y="76"/>
                      <a:pt x="7" y="76"/>
                    </a:cubicBezTo>
                    <a:cubicBezTo>
                      <a:pt x="473" y="121"/>
                      <a:pt x="947" y="137"/>
                      <a:pt x="1424" y="137"/>
                    </a:cubicBezTo>
                    <a:cubicBezTo>
                      <a:pt x="2067" y="137"/>
                      <a:pt x="2713" y="108"/>
                      <a:pt x="3342" y="83"/>
                    </a:cubicBezTo>
                    <a:cubicBezTo>
                      <a:pt x="3359" y="80"/>
                      <a:pt x="3359" y="56"/>
                      <a:pt x="3342" y="56"/>
                    </a:cubicBezTo>
                    <a:cubicBezTo>
                      <a:pt x="2710" y="31"/>
                      <a:pt x="2060" y="0"/>
                      <a:pt x="1414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61;p31"/>
              <p:cNvSpPr/>
              <p:nvPr/>
            </p:nvSpPr>
            <p:spPr>
              <a:xfrm>
                <a:off x="1371697" y="3724185"/>
                <a:ext cx="188803" cy="860717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11821" extrusionOk="0">
                    <a:moveTo>
                      <a:pt x="1517" y="1"/>
                    </a:moveTo>
                    <a:cubicBezTo>
                      <a:pt x="1058" y="1"/>
                      <a:pt x="660" y="3015"/>
                      <a:pt x="542" y="3777"/>
                    </a:cubicBezTo>
                    <a:cubicBezTo>
                      <a:pt x="524" y="3889"/>
                      <a:pt x="327" y="3754"/>
                      <a:pt x="286" y="4052"/>
                    </a:cubicBezTo>
                    <a:cubicBezTo>
                      <a:pt x="228" y="4454"/>
                      <a:pt x="470" y="4349"/>
                      <a:pt x="466" y="4448"/>
                    </a:cubicBezTo>
                    <a:lnTo>
                      <a:pt x="27" y="11048"/>
                    </a:lnTo>
                    <a:cubicBezTo>
                      <a:pt x="0" y="11450"/>
                      <a:pt x="300" y="11793"/>
                      <a:pt x="698" y="11820"/>
                    </a:cubicBezTo>
                    <a:lnTo>
                      <a:pt x="749" y="11820"/>
                    </a:lnTo>
                    <a:cubicBezTo>
                      <a:pt x="1126" y="11820"/>
                      <a:pt x="1443" y="11531"/>
                      <a:pt x="1470" y="11147"/>
                    </a:cubicBezTo>
                    <a:lnTo>
                      <a:pt x="2055" y="2590"/>
                    </a:lnTo>
                    <a:cubicBezTo>
                      <a:pt x="2061" y="2545"/>
                      <a:pt x="2066" y="2525"/>
                      <a:pt x="2070" y="2525"/>
                    </a:cubicBezTo>
                    <a:lnTo>
                      <a:pt x="2070" y="2525"/>
                    </a:lnTo>
                    <a:cubicBezTo>
                      <a:pt x="2109" y="2525"/>
                      <a:pt x="2053" y="4839"/>
                      <a:pt x="2362" y="4839"/>
                    </a:cubicBezTo>
                    <a:cubicBezTo>
                      <a:pt x="2593" y="4839"/>
                      <a:pt x="2362" y="1011"/>
                      <a:pt x="2089" y="820"/>
                    </a:cubicBezTo>
                    <a:cubicBezTo>
                      <a:pt x="1820" y="630"/>
                      <a:pt x="1892" y="1"/>
                      <a:pt x="15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62;p31"/>
              <p:cNvSpPr/>
              <p:nvPr/>
            </p:nvSpPr>
            <p:spPr>
              <a:xfrm>
                <a:off x="1262696" y="3902868"/>
                <a:ext cx="92909" cy="651745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8951" extrusionOk="0">
                    <a:moveTo>
                      <a:pt x="473" y="0"/>
                    </a:moveTo>
                    <a:cubicBezTo>
                      <a:pt x="430" y="0"/>
                      <a:pt x="387" y="24"/>
                      <a:pt x="371" y="71"/>
                    </a:cubicBezTo>
                    <a:cubicBezTo>
                      <a:pt x="214" y="493"/>
                      <a:pt x="0" y="731"/>
                      <a:pt x="7" y="948"/>
                    </a:cubicBezTo>
                    <a:lnTo>
                      <a:pt x="344" y="8512"/>
                    </a:lnTo>
                    <a:cubicBezTo>
                      <a:pt x="354" y="8760"/>
                      <a:pt x="558" y="8951"/>
                      <a:pt x="803" y="8951"/>
                    </a:cubicBezTo>
                    <a:lnTo>
                      <a:pt x="824" y="8951"/>
                    </a:lnTo>
                    <a:cubicBezTo>
                      <a:pt x="1079" y="8941"/>
                      <a:pt x="1276" y="8726"/>
                      <a:pt x="1263" y="8471"/>
                    </a:cubicBezTo>
                    <a:lnTo>
                      <a:pt x="929" y="908"/>
                    </a:lnTo>
                    <a:cubicBezTo>
                      <a:pt x="922" y="738"/>
                      <a:pt x="712" y="320"/>
                      <a:pt x="572" y="58"/>
                    </a:cubicBezTo>
                    <a:cubicBezTo>
                      <a:pt x="551" y="19"/>
                      <a:pt x="512" y="0"/>
                      <a:pt x="473" y="0"/>
                    </a:cubicBezTo>
                    <a:close/>
                  </a:path>
                </a:pathLst>
              </a:custGeom>
              <a:solidFill>
                <a:srgbClr val="FD92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63;p31"/>
              <p:cNvSpPr/>
              <p:nvPr/>
            </p:nvSpPr>
            <p:spPr>
              <a:xfrm>
                <a:off x="1097483" y="3714501"/>
                <a:ext cx="222442" cy="1096047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15053" extrusionOk="0">
                    <a:moveTo>
                      <a:pt x="596" y="1"/>
                    </a:moveTo>
                    <a:cubicBezTo>
                      <a:pt x="360" y="1"/>
                      <a:pt x="0" y="1409"/>
                      <a:pt x="48" y="1841"/>
                    </a:cubicBezTo>
                    <a:lnTo>
                      <a:pt x="1439" y="14348"/>
                    </a:lnTo>
                    <a:cubicBezTo>
                      <a:pt x="1483" y="14753"/>
                      <a:pt x="1827" y="15053"/>
                      <a:pt x="2221" y="15053"/>
                    </a:cubicBezTo>
                    <a:cubicBezTo>
                      <a:pt x="2252" y="15053"/>
                      <a:pt x="2279" y="15049"/>
                      <a:pt x="2310" y="15046"/>
                    </a:cubicBezTo>
                    <a:cubicBezTo>
                      <a:pt x="2742" y="14998"/>
                      <a:pt x="3055" y="14610"/>
                      <a:pt x="3008" y="14175"/>
                    </a:cubicBezTo>
                    <a:lnTo>
                      <a:pt x="1616" y="1668"/>
                    </a:lnTo>
                    <a:cubicBezTo>
                      <a:pt x="1568" y="1233"/>
                      <a:pt x="830" y="1"/>
                      <a:pt x="596" y="1"/>
                    </a:cubicBezTo>
                    <a:close/>
                  </a:path>
                </a:pathLst>
              </a:custGeom>
              <a:solidFill>
                <a:srgbClr val="87D5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64;p31"/>
              <p:cNvSpPr/>
              <p:nvPr/>
            </p:nvSpPr>
            <p:spPr>
              <a:xfrm>
                <a:off x="1097483" y="4314770"/>
                <a:ext cx="446195" cy="64242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823" extrusionOk="0">
                    <a:moveTo>
                      <a:pt x="68" y="0"/>
                    </a:moveTo>
                    <a:cubicBezTo>
                      <a:pt x="30" y="0"/>
                      <a:pt x="0" y="27"/>
                      <a:pt x="0" y="65"/>
                    </a:cubicBezTo>
                    <a:lnTo>
                      <a:pt x="0" y="8646"/>
                    </a:lnTo>
                    <a:cubicBezTo>
                      <a:pt x="0" y="8744"/>
                      <a:pt x="78" y="8823"/>
                      <a:pt x="177" y="8823"/>
                    </a:cubicBezTo>
                    <a:lnTo>
                      <a:pt x="5954" y="8823"/>
                    </a:lnTo>
                    <a:cubicBezTo>
                      <a:pt x="6049" y="8823"/>
                      <a:pt x="6128" y="8744"/>
                      <a:pt x="6128" y="8646"/>
                    </a:cubicBezTo>
                    <a:lnTo>
                      <a:pt x="6128" y="65"/>
                    </a:lnTo>
                    <a:cubicBezTo>
                      <a:pt x="6128" y="27"/>
                      <a:pt x="6097" y="0"/>
                      <a:pt x="60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65;p31"/>
              <p:cNvSpPr/>
              <p:nvPr/>
            </p:nvSpPr>
            <p:spPr>
              <a:xfrm>
                <a:off x="1066756" y="4259287"/>
                <a:ext cx="508887" cy="173003"/>
              </a:xfrm>
              <a:custGeom>
                <a:avLst/>
                <a:gdLst/>
                <a:ahLst/>
                <a:cxnLst/>
                <a:rect l="l" t="t" r="r" b="b"/>
                <a:pathLst>
                  <a:path w="6989" h="2376" extrusionOk="0">
                    <a:moveTo>
                      <a:pt x="65" y="1"/>
                    </a:moveTo>
                    <a:cubicBezTo>
                      <a:pt x="30" y="1"/>
                      <a:pt x="0" y="31"/>
                      <a:pt x="0" y="65"/>
                    </a:cubicBezTo>
                    <a:lnTo>
                      <a:pt x="0" y="2311"/>
                    </a:lnTo>
                    <a:cubicBezTo>
                      <a:pt x="0" y="2345"/>
                      <a:pt x="30" y="2375"/>
                      <a:pt x="65" y="2375"/>
                    </a:cubicBezTo>
                    <a:lnTo>
                      <a:pt x="6924" y="2375"/>
                    </a:lnTo>
                    <a:cubicBezTo>
                      <a:pt x="6961" y="2375"/>
                      <a:pt x="6988" y="2345"/>
                      <a:pt x="6988" y="2311"/>
                    </a:cubicBezTo>
                    <a:lnTo>
                      <a:pt x="6988" y="65"/>
                    </a:lnTo>
                    <a:cubicBezTo>
                      <a:pt x="6988" y="31"/>
                      <a:pt x="6961" y="1"/>
                      <a:pt x="6924" y="1"/>
                    </a:cubicBezTo>
                    <a:close/>
                  </a:path>
                </a:pathLst>
              </a:custGeom>
              <a:solidFill>
                <a:srgbClr val="F3D0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66;p31"/>
              <p:cNvSpPr/>
              <p:nvPr/>
            </p:nvSpPr>
            <p:spPr>
              <a:xfrm>
                <a:off x="1108187" y="3818332"/>
                <a:ext cx="88030" cy="22062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303" extrusionOk="0">
                    <a:moveTo>
                      <a:pt x="1162" y="1"/>
                    </a:moveTo>
                    <a:cubicBezTo>
                      <a:pt x="1157" y="1"/>
                      <a:pt x="1151" y="3"/>
                      <a:pt x="1146" y="7"/>
                    </a:cubicBezTo>
                    <a:cubicBezTo>
                      <a:pt x="936" y="159"/>
                      <a:pt x="691" y="244"/>
                      <a:pt x="444" y="244"/>
                    </a:cubicBezTo>
                    <a:cubicBezTo>
                      <a:pt x="299" y="244"/>
                      <a:pt x="153" y="215"/>
                      <a:pt x="12" y="154"/>
                    </a:cubicBezTo>
                    <a:cubicBezTo>
                      <a:pt x="11" y="153"/>
                      <a:pt x="10" y="153"/>
                      <a:pt x="10" y="153"/>
                    </a:cubicBezTo>
                    <a:cubicBezTo>
                      <a:pt x="4" y="153"/>
                      <a:pt x="0" y="161"/>
                      <a:pt x="6" y="167"/>
                    </a:cubicBezTo>
                    <a:cubicBezTo>
                      <a:pt x="173" y="256"/>
                      <a:pt x="353" y="302"/>
                      <a:pt x="531" y="302"/>
                    </a:cubicBezTo>
                    <a:cubicBezTo>
                      <a:pt x="764" y="302"/>
                      <a:pt x="994" y="223"/>
                      <a:pt x="1183" y="58"/>
                    </a:cubicBezTo>
                    <a:cubicBezTo>
                      <a:pt x="1208" y="39"/>
                      <a:pt x="1187" y="1"/>
                      <a:pt x="1162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67;p31"/>
              <p:cNvSpPr/>
              <p:nvPr/>
            </p:nvSpPr>
            <p:spPr>
              <a:xfrm>
                <a:off x="1402205" y="4044270"/>
                <a:ext cx="100845" cy="11577"/>
              </a:xfrm>
              <a:custGeom>
                <a:avLst/>
                <a:gdLst/>
                <a:ahLst/>
                <a:cxnLst/>
                <a:rect l="l" t="t" r="r" b="b"/>
                <a:pathLst>
                  <a:path w="1385" h="159" extrusionOk="0">
                    <a:moveTo>
                      <a:pt x="10" y="0"/>
                    </a:moveTo>
                    <a:cubicBezTo>
                      <a:pt x="3" y="0"/>
                      <a:pt x="0" y="14"/>
                      <a:pt x="7" y="14"/>
                    </a:cubicBezTo>
                    <a:cubicBezTo>
                      <a:pt x="405" y="123"/>
                      <a:pt x="776" y="159"/>
                      <a:pt x="1177" y="159"/>
                    </a:cubicBezTo>
                    <a:cubicBezTo>
                      <a:pt x="1229" y="159"/>
                      <a:pt x="1281" y="158"/>
                      <a:pt x="1334" y="157"/>
                    </a:cubicBezTo>
                    <a:cubicBezTo>
                      <a:pt x="1384" y="154"/>
                      <a:pt x="1384" y="79"/>
                      <a:pt x="1334" y="79"/>
                    </a:cubicBezTo>
                    <a:cubicBezTo>
                      <a:pt x="894" y="75"/>
                      <a:pt x="449" y="41"/>
                      <a:pt x="10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68;p31"/>
              <p:cNvSpPr/>
              <p:nvPr/>
            </p:nvSpPr>
            <p:spPr>
              <a:xfrm>
                <a:off x="1428636" y="3996214"/>
                <a:ext cx="27450" cy="531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73" extrusionOk="0">
                    <a:moveTo>
                      <a:pt x="11" y="0"/>
                    </a:moveTo>
                    <a:cubicBezTo>
                      <a:pt x="5" y="0"/>
                      <a:pt x="0" y="10"/>
                      <a:pt x="8" y="13"/>
                    </a:cubicBezTo>
                    <a:cubicBezTo>
                      <a:pt x="116" y="34"/>
                      <a:pt x="225" y="51"/>
                      <a:pt x="334" y="71"/>
                    </a:cubicBezTo>
                    <a:cubicBezTo>
                      <a:pt x="337" y="72"/>
                      <a:pt x="339" y="72"/>
                      <a:pt x="341" y="72"/>
                    </a:cubicBezTo>
                    <a:cubicBezTo>
                      <a:pt x="373" y="72"/>
                      <a:pt x="376" y="24"/>
                      <a:pt x="341" y="21"/>
                    </a:cubicBezTo>
                    <a:cubicBezTo>
                      <a:pt x="232" y="13"/>
                      <a:pt x="120" y="7"/>
                      <a:pt x="11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69;p31"/>
              <p:cNvSpPr/>
              <p:nvPr/>
            </p:nvSpPr>
            <p:spPr>
              <a:xfrm>
                <a:off x="1460965" y="4056139"/>
                <a:ext cx="22135" cy="187347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573" extrusionOk="0">
                    <a:moveTo>
                      <a:pt x="282" y="1"/>
                    </a:moveTo>
                    <a:cubicBezTo>
                      <a:pt x="274" y="1"/>
                      <a:pt x="266" y="5"/>
                      <a:pt x="264" y="14"/>
                    </a:cubicBezTo>
                    <a:cubicBezTo>
                      <a:pt x="142" y="848"/>
                      <a:pt x="23" y="1695"/>
                      <a:pt x="2" y="2535"/>
                    </a:cubicBezTo>
                    <a:cubicBezTo>
                      <a:pt x="0" y="2558"/>
                      <a:pt x="23" y="2573"/>
                      <a:pt x="44" y="2573"/>
                    </a:cubicBezTo>
                    <a:cubicBezTo>
                      <a:pt x="60" y="2573"/>
                      <a:pt x="75" y="2565"/>
                      <a:pt x="77" y="2546"/>
                    </a:cubicBezTo>
                    <a:cubicBezTo>
                      <a:pt x="217" y="1715"/>
                      <a:pt x="264" y="858"/>
                      <a:pt x="302" y="21"/>
                    </a:cubicBezTo>
                    <a:cubicBezTo>
                      <a:pt x="304" y="8"/>
                      <a:pt x="293" y="1"/>
                      <a:pt x="282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70;p31"/>
              <p:cNvSpPr/>
              <p:nvPr/>
            </p:nvSpPr>
            <p:spPr>
              <a:xfrm>
                <a:off x="1296117" y="3957623"/>
                <a:ext cx="13179" cy="301517"/>
              </a:xfrm>
              <a:custGeom>
                <a:avLst/>
                <a:gdLst/>
                <a:ahLst/>
                <a:cxnLst/>
                <a:rect l="l" t="t" r="r" b="b"/>
                <a:pathLst>
                  <a:path w="181" h="4141" extrusionOk="0">
                    <a:moveTo>
                      <a:pt x="57" y="0"/>
                    </a:moveTo>
                    <a:cubicBezTo>
                      <a:pt x="51" y="0"/>
                      <a:pt x="44" y="5"/>
                      <a:pt x="44" y="13"/>
                    </a:cubicBezTo>
                    <a:cubicBezTo>
                      <a:pt x="0" y="1380"/>
                      <a:pt x="106" y="2752"/>
                      <a:pt x="137" y="4120"/>
                    </a:cubicBezTo>
                    <a:cubicBezTo>
                      <a:pt x="137" y="4133"/>
                      <a:pt x="147" y="4140"/>
                      <a:pt x="157" y="4140"/>
                    </a:cubicBezTo>
                    <a:cubicBezTo>
                      <a:pt x="167" y="4140"/>
                      <a:pt x="178" y="4133"/>
                      <a:pt x="178" y="4120"/>
                    </a:cubicBezTo>
                    <a:cubicBezTo>
                      <a:pt x="143" y="2752"/>
                      <a:pt x="181" y="1377"/>
                      <a:pt x="72" y="13"/>
                    </a:cubicBezTo>
                    <a:cubicBezTo>
                      <a:pt x="71" y="5"/>
                      <a:pt x="64" y="0"/>
                      <a:pt x="57" y="0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71;p31"/>
              <p:cNvSpPr/>
              <p:nvPr/>
            </p:nvSpPr>
            <p:spPr>
              <a:xfrm>
                <a:off x="1216095" y="4433892"/>
                <a:ext cx="323142" cy="8228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113" extrusionOk="0">
                    <a:moveTo>
                      <a:pt x="1964" y="1"/>
                    </a:moveTo>
                    <a:cubicBezTo>
                      <a:pt x="1315" y="1"/>
                      <a:pt x="666" y="12"/>
                      <a:pt x="17" y="42"/>
                    </a:cubicBezTo>
                    <a:cubicBezTo>
                      <a:pt x="0" y="45"/>
                      <a:pt x="0" y="69"/>
                      <a:pt x="17" y="69"/>
                    </a:cubicBezTo>
                    <a:cubicBezTo>
                      <a:pt x="671" y="101"/>
                      <a:pt x="1325" y="113"/>
                      <a:pt x="1979" y="113"/>
                    </a:cubicBezTo>
                    <a:cubicBezTo>
                      <a:pt x="2748" y="113"/>
                      <a:pt x="3517" y="97"/>
                      <a:pt x="4286" y="79"/>
                    </a:cubicBezTo>
                    <a:lnTo>
                      <a:pt x="4286" y="79"/>
                    </a:lnTo>
                    <a:cubicBezTo>
                      <a:pt x="4289" y="81"/>
                      <a:pt x="4293" y="83"/>
                      <a:pt x="4298" y="83"/>
                    </a:cubicBezTo>
                    <a:cubicBezTo>
                      <a:pt x="4299" y="83"/>
                      <a:pt x="4300" y="83"/>
                      <a:pt x="4301" y="83"/>
                    </a:cubicBezTo>
                    <a:cubicBezTo>
                      <a:pt x="4339" y="79"/>
                      <a:pt x="4376" y="79"/>
                      <a:pt x="4410" y="76"/>
                    </a:cubicBezTo>
                    <a:lnTo>
                      <a:pt x="4410" y="76"/>
                    </a:lnTo>
                    <a:cubicBezTo>
                      <a:pt x="4410" y="76"/>
                      <a:pt x="4410" y="76"/>
                      <a:pt x="4410" y="76"/>
                    </a:cubicBezTo>
                    <a:cubicBezTo>
                      <a:pt x="4437" y="76"/>
                      <a:pt x="4437" y="38"/>
                      <a:pt x="4410" y="35"/>
                    </a:cubicBezTo>
                    <a:cubicBezTo>
                      <a:pt x="4400" y="35"/>
                      <a:pt x="4391" y="35"/>
                      <a:pt x="4381" y="35"/>
                    </a:cubicBezTo>
                    <a:lnTo>
                      <a:pt x="4381" y="35"/>
                    </a:lnTo>
                    <a:cubicBezTo>
                      <a:pt x="4356" y="34"/>
                      <a:pt x="4328" y="32"/>
                      <a:pt x="4301" y="32"/>
                    </a:cubicBezTo>
                    <a:cubicBezTo>
                      <a:pt x="4300" y="32"/>
                      <a:pt x="4299" y="32"/>
                      <a:pt x="4298" y="32"/>
                    </a:cubicBezTo>
                    <a:cubicBezTo>
                      <a:pt x="4296" y="32"/>
                      <a:pt x="4294" y="32"/>
                      <a:pt x="4292" y="33"/>
                    </a:cubicBezTo>
                    <a:lnTo>
                      <a:pt x="4292" y="33"/>
                    </a:lnTo>
                    <a:cubicBezTo>
                      <a:pt x="3517" y="16"/>
                      <a:pt x="2741" y="1"/>
                      <a:pt x="1964" y="1"/>
                    </a:cubicBezTo>
                    <a:close/>
                  </a:path>
                </a:pathLst>
              </a:custGeom>
              <a:solidFill>
                <a:srgbClr val="1A2E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2" name="TextBox 91"/>
          <p:cNvSpPr txBox="1"/>
          <p:nvPr/>
        </p:nvSpPr>
        <p:spPr>
          <a:xfrm>
            <a:off x="2487200" y="1195708"/>
            <a:ext cx="45215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latin typeface="+mn-lt"/>
                <a:cs typeface="#9Slide03 Arima Madurai Bold" panose="00000800000000000000" pitchFamily="2" charset="0"/>
              </a:rPr>
              <a:t>Người đứng ở Nam Cực không bị rơi ra ngoài vì Trái đất tác dụng lên con người một lực hút</a:t>
            </a:r>
            <a:endParaRPr lang="en-US" sz="2800">
              <a:latin typeface="+mn-lt"/>
              <a:cs typeface="#9Slide03 Arima Madurai Bold" panose="00000800000000000000" pitchFamily="2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2101853" y="843893"/>
            <a:ext cx="5388657" cy="2207317"/>
          </a:xfrm>
          <a:prstGeom prst="cloud">
            <a:avLst/>
          </a:pr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68BA289-DCE4-4F1A-8704-F73E057690CC}"/>
              </a:ext>
            </a:extLst>
          </p:cNvPr>
          <p:cNvSpPr txBox="1"/>
          <p:nvPr/>
        </p:nvSpPr>
        <p:spPr>
          <a:xfrm>
            <a:off x="1392800" y="566474"/>
            <a:ext cx="2188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+mj-lt"/>
              </a:rPr>
              <a:t>Em có biết</a:t>
            </a:r>
            <a:endParaRPr lang="en-US" sz="28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321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Z13dTgITW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Z13dTgITWc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Z13dTgITWc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Z13dTgITWc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Z13dTgITWc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Z13dTgITWc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Z13dTgITWc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Z13dTgITWc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Z13dTgITWc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Z13dTgITWc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Z13dTgITW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Z13dTgITW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Z13dTgITW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Z13dTgITW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Z13dTgITW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Z13dTgITWc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Z13dTgITWc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Z13dTgITWc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Z13dTgITW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Z13dTgITWc"/>
</p:tagLst>
</file>

<file path=ppt/theme/theme1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Có chân">
      <a:majorFont>
        <a:latin typeface="#9Slide05 Fourth Medium"/>
        <a:ea typeface=""/>
        <a:cs typeface=""/>
      </a:majorFont>
      <a:minorFont>
        <a:latin typeface="Amazon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1509</Words>
  <Application>Microsoft Office PowerPoint</Application>
  <PresentationFormat>On-screen Show (16:9)</PresentationFormat>
  <Paragraphs>317</Paragraphs>
  <Slides>36</Slides>
  <Notes>33</Notes>
  <HiddenSlides>0</HiddenSlides>
  <MMClips>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6" baseType="lpstr">
      <vt:lpstr>SimSun-ExtB</vt:lpstr>
      <vt:lpstr>黑体</vt:lpstr>
      <vt:lpstr>Times New Roman</vt:lpstr>
      <vt:lpstr>Segoe UI</vt:lpstr>
      <vt:lpstr>Wingdings</vt:lpstr>
      <vt:lpstr>#9Slide03 Arima Madurai</vt:lpstr>
      <vt:lpstr>#9Slide03 Arima Madurai Medium</vt:lpstr>
      <vt:lpstr>Quicksand Light</vt:lpstr>
      <vt:lpstr>华文细黑</vt:lpstr>
      <vt:lpstr>方正兰亭超细黑简体</vt:lpstr>
      <vt:lpstr>#9Slide03 Arima Madurai Bold</vt:lpstr>
      <vt:lpstr>微软雅黑</vt:lpstr>
      <vt:lpstr>Arial</vt:lpstr>
      <vt:lpstr>#9Slide03 Arima Madurai ExtraLi</vt:lpstr>
      <vt:lpstr>#9Slide05 Fourth Medium</vt:lpstr>
      <vt:lpstr>Jua</vt:lpstr>
      <vt:lpstr>#9Slide03 Arima Madurai Black</vt:lpstr>
      <vt:lpstr>#9Slide03 Arima Madurai ExtraBo</vt:lpstr>
      <vt:lpstr>Amazone</vt:lpstr>
      <vt:lpstr>Nature Activities Binder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TRỌNG LƯỢNG</vt:lpstr>
      <vt:lpstr>PowerPoint Presentation</vt:lpstr>
      <vt:lpstr>PowerPoint Presentation</vt:lpstr>
      <vt:lpstr>PowerPoint Presentation</vt:lpstr>
      <vt:lpstr>PowerPoint Presentation</vt:lpstr>
      <vt:lpstr>03</vt:lpstr>
      <vt:lpstr>PowerPoint Presentation</vt:lpstr>
      <vt:lpstr>PowerPoint Presentation</vt:lpstr>
      <vt:lpstr>PowerPoint Presentation</vt:lpstr>
      <vt:lpstr>PowerPoint Presentation</vt:lpstr>
      <vt:lpstr>Lực hấp dẫn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10</cp:revision>
  <dcterms:modified xsi:type="dcterms:W3CDTF">2024-04-03T02:07:25Z</dcterms:modified>
</cp:coreProperties>
</file>