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30"/>
  </p:notesMasterIdLst>
  <p:sldIdLst>
    <p:sldId id="256" r:id="rId2"/>
    <p:sldId id="257" r:id="rId3"/>
    <p:sldId id="263" r:id="rId4"/>
    <p:sldId id="275" r:id="rId5"/>
    <p:sldId id="259" r:id="rId6"/>
    <p:sldId id="329" r:id="rId7"/>
    <p:sldId id="330" r:id="rId8"/>
    <p:sldId id="333" r:id="rId9"/>
    <p:sldId id="334" r:id="rId10"/>
    <p:sldId id="331" r:id="rId11"/>
    <p:sldId id="260" r:id="rId12"/>
    <p:sldId id="398" r:id="rId13"/>
    <p:sldId id="399" r:id="rId14"/>
    <p:sldId id="335" r:id="rId15"/>
    <p:sldId id="400" r:id="rId16"/>
    <p:sldId id="265" r:id="rId17"/>
    <p:sldId id="401" r:id="rId18"/>
    <p:sldId id="402" r:id="rId19"/>
    <p:sldId id="268" r:id="rId20"/>
    <p:sldId id="319" r:id="rId21"/>
    <p:sldId id="320" r:id="rId22"/>
    <p:sldId id="321" r:id="rId23"/>
    <p:sldId id="322" r:id="rId24"/>
    <p:sldId id="323" r:id="rId25"/>
    <p:sldId id="327" r:id="rId26"/>
    <p:sldId id="325" r:id="rId27"/>
    <p:sldId id="326" r:id="rId28"/>
    <p:sldId id="295" r:id="rId29"/>
  </p:sldIdLst>
  <p:sldSz cx="9144000" cy="5143500" type="screen16x9"/>
  <p:notesSz cx="6858000" cy="9144000"/>
  <p:embeddedFontLst>
    <p:embeddedFont>
      <p:font typeface="微软雅黑" panose="020B0503020204020204" pitchFamily="34" charset="-122"/>
      <p:regular r:id="rId31"/>
      <p:bold r:id="rId32"/>
    </p:embeddedFont>
    <p:embeddedFont>
      <p:font typeface="#9Slide03 Arima Madurai Bold" panose="020B0604020202020204" charset="0"/>
      <p:bold r:id="rId33"/>
    </p:embeddedFont>
    <p:embeddedFont>
      <p:font typeface="VNI-Times" panose="020B0604020202020204"/>
      <p:regular r:id="rId34"/>
      <p:bold r:id="rId35"/>
      <p:italic r:id="rId36"/>
      <p:boldItalic r:id="rId37"/>
    </p:embeddedFont>
    <p:embeddedFont>
      <p:font typeface="Tahoma" panose="020B0604030504040204" pitchFamily="34" charset="0"/>
      <p:regular r:id="rId38"/>
      <p:bold r:id="rId39"/>
    </p:embeddedFont>
    <p:embeddedFont>
      <p:font typeface="Lato"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Roboto Condensed Light" panose="020B0604020202020204" charset="0"/>
      <p:regular r:id="rId48"/>
    </p:embeddedFont>
    <p:embeddedFont>
      <p:font typeface="#9Slide04 Taviraj" panose="020B0604020202020204" charset="-34"/>
      <p:regular r:id="rId49"/>
    </p:embeddedFont>
    <p:embeddedFont>
      <p:font typeface="宋体" panose="02010600030101010101" pitchFamily="2" charset="-122"/>
      <p:regular r:id="rId50"/>
    </p:embeddedFont>
    <p:embeddedFont>
      <p:font typeface="#9Slide03 Arima Madurai Black" panose="020B0604020202020204" charset="0"/>
      <p:bold r:id="rId51"/>
    </p:embeddedFont>
    <p:embeddedFont>
      <p:font typeface="#9Slide04 Manuale Bold" panose="020B0604020202020204" charset="0"/>
      <p:bold r:id="rId52"/>
    </p:embeddedFont>
    <p:embeddedFont>
      <p:font typeface="华文细黑" panose="020B0604020202020204" charset="-122"/>
      <p:regular r:id="rId53"/>
    </p:embeddedFont>
    <p:embeddedFont>
      <p:font typeface="Patrick Hand"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D8C4"/>
    <a:srgbClr val="FFB757"/>
    <a:srgbClr val="F27FB2"/>
    <a:srgbClr val="FFFFFF"/>
    <a:srgbClr val="002060"/>
    <a:srgbClr val="E6E6E6"/>
    <a:srgbClr val="C2B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5BF262-0E0E-44DB-82C8-A42DE6F28494}">
  <a:tblStyle styleId="{3C5BF262-0E0E-44DB-82C8-A42DE6F284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snapToGrid="0">
      <p:cViewPr varScale="1">
        <p:scale>
          <a:sx n="88" d="100"/>
          <a:sy n="88" d="100"/>
        </p:scale>
        <p:origin x="560" y="60"/>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43750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24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77cf0412cd_0_1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77cf0412cd_0_1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746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20</a:t>
            </a:fld>
            <a:endParaRPr lang="zh-CN" altLang="en-US"/>
          </a:p>
        </p:txBody>
      </p:sp>
    </p:spTree>
    <p:extLst>
      <p:ext uri="{BB962C8B-B14F-4D97-AF65-F5344CB8AC3E}">
        <p14:creationId xmlns:p14="http://schemas.microsoft.com/office/powerpoint/2010/main" val="1176483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21</a:t>
            </a:fld>
            <a:endParaRPr lang="zh-CN" altLang="en-US"/>
          </a:p>
        </p:txBody>
      </p:sp>
    </p:spTree>
    <p:extLst>
      <p:ext uri="{BB962C8B-B14F-4D97-AF65-F5344CB8AC3E}">
        <p14:creationId xmlns:p14="http://schemas.microsoft.com/office/powerpoint/2010/main" val="76836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22</a:t>
            </a:fld>
            <a:endParaRPr lang="zh-CN" altLang="en-US"/>
          </a:p>
        </p:txBody>
      </p:sp>
    </p:spTree>
    <p:extLst>
      <p:ext uri="{BB962C8B-B14F-4D97-AF65-F5344CB8AC3E}">
        <p14:creationId xmlns:p14="http://schemas.microsoft.com/office/powerpoint/2010/main" val="716579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23</a:t>
            </a:fld>
            <a:endParaRPr lang="zh-CN" altLang="en-US"/>
          </a:p>
        </p:txBody>
      </p:sp>
    </p:spTree>
    <p:extLst>
      <p:ext uri="{BB962C8B-B14F-4D97-AF65-F5344CB8AC3E}">
        <p14:creationId xmlns:p14="http://schemas.microsoft.com/office/powerpoint/2010/main" val="40455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24</a:t>
            </a:fld>
            <a:endParaRPr lang="zh-CN" altLang="en-US"/>
          </a:p>
        </p:txBody>
      </p:sp>
    </p:spTree>
    <p:extLst>
      <p:ext uri="{BB962C8B-B14F-4D97-AF65-F5344CB8AC3E}">
        <p14:creationId xmlns:p14="http://schemas.microsoft.com/office/powerpoint/2010/main" val="33668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25</a:t>
            </a:fld>
            <a:endParaRPr lang="zh-CN" altLang="en-US"/>
          </a:p>
        </p:txBody>
      </p:sp>
    </p:spTree>
    <p:extLst>
      <p:ext uri="{BB962C8B-B14F-4D97-AF65-F5344CB8AC3E}">
        <p14:creationId xmlns:p14="http://schemas.microsoft.com/office/powerpoint/2010/main" val="3506462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26</a:t>
            </a:fld>
            <a:endParaRPr lang="zh-CN" altLang="en-US"/>
          </a:p>
        </p:txBody>
      </p:sp>
    </p:spTree>
    <p:extLst>
      <p:ext uri="{BB962C8B-B14F-4D97-AF65-F5344CB8AC3E}">
        <p14:creationId xmlns:p14="http://schemas.microsoft.com/office/powerpoint/2010/main" val="3598730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t>27</a:t>
            </a:fld>
            <a:endParaRPr lang="zh-CN" altLang="en-US"/>
          </a:p>
        </p:txBody>
      </p:sp>
    </p:spTree>
    <p:extLst>
      <p:ext uri="{BB962C8B-B14F-4D97-AF65-F5344CB8AC3E}">
        <p14:creationId xmlns:p14="http://schemas.microsoft.com/office/powerpoint/2010/main" val="321324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0"/>
        <p:cNvGrpSpPr/>
        <p:nvPr/>
      </p:nvGrpSpPr>
      <p:grpSpPr>
        <a:xfrm>
          <a:off x="0" y="0"/>
          <a:ext cx="0" cy="0"/>
          <a:chOff x="0" y="0"/>
          <a:chExt cx="0" cy="0"/>
        </a:xfrm>
      </p:grpSpPr>
      <p:sp>
        <p:nvSpPr>
          <p:cNvPr id="3291" name="Google Shape;3291;g77cf0412cd_0_3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2" name="Google Shape;3292;g77cf0412cd_0_3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58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77cf0412cd_0_4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77cf0412cd_0_4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27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77cf0412cd_0_1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77cf0412cd_0_1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62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77cf0412cd_0_3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77cf0412cd_0_3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619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77cf0412cd_0_10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77cf0412cd_0_10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03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16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4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25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77cf0412cd_0_1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77cf0412cd_0_1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87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24475" y="443575"/>
            <a:ext cx="5305500" cy="5305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subTitle" idx="1"/>
          </p:nvPr>
        </p:nvSpPr>
        <p:spPr>
          <a:xfrm>
            <a:off x="3529425" y="3892925"/>
            <a:ext cx="2085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title"/>
          </p:nvPr>
        </p:nvSpPr>
        <p:spPr>
          <a:xfrm>
            <a:off x="3059600" y="847922"/>
            <a:ext cx="3035700" cy="184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5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8">
    <p:bg>
      <p:bgPr>
        <a:solidFill>
          <a:schemeClr val="dk2"/>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CUSTOM_19">
    <p:bg>
      <p:bgPr>
        <a:solidFill>
          <a:schemeClr val="accent1"/>
        </a:solid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5">
  <p:cSld name="CUSTOM_20">
    <p:bg>
      <p:bgPr>
        <a:solidFill>
          <a:schemeClr val="accent3"/>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1">
  <p:cSld name="CUSTOM_3">
    <p:spTree>
      <p:nvGrpSpPr>
        <p:cNvPr id="1" name="Shape 79"/>
        <p:cNvGrpSpPr/>
        <p:nvPr/>
      </p:nvGrpSpPr>
      <p:grpSpPr>
        <a:xfrm>
          <a:off x="0" y="0"/>
          <a:ext cx="0" cy="0"/>
          <a:chOff x="0" y="0"/>
          <a:chExt cx="0" cy="0"/>
        </a:xfrm>
      </p:grpSpPr>
      <p:sp>
        <p:nvSpPr>
          <p:cNvPr id="80" name="Google Shape;80;p19"/>
          <p:cNvSpPr/>
          <p:nvPr/>
        </p:nvSpPr>
        <p:spPr>
          <a:xfrm>
            <a:off x="-675" y="366900"/>
            <a:ext cx="9145500" cy="1084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9"/>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82" name="Google Shape;82;p19"/>
          <p:cNvGrpSpPr/>
          <p:nvPr/>
        </p:nvGrpSpPr>
        <p:grpSpPr>
          <a:xfrm>
            <a:off x="-1200" y="4422605"/>
            <a:ext cx="9144287" cy="720905"/>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9"/>
          <p:cNvSpPr txBox="1">
            <a:spLocks noGrp="1"/>
          </p:cNvSpPr>
          <p:nvPr>
            <p:ph type="title" idx="2"/>
          </p:nvPr>
        </p:nvSpPr>
        <p:spPr>
          <a:xfrm>
            <a:off x="611025" y="2335750"/>
            <a:ext cx="2609400" cy="12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4739550" y="1893275"/>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4739550" y="2632450"/>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4739550" y="3371625"/>
            <a:ext cx="1418400" cy="610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3">
  <p:cSld name="CUSTOM_5">
    <p:spTree>
      <p:nvGrpSpPr>
        <p:cNvPr id="1" name="Shape 96"/>
        <p:cNvGrpSpPr/>
        <p:nvPr/>
      </p:nvGrpSpPr>
      <p:grpSpPr>
        <a:xfrm>
          <a:off x="0" y="0"/>
          <a:ext cx="0" cy="0"/>
          <a:chOff x="0" y="0"/>
          <a:chExt cx="0" cy="0"/>
        </a:xfrm>
      </p:grpSpPr>
      <p:grpSp>
        <p:nvGrpSpPr>
          <p:cNvPr id="98" name="Google Shape;98;p21"/>
          <p:cNvGrpSpPr/>
          <p:nvPr/>
        </p:nvGrpSpPr>
        <p:grpSpPr>
          <a:xfrm>
            <a:off x="-1200" y="4422605"/>
            <a:ext cx="9144287" cy="720905"/>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21">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1">
  <p:cSld name="CUSTOM">
    <p:spTree>
      <p:nvGrpSpPr>
        <p:cNvPr id="1" name="Shape 103"/>
        <p:cNvGrpSpPr/>
        <p:nvPr/>
      </p:nvGrpSpPr>
      <p:grpSpPr>
        <a:xfrm>
          <a:off x="0" y="0"/>
          <a:ext cx="0" cy="0"/>
          <a:chOff x="0" y="0"/>
          <a:chExt cx="0" cy="0"/>
        </a:xfrm>
      </p:grpSpPr>
      <p:sp>
        <p:nvSpPr>
          <p:cNvPr id="104" name="Google Shape;104;p22"/>
          <p:cNvSpPr/>
          <p:nvPr/>
        </p:nvSpPr>
        <p:spPr>
          <a:xfrm>
            <a:off x="-1200" y="2571750"/>
            <a:ext cx="9159900" cy="1851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22"/>
          <p:cNvGrpSpPr/>
          <p:nvPr/>
        </p:nvGrpSpPr>
        <p:grpSpPr>
          <a:xfrm>
            <a:off x="-1533" y="4422632"/>
            <a:ext cx="9150702" cy="720905"/>
            <a:chOff x="6554556" y="4623505"/>
            <a:chExt cx="7127825" cy="720905"/>
          </a:xfrm>
        </p:grpSpPr>
        <p:sp>
          <p:nvSpPr>
            <p:cNvPr id="106" name="Google Shape;106;p2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22"/>
          <p:cNvSpPr txBox="1">
            <a:spLocks noGrp="1"/>
          </p:cNvSpPr>
          <p:nvPr>
            <p:ph type="title"/>
          </p:nvPr>
        </p:nvSpPr>
        <p:spPr>
          <a:xfrm>
            <a:off x="720900" y="554926"/>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9" name="Google Shape;109;p22"/>
          <p:cNvSpPr txBox="1">
            <a:spLocks noGrp="1"/>
          </p:cNvSpPr>
          <p:nvPr>
            <p:ph type="subTitle" idx="1"/>
          </p:nvPr>
        </p:nvSpPr>
        <p:spPr>
          <a:xfrm>
            <a:off x="720900" y="1295331"/>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ly Title 1">
  <p:cSld name="CUSTOM_6">
    <p:spTree>
      <p:nvGrpSpPr>
        <p:cNvPr id="1" name="Shape 110"/>
        <p:cNvGrpSpPr/>
        <p:nvPr/>
      </p:nvGrpSpPr>
      <p:grpSpPr>
        <a:xfrm>
          <a:off x="0" y="0"/>
          <a:ext cx="0" cy="0"/>
          <a:chOff x="0" y="0"/>
          <a:chExt cx="0" cy="0"/>
        </a:xfrm>
      </p:grpSpPr>
      <p:sp>
        <p:nvSpPr>
          <p:cNvPr id="111" name="Google Shape;111;p23"/>
          <p:cNvSpPr/>
          <p:nvPr/>
        </p:nvSpPr>
        <p:spPr>
          <a:xfrm>
            <a:off x="-675" y="366900"/>
            <a:ext cx="9145500" cy="1084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3"/>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113" name="Google Shape;113;p23"/>
          <p:cNvGrpSpPr/>
          <p:nvPr/>
        </p:nvGrpSpPr>
        <p:grpSpPr>
          <a:xfrm>
            <a:off x="-1200" y="4422605"/>
            <a:ext cx="9144287" cy="720905"/>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 Credits">
  <p:cSld name="CUSTOM_14">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321499" y="1619875"/>
            <a:ext cx="4980000" cy="498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37"/>
          <p:cNvGrpSpPr/>
          <p:nvPr/>
        </p:nvGrpSpPr>
        <p:grpSpPr>
          <a:xfrm>
            <a:off x="-1533" y="4422632"/>
            <a:ext cx="9150702" cy="720905"/>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37"/>
          <p:cNvSpPr txBox="1">
            <a:spLocks noGrp="1"/>
          </p:cNvSpPr>
          <p:nvPr>
            <p:ph type="title"/>
          </p:nvPr>
        </p:nvSpPr>
        <p:spPr>
          <a:xfrm>
            <a:off x="2520338" y="698750"/>
            <a:ext cx="4099200" cy="56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4" name="Google Shape;214;p37"/>
          <p:cNvSpPr txBox="1">
            <a:spLocks noGrp="1"/>
          </p:cNvSpPr>
          <p:nvPr>
            <p:ph type="subTitle" idx="1"/>
          </p:nvPr>
        </p:nvSpPr>
        <p:spPr>
          <a:xfrm>
            <a:off x="5198860" y="3925150"/>
            <a:ext cx="2605200" cy="311400"/>
          </a:xfrm>
          <a:prstGeom prst="rect">
            <a:avLst/>
          </a:prstGeom>
        </p:spPr>
        <p:txBody>
          <a:bodyPr spcFirstLastPara="1" wrap="square" lIns="91425" tIns="91425" rIns="91425" bIns="91425" anchor="t" anchorCtr="0">
            <a:noAutofit/>
          </a:bodyPr>
          <a:lstStyle>
            <a:lvl1pPr lvl="0" algn="ctr" rtl="0">
              <a:lnSpc>
                <a:spcPct val="100000"/>
              </a:lnSpc>
              <a:spcBef>
                <a:spcPts val="300"/>
              </a:spcBef>
              <a:spcAft>
                <a:spcPts val="0"/>
              </a:spcAft>
              <a:buNone/>
              <a:defRPr sz="1200" b="0"/>
            </a:lvl1pPr>
            <a:lvl2pPr lvl="1" algn="ctr" rtl="0">
              <a:lnSpc>
                <a:spcPct val="100000"/>
              </a:lnSpc>
              <a:spcBef>
                <a:spcPts val="300"/>
              </a:spcBef>
              <a:spcAft>
                <a:spcPts val="0"/>
              </a:spcAft>
              <a:buNone/>
              <a:defRPr sz="1200"/>
            </a:lvl2pPr>
            <a:lvl3pPr lvl="2" algn="ctr" rtl="0">
              <a:lnSpc>
                <a:spcPct val="100000"/>
              </a:lnSpc>
              <a:spcBef>
                <a:spcPts val="300"/>
              </a:spcBef>
              <a:spcAft>
                <a:spcPts val="0"/>
              </a:spcAft>
              <a:buNone/>
              <a:defRPr sz="1200"/>
            </a:lvl3pPr>
            <a:lvl4pPr lvl="3" algn="ctr" rtl="0">
              <a:lnSpc>
                <a:spcPct val="100000"/>
              </a:lnSpc>
              <a:spcBef>
                <a:spcPts val="300"/>
              </a:spcBef>
              <a:spcAft>
                <a:spcPts val="0"/>
              </a:spcAft>
              <a:buNone/>
              <a:defRPr sz="1200"/>
            </a:lvl4pPr>
            <a:lvl5pPr lvl="4" algn="ctr" rtl="0">
              <a:lnSpc>
                <a:spcPct val="100000"/>
              </a:lnSpc>
              <a:spcBef>
                <a:spcPts val="300"/>
              </a:spcBef>
              <a:spcAft>
                <a:spcPts val="0"/>
              </a:spcAft>
              <a:buNone/>
              <a:defRPr sz="1200"/>
            </a:lvl5pPr>
            <a:lvl6pPr lvl="5" algn="ctr" rtl="0">
              <a:lnSpc>
                <a:spcPct val="100000"/>
              </a:lnSpc>
              <a:spcBef>
                <a:spcPts val="300"/>
              </a:spcBef>
              <a:spcAft>
                <a:spcPts val="0"/>
              </a:spcAft>
              <a:buNone/>
              <a:defRPr sz="1200"/>
            </a:lvl6pPr>
            <a:lvl7pPr lvl="6" algn="ctr" rtl="0">
              <a:lnSpc>
                <a:spcPct val="100000"/>
              </a:lnSpc>
              <a:spcBef>
                <a:spcPts val="300"/>
              </a:spcBef>
              <a:spcAft>
                <a:spcPts val="0"/>
              </a:spcAft>
              <a:buNone/>
              <a:defRPr sz="1200"/>
            </a:lvl7pPr>
            <a:lvl8pPr lvl="7" algn="ctr" rtl="0">
              <a:lnSpc>
                <a:spcPct val="100000"/>
              </a:lnSpc>
              <a:spcBef>
                <a:spcPts val="300"/>
              </a:spcBef>
              <a:spcAft>
                <a:spcPts val="0"/>
              </a:spcAft>
              <a:buNone/>
              <a:defRPr sz="1200"/>
            </a:lvl8pPr>
            <a:lvl9pPr lvl="8" algn="ctr" rtl="0">
              <a:lnSpc>
                <a:spcPct val="100000"/>
              </a:lnSpc>
              <a:spcBef>
                <a:spcPts val="300"/>
              </a:spcBef>
              <a:spcAft>
                <a:spcPts val="0"/>
              </a:spcAft>
              <a:buNone/>
              <a:defRPr sz="1200"/>
            </a:lvl9pPr>
          </a:lstStyle>
          <a:p>
            <a:endParaRPr/>
          </a:p>
        </p:txBody>
      </p:sp>
      <p:sp>
        <p:nvSpPr>
          <p:cNvPr id="215" name="Google Shape;215;p37"/>
          <p:cNvSpPr txBox="1">
            <a:spLocks noGrp="1"/>
          </p:cNvSpPr>
          <p:nvPr>
            <p:ph type="subTitle" idx="2"/>
          </p:nvPr>
        </p:nvSpPr>
        <p:spPr>
          <a:xfrm>
            <a:off x="2549600" y="1798522"/>
            <a:ext cx="4069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b="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216" name="Google Shape;216;p37"/>
          <p:cNvSpPr/>
          <p:nvPr/>
        </p:nvSpPr>
        <p:spPr>
          <a:xfrm>
            <a:off x="2806801" y="917525"/>
            <a:ext cx="565288" cy="45122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7"/>
          <p:cNvSpPr/>
          <p:nvPr/>
        </p:nvSpPr>
        <p:spPr>
          <a:xfrm>
            <a:off x="472550" y="539500"/>
            <a:ext cx="1316952" cy="7648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1200" y="2571750"/>
            <a:ext cx="9159900" cy="185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3"/>
          <p:cNvGrpSpPr/>
          <p:nvPr/>
        </p:nvGrpSpPr>
        <p:grpSpPr>
          <a:xfrm>
            <a:off x="-1533" y="4422632"/>
            <a:ext cx="9150702" cy="720905"/>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3"/>
          <p:cNvSpPr txBox="1">
            <a:spLocks noGrp="1"/>
          </p:cNvSpPr>
          <p:nvPr>
            <p:ph type="subTitle" idx="1"/>
          </p:nvPr>
        </p:nvSpPr>
        <p:spPr>
          <a:xfrm>
            <a:off x="720900" y="1295431"/>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title"/>
          </p:nvPr>
        </p:nvSpPr>
        <p:spPr>
          <a:xfrm>
            <a:off x="720900" y="554926"/>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grpSp>
        <p:nvGrpSpPr>
          <p:cNvPr id="20" name="Google Shape;20;p4"/>
          <p:cNvGrpSpPr/>
          <p:nvPr/>
        </p:nvGrpSpPr>
        <p:grpSpPr>
          <a:xfrm>
            <a:off x="-242443" y="313350"/>
            <a:ext cx="9544819" cy="874613"/>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26" name="Google Shape;26;p4"/>
          <p:cNvSpPr/>
          <p:nvPr/>
        </p:nvSpPr>
        <p:spPr>
          <a:xfrm>
            <a:off x="-1533" y="4560882"/>
            <a:ext cx="9150702"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4"/>
          <p:cNvGrpSpPr/>
          <p:nvPr/>
        </p:nvGrpSpPr>
        <p:grpSpPr>
          <a:xfrm>
            <a:off x="-1533" y="4422632"/>
            <a:ext cx="9150702" cy="720905"/>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8100" y="1183850"/>
            <a:ext cx="6367800" cy="262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p:nvPr/>
        </p:nvSpPr>
        <p:spPr>
          <a:xfrm>
            <a:off x="4572000" y="-125"/>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title"/>
          </p:nvPr>
        </p:nvSpPr>
        <p:spPr>
          <a:xfrm>
            <a:off x="591925" y="1233175"/>
            <a:ext cx="32778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 name="Google Shape;55;p9"/>
          <p:cNvSpPr txBox="1">
            <a:spLocks noGrp="1"/>
          </p:cNvSpPr>
          <p:nvPr>
            <p:ph type="subTitle" idx="1"/>
          </p:nvPr>
        </p:nvSpPr>
        <p:spPr>
          <a:xfrm>
            <a:off x="591925" y="2803075"/>
            <a:ext cx="32778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 name="Google Shape;5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55600">
              <a:spcBef>
                <a:spcPts val="0"/>
              </a:spcBef>
              <a:spcAft>
                <a:spcPts val="0"/>
              </a:spcAft>
              <a:buSzPts val="2000"/>
              <a:buChar char="●"/>
              <a:defRPr/>
            </a:lvl1pPr>
            <a:lvl2pPr marL="914400" lvl="1" indent="-355600">
              <a:spcBef>
                <a:spcPts val="1600"/>
              </a:spcBef>
              <a:spcAft>
                <a:spcPts val="0"/>
              </a:spcAft>
              <a:buSzPts val="2000"/>
              <a:buChar char="○"/>
              <a:defRPr/>
            </a:lvl2pPr>
            <a:lvl3pPr marL="1371600" lvl="2" indent="-355600">
              <a:spcBef>
                <a:spcPts val="1600"/>
              </a:spcBef>
              <a:spcAft>
                <a:spcPts val="0"/>
              </a:spcAft>
              <a:buSzPts val="2000"/>
              <a:buChar char="■"/>
              <a:defRPr/>
            </a:lvl3pPr>
            <a:lvl4pPr marL="1828800" lvl="3" indent="-355600">
              <a:spcBef>
                <a:spcPts val="1600"/>
              </a:spcBef>
              <a:spcAft>
                <a:spcPts val="0"/>
              </a:spcAft>
              <a:buSzPts val="2000"/>
              <a:buChar char="●"/>
              <a:defRPr/>
            </a:lvl4pPr>
            <a:lvl5pPr marL="2286000" lvl="4" indent="-355600">
              <a:spcBef>
                <a:spcPts val="1600"/>
              </a:spcBef>
              <a:spcAft>
                <a:spcPts val="0"/>
              </a:spcAft>
              <a:buSzPts val="2000"/>
              <a:buChar char="○"/>
              <a:defRPr/>
            </a:lvl5pPr>
            <a:lvl6pPr marL="2743200" lvl="5" indent="-355600">
              <a:spcBef>
                <a:spcPts val="1600"/>
              </a:spcBef>
              <a:spcAft>
                <a:spcPts val="0"/>
              </a:spcAft>
              <a:buSzPts val="2000"/>
              <a:buChar char="■"/>
              <a:defRPr/>
            </a:lvl6pPr>
            <a:lvl7pPr marL="3200400" lvl="6" indent="-355600">
              <a:spcBef>
                <a:spcPts val="1600"/>
              </a:spcBef>
              <a:spcAft>
                <a:spcPts val="0"/>
              </a:spcAft>
              <a:buSzPts val="2000"/>
              <a:buChar char="●"/>
              <a:defRPr/>
            </a:lvl7pPr>
            <a:lvl8pPr marL="3657600" lvl="7" indent="-355600">
              <a:spcBef>
                <a:spcPts val="1600"/>
              </a:spcBef>
              <a:spcAft>
                <a:spcPts val="0"/>
              </a:spcAft>
              <a:buSzPts val="2000"/>
              <a:buChar char="○"/>
              <a:defRPr/>
            </a:lvl8pPr>
            <a:lvl9pPr marL="4114800" lvl="8" indent="-355600">
              <a:spcBef>
                <a:spcPts val="1600"/>
              </a:spcBef>
              <a:spcAft>
                <a:spcPts val="1600"/>
              </a:spcAft>
              <a:buSzPts val="20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559095" y="4029539"/>
            <a:ext cx="65352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000"/>
              <a:buNone/>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2428775" y="1958850"/>
            <a:ext cx="42864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3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1" name="Google Shape;61;p11"/>
          <p:cNvSpPr/>
          <p:nvPr/>
        </p:nvSpPr>
        <p:spPr>
          <a:xfrm>
            <a:off x="-675" y="366900"/>
            <a:ext cx="9145500" cy="1084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idx="2"/>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63" name="Google Shape;63;p11"/>
          <p:cNvGrpSpPr/>
          <p:nvPr/>
        </p:nvGrpSpPr>
        <p:grpSpPr>
          <a:xfrm>
            <a:off x="-1200" y="4422605"/>
            <a:ext cx="9144287" cy="720905"/>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6">
    <p:bg>
      <p:bgPr>
        <a:solidFill>
          <a:schemeClr val="accent2"/>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7">
    <p:bg>
      <p:bgPr>
        <a:solidFill>
          <a:schemeClr val="lt2"/>
        </a:solidFill>
        <a:effectLst/>
      </p:bgPr>
    </p:bg>
    <p:spTree>
      <p:nvGrpSpPr>
        <p:cNvPr id="1" name="Shape 6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7" r:id="rId7"/>
    <p:sldLayoutId id="2147483659" r:id="rId8"/>
    <p:sldLayoutId id="2147483660" r:id="rId9"/>
    <p:sldLayoutId id="2147483661" r:id="rId10"/>
    <p:sldLayoutId id="2147483662" r:id="rId11"/>
    <p:sldLayoutId id="2147483663" r:id="rId12"/>
    <p:sldLayoutId id="2147483665" r:id="rId13"/>
    <p:sldLayoutId id="2147483667" r:id="rId14"/>
    <p:sldLayoutId id="2147483668" r:id="rId15"/>
    <p:sldLayoutId id="2147483669"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3.jpg"/><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5.png"/><Relationship Id="rId10" Type="http://schemas.openxmlformats.org/officeDocument/2006/relationships/image" Target="../media/image16.jpeg"/><Relationship Id="rId4" Type="http://schemas.openxmlformats.org/officeDocument/2006/relationships/slide" Target="slide5.xml"/><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15.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microsoft.com/office/2007/relationships/hdphoto" Target="../media/hdphoto2.wdp"/><Relationship Id="rId2" Type="http://schemas.openxmlformats.org/officeDocument/2006/relationships/slideLayout" Target="../slideLayouts/slideLayout15.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notesSlide" Target="../notesSlides/notesSlide10.xml"/><Relationship Id="rId7" Type="http://schemas.openxmlformats.org/officeDocument/2006/relationships/slide" Target="slide22.xml"/><Relationship Id="rId2" Type="http://schemas.openxmlformats.org/officeDocument/2006/relationships/slideLayout" Target="../slideLayouts/slideLayout15.xml"/><Relationship Id="rId1" Type="http://schemas.openxmlformats.org/officeDocument/2006/relationships/tags" Target="../tags/tag14.xml"/><Relationship Id="rId6" Type="http://schemas.openxmlformats.org/officeDocument/2006/relationships/slide" Target="slide21.xml"/><Relationship Id="rId5" Type="http://schemas.openxmlformats.org/officeDocument/2006/relationships/slide" Target="slide11.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slide" Target="slide5.xml"/><Relationship Id="rId11" Type="http://schemas.openxmlformats.org/officeDocument/2006/relationships/slide" Target="slide20.xml"/><Relationship Id="rId5" Type="http://schemas.openxmlformats.org/officeDocument/2006/relationships/slide" Target="slide3.xml"/><Relationship Id="rId10" Type="http://schemas.openxmlformats.org/officeDocument/2006/relationships/image" Target="../media/image6.png"/><Relationship Id="rId4" Type="http://schemas.openxmlformats.org/officeDocument/2006/relationships/slide" Target="slide8.xml"/><Relationship Id="rId9" Type="http://schemas.openxmlformats.org/officeDocument/2006/relationships/hyperlink" Target="https://docs.google.com/spreadsheets/d/16AU5tys2H1zwOBN2yzDpfK5c85vfac0T9gtu7H5tZts/copy"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hyperlink" Target="https://docs.google.com/spreadsheets/d/16AU5tys2H1zwOBN2yzDpfK5c85vfac0T9gtu7H5tZts/copy" TargetMode="External"/><Relationship Id="rId5" Type="http://schemas.openxmlformats.org/officeDocument/2006/relationships/slide" Target="slide20.xml"/><Relationship Id="rId4" Type="http://schemas.openxmlformats.org/officeDocument/2006/relationships/slide" Target="slide3.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5.xml"/><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7668975" y="1065575"/>
            <a:ext cx="1031008" cy="822965"/>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40"/>
          <p:cNvGrpSpPr/>
          <p:nvPr/>
        </p:nvGrpSpPr>
        <p:grpSpPr>
          <a:xfrm>
            <a:off x="322845" y="1399711"/>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6789213" y="1221136"/>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72082" y="3023058"/>
            <a:ext cx="1999791" cy="956170"/>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0">
            <a:hlinkClick r:id="rId4" action="ppaction://hlinksldjump"/>
          </p:cNvPr>
          <p:cNvSpPr/>
          <p:nvPr/>
        </p:nvSpPr>
        <p:spPr>
          <a:xfrm>
            <a:off x="3198920" y="3861211"/>
            <a:ext cx="2932904" cy="572700"/>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40"/>
          <p:cNvGrpSpPr/>
          <p:nvPr/>
        </p:nvGrpSpPr>
        <p:grpSpPr>
          <a:xfrm>
            <a:off x="6771113" y="2827500"/>
            <a:ext cx="1104150" cy="206535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40"/>
          <p:cNvGrpSpPr/>
          <p:nvPr/>
        </p:nvGrpSpPr>
        <p:grpSpPr>
          <a:xfrm>
            <a:off x="1349038" y="2666913"/>
            <a:ext cx="1114025" cy="2225925"/>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40"/>
          <p:cNvSpPr txBox="1">
            <a:spLocks noGrp="1"/>
          </p:cNvSpPr>
          <p:nvPr>
            <p:ph type="subTitle" idx="1"/>
          </p:nvPr>
        </p:nvSpPr>
        <p:spPr>
          <a:xfrm>
            <a:off x="3433161" y="3910166"/>
            <a:ext cx="2805495" cy="48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atin typeface="+mn-lt"/>
              </a:rPr>
              <a:t>Khoa học tự nhiên 6</a:t>
            </a:r>
            <a:endParaRPr>
              <a:latin typeface="+mn-lt"/>
            </a:endParaRPr>
          </a:p>
        </p:txBody>
      </p:sp>
      <p:sp>
        <p:nvSpPr>
          <p:cNvPr id="614" name="TextBox 613">
            <a:extLst>
              <a:ext uri="{FF2B5EF4-FFF2-40B4-BE49-F238E27FC236}">
                <a16:creationId xmlns:a16="http://schemas.microsoft.com/office/drawing/2014/main" xmlns="" id="{4DADDDAC-F758-4F31-A13E-C53ECE8826E2}"/>
              </a:ext>
            </a:extLst>
          </p:cNvPr>
          <p:cNvSpPr txBox="1"/>
          <p:nvPr/>
        </p:nvSpPr>
        <p:spPr>
          <a:xfrm>
            <a:off x="2210696" y="1370887"/>
            <a:ext cx="4589754" cy="584775"/>
          </a:xfrm>
          <a:prstGeom prst="rect">
            <a:avLst/>
          </a:prstGeom>
          <a:noFill/>
        </p:spPr>
        <p:txBody>
          <a:bodyPr wrap="square">
            <a:spAutoFit/>
          </a:bodyPr>
          <a:lstStyle/>
          <a:p>
            <a:pPr marL="0" lvl="0" indent="0" algn="ctr" rtl="0">
              <a:spcBef>
                <a:spcPts val="0"/>
              </a:spcBef>
              <a:spcAft>
                <a:spcPts val="0"/>
              </a:spcAft>
              <a:buNone/>
            </a:pPr>
            <a:r>
              <a:rPr lang="vi-VN" sz="3200" b="1">
                <a:latin typeface="+mj-lt"/>
              </a:rPr>
              <a:t>BÀI 41. BIỂU DIỄN LỰC</a:t>
            </a:r>
          </a:p>
        </p:txBody>
      </p:sp>
      <p:sp>
        <p:nvSpPr>
          <p:cNvPr id="3" name="TextBox 2">
            <a:extLst>
              <a:ext uri="{FF2B5EF4-FFF2-40B4-BE49-F238E27FC236}">
                <a16:creationId xmlns:a16="http://schemas.microsoft.com/office/drawing/2014/main" xmlns="" id="{F675F61C-7997-46DF-913D-04A1772D63F5}"/>
              </a:ext>
            </a:extLst>
          </p:cNvPr>
          <p:cNvSpPr txBox="1"/>
          <p:nvPr/>
        </p:nvSpPr>
        <p:spPr>
          <a:xfrm>
            <a:off x="2943814" y="4687801"/>
            <a:ext cx="3690552" cy="369332"/>
          </a:xfrm>
          <a:prstGeom prst="rect">
            <a:avLst/>
          </a:prstGeom>
          <a:noFill/>
        </p:spPr>
        <p:txBody>
          <a:bodyPr wrap="square" rtlCol="0">
            <a:spAutoFit/>
          </a:bodyPr>
          <a:lstStyle/>
          <a:p>
            <a:r>
              <a:rPr lang="vi-VN" sz="1800">
                <a:solidFill>
                  <a:srgbClr val="002060"/>
                </a:solidFill>
                <a:latin typeface="+mj-lt"/>
              </a:rPr>
              <a:t>Nhóm biên soạn Thầy Hoàng Oppa</a:t>
            </a:r>
            <a:endParaRPr lang="en-US" sz="1800">
              <a:solidFill>
                <a:srgbClr val="002060"/>
              </a:solidFill>
              <a:latin typeface="+mj-lt"/>
            </a:endParaRPr>
          </a:p>
        </p:txBody>
      </p:sp>
      <p:grpSp>
        <p:nvGrpSpPr>
          <p:cNvPr id="615" name="Group 614">
            <a:extLst>
              <a:ext uri="{FF2B5EF4-FFF2-40B4-BE49-F238E27FC236}">
                <a16:creationId xmlns:a16="http://schemas.microsoft.com/office/drawing/2014/main" xmlns="" id="{3F4A0E59-9E5B-493D-9B6F-E5E44E115FA9}"/>
              </a:ext>
            </a:extLst>
          </p:cNvPr>
          <p:cNvGrpSpPr/>
          <p:nvPr>
            <p:custDataLst>
              <p:tags r:id="rId1"/>
            </p:custDataLst>
          </p:nvPr>
        </p:nvGrpSpPr>
        <p:grpSpPr>
          <a:xfrm rot="16200000">
            <a:off x="-1877516" y="2064270"/>
            <a:ext cx="2693769" cy="734405"/>
            <a:chOff x="2588424" y="3498875"/>
            <a:chExt cx="3987462" cy="754200"/>
          </a:xfrm>
        </p:grpSpPr>
        <p:grpSp>
          <p:nvGrpSpPr>
            <p:cNvPr id="616" name="Google Shape;4754;p84">
              <a:extLst>
                <a:ext uri="{FF2B5EF4-FFF2-40B4-BE49-F238E27FC236}">
                  <a16:creationId xmlns:a16="http://schemas.microsoft.com/office/drawing/2014/main" xmlns="" id="{88D33AA3-DCA4-4D66-9E7C-9EC7C7E56410}"/>
                </a:ext>
              </a:extLst>
            </p:cNvPr>
            <p:cNvGrpSpPr/>
            <p:nvPr/>
          </p:nvGrpSpPr>
          <p:grpSpPr>
            <a:xfrm>
              <a:off x="2588424" y="3498875"/>
              <a:ext cx="3185908" cy="754200"/>
              <a:chOff x="2323080" y="3498875"/>
              <a:chExt cx="3185908" cy="754200"/>
            </a:xfrm>
          </p:grpSpPr>
          <p:sp>
            <p:nvSpPr>
              <p:cNvPr id="618" name="Google Shape;4755;p84">
                <a:extLst>
                  <a:ext uri="{FF2B5EF4-FFF2-40B4-BE49-F238E27FC236}">
                    <a16:creationId xmlns:a16="http://schemas.microsoft.com/office/drawing/2014/main" xmlns="" id="{ADABD816-73AA-4C7B-B4FC-AAA7D9ADEE99}"/>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4756;p84">
                <a:extLst>
                  <a:ext uri="{FF2B5EF4-FFF2-40B4-BE49-F238E27FC236}">
                    <a16:creationId xmlns:a16="http://schemas.microsoft.com/office/drawing/2014/main" xmlns="" id="{F6E87404-A5AE-4C03-942B-947751340733}"/>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4757;p84">
                <a:extLst>
                  <a:ext uri="{FF2B5EF4-FFF2-40B4-BE49-F238E27FC236}">
                    <a16:creationId xmlns:a16="http://schemas.microsoft.com/office/drawing/2014/main" xmlns="" id="{AB531098-1A90-4441-9185-E5EDB5557780}"/>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4758;p84">
                <a:extLst>
                  <a:ext uri="{FF2B5EF4-FFF2-40B4-BE49-F238E27FC236}">
                    <a16:creationId xmlns:a16="http://schemas.microsoft.com/office/drawing/2014/main" xmlns="" id="{ED315025-3E9A-4DE9-96F2-9B24B95F51D3}"/>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4764;p84">
              <a:extLst>
                <a:ext uri="{FF2B5EF4-FFF2-40B4-BE49-F238E27FC236}">
                  <a16:creationId xmlns:a16="http://schemas.microsoft.com/office/drawing/2014/main" xmlns="" id="{89193A9E-E83C-445C-B485-22CEEEB04C83}"/>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91B4F9A-EDD0-41B9-BEB0-C7878E5362E5}"/>
              </a:ext>
            </a:extLst>
          </p:cNvPr>
          <p:cNvSpPr txBox="1"/>
          <p:nvPr/>
        </p:nvSpPr>
        <p:spPr>
          <a:xfrm>
            <a:off x="3385873" y="274036"/>
            <a:ext cx="2735677" cy="461665"/>
          </a:xfrm>
          <a:prstGeom prst="rect">
            <a:avLst/>
          </a:prstGeom>
          <a:noFill/>
        </p:spPr>
        <p:txBody>
          <a:bodyPr wrap="square" rtlCol="0">
            <a:spAutoFit/>
          </a:bodyPr>
          <a:lstStyle/>
          <a:p>
            <a:r>
              <a:rPr lang="vi-VN" sz="2400" b="1">
                <a:solidFill>
                  <a:srgbClr val="002060"/>
                </a:solidFill>
                <a:latin typeface="+mn-lt"/>
              </a:rPr>
              <a:t>AI NHANH HƠN</a:t>
            </a:r>
            <a:endParaRPr lang="en-US" sz="2400" b="1">
              <a:solidFill>
                <a:srgbClr val="002060"/>
              </a:solidFill>
              <a:latin typeface="+mn-lt"/>
            </a:endParaRPr>
          </a:p>
        </p:txBody>
      </p:sp>
      <p:grpSp>
        <p:nvGrpSpPr>
          <p:cNvPr id="9" name="Group 8">
            <a:extLst>
              <a:ext uri="{FF2B5EF4-FFF2-40B4-BE49-F238E27FC236}">
                <a16:creationId xmlns:a16="http://schemas.microsoft.com/office/drawing/2014/main" xmlns="" id="{7EAF8E27-CAF8-463C-B006-49C0EDFD3B59}"/>
              </a:ext>
            </a:extLst>
          </p:cNvPr>
          <p:cNvGrpSpPr/>
          <p:nvPr>
            <p:custDataLst>
              <p:tags r:id="rId1"/>
            </p:custDataLst>
          </p:nvPr>
        </p:nvGrpSpPr>
        <p:grpSpPr>
          <a:xfrm rot="16200000">
            <a:off x="-1877516" y="2064270"/>
            <a:ext cx="2693769" cy="734405"/>
            <a:chOff x="2588424" y="3498875"/>
            <a:chExt cx="3987462" cy="754200"/>
          </a:xfrm>
        </p:grpSpPr>
        <p:grpSp>
          <p:nvGrpSpPr>
            <p:cNvPr id="13" name="Google Shape;4754;p84">
              <a:extLst>
                <a:ext uri="{FF2B5EF4-FFF2-40B4-BE49-F238E27FC236}">
                  <a16:creationId xmlns:a16="http://schemas.microsoft.com/office/drawing/2014/main" xmlns="" id="{C08CE823-CE47-4EF4-BDF6-3B855F587695}"/>
                </a:ext>
              </a:extLst>
            </p:cNvPr>
            <p:cNvGrpSpPr/>
            <p:nvPr/>
          </p:nvGrpSpPr>
          <p:grpSpPr>
            <a:xfrm>
              <a:off x="2588424" y="3498875"/>
              <a:ext cx="3185908" cy="754200"/>
              <a:chOff x="2323080" y="3498875"/>
              <a:chExt cx="3185908" cy="754200"/>
            </a:xfrm>
          </p:grpSpPr>
          <p:sp>
            <p:nvSpPr>
              <p:cNvPr id="15" name="Google Shape;4755;p84">
                <a:extLst>
                  <a:ext uri="{FF2B5EF4-FFF2-40B4-BE49-F238E27FC236}">
                    <a16:creationId xmlns:a16="http://schemas.microsoft.com/office/drawing/2014/main" xmlns="" id="{E0129BFC-2264-4061-8BD2-6096F64853DE}"/>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56;p84">
                <a:extLst>
                  <a:ext uri="{FF2B5EF4-FFF2-40B4-BE49-F238E27FC236}">
                    <a16:creationId xmlns:a16="http://schemas.microsoft.com/office/drawing/2014/main" xmlns="" id="{18DDB056-DEC7-4843-929F-9FA7BE8739D9}"/>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57;p84">
                <a:extLst>
                  <a:ext uri="{FF2B5EF4-FFF2-40B4-BE49-F238E27FC236}">
                    <a16:creationId xmlns:a16="http://schemas.microsoft.com/office/drawing/2014/main" xmlns="" id="{CEF78B6C-15DD-4898-8BB3-EF961ACBAD71}"/>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58;p84">
                <a:extLst>
                  <a:ext uri="{FF2B5EF4-FFF2-40B4-BE49-F238E27FC236}">
                    <a16:creationId xmlns:a16="http://schemas.microsoft.com/office/drawing/2014/main" xmlns="" id="{6BA3DAA7-3823-47AA-96C3-6EEAD98C9A13}"/>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4764;p84">
              <a:extLst>
                <a:ext uri="{FF2B5EF4-FFF2-40B4-BE49-F238E27FC236}">
                  <a16:creationId xmlns:a16="http://schemas.microsoft.com/office/drawing/2014/main" xmlns="" id="{A610AD78-90CE-4060-8346-3C694806336D}"/>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a:extLst>
              <a:ext uri="{FF2B5EF4-FFF2-40B4-BE49-F238E27FC236}">
                <a16:creationId xmlns:a16="http://schemas.microsoft.com/office/drawing/2014/main" xmlns="" id="{08C79FD6-FC3B-40ED-8267-DC62D09F8830}"/>
              </a:ext>
            </a:extLst>
          </p:cNvPr>
          <p:cNvSpPr txBox="1"/>
          <p:nvPr/>
        </p:nvSpPr>
        <p:spPr>
          <a:xfrm>
            <a:off x="999858" y="961422"/>
            <a:ext cx="7507705" cy="461665"/>
          </a:xfrm>
          <a:prstGeom prst="rect">
            <a:avLst/>
          </a:prstGeom>
          <a:noFill/>
        </p:spPr>
        <p:txBody>
          <a:bodyPr wrap="square" rtlCol="0">
            <a:spAutoFit/>
          </a:bodyPr>
          <a:lstStyle/>
          <a:p>
            <a:r>
              <a:rPr lang="vi-VN" sz="2400">
                <a:solidFill>
                  <a:srgbClr val="C00000"/>
                </a:solidFill>
                <a:latin typeface="+mj-lt"/>
              </a:rPr>
              <a:t>Hãy tìm 2 lực trong đời sống có độ lớn khác nhau? </a:t>
            </a:r>
            <a:endParaRPr lang="en-US" sz="2400">
              <a:solidFill>
                <a:srgbClr val="C00000"/>
              </a:solidFill>
              <a:latin typeface="+mj-lt"/>
            </a:endParaRPr>
          </a:p>
        </p:txBody>
      </p:sp>
      <p:sp>
        <p:nvSpPr>
          <p:cNvPr id="21" name="TextBox 20">
            <a:extLst>
              <a:ext uri="{FF2B5EF4-FFF2-40B4-BE49-F238E27FC236}">
                <a16:creationId xmlns:a16="http://schemas.microsoft.com/office/drawing/2014/main" xmlns="" id="{25E2E5CD-21A5-4CE2-BF6E-41331B90A07D}"/>
              </a:ext>
            </a:extLst>
          </p:cNvPr>
          <p:cNvSpPr txBox="1"/>
          <p:nvPr/>
        </p:nvSpPr>
        <p:spPr>
          <a:xfrm>
            <a:off x="2627579" y="1679161"/>
            <a:ext cx="3493971" cy="2031325"/>
          </a:xfrm>
          <a:custGeom>
            <a:avLst/>
            <a:gdLst>
              <a:gd name="connsiteX0" fmla="*/ 0 w 3493971"/>
              <a:gd name="connsiteY0" fmla="*/ 0 h 2031325"/>
              <a:gd name="connsiteX1" fmla="*/ 652208 w 3493971"/>
              <a:gd name="connsiteY1" fmla="*/ 0 h 2031325"/>
              <a:gd name="connsiteX2" fmla="*/ 1129717 w 3493971"/>
              <a:gd name="connsiteY2" fmla="*/ 0 h 2031325"/>
              <a:gd name="connsiteX3" fmla="*/ 1607227 w 3493971"/>
              <a:gd name="connsiteY3" fmla="*/ 0 h 2031325"/>
              <a:gd name="connsiteX4" fmla="*/ 2154615 w 3493971"/>
              <a:gd name="connsiteY4" fmla="*/ 0 h 2031325"/>
              <a:gd name="connsiteX5" fmla="*/ 2771884 w 3493971"/>
              <a:gd name="connsiteY5" fmla="*/ 0 h 2031325"/>
              <a:gd name="connsiteX6" fmla="*/ 3493971 w 3493971"/>
              <a:gd name="connsiteY6" fmla="*/ 0 h 2031325"/>
              <a:gd name="connsiteX7" fmla="*/ 3493971 w 3493971"/>
              <a:gd name="connsiteY7" fmla="*/ 507831 h 2031325"/>
              <a:gd name="connsiteX8" fmla="*/ 3493971 w 3493971"/>
              <a:gd name="connsiteY8" fmla="*/ 995349 h 2031325"/>
              <a:gd name="connsiteX9" fmla="*/ 3493971 w 3493971"/>
              <a:gd name="connsiteY9" fmla="*/ 1503181 h 2031325"/>
              <a:gd name="connsiteX10" fmla="*/ 3493971 w 3493971"/>
              <a:gd name="connsiteY10" fmla="*/ 2031325 h 2031325"/>
              <a:gd name="connsiteX11" fmla="*/ 2876703 w 3493971"/>
              <a:gd name="connsiteY11" fmla="*/ 2031325 h 2031325"/>
              <a:gd name="connsiteX12" fmla="*/ 2224495 w 3493971"/>
              <a:gd name="connsiteY12" fmla="*/ 2031325 h 2031325"/>
              <a:gd name="connsiteX13" fmla="*/ 1746986 w 3493971"/>
              <a:gd name="connsiteY13" fmla="*/ 2031325 h 2031325"/>
              <a:gd name="connsiteX14" fmla="*/ 1269476 w 3493971"/>
              <a:gd name="connsiteY14" fmla="*/ 2031325 h 2031325"/>
              <a:gd name="connsiteX15" fmla="*/ 617268 w 3493971"/>
              <a:gd name="connsiteY15" fmla="*/ 2031325 h 2031325"/>
              <a:gd name="connsiteX16" fmla="*/ 0 w 3493971"/>
              <a:gd name="connsiteY16" fmla="*/ 2031325 h 2031325"/>
              <a:gd name="connsiteX17" fmla="*/ 0 w 3493971"/>
              <a:gd name="connsiteY17" fmla="*/ 1523494 h 2031325"/>
              <a:gd name="connsiteX18" fmla="*/ 0 w 3493971"/>
              <a:gd name="connsiteY18" fmla="*/ 1076602 h 2031325"/>
              <a:gd name="connsiteX19" fmla="*/ 0 w 3493971"/>
              <a:gd name="connsiteY19" fmla="*/ 589084 h 2031325"/>
              <a:gd name="connsiteX20" fmla="*/ 0 w 3493971"/>
              <a:gd name="connsiteY20"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971" h="2031325" extrusionOk="0">
                <a:moveTo>
                  <a:pt x="0" y="0"/>
                </a:moveTo>
                <a:cubicBezTo>
                  <a:pt x="178000" y="-9909"/>
                  <a:pt x="343301" y="62477"/>
                  <a:pt x="652208" y="0"/>
                </a:cubicBezTo>
                <a:cubicBezTo>
                  <a:pt x="961115" y="-62477"/>
                  <a:pt x="918496" y="12727"/>
                  <a:pt x="1129717" y="0"/>
                </a:cubicBezTo>
                <a:cubicBezTo>
                  <a:pt x="1340938" y="-12727"/>
                  <a:pt x="1433660" y="33159"/>
                  <a:pt x="1607227" y="0"/>
                </a:cubicBezTo>
                <a:cubicBezTo>
                  <a:pt x="1780794" y="-33159"/>
                  <a:pt x="2015328" y="21620"/>
                  <a:pt x="2154615" y="0"/>
                </a:cubicBezTo>
                <a:cubicBezTo>
                  <a:pt x="2293902" y="-21620"/>
                  <a:pt x="2552587" y="67992"/>
                  <a:pt x="2771884" y="0"/>
                </a:cubicBezTo>
                <a:cubicBezTo>
                  <a:pt x="2991181" y="-67992"/>
                  <a:pt x="3191325" y="44539"/>
                  <a:pt x="3493971" y="0"/>
                </a:cubicBezTo>
                <a:cubicBezTo>
                  <a:pt x="3509989" y="123507"/>
                  <a:pt x="3449064" y="268023"/>
                  <a:pt x="3493971" y="507831"/>
                </a:cubicBezTo>
                <a:cubicBezTo>
                  <a:pt x="3538878" y="747639"/>
                  <a:pt x="3478188" y="880506"/>
                  <a:pt x="3493971" y="995349"/>
                </a:cubicBezTo>
                <a:cubicBezTo>
                  <a:pt x="3509754" y="1110192"/>
                  <a:pt x="3456697" y="1328234"/>
                  <a:pt x="3493971" y="1503181"/>
                </a:cubicBezTo>
                <a:cubicBezTo>
                  <a:pt x="3531245" y="1678128"/>
                  <a:pt x="3485709" y="1818257"/>
                  <a:pt x="3493971" y="2031325"/>
                </a:cubicBezTo>
                <a:cubicBezTo>
                  <a:pt x="3191580" y="2070314"/>
                  <a:pt x="3112807" y="1978845"/>
                  <a:pt x="2876703" y="2031325"/>
                </a:cubicBezTo>
                <a:cubicBezTo>
                  <a:pt x="2640599" y="2083805"/>
                  <a:pt x="2549584" y="2000461"/>
                  <a:pt x="2224495" y="2031325"/>
                </a:cubicBezTo>
                <a:cubicBezTo>
                  <a:pt x="1899406" y="2062189"/>
                  <a:pt x="1930967" y="1992250"/>
                  <a:pt x="1746986" y="2031325"/>
                </a:cubicBezTo>
                <a:cubicBezTo>
                  <a:pt x="1563005" y="2070400"/>
                  <a:pt x="1400709" y="1993543"/>
                  <a:pt x="1269476" y="2031325"/>
                </a:cubicBezTo>
                <a:cubicBezTo>
                  <a:pt x="1138243" y="2069107"/>
                  <a:pt x="898407" y="1988399"/>
                  <a:pt x="617268" y="2031325"/>
                </a:cubicBezTo>
                <a:cubicBezTo>
                  <a:pt x="336129" y="2074251"/>
                  <a:pt x="188348" y="1981718"/>
                  <a:pt x="0" y="2031325"/>
                </a:cubicBezTo>
                <a:cubicBezTo>
                  <a:pt x="-49380" y="1914388"/>
                  <a:pt x="14545" y="1643019"/>
                  <a:pt x="0" y="1523494"/>
                </a:cubicBezTo>
                <a:cubicBezTo>
                  <a:pt x="-14545" y="1403969"/>
                  <a:pt x="11872" y="1180289"/>
                  <a:pt x="0" y="1076602"/>
                </a:cubicBezTo>
                <a:cubicBezTo>
                  <a:pt x="-11872" y="972915"/>
                  <a:pt x="19379" y="742949"/>
                  <a:pt x="0" y="589084"/>
                </a:cubicBezTo>
                <a:cubicBezTo>
                  <a:pt x="-19379" y="435219"/>
                  <a:pt x="2944" y="162620"/>
                  <a:pt x="0" y="0"/>
                </a:cubicBezTo>
                <a:close/>
              </a:path>
            </a:pathLst>
          </a:custGeom>
          <a:noFill/>
          <a:ln>
            <a:solidFill>
              <a:schemeClr val="tx1"/>
            </a:solidFill>
            <a:extLst>
              <a:ext uri="{C807C97D-BFC1-408E-A445-0C87EB9F89A2}">
                <ask:lineSketchStyleProps xmlns:ask="http://schemas.microsoft.com/office/drawing/2018/sketchyshapes" xmlns="" sd="49689477">
                  <a:prstGeom prst="rect">
                    <a:avLst/>
                  </a:prstGeom>
                  <ask:type>
                    <ask:lineSketchScribble/>
                  </ask:type>
                </ask:lineSketchStyleProps>
              </a:ext>
            </a:extLst>
          </a:ln>
        </p:spPr>
        <p:txBody>
          <a:bodyPr wrap="square" rtlCol="0">
            <a:spAutoFit/>
          </a:bodyPr>
          <a:lstStyle/>
          <a:p>
            <a:r>
              <a:rPr lang="vi-VN" sz="1800" b="1">
                <a:latin typeface="+mn-lt"/>
              </a:rPr>
              <a:t>Nhiệm vụ: </a:t>
            </a:r>
          </a:p>
          <a:p>
            <a:r>
              <a:rPr lang="vi-VN" sz="1800">
                <a:latin typeface="+mn-lt"/>
              </a:rPr>
              <a:t>- Lần lượt từng học sinh nêu 1 ví dụ, học sinh sau không trùng ví dụ với học sinh trước. </a:t>
            </a:r>
          </a:p>
          <a:p>
            <a:r>
              <a:rPr lang="vi-VN" sz="1800">
                <a:latin typeface="+mn-lt"/>
              </a:rPr>
              <a:t>- Ai là người cuối cùng sẽ là người chiến thắng. </a:t>
            </a:r>
          </a:p>
          <a:p>
            <a:r>
              <a:rPr lang="vi-VN" sz="1800">
                <a:latin typeface="+mn-lt"/>
              </a:rPr>
              <a:t>- Phần thưởng đến từ cô giáo</a:t>
            </a:r>
            <a:endParaRPr lang="en-US" sz="1800">
              <a:latin typeface="+mn-lt"/>
            </a:endParaRPr>
          </a:p>
        </p:txBody>
      </p:sp>
    </p:spTree>
    <p:extLst>
      <p:ext uri="{BB962C8B-B14F-4D97-AF65-F5344CB8AC3E}">
        <p14:creationId xmlns:p14="http://schemas.microsoft.com/office/powerpoint/2010/main" val="1746696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65" name="Google Shape;865;p44">
            <a:hlinkClick r:id="rId4" action="ppaction://hlinksldjump"/>
          </p:cNvPr>
          <p:cNvPicPr preferRelativeResize="0"/>
          <p:nvPr/>
        </p:nvPicPr>
        <p:blipFill>
          <a:blip r:embed="rId5">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grpSp>
        <p:nvGrpSpPr>
          <p:cNvPr id="24" name="Group 23">
            <a:extLst>
              <a:ext uri="{FF2B5EF4-FFF2-40B4-BE49-F238E27FC236}">
                <a16:creationId xmlns:a16="http://schemas.microsoft.com/office/drawing/2014/main" xmlns="" id="{2ECF0DD5-BEE5-4C8F-9352-7274A7DB64F4}"/>
              </a:ext>
            </a:extLst>
          </p:cNvPr>
          <p:cNvGrpSpPr/>
          <p:nvPr>
            <p:custDataLst>
              <p:tags r:id="rId1"/>
            </p:custDataLst>
          </p:nvPr>
        </p:nvGrpSpPr>
        <p:grpSpPr>
          <a:xfrm rot="16200000">
            <a:off x="-1877516" y="2064270"/>
            <a:ext cx="2693769" cy="734405"/>
            <a:chOff x="2588424" y="3498875"/>
            <a:chExt cx="3987462" cy="754200"/>
          </a:xfrm>
        </p:grpSpPr>
        <p:grpSp>
          <p:nvGrpSpPr>
            <p:cNvPr id="25" name="Google Shape;4754;p84">
              <a:extLst>
                <a:ext uri="{FF2B5EF4-FFF2-40B4-BE49-F238E27FC236}">
                  <a16:creationId xmlns:a16="http://schemas.microsoft.com/office/drawing/2014/main" xmlns="" id="{40C6C1AB-7D61-47DA-8AEA-90D35C52C393}"/>
                </a:ext>
              </a:extLst>
            </p:cNvPr>
            <p:cNvGrpSpPr/>
            <p:nvPr/>
          </p:nvGrpSpPr>
          <p:grpSpPr>
            <a:xfrm>
              <a:off x="2588424" y="3498875"/>
              <a:ext cx="3185908" cy="754200"/>
              <a:chOff x="2323080" y="3498875"/>
              <a:chExt cx="3185908" cy="754200"/>
            </a:xfrm>
          </p:grpSpPr>
          <p:sp>
            <p:nvSpPr>
              <p:cNvPr id="27" name="Google Shape;4755;p84">
                <a:extLst>
                  <a:ext uri="{FF2B5EF4-FFF2-40B4-BE49-F238E27FC236}">
                    <a16:creationId xmlns:a16="http://schemas.microsoft.com/office/drawing/2014/main" xmlns="" id="{467F9DEC-5595-47F6-A33C-2F9BA2A835CA}"/>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56;p84">
                <a:extLst>
                  <a:ext uri="{FF2B5EF4-FFF2-40B4-BE49-F238E27FC236}">
                    <a16:creationId xmlns:a16="http://schemas.microsoft.com/office/drawing/2014/main" xmlns="" id="{D24A35C4-D46B-4640-ACE0-EB12A9E8FDE1}"/>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57;p84">
                <a:extLst>
                  <a:ext uri="{FF2B5EF4-FFF2-40B4-BE49-F238E27FC236}">
                    <a16:creationId xmlns:a16="http://schemas.microsoft.com/office/drawing/2014/main" xmlns="" id="{10E4813D-CE75-4BF0-A0A9-BFF4C7E58F4C}"/>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58;p84">
                <a:extLst>
                  <a:ext uri="{FF2B5EF4-FFF2-40B4-BE49-F238E27FC236}">
                    <a16:creationId xmlns:a16="http://schemas.microsoft.com/office/drawing/2014/main" xmlns="" id="{1EA3CAE4-0CD8-463B-983F-AC948497F084}"/>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4764;p84">
              <a:extLst>
                <a:ext uri="{FF2B5EF4-FFF2-40B4-BE49-F238E27FC236}">
                  <a16:creationId xmlns:a16="http://schemas.microsoft.com/office/drawing/2014/main" xmlns="" id="{4774A8A2-ED1A-4F61-A218-CB646D5EC873}"/>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xmlns="" id="{5A101CB3-8468-47BB-AD3D-2B363C7782A8}"/>
              </a:ext>
            </a:extLst>
          </p:cNvPr>
          <p:cNvSpPr txBox="1"/>
          <p:nvPr/>
        </p:nvSpPr>
        <p:spPr>
          <a:xfrm>
            <a:off x="2107933" y="136063"/>
            <a:ext cx="4677878" cy="510778"/>
          </a:xfrm>
          <a:prstGeom prst="roundRect">
            <a:avLst/>
          </a:prstGeom>
          <a:solidFill>
            <a:srgbClr val="FFB757"/>
          </a:solidFill>
        </p:spPr>
        <p:txBody>
          <a:bodyPr wrap="square" rtlCol="0">
            <a:spAutoFit/>
          </a:bodyPr>
          <a:lstStyle/>
          <a:p>
            <a:r>
              <a:rPr lang="vi-VN" sz="2400">
                <a:latin typeface="+mj-lt"/>
              </a:rPr>
              <a:t>ĐƠN VỊ LỰC VÀ DỤNG CỤ ĐO LỰC</a:t>
            </a:r>
            <a:endParaRPr lang="en-US" sz="2400">
              <a:latin typeface="+mj-lt"/>
            </a:endParaRPr>
          </a:p>
        </p:txBody>
      </p:sp>
      <p:sp>
        <p:nvSpPr>
          <p:cNvPr id="9" name="TextBox 8">
            <a:extLst>
              <a:ext uri="{FF2B5EF4-FFF2-40B4-BE49-F238E27FC236}">
                <a16:creationId xmlns:a16="http://schemas.microsoft.com/office/drawing/2014/main" xmlns="" id="{6390940D-0631-4023-9390-89C805C1BC52}"/>
              </a:ext>
            </a:extLst>
          </p:cNvPr>
          <p:cNvSpPr txBox="1"/>
          <p:nvPr/>
        </p:nvSpPr>
        <p:spPr>
          <a:xfrm>
            <a:off x="827773" y="1562321"/>
            <a:ext cx="5255395" cy="1015663"/>
          </a:xfrm>
          <a:custGeom>
            <a:avLst/>
            <a:gdLst>
              <a:gd name="connsiteX0" fmla="*/ 0 w 5255395"/>
              <a:gd name="connsiteY0" fmla="*/ 0 h 1015663"/>
              <a:gd name="connsiteX1" fmla="*/ 478825 w 5255395"/>
              <a:gd name="connsiteY1" fmla="*/ 0 h 1015663"/>
              <a:gd name="connsiteX2" fmla="*/ 905096 w 5255395"/>
              <a:gd name="connsiteY2" fmla="*/ 0 h 1015663"/>
              <a:gd name="connsiteX3" fmla="*/ 1331367 w 5255395"/>
              <a:gd name="connsiteY3" fmla="*/ 0 h 1015663"/>
              <a:gd name="connsiteX4" fmla="*/ 2020407 w 5255395"/>
              <a:gd name="connsiteY4" fmla="*/ 0 h 1015663"/>
              <a:gd name="connsiteX5" fmla="*/ 2551786 w 5255395"/>
              <a:gd name="connsiteY5" fmla="*/ 0 h 1015663"/>
              <a:gd name="connsiteX6" fmla="*/ 3030611 w 5255395"/>
              <a:gd name="connsiteY6" fmla="*/ 0 h 1015663"/>
              <a:gd name="connsiteX7" fmla="*/ 3509436 w 5255395"/>
              <a:gd name="connsiteY7" fmla="*/ 0 h 1015663"/>
              <a:gd name="connsiteX8" fmla="*/ 4145923 w 5255395"/>
              <a:gd name="connsiteY8" fmla="*/ 0 h 1015663"/>
              <a:gd name="connsiteX9" fmla="*/ 4572194 w 5255395"/>
              <a:gd name="connsiteY9" fmla="*/ 0 h 1015663"/>
              <a:gd name="connsiteX10" fmla="*/ 5255395 w 5255395"/>
              <a:gd name="connsiteY10" fmla="*/ 0 h 1015663"/>
              <a:gd name="connsiteX11" fmla="*/ 5255395 w 5255395"/>
              <a:gd name="connsiteY11" fmla="*/ 477362 h 1015663"/>
              <a:gd name="connsiteX12" fmla="*/ 5255395 w 5255395"/>
              <a:gd name="connsiteY12" fmla="*/ 1015663 h 1015663"/>
              <a:gd name="connsiteX13" fmla="*/ 4724016 w 5255395"/>
              <a:gd name="connsiteY13" fmla="*/ 1015663 h 1015663"/>
              <a:gd name="connsiteX14" fmla="*/ 4297745 w 5255395"/>
              <a:gd name="connsiteY14" fmla="*/ 1015663 h 1015663"/>
              <a:gd name="connsiteX15" fmla="*/ 3713812 w 5255395"/>
              <a:gd name="connsiteY15" fmla="*/ 1015663 h 1015663"/>
              <a:gd name="connsiteX16" fmla="*/ 3234988 w 5255395"/>
              <a:gd name="connsiteY16" fmla="*/ 1015663 h 1015663"/>
              <a:gd name="connsiteX17" fmla="*/ 2703609 w 5255395"/>
              <a:gd name="connsiteY17" fmla="*/ 1015663 h 1015663"/>
              <a:gd name="connsiteX18" fmla="*/ 2172230 w 5255395"/>
              <a:gd name="connsiteY18" fmla="*/ 1015663 h 1015663"/>
              <a:gd name="connsiteX19" fmla="*/ 1745959 w 5255395"/>
              <a:gd name="connsiteY19" fmla="*/ 1015663 h 1015663"/>
              <a:gd name="connsiteX20" fmla="*/ 1267134 w 5255395"/>
              <a:gd name="connsiteY20" fmla="*/ 1015663 h 1015663"/>
              <a:gd name="connsiteX21" fmla="*/ 735755 w 5255395"/>
              <a:gd name="connsiteY21" fmla="*/ 1015663 h 1015663"/>
              <a:gd name="connsiteX22" fmla="*/ 0 w 5255395"/>
              <a:gd name="connsiteY22" fmla="*/ 1015663 h 1015663"/>
              <a:gd name="connsiteX23" fmla="*/ 0 w 5255395"/>
              <a:gd name="connsiteY23" fmla="*/ 538301 h 1015663"/>
              <a:gd name="connsiteX24" fmla="*/ 0 w 5255395"/>
              <a:gd name="connsiteY2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55395" h="1015663" extrusionOk="0">
                <a:moveTo>
                  <a:pt x="0" y="0"/>
                </a:moveTo>
                <a:cubicBezTo>
                  <a:pt x="198108" y="-53950"/>
                  <a:pt x="248540" y="12900"/>
                  <a:pt x="478825" y="0"/>
                </a:cubicBezTo>
                <a:cubicBezTo>
                  <a:pt x="709111" y="-12900"/>
                  <a:pt x="706121" y="45367"/>
                  <a:pt x="905096" y="0"/>
                </a:cubicBezTo>
                <a:cubicBezTo>
                  <a:pt x="1104071" y="-45367"/>
                  <a:pt x="1187509" y="21274"/>
                  <a:pt x="1331367" y="0"/>
                </a:cubicBezTo>
                <a:cubicBezTo>
                  <a:pt x="1475225" y="-21274"/>
                  <a:pt x="1850857" y="23044"/>
                  <a:pt x="2020407" y="0"/>
                </a:cubicBezTo>
                <a:cubicBezTo>
                  <a:pt x="2189957" y="-23044"/>
                  <a:pt x="2398958" y="56845"/>
                  <a:pt x="2551786" y="0"/>
                </a:cubicBezTo>
                <a:cubicBezTo>
                  <a:pt x="2704614" y="-56845"/>
                  <a:pt x="2930404" y="45010"/>
                  <a:pt x="3030611" y="0"/>
                </a:cubicBezTo>
                <a:cubicBezTo>
                  <a:pt x="3130818" y="-45010"/>
                  <a:pt x="3323026" y="34260"/>
                  <a:pt x="3509436" y="0"/>
                </a:cubicBezTo>
                <a:cubicBezTo>
                  <a:pt x="3695846" y="-34260"/>
                  <a:pt x="3952846" y="34663"/>
                  <a:pt x="4145923" y="0"/>
                </a:cubicBezTo>
                <a:cubicBezTo>
                  <a:pt x="4339000" y="-34663"/>
                  <a:pt x="4462290" y="23483"/>
                  <a:pt x="4572194" y="0"/>
                </a:cubicBezTo>
                <a:cubicBezTo>
                  <a:pt x="4682098" y="-23483"/>
                  <a:pt x="5020723" y="52813"/>
                  <a:pt x="5255395" y="0"/>
                </a:cubicBezTo>
                <a:cubicBezTo>
                  <a:pt x="5284215" y="196886"/>
                  <a:pt x="5248741" y="360599"/>
                  <a:pt x="5255395" y="477362"/>
                </a:cubicBezTo>
                <a:cubicBezTo>
                  <a:pt x="5262049" y="594125"/>
                  <a:pt x="5193840" y="878224"/>
                  <a:pt x="5255395" y="1015663"/>
                </a:cubicBezTo>
                <a:cubicBezTo>
                  <a:pt x="5043830" y="1063956"/>
                  <a:pt x="4851114" y="980301"/>
                  <a:pt x="4724016" y="1015663"/>
                </a:cubicBezTo>
                <a:cubicBezTo>
                  <a:pt x="4596918" y="1051025"/>
                  <a:pt x="4422533" y="998892"/>
                  <a:pt x="4297745" y="1015663"/>
                </a:cubicBezTo>
                <a:cubicBezTo>
                  <a:pt x="4172957" y="1032434"/>
                  <a:pt x="3960672" y="1013306"/>
                  <a:pt x="3713812" y="1015663"/>
                </a:cubicBezTo>
                <a:cubicBezTo>
                  <a:pt x="3466952" y="1018020"/>
                  <a:pt x="3378036" y="972103"/>
                  <a:pt x="3234988" y="1015663"/>
                </a:cubicBezTo>
                <a:cubicBezTo>
                  <a:pt x="3091940" y="1059223"/>
                  <a:pt x="2891670" y="984523"/>
                  <a:pt x="2703609" y="1015663"/>
                </a:cubicBezTo>
                <a:cubicBezTo>
                  <a:pt x="2515548" y="1046803"/>
                  <a:pt x="2333226" y="1007810"/>
                  <a:pt x="2172230" y="1015663"/>
                </a:cubicBezTo>
                <a:cubicBezTo>
                  <a:pt x="2011234" y="1023516"/>
                  <a:pt x="1946732" y="1004200"/>
                  <a:pt x="1745959" y="1015663"/>
                </a:cubicBezTo>
                <a:cubicBezTo>
                  <a:pt x="1545186" y="1027126"/>
                  <a:pt x="1502504" y="996893"/>
                  <a:pt x="1267134" y="1015663"/>
                </a:cubicBezTo>
                <a:cubicBezTo>
                  <a:pt x="1031765" y="1034433"/>
                  <a:pt x="882885" y="1003551"/>
                  <a:pt x="735755" y="1015663"/>
                </a:cubicBezTo>
                <a:cubicBezTo>
                  <a:pt x="588625" y="1027775"/>
                  <a:pt x="175243" y="932777"/>
                  <a:pt x="0" y="1015663"/>
                </a:cubicBezTo>
                <a:cubicBezTo>
                  <a:pt x="-18207" y="905053"/>
                  <a:pt x="53396" y="750027"/>
                  <a:pt x="0" y="538301"/>
                </a:cubicBezTo>
                <a:cubicBezTo>
                  <a:pt x="-53396" y="326575"/>
                  <a:pt x="30038" y="198137"/>
                  <a:pt x="0" y="0"/>
                </a:cubicBezTo>
                <a:close/>
              </a:path>
            </a:pathLst>
          </a:custGeom>
          <a:noFill/>
          <a:ln w="28575">
            <a:solidFill>
              <a:srgbClr val="002060"/>
            </a:solidFill>
            <a:extLst>
              <a:ext uri="{C807C97D-BFC1-408E-A445-0C87EB9F89A2}">
                <ask:lineSketchStyleProps xmlns:ask="http://schemas.microsoft.com/office/drawing/2018/sketchyshapes" xmlns="" sd="1312349503">
                  <a:prstGeom prst="rect">
                    <a:avLst/>
                  </a:prstGeom>
                  <ask:type>
                    <ask:lineSketchScribble/>
                  </ask:type>
                </ask:lineSketchStyleProps>
              </a:ext>
            </a:extLst>
          </a:ln>
        </p:spPr>
        <p:txBody>
          <a:bodyPr wrap="square" rtlCol="0">
            <a:spAutoFit/>
          </a:bodyPr>
          <a:lstStyle/>
          <a:p>
            <a:r>
              <a:rPr lang="vi-VN" sz="2000">
                <a:solidFill>
                  <a:srgbClr val="C00000"/>
                </a:solidFill>
                <a:latin typeface="+mn-lt"/>
              </a:rPr>
              <a:t>         Trong Hệ đơn vị đo lường hợp pháp của nước ta, đơn vị lực là niutơn, kí hiệu N. </a:t>
            </a:r>
          </a:p>
          <a:p>
            <a:r>
              <a:rPr lang="vi-VN" sz="2000">
                <a:solidFill>
                  <a:srgbClr val="C00000"/>
                </a:solidFill>
                <a:latin typeface="+mn-lt"/>
              </a:rPr>
              <a:t>Dụng cụ đo lực là lực kế</a:t>
            </a:r>
            <a:endParaRPr lang="en-US" sz="2000">
              <a:solidFill>
                <a:srgbClr val="C00000"/>
              </a:solidFill>
              <a:latin typeface="+mn-lt"/>
            </a:endParaRPr>
          </a:p>
        </p:txBody>
      </p:sp>
      <p:pic>
        <p:nvPicPr>
          <p:cNvPr id="11" name="Picture 10" descr="Icon&#10;&#10;Description automatically generated">
            <a:extLst>
              <a:ext uri="{FF2B5EF4-FFF2-40B4-BE49-F238E27FC236}">
                <a16:creationId xmlns:a16="http://schemas.microsoft.com/office/drawing/2014/main" xmlns="" id="{548DDDA6-299C-409D-A597-282BC5172CC3}"/>
              </a:ext>
            </a:extLst>
          </p:cNvPr>
          <p:cNvPicPr>
            <a:picLocks noChangeAspect="1"/>
          </p:cNvPicPr>
          <p:nvPr/>
        </p:nvPicPr>
        <p:blipFill>
          <a:blip r:embed="rId6"/>
          <a:stretch>
            <a:fillRect/>
          </a:stretch>
        </p:blipFill>
        <p:spPr>
          <a:xfrm>
            <a:off x="616017" y="1073452"/>
            <a:ext cx="819952" cy="819952"/>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xmlns="" id="{BF48B603-DB94-4B7D-90BD-05C81D15A3B5}"/>
              </a:ext>
            </a:extLst>
          </p:cNvPr>
          <p:cNvPicPr>
            <a:picLocks noChangeAspect="1"/>
          </p:cNvPicPr>
          <p:nvPr/>
        </p:nvPicPr>
        <p:blipFill>
          <a:blip r:embed="rId7"/>
          <a:stretch>
            <a:fillRect/>
          </a:stretch>
        </p:blipFill>
        <p:spPr>
          <a:xfrm>
            <a:off x="6902765" y="712438"/>
            <a:ext cx="2204185" cy="1859312"/>
          </a:xfrm>
          <a:prstGeom prst="rect">
            <a:avLst/>
          </a:prstGeom>
        </p:spPr>
      </p:pic>
      <p:pic>
        <p:nvPicPr>
          <p:cNvPr id="17" name="Picture 16" descr="Icon&#10;&#10;Description automatically generated">
            <a:extLst>
              <a:ext uri="{FF2B5EF4-FFF2-40B4-BE49-F238E27FC236}">
                <a16:creationId xmlns:a16="http://schemas.microsoft.com/office/drawing/2014/main" xmlns="" id="{601070B5-80A8-499E-A0F6-73B9231B5065}"/>
              </a:ext>
            </a:extLst>
          </p:cNvPr>
          <p:cNvPicPr>
            <a:picLocks noChangeAspect="1"/>
          </p:cNvPicPr>
          <p:nvPr/>
        </p:nvPicPr>
        <p:blipFill>
          <a:blip r:embed="rId8"/>
          <a:stretch>
            <a:fillRect/>
          </a:stretch>
        </p:blipFill>
        <p:spPr>
          <a:xfrm>
            <a:off x="5566763" y="1340263"/>
            <a:ext cx="2438095" cy="2438095"/>
          </a:xfrm>
          <a:prstGeom prst="rect">
            <a:avLst/>
          </a:prstGeom>
        </p:spPr>
      </p:pic>
      <p:sp>
        <p:nvSpPr>
          <p:cNvPr id="16" name="TextBox 15">
            <a:extLst>
              <a:ext uri="{FF2B5EF4-FFF2-40B4-BE49-F238E27FC236}">
                <a16:creationId xmlns:a16="http://schemas.microsoft.com/office/drawing/2014/main" xmlns="" id="{16148F32-B80F-4C19-802B-10AD675B593E}"/>
              </a:ext>
            </a:extLst>
          </p:cNvPr>
          <p:cNvSpPr txBox="1"/>
          <p:nvPr/>
        </p:nvSpPr>
        <p:spPr>
          <a:xfrm>
            <a:off x="12958510" y="433567"/>
            <a:ext cx="3792353" cy="461665"/>
          </a:xfrm>
          <a:prstGeom prst="rect">
            <a:avLst/>
          </a:prstGeom>
          <a:noFill/>
        </p:spPr>
        <p:txBody>
          <a:bodyPr wrap="square" rtlCol="0">
            <a:spAutoFit/>
          </a:bodyPr>
          <a:lstStyle/>
          <a:p>
            <a:r>
              <a:rPr lang="vi-VN" sz="2400" b="1">
                <a:solidFill>
                  <a:srgbClr val="C00000"/>
                </a:solidFill>
                <a:latin typeface="+mj-lt"/>
              </a:rPr>
              <a:t>MỘT SỐ LOẠI LỰC KẾ</a:t>
            </a:r>
            <a:endParaRPr lang="en-US" sz="2400" b="1">
              <a:solidFill>
                <a:srgbClr val="C00000"/>
              </a:solidFill>
              <a:latin typeface="+mj-lt"/>
            </a:endParaRPr>
          </a:p>
        </p:txBody>
      </p:sp>
      <p:pic>
        <p:nvPicPr>
          <p:cNvPr id="18" name="Picture 2" descr="Amazon.com: 4pcs 5N Newton Meter Force Meter Dynamometer Spring Balance  Physics Experiment 212.52.5cm/8.270.98 0.98inch : Toys &amp;amp; Games">
            <a:extLst>
              <a:ext uri="{FF2B5EF4-FFF2-40B4-BE49-F238E27FC236}">
                <a16:creationId xmlns:a16="http://schemas.microsoft.com/office/drawing/2014/main" xmlns="" id="{43C106A0-9266-462A-863F-B1D2B869EA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13238" y="1340263"/>
            <a:ext cx="2860508" cy="2860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Mua GRIPX Digital Hand Dynamometer Grip Strength Measurement Meter Auto  Capturing Electronic Hand Grip Power 198Lbs / 90Kgs trên Amazon Mỹ chính  hãng 2021 | Fado">
            <a:extLst>
              <a:ext uri="{FF2B5EF4-FFF2-40B4-BE49-F238E27FC236}">
                <a16:creationId xmlns:a16="http://schemas.microsoft.com/office/drawing/2014/main" xmlns="" id="{490F2F44-FBF8-41B2-8A7B-463679D3E3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61441" y="1161122"/>
            <a:ext cx="3083694" cy="30836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Mechanical dynamometer to watch Wunder with Capacity Kg. 200">
            <a:extLst>
              <a:ext uri="{FF2B5EF4-FFF2-40B4-BE49-F238E27FC236}">
                <a16:creationId xmlns:a16="http://schemas.microsoft.com/office/drawing/2014/main" xmlns="" id="{9C0A2E4B-61A1-4308-8EC9-7CC7E37D44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61002" y="1117077"/>
            <a:ext cx="3083694" cy="3083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BDC0141-37BE-41A1-B947-068D98B2C26E}"/>
              </a:ext>
            </a:extLst>
          </p:cNvPr>
          <p:cNvSpPr txBox="1"/>
          <p:nvPr/>
        </p:nvSpPr>
        <p:spPr>
          <a:xfrm>
            <a:off x="1501543" y="346393"/>
            <a:ext cx="3792353" cy="461665"/>
          </a:xfrm>
          <a:prstGeom prst="rect">
            <a:avLst/>
          </a:prstGeom>
          <a:noFill/>
        </p:spPr>
        <p:txBody>
          <a:bodyPr wrap="square" rtlCol="0">
            <a:spAutoFit/>
          </a:bodyPr>
          <a:lstStyle/>
          <a:p>
            <a:r>
              <a:rPr lang="vi-VN" sz="2400" b="1">
                <a:solidFill>
                  <a:srgbClr val="C00000"/>
                </a:solidFill>
                <a:latin typeface="+mj-lt"/>
              </a:rPr>
              <a:t>MỘT SỐ LOẠI LỰC KẾ</a:t>
            </a:r>
            <a:endParaRPr lang="en-US" sz="2400" b="1">
              <a:solidFill>
                <a:srgbClr val="C00000"/>
              </a:solidFill>
              <a:latin typeface="+mj-lt"/>
            </a:endParaRPr>
          </a:p>
        </p:txBody>
      </p:sp>
      <p:pic>
        <p:nvPicPr>
          <p:cNvPr id="2050" name="Picture 2" descr="Amazon.com: 4pcs 5N Newton Meter Force Meter Dynamometer Spring Balance  Physics Experiment 212.52.5cm/8.270.98 0.98inch : Toys &amp;amp; Games">
            <a:extLst>
              <a:ext uri="{FF2B5EF4-FFF2-40B4-BE49-F238E27FC236}">
                <a16:creationId xmlns:a16="http://schemas.microsoft.com/office/drawing/2014/main" xmlns="" id="{A54E754C-7334-4516-BB47-806A60887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71" y="1253089"/>
            <a:ext cx="2860508" cy="28605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ua GRIPX Digital Hand Dynamometer Grip Strength Measurement Meter Auto  Capturing Electronic Hand Grip Power 198Lbs / 90Kgs trên Amazon Mỹ chính  hãng 2021 | Fado">
            <a:extLst>
              <a:ext uri="{FF2B5EF4-FFF2-40B4-BE49-F238E27FC236}">
                <a16:creationId xmlns:a16="http://schemas.microsoft.com/office/drawing/2014/main" xmlns="" id="{16E7941F-F4B1-4D08-8827-010D5D593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474" y="1073948"/>
            <a:ext cx="3083694" cy="30836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chanical dynamometer to watch Wunder with Capacity Kg. 200">
            <a:extLst>
              <a:ext uri="{FF2B5EF4-FFF2-40B4-BE49-F238E27FC236}">
                <a16:creationId xmlns:a16="http://schemas.microsoft.com/office/drawing/2014/main" xmlns="" id="{7524D014-9797-4194-A759-FB254E096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035" y="1029903"/>
            <a:ext cx="3083694" cy="30836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7">
            <a:extLst>
              <a:ext uri="{FF2B5EF4-FFF2-40B4-BE49-F238E27FC236}">
                <a16:creationId xmlns:a16="http://schemas.microsoft.com/office/drawing/2014/main" xmlns="" id="{9E7AA740-B586-4FAC-AD3B-4CC69377337A}"/>
              </a:ext>
            </a:extLst>
          </p:cNvPr>
          <p:cNvSpPr txBox="1">
            <a:spLocks noChangeArrowheads="1"/>
          </p:cNvSpPr>
          <p:nvPr/>
        </p:nvSpPr>
        <p:spPr bwMode="auto">
          <a:xfrm>
            <a:off x="1006754" y="4060558"/>
            <a:ext cx="163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50000"/>
              </a:spcBef>
              <a:buClrTx/>
              <a:buSzTx/>
              <a:buFontTx/>
              <a:buNone/>
              <a:defRPr/>
            </a:pPr>
            <a:r>
              <a:rPr lang="en-US" altLang="en-US" sz="1800" b="1" dirty="0" err="1">
                <a:solidFill>
                  <a:srgbClr val="002060"/>
                </a:solidFill>
                <a:latin typeface="+mn-lt"/>
              </a:rPr>
              <a:t>Lực</a:t>
            </a:r>
            <a:r>
              <a:rPr lang="en-US" altLang="en-US" sz="1800" b="1" dirty="0">
                <a:solidFill>
                  <a:srgbClr val="002060"/>
                </a:solidFill>
                <a:latin typeface="+mn-lt"/>
              </a:rPr>
              <a:t> </a:t>
            </a:r>
            <a:r>
              <a:rPr lang="en-US" altLang="en-US" sz="1800" b="1" dirty="0" err="1">
                <a:solidFill>
                  <a:srgbClr val="002060"/>
                </a:solidFill>
                <a:latin typeface="+mn-lt"/>
              </a:rPr>
              <a:t>kế</a:t>
            </a:r>
            <a:r>
              <a:rPr lang="en-US" altLang="en-US" sz="1800" b="1" dirty="0">
                <a:solidFill>
                  <a:srgbClr val="002060"/>
                </a:solidFill>
                <a:latin typeface="+mn-lt"/>
              </a:rPr>
              <a:t> </a:t>
            </a:r>
            <a:r>
              <a:rPr lang="en-US" altLang="en-US" sz="1800" b="1" dirty="0" err="1">
                <a:solidFill>
                  <a:srgbClr val="002060"/>
                </a:solidFill>
                <a:latin typeface="+mn-lt"/>
              </a:rPr>
              <a:t>lò</a:t>
            </a:r>
            <a:r>
              <a:rPr lang="en-US" altLang="en-US" sz="1800" b="1" dirty="0">
                <a:solidFill>
                  <a:srgbClr val="002060"/>
                </a:solidFill>
                <a:latin typeface="+mn-lt"/>
              </a:rPr>
              <a:t> xo </a:t>
            </a:r>
          </a:p>
        </p:txBody>
      </p:sp>
      <p:sp>
        <p:nvSpPr>
          <p:cNvPr id="11" name="Text Box 28">
            <a:extLst>
              <a:ext uri="{FF2B5EF4-FFF2-40B4-BE49-F238E27FC236}">
                <a16:creationId xmlns:a16="http://schemas.microsoft.com/office/drawing/2014/main" xmlns="" id="{C5EAE0D5-55C2-49FF-A758-269A1164D6B3}"/>
              </a:ext>
            </a:extLst>
          </p:cNvPr>
          <p:cNvSpPr txBox="1">
            <a:spLocks noChangeArrowheads="1"/>
          </p:cNvSpPr>
          <p:nvPr/>
        </p:nvSpPr>
        <p:spPr bwMode="auto">
          <a:xfrm>
            <a:off x="3574107" y="4086437"/>
            <a:ext cx="2448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50000"/>
              </a:spcBef>
              <a:buClrTx/>
              <a:buSzTx/>
              <a:buFontTx/>
              <a:buNone/>
              <a:defRPr/>
            </a:pPr>
            <a:r>
              <a:rPr lang="en-US" altLang="en-US" sz="1800" b="1" dirty="0" err="1">
                <a:solidFill>
                  <a:srgbClr val="002060"/>
                </a:solidFill>
                <a:latin typeface="+mn-lt"/>
              </a:rPr>
              <a:t>Lực</a:t>
            </a:r>
            <a:r>
              <a:rPr lang="en-US" altLang="en-US" sz="1800" b="1" dirty="0">
                <a:solidFill>
                  <a:srgbClr val="002060"/>
                </a:solidFill>
                <a:latin typeface="+mn-lt"/>
              </a:rPr>
              <a:t> </a:t>
            </a:r>
            <a:r>
              <a:rPr lang="en-US" altLang="en-US" sz="1800" b="1" dirty="0" err="1">
                <a:solidFill>
                  <a:srgbClr val="002060"/>
                </a:solidFill>
                <a:latin typeface="+mn-lt"/>
              </a:rPr>
              <a:t>kế</a:t>
            </a:r>
            <a:r>
              <a:rPr lang="en-US" altLang="en-US" sz="1800" b="1" dirty="0">
                <a:solidFill>
                  <a:srgbClr val="002060"/>
                </a:solidFill>
                <a:latin typeface="+mn-lt"/>
              </a:rPr>
              <a:t> </a:t>
            </a:r>
            <a:r>
              <a:rPr lang="en-US" altLang="en-US" sz="1800" b="1" dirty="0" err="1">
                <a:solidFill>
                  <a:srgbClr val="002060"/>
                </a:solidFill>
                <a:latin typeface="+mn-lt"/>
              </a:rPr>
              <a:t>điện</a:t>
            </a:r>
            <a:r>
              <a:rPr lang="en-US" altLang="en-US" sz="1800" b="1" dirty="0">
                <a:solidFill>
                  <a:srgbClr val="002060"/>
                </a:solidFill>
                <a:latin typeface="+mn-lt"/>
              </a:rPr>
              <a:t> </a:t>
            </a:r>
            <a:r>
              <a:rPr lang="en-US" altLang="en-US" sz="1800" b="1" dirty="0" err="1">
                <a:solidFill>
                  <a:srgbClr val="002060"/>
                </a:solidFill>
                <a:latin typeface="+mn-lt"/>
              </a:rPr>
              <a:t>tử</a:t>
            </a:r>
            <a:r>
              <a:rPr lang="en-US" altLang="en-US" sz="1800" b="1" dirty="0">
                <a:solidFill>
                  <a:srgbClr val="002060"/>
                </a:solidFill>
                <a:latin typeface="+mn-lt"/>
              </a:rPr>
              <a:t> </a:t>
            </a:r>
          </a:p>
        </p:txBody>
      </p:sp>
      <p:sp>
        <p:nvSpPr>
          <p:cNvPr id="12" name="Text Box 29">
            <a:extLst>
              <a:ext uri="{FF2B5EF4-FFF2-40B4-BE49-F238E27FC236}">
                <a16:creationId xmlns:a16="http://schemas.microsoft.com/office/drawing/2014/main" xmlns="" id="{9E533F5E-3DBB-484B-953C-158ECD61AEDF}"/>
              </a:ext>
            </a:extLst>
          </p:cNvPr>
          <p:cNvSpPr txBox="1">
            <a:spLocks noChangeArrowheads="1"/>
          </p:cNvSpPr>
          <p:nvPr/>
        </p:nvSpPr>
        <p:spPr bwMode="auto">
          <a:xfrm>
            <a:off x="6823438" y="4023345"/>
            <a:ext cx="21315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defRPr/>
            </a:pPr>
            <a:r>
              <a:rPr lang="en-US" altLang="en-US" sz="1800" b="1" dirty="0" err="1">
                <a:solidFill>
                  <a:srgbClr val="002060"/>
                </a:solidFill>
                <a:latin typeface="+mn-lt"/>
              </a:rPr>
              <a:t>Lực</a:t>
            </a:r>
            <a:r>
              <a:rPr lang="en-US" altLang="en-US" sz="1800" b="1" dirty="0">
                <a:solidFill>
                  <a:srgbClr val="002060"/>
                </a:solidFill>
                <a:latin typeface="+mn-lt"/>
              </a:rPr>
              <a:t> </a:t>
            </a:r>
            <a:r>
              <a:rPr lang="en-US" altLang="en-US" sz="1800" b="1" dirty="0" err="1">
                <a:solidFill>
                  <a:srgbClr val="002060"/>
                </a:solidFill>
                <a:latin typeface="+mn-lt"/>
              </a:rPr>
              <a:t>kế</a:t>
            </a:r>
            <a:r>
              <a:rPr lang="en-US" altLang="en-US" sz="1800" b="1" dirty="0">
                <a:solidFill>
                  <a:srgbClr val="002060"/>
                </a:solidFill>
                <a:latin typeface="+mn-lt"/>
              </a:rPr>
              <a:t> </a:t>
            </a:r>
            <a:r>
              <a:rPr lang="en-US" altLang="en-US" sz="1800" b="1" dirty="0" err="1">
                <a:solidFill>
                  <a:srgbClr val="002060"/>
                </a:solidFill>
                <a:latin typeface="+mn-lt"/>
              </a:rPr>
              <a:t>đồng</a:t>
            </a:r>
            <a:r>
              <a:rPr lang="en-US" altLang="en-US" sz="1800" b="1" dirty="0">
                <a:solidFill>
                  <a:srgbClr val="002060"/>
                </a:solidFill>
                <a:latin typeface="+mn-lt"/>
              </a:rPr>
              <a:t> </a:t>
            </a:r>
            <a:r>
              <a:rPr lang="en-US" altLang="en-US" sz="1800" b="1" dirty="0" err="1">
                <a:solidFill>
                  <a:srgbClr val="002060"/>
                </a:solidFill>
                <a:latin typeface="+mn-lt"/>
              </a:rPr>
              <a:t>hồ</a:t>
            </a:r>
            <a:r>
              <a:rPr lang="en-US" altLang="en-US" sz="1800" b="1" dirty="0">
                <a:solidFill>
                  <a:srgbClr val="002060"/>
                </a:solidFill>
                <a:latin typeface="+mn-lt"/>
              </a:rPr>
              <a:t> </a:t>
            </a:r>
          </a:p>
        </p:txBody>
      </p:sp>
    </p:spTree>
    <p:extLst>
      <p:ext uri="{BB962C8B-B14F-4D97-AF65-F5344CB8AC3E}">
        <p14:creationId xmlns:p14="http://schemas.microsoft.com/office/powerpoint/2010/main" val="28937213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mazon.com: 4pcs 5N Newton Meter Force Meter Dynamometer Spring Balance  Physics Experiment 212.52.5cm/8.270.98 0.98inch : Toys &amp;amp; Games">
            <a:extLst>
              <a:ext uri="{FF2B5EF4-FFF2-40B4-BE49-F238E27FC236}">
                <a16:creationId xmlns:a16="http://schemas.microsoft.com/office/drawing/2014/main" xmlns="" id="{A54E754C-7334-4516-BB47-806A60887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88" y="442761"/>
            <a:ext cx="3163099" cy="3526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7">
            <a:extLst>
              <a:ext uri="{FF2B5EF4-FFF2-40B4-BE49-F238E27FC236}">
                <a16:creationId xmlns:a16="http://schemas.microsoft.com/office/drawing/2014/main" xmlns="" id="{9E7AA740-B586-4FAC-AD3B-4CC69377337A}"/>
              </a:ext>
            </a:extLst>
          </p:cNvPr>
          <p:cNvSpPr txBox="1">
            <a:spLocks noChangeArrowheads="1"/>
          </p:cNvSpPr>
          <p:nvPr/>
        </p:nvSpPr>
        <p:spPr bwMode="auto">
          <a:xfrm>
            <a:off x="1006754" y="4060558"/>
            <a:ext cx="163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50000"/>
              </a:spcBef>
              <a:buClrTx/>
              <a:buSzTx/>
              <a:buFontTx/>
              <a:buNone/>
              <a:defRPr/>
            </a:pPr>
            <a:r>
              <a:rPr lang="en-US" altLang="en-US" sz="1800" b="1" dirty="0" err="1">
                <a:solidFill>
                  <a:srgbClr val="002060"/>
                </a:solidFill>
                <a:latin typeface="+mn-lt"/>
              </a:rPr>
              <a:t>Lực</a:t>
            </a:r>
            <a:r>
              <a:rPr lang="en-US" altLang="en-US" sz="1800" b="1" dirty="0">
                <a:solidFill>
                  <a:srgbClr val="002060"/>
                </a:solidFill>
                <a:latin typeface="+mn-lt"/>
              </a:rPr>
              <a:t> </a:t>
            </a:r>
            <a:r>
              <a:rPr lang="en-US" altLang="en-US" sz="1800" b="1" dirty="0" err="1">
                <a:solidFill>
                  <a:srgbClr val="002060"/>
                </a:solidFill>
                <a:latin typeface="+mn-lt"/>
              </a:rPr>
              <a:t>kế</a:t>
            </a:r>
            <a:r>
              <a:rPr lang="en-US" altLang="en-US" sz="1800" b="1" dirty="0">
                <a:solidFill>
                  <a:srgbClr val="002060"/>
                </a:solidFill>
                <a:latin typeface="+mn-lt"/>
              </a:rPr>
              <a:t> </a:t>
            </a:r>
            <a:r>
              <a:rPr lang="en-US" altLang="en-US" sz="1800" b="1" dirty="0" err="1">
                <a:solidFill>
                  <a:srgbClr val="002060"/>
                </a:solidFill>
                <a:latin typeface="+mn-lt"/>
              </a:rPr>
              <a:t>lò</a:t>
            </a:r>
            <a:r>
              <a:rPr lang="en-US" altLang="en-US" sz="1800" b="1" dirty="0">
                <a:solidFill>
                  <a:srgbClr val="002060"/>
                </a:solidFill>
                <a:latin typeface="+mn-lt"/>
              </a:rPr>
              <a:t> xo </a:t>
            </a:r>
          </a:p>
        </p:txBody>
      </p:sp>
      <p:sp>
        <p:nvSpPr>
          <p:cNvPr id="14" name="TextBox 13">
            <a:extLst>
              <a:ext uri="{FF2B5EF4-FFF2-40B4-BE49-F238E27FC236}">
                <a16:creationId xmlns:a16="http://schemas.microsoft.com/office/drawing/2014/main" xmlns="" id="{5439ACD4-6BDB-4D96-805C-F575563318B0}"/>
              </a:ext>
            </a:extLst>
          </p:cNvPr>
          <p:cNvSpPr txBox="1"/>
          <p:nvPr/>
        </p:nvSpPr>
        <p:spPr>
          <a:xfrm>
            <a:off x="3099478" y="901591"/>
            <a:ext cx="5804034" cy="2308324"/>
          </a:xfrm>
          <a:prstGeom prst="rect">
            <a:avLst/>
          </a:prstGeom>
          <a:noFill/>
        </p:spPr>
        <p:txBody>
          <a:bodyPr wrap="square" rtlCol="0">
            <a:spAutoFit/>
          </a:bodyPr>
          <a:lstStyle/>
          <a:p>
            <a:r>
              <a:rPr lang="vi-VN" sz="2400" b="1">
                <a:solidFill>
                  <a:srgbClr val="C00000"/>
                </a:solidFill>
                <a:latin typeface="+mn-lt"/>
              </a:rPr>
              <a:t>CÁCH SỬ DỤNG LỰC KẾ LÒ XO</a:t>
            </a:r>
          </a:p>
          <a:p>
            <a:pPr marL="285750" indent="-285750">
              <a:buFontTx/>
              <a:buChar char="-"/>
            </a:pPr>
            <a:r>
              <a:rPr lang="vi-VN" sz="2000">
                <a:solidFill>
                  <a:schemeClr val="tx1"/>
                </a:solidFill>
                <a:latin typeface="+mn-lt"/>
              </a:rPr>
              <a:t>Ước lượng độ lớn của lực.</a:t>
            </a:r>
          </a:p>
          <a:p>
            <a:pPr marL="285750" indent="-285750">
              <a:buFontTx/>
              <a:buChar char="-"/>
            </a:pPr>
            <a:r>
              <a:rPr lang="vi-VN" sz="2000">
                <a:solidFill>
                  <a:schemeClr val="tx1"/>
                </a:solidFill>
                <a:latin typeface="+mn-lt"/>
              </a:rPr>
              <a:t>Chọn lực kế thích hợp</a:t>
            </a:r>
          </a:p>
          <a:p>
            <a:pPr marL="285750" indent="-285750">
              <a:buFontTx/>
              <a:buChar char="-"/>
            </a:pPr>
            <a:r>
              <a:rPr lang="vi-VN" sz="2000">
                <a:solidFill>
                  <a:schemeClr val="tx1"/>
                </a:solidFill>
                <a:latin typeface="+mn-lt"/>
              </a:rPr>
              <a:t>Điều chỉnh lực kế về số 0</a:t>
            </a:r>
          </a:p>
          <a:p>
            <a:pPr marL="285750" indent="-285750">
              <a:buFontTx/>
              <a:buChar char="-"/>
            </a:pPr>
            <a:r>
              <a:rPr lang="vi-VN" sz="2000">
                <a:solidFill>
                  <a:schemeClr val="tx1"/>
                </a:solidFill>
                <a:latin typeface="+mn-lt"/>
              </a:rPr>
              <a:t>Móc vật vào lực kế, kéo hoặc giữ lực kế theo phương của lực cần đo.</a:t>
            </a:r>
          </a:p>
          <a:p>
            <a:pPr marL="285750" indent="-285750">
              <a:buFontTx/>
              <a:buChar char="-"/>
            </a:pPr>
            <a:r>
              <a:rPr lang="vi-VN" sz="2000">
                <a:solidFill>
                  <a:schemeClr val="tx1"/>
                </a:solidFill>
                <a:latin typeface="+mn-lt"/>
              </a:rPr>
              <a:t>Đọc và ghi kết quả đo. </a:t>
            </a:r>
          </a:p>
        </p:txBody>
      </p:sp>
      <p:sp>
        <p:nvSpPr>
          <p:cNvPr id="5" name="TextBox 4">
            <a:extLst>
              <a:ext uri="{FF2B5EF4-FFF2-40B4-BE49-F238E27FC236}">
                <a16:creationId xmlns:a16="http://schemas.microsoft.com/office/drawing/2014/main" xmlns="" id="{B37CDB87-0233-4484-8CEC-108D83901C05}"/>
              </a:ext>
            </a:extLst>
          </p:cNvPr>
          <p:cNvSpPr txBox="1"/>
          <p:nvPr/>
        </p:nvSpPr>
        <p:spPr>
          <a:xfrm>
            <a:off x="-4729982" y="417153"/>
            <a:ext cx="4427621" cy="1687890"/>
          </a:xfrm>
          <a:prstGeom prst="wedgeEllipseCallout">
            <a:avLst>
              <a:gd name="adj1" fmla="val 31686"/>
              <a:gd name="adj2" fmla="val 83129"/>
            </a:avLst>
          </a:prstGeom>
          <a:solidFill>
            <a:srgbClr val="F27FB2"/>
          </a:solidFill>
        </p:spPr>
        <p:txBody>
          <a:bodyPr wrap="square" rtlCol="0">
            <a:spAutoFit/>
          </a:bodyPr>
          <a:lstStyle/>
          <a:p>
            <a:pPr algn="ctr"/>
            <a:r>
              <a:rPr lang="vi-VN" sz="2400">
                <a:latin typeface="+mn-lt"/>
                <a:ea typeface="Calibri" panose="020F0502020204030204" pitchFamily="34" charset="0"/>
              </a:rPr>
              <a:t>M</a:t>
            </a:r>
            <a:r>
              <a:rPr lang="en-US" sz="2400">
                <a:solidFill>
                  <a:srgbClr val="000000"/>
                </a:solidFill>
                <a:effectLst/>
                <a:latin typeface="+mn-lt"/>
                <a:ea typeface="Calibri" panose="020F0502020204030204" pitchFamily="34" charset="0"/>
              </a:rPr>
              <a:t>ô tả lực kế lò xo, nêu ĐCNN và GHĐ của lực kế</a:t>
            </a:r>
            <a:r>
              <a:rPr lang="vi-VN" sz="2400">
                <a:solidFill>
                  <a:srgbClr val="000000"/>
                </a:solidFill>
                <a:effectLst/>
                <a:latin typeface="+mn-lt"/>
                <a:ea typeface="Calibri" panose="020F0502020204030204" pitchFamily="34" charset="0"/>
              </a:rPr>
              <a:t>? </a:t>
            </a:r>
            <a:endParaRPr lang="en-US" sz="1800">
              <a:latin typeface="+mn-lt"/>
            </a:endParaRPr>
          </a:p>
        </p:txBody>
      </p:sp>
      <p:pic>
        <p:nvPicPr>
          <p:cNvPr id="6" name="Picture 2" descr="Demonstration School Vector &amp;amp; Photo (Free Trial) | Bigstock">
            <a:extLst>
              <a:ext uri="{FF2B5EF4-FFF2-40B4-BE49-F238E27FC236}">
                <a16:creationId xmlns:a16="http://schemas.microsoft.com/office/drawing/2014/main" xmlns="" id="{C2E812AD-21E7-4DC2-80E8-F72B63E77C4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30" b="90000" l="9748" r="89937">
                        <a14:foregroundMark x1="47170" y1="52766" x2="50000" y2="81489"/>
                        <a14:foregroundMark x1="50000" y1="81489" x2="46855" y2="85957"/>
                        <a14:foregroundMark x1="49057" y1="3830" x2="48742" y2="10851"/>
                      </a14:backgroundRemoval>
                    </a14:imgEffect>
                  </a14:imgLayer>
                </a14:imgProps>
              </a:ext>
              <a:ext uri="{28A0092B-C50C-407E-A947-70E740481C1C}">
                <a14:useLocalDpi xmlns:a14="http://schemas.microsoft.com/office/drawing/2010/main" val="0"/>
              </a:ext>
            </a:extLst>
          </a:blip>
          <a:srcRect/>
          <a:stretch>
            <a:fillRect/>
          </a:stretch>
        </p:blipFill>
        <p:spPr bwMode="auto">
          <a:xfrm>
            <a:off x="-6773912" y="333375"/>
            <a:ext cx="302895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4385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65" name="Google Shape;865;p44">
            <a:hlinkClick r:id="rId4" action="ppaction://hlinksldjump"/>
          </p:cNvPr>
          <p:cNvPicPr preferRelativeResize="0"/>
          <p:nvPr/>
        </p:nvPicPr>
        <p:blipFill>
          <a:blip r:embed="rId5">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grpSp>
        <p:nvGrpSpPr>
          <p:cNvPr id="24" name="Group 23">
            <a:extLst>
              <a:ext uri="{FF2B5EF4-FFF2-40B4-BE49-F238E27FC236}">
                <a16:creationId xmlns:a16="http://schemas.microsoft.com/office/drawing/2014/main" xmlns="" id="{2ECF0DD5-BEE5-4C8F-9352-7274A7DB64F4}"/>
              </a:ext>
            </a:extLst>
          </p:cNvPr>
          <p:cNvGrpSpPr/>
          <p:nvPr>
            <p:custDataLst>
              <p:tags r:id="rId1"/>
            </p:custDataLst>
          </p:nvPr>
        </p:nvGrpSpPr>
        <p:grpSpPr>
          <a:xfrm rot="16200000">
            <a:off x="-1877516" y="2064270"/>
            <a:ext cx="2693769" cy="734405"/>
            <a:chOff x="2588424" y="3498875"/>
            <a:chExt cx="3987462" cy="754200"/>
          </a:xfrm>
        </p:grpSpPr>
        <p:grpSp>
          <p:nvGrpSpPr>
            <p:cNvPr id="25" name="Google Shape;4754;p84">
              <a:extLst>
                <a:ext uri="{FF2B5EF4-FFF2-40B4-BE49-F238E27FC236}">
                  <a16:creationId xmlns:a16="http://schemas.microsoft.com/office/drawing/2014/main" xmlns="" id="{40C6C1AB-7D61-47DA-8AEA-90D35C52C393}"/>
                </a:ext>
              </a:extLst>
            </p:cNvPr>
            <p:cNvGrpSpPr/>
            <p:nvPr/>
          </p:nvGrpSpPr>
          <p:grpSpPr>
            <a:xfrm>
              <a:off x="2588424" y="3498875"/>
              <a:ext cx="3185908" cy="754200"/>
              <a:chOff x="2323080" y="3498875"/>
              <a:chExt cx="3185908" cy="754200"/>
            </a:xfrm>
          </p:grpSpPr>
          <p:sp>
            <p:nvSpPr>
              <p:cNvPr id="27" name="Google Shape;4755;p84">
                <a:extLst>
                  <a:ext uri="{FF2B5EF4-FFF2-40B4-BE49-F238E27FC236}">
                    <a16:creationId xmlns:a16="http://schemas.microsoft.com/office/drawing/2014/main" xmlns="" id="{467F9DEC-5595-47F6-A33C-2F9BA2A835CA}"/>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56;p84">
                <a:extLst>
                  <a:ext uri="{FF2B5EF4-FFF2-40B4-BE49-F238E27FC236}">
                    <a16:creationId xmlns:a16="http://schemas.microsoft.com/office/drawing/2014/main" xmlns="" id="{D24A35C4-D46B-4640-ACE0-EB12A9E8FDE1}"/>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57;p84">
                <a:extLst>
                  <a:ext uri="{FF2B5EF4-FFF2-40B4-BE49-F238E27FC236}">
                    <a16:creationId xmlns:a16="http://schemas.microsoft.com/office/drawing/2014/main" xmlns="" id="{10E4813D-CE75-4BF0-A0A9-BFF4C7E58F4C}"/>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58;p84">
                <a:extLst>
                  <a:ext uri="{FF2B5EF4-FFF2-40B4-BE49-F238E27FC236}">
                    <a16:creationId xmlns:a16="http://schemas.microsoft.com/office/drawing/2014/main" xmlns="" id="{1EA3CAE4-0CD8-463B-983F-AC948497F084}"/>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4764;p84">
              <a:extLst>
                <a:ext uri="{FF2B5EF4-FFF2-40B4-BE49-F238E27FC236}">
                  <a16:creationId xmlns:a16="http://schemas.microsoft.com/office/drawing/2014/main" xmlns="" id="{4774A8A2-ED1A-4F61-A218-CB646D5EC873}"/>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xmlns="" id="{5A101CB3-8468-47BB-AD3D-2B363C7782A8}"/>
              </a:ext>
            </a:extLst>
          </p:cNvPr>
          <p:cNvSpPr txBox="1"/>
          <p:nvPr/>
        </p:nvSpPr>
        <p:spPr>
          <a:xfrm>
            <a:off x="202130" y="138072"/>
            <a:ext cx="4677878" cy="510778"/>
          </a:xfrm>
          <a:prstGeom prst="roundRect">
            <a:avLst/>
          </a:prstGeom>
          <a:solidFill>
            <a:srgbClr val="FFB757"/>
          </a:solidFill>
        </p:spPr>
        <p:txBody>
          <a:bodyPr wrap="square" rtlCol="0">
            <a:spAutoFit/>
          </a:bodyPr>
          <a:lstStyle/>
          <a:p>
            <a:r>
              <a:rPr lang="vi-VN" sz="2400">
                <a:latin typeface="+mj-lt"/>
              </a:rPr>
              <a:t>ĐƠN VỊ LỰC VÀ DỤNG CỤ ĐO LỰC</a:t>
            </a:r>
            <a:endParaRPr lang="en-US" sz="2400">
              <a:latin typeface="+mj-lt"/>
            </a:endParaRPr>
          </a:p>
        </p:txBody>
      </p:sp>
      <p:pic>
        <p:nvPicPr>
          <p:cNvPr id="13" name="Picture 12" descr="A picture containing toy, doll, vector graphics&#10;&#10;Description automatically generated">
            <a:extLst>
              <a:ext uri="{FF2B5EF4-FFF2-40B4-BE49-F238E27FC236}">
                <a16:creationId xmlns:a16="http://schemas.microsoft.com/office/drawing/2014/main" xmlns="" id="{5E6602F6-2DD3-4F8C-BE77-671789B802A1}"/>
              </a:ext>
            </a:extLst>
          </p:cNvPr>
          <p:cNvPicPr>
            <a:picLocks noChangeAspect="1"/>
          </p:cNvPicPr>
          <p:nvPr/>
        </p:nvPicPr>
        <p:blipFill>
          <a:blip r:embed="rId6"/>
          <a:stretch>
            <a:fillRect/>
          </a:stretch>
        </p:blipFill>
        <p:spPr>
          <a:xfrm>
            <a:off x="5659784" y="2492720"/>
            <a:ext cx="3425684" cy="2687577"/>
          </a:xfrm>
          <a:prstGeom prst="rect">
            <a:avLst/>
          </a:prstGeom>
        </p:spPr>
      </p:pic>
      <p:sp>
        <p:nvSpPr>
          <p:cNvPr id="2" name="TextBox 1">
            <a:extLst>
              <a:ext uri="{FF2B5EF4-FFF2-40B4-BE49-F238E27FC236}">
                <a16:creationId xmlns:a16="http://schemas.microsoft.com/office/drawing/2014/main" xmlns="" id="{2C0E1503-5154-4B2E-8ED9-210B0700E1B5}"/>
              </a:ext>
            </a:extLst>
          </p:cNvPr>
          <p:cNvSpPr txBox="1"/>
          <p:nvPr/>
        </p:nvSpPr>
        <p:spPr>
          <a:xfrm>
            <a:off x="2120932" y="787325"/>
            <a:ext cx="4427621" cy="1687890"/>
          </a:xfrm>
          <a:prstGeom prst="wedgeEllipseCallout">
            <a:avLst>
              <a:gd name="adj1" fmla="val 31686"/>
              <a:gd name="adj2" fmla="val 83129"/>
            </a:avLst>
          </a:prstGeom>
          <a:solidFill>
            <a:srgbClr val="F27FB2"/>
          </a:solidFill>
        </p:spPr>
        <p:txBody>
          <a:bodyPr wrap="square" rtlCol="0">
            <a:spAutoFit/>
          </a:bodyPr>
          <a:lstStyle/>
          <a:p>
            <a:pPr algn="ctr"/>
            <a:r>
              <a:rPr lang="vi-VN" sz="2400">
                <a:latin typeface="+mn-lt"/>
                <a:ea typeface="Calibri" panose="020F0502020204030204" pitchFamily="34" charset="0"/>
              </a:rPr>
              <a:t>M</a:t>
            </a:r>
            <a:r>
              <a:rPr lang="en-US" sz="2400">
                <a:solidFill>
                  <a:srgbClr val="000000"/>
                </a:solidFill>
                <a:effectLst/>
                <a:latin typeface="+mn-lt"/>
                <a:ea typeface="Calibri" panose="020F0502020204030204" pitchFamily="34" charset="0"/>
              </a:rPr>
              <a:t>ô tả lực kế lò xo, nêu ĐCNN và GHĐ của lực kế</a:t>
            </a:r>
            <a:r>
              <a:rPr lang="vi-VN" sz="2400">
                <a:solidFill>
                  <a:srgbClr val="000000"/>
                </a:solidFill>
                <a:effectLst/>
                <a:latin typeface="+mn-lt"/>
                <a:ea typeface="Calibri" panose="020F0502020204030204" pitchFamily="34" charset="0"/>
              </a:rPr>
              <a:t>? </a:t>
            </a:r>
            <a:endParaRPr lang="en-US" sz="1800">
              <a:latin typeface="+mn-lt"/>
            </a:endParaRPr>
          </a:p>
        </p:txBody>
      </p:sp>
      <p:pic>
        <p:nvPicPr>
          <p:cNvPr id="6146" name="Picture 2" descr="Demonstration School Vector &amp;amp; Photo (Free Trial) | Bigstock">
            <a:extLst>
              <a:ext uri="{FF2B5EF4-FFF2-40B4-BE49-F238E27FC236}">
                <a16:creationId xmlns:a16="http://schemas.microsoft.com/office/drawing/2014/main" xmlns="" id="{3DD1B619-5A2C-41F9-A75A-01786F98DD1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830" b="90000" l="9748" r="89937">
                        <a14:foregroundMark x1="47170" y1="52766" x2="50000" y2="81489"/>
                        <a14:foregroundMark x1="50000" y1="81489" x2="46855" y2="85957"/>
                        <a14:foregroundMark x1="49057" y1="3830" x2="48742" y2="10851"/>
                      </a14:backgroundRemoval>
                    </a14:imgEffect>
                  </a14:imgLayer>
                </a14:imgProps>
              </a:ext>
              <a:ext uri="{28A0092B-C50C-407E-A947-70E740481C1C}">
                <a14:useLocalDpi xmlns:a14="http://schemas.microsoft.com/office/drawing/2010/main" val="0"/>
              </a:ext>
            </a:extLst>
          </a:blip>
          <a:srcRect/>
          <a:stretch>
            <a:fillRect/>
          </a:stretch>
        </p:blipFill>
        <p:spPr bwMode="auto">
          <a:xfrm>
            <a:off x="77002" y="703547"/>
            <a:ext cx="302895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7226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65" name="Google Shape;865;p44">
            <a:hlinkClick r:id="rId4" action="ppaction://hlinksldjump"/>
          </p:cNvPr>
          <p:cNvPicPr preferRelativeResize="0"/>
          <p:nvPr/>
        </p:nvPicPr>
        <p:blipFill>
          <a:blip r:embed="rId5">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grpSp>
        <p:nvGrpSpPr>
          <p:cNvPr id="24" name="Group 23">
            <a:extLst>
              <a:ext uri="{FF2B5EF4-FFF2-40B4-BE49-F238E27FC236}">
                <a16:creationId xmlns:a16="http://schemas.microsoft.com/office/drawing/2014/main" xmlns="" id="{2ECF0DD5-BEE5-4C8F-9352-7274A7DB64F4}"/>
              </a:ext>
            </a:extLst>
          </p:cNvPr>
          <p:cNvGrpSpPr/>
          <p:nvPr>
            <p:custDataLst>
              <p:tags r:id="rId1"/>
            </p:custDataLst>
          </p:nvPr>
        </p:nvGrpSpPr>
        <p:grpSpPr>
          <a:xfrm rot="16200000">
            <a:off x="-1877516" y="2064270"/>
            <a:ext cx="2693769" cy="734405"/>
            <a:chOff x="2588424" y="3498875"/>
            <a:chExt cx="3987462" cy="754200"/>
          </a:xfrm>
        </p:grpSpPr>
        <p:grpSp>
          <p:nvGrpSpPr>
            <p:cNvPr id="25" name="Google Shape;4754;p84">
              <a:extLst>
                <a:ext uri="{FF2B5EF4-FFF2-40B4-BE49-F238E27FC236}">
                  <a16:creationId xmlns:a16="http://schemas.microsoft.com/office/drawing/2014/main" xmlns="" id="{40C6C1AB-7D61-47DA-8AEA-90D35C52C393}"/>
                </a:ext>
              </a:extLst>
            </p:cNvPr>
            <p:cNvGrpSpPr/>
            <p:nvPr/>
          </p:nvGrpSpPr>
          <p:grpSpPr>
            <a:xfrm>
              <a:off x="2588424" y="3498875"/>
              <a:ext cx="3185908" cy="754200"/>
              <a:chOff x="2323080" y="3498875"/>
              <a:chExt cx="3185908" cy="754200"/>
            </a:xfrm>
          </p:grpSpPr>
          <p:sp>
            <p:nvSpPr>
              <p:cNvPr id="27" name="Google Shape;4755;p84">
                <a:extLst>
                  <a:ext uri="{FF2B5EF4-FFF2-40B4-BE49-F238E27FC236}">
                    <a16:creationId xmlns:a16="http://schemas.microsoft.com/office/drawing/2014/main" xmlns="" id="{467F9DEC-5595-47F6-A33C-2F9BA2A835CA}"/>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56;p84">
                <a:extLst>
                  <a:ext uri="{FF2B5EF4-FFF2-40B4-BE49-F238E27FC236}">
                    <a16:creationId xmlns:a16="http://schemas.microsoft.com/office/drawing/2014/main" xmlns="" id="{D24A35C4-D46B-4640-ACE0-EB12A9E8FDE1}"/>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57;p84">
                <a:extLst>
                  <a:ext uri="{FF2B5EF4-FFF2-40B4-BE49-F238E27FC236}">
                    <a16:creationId xmlns:a16="http://schemas.microsoft.com/office/drawing/2014/main" xmlns="" id="{10E4813D-CE75-4BF0-A0A9-BFF4C7E58F4C}"/>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58;p84">
                <a:extLst>
                  <a:ext uri="{FF2B5EF4-FFF2-40B4-BE49-F238E27FC236}">
                    <a16:creationId xmlns:a16="http://schemas.microsoft.com/office/drawing/2014/main" xmlns="" id="{1EA3CAE4-0CD8-463B-983F-AC948497F084}"/>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4764;p84">
              <a:extLst>
                <a:ext uri="{FF2B5EF4-FFF2-40B4-BE49-F238E27FC236}">
                  <a16:creationId xmlns:a16="http://schemas.microsoft.com/office/drawing/2014/main" xmlns="" id="{4774A8A2-ED1A-4F61-A218-CB646D5EC873}"/>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xmlns="" id="{5A101CB3-8468-47BB-AD3D-2B363C7782A8}"/>
              </a:ext>
            </a:extLst>
          </p:cNvPr>
          <p:cNvSpPr txBox="1"/>
          <p:nvPr/>
        </p:nvSpPr>
        <p:spPr>
          <a:xfrm>
            <a:off x="1934678" y="109196"/>
            <a:ext cx="4677878" cy="510778"/>
          </a:xfrm>
          <a:prstGeom prst="roundRect">
            <a:avLst/>
          </a:prstGeom>
          <a:solidFill>
            <a:srgbClr val="FFB757"/>
          </a:solidFill>
        </p:spPr>
        <p:txBody>
          <a:bodyPr wrap="square" rtlCol="0">
            <a:spAutoFit/>
          </a:bodyPr>
          <a:lstStyle/>
          <a:p>
            <a:r>
              <a:rPr lang="vi-VN" sz="2400">
                <a:latin typeface="+mj-lt"/>
              </a:rPr>
              <a:t>ĐƠN VỊ LỰC VÀ DỤNG CỤ ĐO LỰC</a:t>
            </a:r>
            <a:endParaRPr lang="en-US" sz="2400">
              <a:latin typeface="+mj-lt"/>
            </a:endParaRPr>
          </a:p>
        </p:txBody>
      </p:sp>
      <p:pic>
        <p:nvPicPr>
          <p:cNvPr id="6146" name="Picture 2" descr="Demonstration School Vector &amp;amp; Photo (Free Trial) | Bigstock">
            <a:extLst>
              <a:ext uri="{FF2B5EF4-FFF2-40B4-BE49-F238E27FC236}">
                <a16:creationId xmlns:a16="http://schemas.microsoft.com/office/drawing/2014/main" xmlns="" id="{3DD1B619-5A2C-41F9-A75A-01786F98DD1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830" b="90000" l="9748" r="89937">
                        <a14:foregroundMark x1="47170" y1="52766" x2="50000" y2="81489"/>
                        <a14:foregroundMark x1="50000" y1="81489" x2="46855" y2="85957"/>
                        <a14:foregroundMark x1="49057" y1="3830" x2="48742" y2="10851"/>
                      </a14:backgroundRemoval>
                    </a14:imgEffect>
                  </a14:imgLayer>
                </a14:imgProps>
              </a:ext>
              <a:ext uri="{28A0092B-C50C-407E-A947-70E740481C1C}">
                <a14:useLocalDpi xmlns:a14="http://schemas.microsoft.com/office/drawing/2010/main" val="0"/>
              </a:ext>
            </a:extLst>
          </a:blip>
          <a:srcRect/>
          <a:stretch>
            <a:fillRect/>
          </a:stretch>
        </p:blipFill>
        <p:spPr bwMode="auto">
          <a:xfrm>
            <a:off x="1694046" y="867177"/>
            <a:ext cx="3028950" cy="4476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F62EA29A-602B-4261-8629-3174EF21EE7C}"/>
              </a:ext>
            </a:extLst>
          </p:cNvPr>
          <p:cNvSpPr txBox="1"/>
          <p:nvPr/>
        </p:nvSpPr>
        <p:spPr>
          <a:xfrm>
            <a:off x="4273617" y="1608938"/>
            <a:ext cx="2492943" cy="830997"/>
          </a:xfrm>
          <a:prstGeom prst="rect">
            <a:avLst/>
          </a:prstGeom>
          <a:noFill/>
        </p:spPr>
        <p:txBody>
          <a:bodyPr wrap="square" rtlCol="0">
            <a:spAutoFit/>
          </a:bodyPr>
          <a:lstStyle/>
          <a:p>
            <a:r>
              <a:rPr lang="vi-VN" sz="2400">
                <a:solidFill>
                  <a:srgbClr val="C00000"/>
                </a:solidFill>
                <a:latin typeface="+mj-lt"/>
              </a:rPr>
              <a:t>GHĐ: 4 N</a:t>
            </a:r>
          </a:p>
          <a:p>
            <a:r>
              <a:rPr lang="vi-VN" sz="2400">
                <a:solidFill>
                  <a:srgbClr val="C00000"/>
                </a:solidFill>
                <a:latin typeface="+mj-lt"/>
              </a:rPr>
              <a:t>ĐCNN: 0,5N</a:t>
            </a:r>
            <a:endParaRPr lang="en-US" sz="2400">
              <a:solidFill>
                <a:srgbClr val="C00000"/>
              </a:solidFill>
              <a:latin typeface="+mj-lt"/>
            </a:endParaRPr>
          </a:p>
        </p:txBody>
      </p:sp>
      <p:grpSp>
        <p:nvGrpSpPr>
          <p:cNvPr id="16" name="Google Shape;1801;p61">
            <a:extLst>
              <a:ext uri="{FF2B5EF4-FFF2-40B4-BE49-F238E27FC236}">
                <a16:creationId xmlns:a16="http://schemas.microsoft.com/office/drawing/2014/main" xmlns="" id="{4E771AFD-67AC-4882-9298-1732BB384B70}"/>
              </a:ext>
            </a:extLst>
          </p:cNvPr>
          <p:cNvGrpSpPr/>
          <p:nvPr/>
        </p:nvGrpSpPr>
        <p:grpSpPr>
          <a:xfrm>
            <a:off x="6477643" y="1022049"/>
            <a:ext cx="2669712" cy="4121451"/>
            <a:chOff x="5935827" y="724913"/>
            <a:chExt cx="2395220" cy="3697695"/>
          </a:xfrm>
        </p:grpSpPr>
        <p:sp>
          <p:nvSpPr>
            <p:cNvPr id="17" name="Google Shape;1802;p61">
              <a:extLst>
                <a:ext uri="{FF2B5EF4-FFF2-40B4-BE49-F238E27FC236}">
                  <a16:creationId xmlns:a16="http://schemas.microsoft.com/office/drawing/2014/main" xmlns="" id="{8FC967F4-268C-4848-A59F-61970DDC01A9}"/>
                </a:ext>
              </a:extLst>
            </p:cNvPr>
            <p:cNvSpPr/>
            <p:nvPr/>
          </p:nvSpPr>
          <p:spPr>
            <a:xfrm>
              <a:off x="6717393" y="2212159"/>
              <a:ext cx="835100" cy="509909"/>
            </a:xfrm>
            <a:custGeom>
              <a:avLst/>
              <a:gdLst/>
              <a:ahLst/>
              <a:cxnLst/>
              <a:rect l="l" t="t" r="r" b="b"/>
              <a:pathLst>
                <a:path w="16628" h="10153" extrusionOk="0">
                  <a:moveTo>
                    <a:pt x="16627" y="0"/>
                  </a:moveTo>
                  <a:lnTo>
                    <a:pt x="1" y="61"/>
                  </a:lnTo>
                  <a:lnTo>
                    <a:pt x="1" y="10152"/>
                  </a:lnTo>
                  <a:lnTo>
                    <a:pt x="16019" y="10092"/>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03;p61">
              <a:extLst>
                <a:ext uri="{FF2B5EF4-FFF2-40B4-BE49-F238E27FC236}">
                  <a16:creationId xmlns:a16="http://schemas.microsoft.com/office/drawing/2014/main" xmlns="" id="{BCC6249A-1968-483A-9119-32ABCBE3550B}"/>
                </a:ext>
              </a:extLst>
            </p:cNvPr>
            <p:cNvSpPr/>
            <p:nvPr/>
          </p:nvSpPr>
          <p:spPr>
            <a:xfrm>
              <a:off x="6564766" y="1966369"/>
              <a:ext cx="117571" cy="996866"/>
            </a:xfrm>
            <a:custGeom>
              <a:avLst/>
              <a:gdLst/>
              <a:ahLst/>
              <a:cxnLst/>
              <a:rect l="l" t="t" r="r" b="b"/>
              <a:pathLst>
                <a:path w="2341" h="19849" extrusionOk="0">
                  <a:moveTo>
                    <a:pt x="2189" y="1"/>
                  </a:moveTo>
                  <a:lnTo>
                    <a:pt x="304" y="61"/>
                  </a:lnTo>
                  <a:lnTo>
                    <a:pt x="0" y="19849"/>
                  </a:lnTo>
                  <a:lnTo>
                    <a:pt x="2341" y="19758"/>
                  </a:lnTo>
                  <a:lnTo>
                    <a:pt x="218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04;p61">
              <a:extLst>
                <a:ext uri="{FF2B5EF4-FFF2-40B4-BE49-F238E27FC236}">
                  <a16:creationId xmlns:a16="http://schemas.microsoft.com/office/drawing/2014/main" xmlns="" id="{098A282C-A84E-4F60-B58A-9155BAF3EC44}"/>
                </a:ext>
              </a:extLst>
            </p:cNvPr>
            <p:cNvSpPr/>
            <p:nvPr/>
          </p:nvSpPr>
          <p:spPr>
            <a:xfrm>
              <a:off x="6674654" y="1966369"/>
              <a:ext cx="68755" cy="992296"/>
            </a:xfrm>
            <a:custGeom>
              <a:avLst/>
              <a:gdLst/>
              <a:ahLst/>
              <a:cxnLst/>
              <a:rect l="l" t="t" r="r" b="b"/>
              <a:pathLst>
                <a:path w="1369" h="19758" extrusionOk="0">
                  <a:moveTo>
                    <a:pt x="1" y="1"/>
                  </a:moveTo>
                  <a:lnTo>
                    <a:pt x="153" y="19758"/>
                  </a:lnTo>
                  <a:lnTo>
                    <a:pt x="1369" y="19697"/>
                  </a:lnTo>
                  <a:lnTo>
                    <a:pt x="133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05;p61">
              <a:extLst>
                <a:ext uri="{FF2B5EF4-FFF2-40B4-BE49-F238E27FC236}">
                  <a16:creationId xmlns:a16="http://schemas.microsoft.com/office/drawing/2014/main" xmlns="" id="{99DE1E40-4901-40E0-829A-F43F0A1242D6}"/>
                </a:ext>
              </a:extLst>
            </p:cNvPr>
            <p:cNvSpPr/>
            <p:nvPr/>
          </p:nvSpPr>
          <p:spPr>
            <a:xfrm>
              <a:off x="7468474" y="1990777"/>
              <a:ext cx="142029" cy="992296"/>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06;p61">
              <a:extLst>
                <a:ext uri="{FF2B5EF4-FFF2-40B4-BE49-F238E27FC236}">
                  <a16:creationId xmlns:a16="http://schemas.microsoft.com/office/drawing/2014/main" xmlns="" id="{ECFFEF74-9A74-4F7C-880F-884FFD4F1FDC}"/>
                </a:ext>
              </a:extLst>
            </p:cNvPr>
            <p:cNvSpPr/>
            <p:nvPr/>
          </p:nvSpPr>
          <p:spPr>
            <a:xfrm>
              <a:off x="7584489" y="1990777"/>
              <a:ext cx="91656" cy="992296"/>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07;p61">
              <a:extLst>
                <a:ext uri="{FF2B5EF4-FFF2-40B4-BE49-F238E27FC236}">
                  <a16:creationId xmlns:a16="http://schemas.microsoft.com/office/drawing/2014/main" xmlns="" id="{FF02B8E8-5505-49A3-9E8B-029F3BA8EDB7}"/>
                </a:ext>
              </a:extLst>
            </p:cNvPr>
            <p:cNvSpPr/>
            <p:nvPr/>
          </p:nvSpPr>
          <p:spPr>
            <a:xfrm>
              <a:off x="6714380" y="3025818"/>
              <a:ext cx="116064" cy="972458"/>
            </a:xfrm>
            <a:custGeom>
              <a:avLst/>
              <a:gdLst/>
              <a:ahLst/>
              <a:cxnLst/>
              <a:rect l="l" t="t" r="r" b="b"/>
              <a:pathLst>
                <a:path w="2311" h="19363" extrusionOk="0">
                  <a:moveTo>
                    <a:pt x="0" y="0"/>
                  </a:moveTo>
                  <a:lnTo>
                    <a:pt x="517" y="19332"/>
                  </a:lnTo>
                  <a:lnTo>
                    <a:pt x="2310" y="19362"/>
                  </a:lnTo>
                  <a:lnTo>
                    <a:pt x="2249" y="61"/>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08;p61">
              <a:extLst>
                <a:ext uri="{FF2B5EF4-FFF2-40B4-BE49-F238E27FC236}">
                  <a16:creationId xmlns:a16="http://schemas.microsoft.com/office/drawing/2014/main" xmlns="" id="{CE8342A6-E114-4A38-ACC0-D1C704AC4460}"/>
                </a:ext>
              </a:extLst>
            </p:cNvPr>
            <p:cNvSpPr/>
            <p:nvPr/>
          </p:nvSpPr>
          <p:spPr>
            <a:xfrm>
              <a:off x="6827331" y="3028831"/>
              <a:ext cx="70261" cy="969445"/>
            </a:xfrm>
            <a:custGeom>
              <a:avLst/>
              <a:gdLst/>
              <a:ahLst/>
              <a:cxnLst/>
              <a:rect l="l" t="t" r="r" b="b"/>
              <a:pathLst>
                <a:path w="1399" h="19303" extrusionOk="0">
                  <a:moveTo>
                    <a:pt x="0" y="1"/>
                  </a:moveTo>
                  <a:lnTo>
                    <a:pt x="61" y="19302"/>
                  </a:lnTo>
                  <a:lnTo>
                    <a:pt x="1399" y="18329"/>
                  </a:lnTo>
                  <a:lnTo>
                    <a:pt x="1186" y="31"/>
                  </a:lnTo>
                  <a:lnTo>
                    <a:pt x="0"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09;p61">
              <a:extLst>
                <a:ext uri="{FF2B5EF4-FFF2-40B4-BE49-F238E27FC236}">
                  <a16:creationId xmlns:a16="http://schemas.microsoft.com/office/drawing/2014/main" xmlns="" id="{BD811176-A11B-419C-9FDF-1948867BE62C}"/>
                </a:ext>
              </a:extLst>
            </p:cNvPr>
            <p:cNvSpPr/>
            <p:nvPr/>
          </p:nvSpPr>
          <p:spPr>
            <a:xfrm>
              <a:off x="7503580" y="3073127"/>
              <a:ext cx="135902" cy="972458"/>
            </a:xfrm>
            <a:custGeom>
              <a:avLst/>
              <a:gdLst/>
              <a:ahLst/>
              <a:cxnLst/>
              <a:rect l="l" t="t" r="r" b="b"/>
              <a:pathLst>
                <a:path w="2706" h="19363" extrusionOk="0">
                  <a:moveTo>
                    <a:pt x="1" y="0"/>
                  </a:moveTo>
                  <a:lnTo>
                    <a:pt x="882" y="19332"/>
                  </a:lnTo>
                  <a:lnTo>
                    <a:pt x="2706" y="1936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10;p61">
              <a:extLst>
                <a:ext uri="{FF2B5EF4-FFF2-40B4-BE49-F238E27FC236}">
                  <a16:creationId xmlns:a16="http://schemas.microsoft.com/office/drawing/2014/main" xmlns="" id="{21F2795D-C1B8-4BCF-92EC-D42E6154BAF1}"/>
                </a:ext>
              </a:extLst>
            </p:cNvPr>
            <p:cNvSpPr/>
            <p:nvPr/>
          </p:nvSpPr>
          <p:spPr>
            <a:xfrm>
              <a:off x="7618088" y="3074634"/>
              <a:ext cx="87036" cy="970952"/>
            </a:xfrm>
            <a:custGeom>
              <a:avLst/>
              <a:gdLst/>
              <a:ahLst/>
              <a:cxnLst/>
              <a:rect l="l" t="t" r="r" b="b"/>
              <a:pathLst>
                <a:path w="1733" h="19333" extrusionOk="0">
                  <a:moveTo>
                    <a:pt x="0" y="1"/>
                  </a:moveTo>
                  <a:lnTo>
                    <a:pt x="426" y="1933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11;p61">
              <a:extLst>
                <a:ext uri="{FF2B5EF4-FFF2-40B4-BE49-F238E27FC236}">
                  <a16:creationId xmlns:a16="http://schemas.microsoft.com/office/drawing/2014/main" xmlns="" id="{BD15B021-0253-466E-9A96-DD2D0C49E508}"/>
                </a:ext>
              </a:extLst>
            </p:cNvPr>
            <p:cNvSpPr/>
            <p:nvPr/>
          </p:nvSpPr>
          <p:spPr>
            <a:xfrm>
              <a:off x="7207416" y="3079204"/>
              <a:ext cx="134395" cy="970952"/>
            </a:xfrm>
            <a:custGeom>
              <a:avLst/>
              <a:gdLst/>
              <a:ahLst/>
              <a:cxnLst/>
              <a:rect l="l" t="t" r="r" b="b"/>
              <a:pathLst>
                <a:path w="2676" h="19333" extrusionOk="0">
                  <a:moveTo>
                    <a:pt x="1" y="1"/>
                  </a:moveTo>
                  <a:lnTo>
                    <a:pt x="882" y="19332"/>
                  </a:lnTo>
                  <a:lnTo>
                    <a:pt x="2676" y="19332"/>
                  </a:lnTo>
                  <a:lnTo>
                    <a:pt x="2281" y="31"/>
                  </a:lnTo>
                  <a:lnTo>
                    <a:pt x="1"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12;p61">
              <a:extLst>
                <a:ext uri="{FF2B5EF4-FFF2-40B4-BE49-F238E27FC236}">
                  <a16:creationId xmlns:a16="http://schemas.microsoft.com/office/drawing/2014/main" xmlns="" id="{CB7FA157-1E13-484A-A6A2-8619DC03416D}"/>
                </a:ext>
              </a:extLst>
            </p:cNvPr>
            <p:cNvSpPr/>
            <p:nvPr/>
          </p:nvSpPr>
          <p:spPr>
            <a:xfrm>
              <a:off x="7321924" y="3080761"/>
              <a:ext cx="85529" cy="969395"/>
            </a:xfrm>
            <a:custGeom>
              <a:avLst/>
              <a:gdLst/>
              <a:ahLst/>
              <a:cxnLst/>
              <a:rect l="l" t="t" r="r" b="b"/>
              <a:pathLst>
                <a:path w="1703" h="19302" extrusionOk="0">
                  <a:moveTo>
                    <a:pt x="1" y="0"/>
                  </a:moveTo>
                  <a:lnTo>
                    <a:pt x="396" y="19301"/>
                  </a:lnTo>
                  <a:lnTo>
                    <a:pt x="1703" y="18298"/>
                  </a:lnTo>
                  <a:lnTo>
                    <a:pt x="1186"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13;p61">
              <a:extLst>
                <a:ext uri="{FF2B5EF4-FFF2-40B4-BE49-F238E27FC236}">
                  <a16:creationId xmlns:a16="http://schemas.microsoft.com/office/drawing/2014/main" xmlns="" id="{04809AEC-E4EF-440A-A6C0-A2CB22AF76EF}"/>
                </a:ext>
              </a:extLst>
            </p:cNvPr>
            <p:cNvSpPr/>
            <p:nvPr/>
          </p:nvSpPr>
          <p:spPr>
            <a:xfrm>
              <a:off x="6656372" y="2126680"/>
              <a:ext cx="859458" cy="537381"/>
            </a:xfrm>
            <a:custGeom>
              <a:avLst/>
              <a:gdLst/>
              <a:ahLst/>
              <a:cxnLst/>
              <a:rect l="l" t="t" r="r" b="b"/>
              <a:pathLst>
                <a:path w="17113" h="10700" extrusionOk="0">
                  <a:moveTo>
                    <a:pt x="0" y="0"/>
                  </a:moveTo>
                  <a:lnTo>
                    <a:pt x="456" y="10699"/>
                  </a:lnTo>
                  <a:lnTo>
                    <a:pt x="16475" y="10669"/>
                  </a:lnTo>
                  <a:lnTo>
                    <a:pt x="17113" y="578"/>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14;p61">
              <a:extLst>
                <a:ext uri="{FF2B5EF4-FFF2-40B4-BE49-F238E27FC236}">
                  <a16:creationId xmlns:a16="http://schemas.microsoft.com/office/drawing/2014/main" xmlns="" id="{28B3483D-7847-4BF9-8AF1-DCC68CFB2393}"/>
                </a:ext>
              </a:extLst>
            </p:cNvPr>
            <p:cNvSpPr/>
            <p:nvPr/>
          </p:nvSpPr>
          <p:spPr>
            <a:xfrm>
              <a:off x="7850117" y="1317591"/>
              <a:ext cx="1557" cy="3114"/>
            </a:xfrm>
            <a:custGeom>
              <a:avLst/>
              <a:gdLst/>
              <a:ahLst/>
              <a:cxnLst/>
              <a:rect l="l" t="t" r="r" b="b"/>
              <a:pathLst>
                <a:path w="31" h="62" extrusionOk="0">
                  <a:moveTo>
                    <a:pt x="31" y="0"/>
                  </a:moveTo>
                  <a:cubicBezTo>
                    <a:pt x="31" y="31"/>
                    <a:pt x="1" y="61"/>
                    <a:pt x="1" y="61"/>
                  </a:cubicBezTo>
                  <a:cubicBezTo>
                    <a:pt x="1" y="61"/>
                    <a:pt x="31" y="31"/>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15;p61">
              <a:extLst>
                <a:ext uri="{FF2B5EF4-FFF2-40B4-BE49-F238E27FC236}">
                  <a16:creationId xmlns:a16="http://schemas.microsoft.com/office/drawing/2014/main" xmlns="" id="{79B77585-5C65-47CE-9FAD-5CA0EC3DA29B}"/>
                </a:ext>
              </a:extLst>
            </p:cNvPr>
            <p:cNvSpPr/>
            <p:nvPr/>
          </p:nvSpPr>
          <p:spPr>
            <a:xfrm>
              <a:off x="6886845" y="2041150"/>
              <a:ext cx="50" cy="50"/>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16;p61">
              <a:extLst>
                <a:ext uri="{FF2B5EF4-FFF2-40B4-BE49-F238E27FC236}">
                  <a16:creationId xmlns:a16="http://schemas.microsoft.com/office/drawing/2014/main" xmlns="" id="{523F15D9-A611-4FB5-B7C8-6585A142949E}"/>
                </a:ext>
              </a:extLst>
            </p:cNvPr>
            <p:cNvSpPr/>
            <p:nvPr/>
          </p:nvSpPr>
          <p:spPr>
            <a:xfrm>
              <a:off x="6299138" y="1463991"/>
              <a:ext cx="216811" cy="137760"/>
            </a:xfrm>
            <a:custGeom>
              <a:avLst/>
              <a:gdLst/>
              <a:ahLst/>
              <a:cxnLst/>
              <a:rect l="l" t="t" r="r" b="b"/>
              <a:pathLst>
                <a:path w="4317" h="2743" extrusionOk="0">
                  <a:moveTo>
                    <a:pt x="2347" y="1"/>
                  </a:moveTo>
                  <a:cubicBezTo>
                    <a:pt x="1515" y="1"/>
                    <a:pt x="688" y="246"/>
                    <a:pt x="1" y="733"/>
                  </a:cubicBezTo>
                  <a:cubicBezTo>
                    <a:pt x="139" y="1746"/>
                    <a:pt x="975" y="2742"/>
                    <a:pt x="2562" y="2742"/>
                  </a:cubicBezTo>
                  <a:cubicBezTo>
                    <a:pt x="3070" y="2742"/>
                    <a:pt x="3654" y="2640"/>
                    <a:pt x="4317" y="2405"/>
                  </a:cubicBezTo>
                  <a:lnTo>
                    <a:pt x="4317" y="490"/>
                  </a:lnTo>
                  <a:cubicBezTo>
                    <a:pt x="3704" y="163"/>
                    <a:pt x="3024" y="1"/>
                    <a:pt x="2347"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17;p61">
              <a:extLst>
                <a:ext uri="{FF2B5EF4-FFF2-40B4-BE49-F238E27FC236}">
                  <a16:creationId xmlns:a16="http://schemas.microsoft.com/office/drawing/2014/main" xmlns="" id="{647F46D3-D05B-4DA6-AB05-EDBCD76A63D0}"/>
                </a:ext>
              </a:extLst>
            </p:cNvPr>
            <p:cNvSpPr/>
            <p:nvPr/>
          </p:nvSpPr>
          <p:spPr>
            <a:xfrm>
              <a:off x="6293011" y="1386145"/>
              <a:ext cx="222938" cy="114658"/>
            </a:xfrm>
            <a:custGeom>
              <a:avLst/>
              <a:gdLst/>
              <a:ahLst/>
              <a:cxnLst/>
              <a:rect l="l" t="t" r="r" b="b"/>
              <a:pathLst>
                <a:path w="4439" h="2283" extrusionOk="0">
                  <a:moveTo>
                    <a:pt x="2298" y="0"/>
                  </a:moveTo>
                  <a:cubicBezTo>
                    <a:pt x="1859" y="0"/>
                    <a:pt x="1386" y="99"/>
                    <a:pt x="913" y="368"/>
                  </a:cubicBezTo>
                  <a:cubicBezTo>
                    <a:pt x="275" y="733"/>
                    <a:pt x="1" y="1523"/>
                    <a:pt x="123" y="2283"/>
                  </a:cubicBezTo>
                  <a:cubicBezTo>
                    <a:pt x="810" y="1796"/>
                    <a:pt x="1637" y="1551"/>
                    <a:pt x="2469" y="1551"/>
                  </a:cubicBezTo>
                  <a:cubicBezTo>
                    <a:pt x="3146" y="1551"/>
                    <a:pt x="3826" y="1713"/>
                    <a:pt x="4439" y="2040"/>
                  </a:cubicBezTo>
                  <a:lnTo>
                    <a:pt x="4439" y="733"/>
                  </a:lnTo>
                  <a:cubicBezTo>
                    <a:pt x="4439" y="733"/>
                    <a:pt x="3495" y="0"/>
                    <a:pt x="229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18;p61">
              <a:extLst>
                <a:ext uri="{FF2B5EF4-FFF2-40B4-BE49-F238E27FC236}">
                  <a16:creationId xmlns:a16="http://schemas.microsoft.com/office/drawing/2014/main" xmlns="" id="{738A5153-50B5-4773-B975-579D4DAC7FB7}"/>
                </a:ext>
              </a:extLst>
            </p:cNvPr>
            <p:cNvSpPr/>
            <p:nvPr/>
          </p:nvSpPr>
          <p:spPr>
            <a:xfrm>
              <a:off x="6363273" y="1470068"/>
              <a:ext cx="134345" cy="114708"/>
            </a:xfrm>
            <a:custGeom>
              <a:avLst/>
              <a:gdLst/>
              <a:ahLst/>
              <a:cxnLst/>
              <a:rect l="l" t="t" r="r" b="b"/>
              <a:pathLst>
                <a:path w="2675" h="2284" extrusionOk="0">
                  <a:moveTo>
                    <a:pt x="1133" y="0"/>
                  </a:moveTo>
                  <a:cubicBezTo>
                    <a:pt x="750" y="0"/>
                    <a:pt x="358" y="82"/>
                    <a:pt x="31" y="156"/>
                  </a:cubicBezTo>
                  <a:cubicBezTo>
                    <a:pt x="0" y="186"/>
                    <a:pt x="0" y="217"/>
                    <a:pt x="31" y="217"/>
                  </a:cubicBezTo>
                  <a:cubicBezTo>
                    <a:pt x="387" y="217"/>
                    <a:pt x="795" y="137"/>
                    <a:pt x="1178" y="137"/>
                  </a:cubicBezTo>
                  <a:cubicBezTo>
                    <a:pt x="1580" y="137"/>
                    <a:pt x="1955" y="224"/>
                    <a:pt x="2219" y="581"/>
                  </a:cubicBezTo>
                  <a:cubicBezTo>
                    <a:pt x="2553" y="1037"/>
                    <a:pt x="2493" y="1676"/>
                    <a:pt x="2523" y="2192"/>
                  </a:cubicBezTo>
                  <a:cubicBezTo>
                    <a:pt x="2523" y="2253"/>
                    <a:pt x="2561" y="2284"/>
                    <a:pt x="2599" y="2284"/>
                  </a:cubicBezTo>
                  <a:cubicBezTo>
                    <a:pt x="2637" y="2284"/>
                    <a:pt x="2675" y="2253"/>
                    <a:pt x="2675" y="2192"/>
                  </a:cubicBezTo>
                  <a:cubicBezTo>
                    <a:pt x="2675" y="1585"/>
                    <a:pt x="2675" y="825"/>
                    <a:pt x="2219" y="369"/>
                  </a:cubicBezTo>
                  <a:cubicBezTo>
                    <a:pt x="1924" y="89"/>
                    <a:pt x="1534" y="0"/>
                    <a:pt x="113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19;p61">
              <a:extLst>
                <a:ext uri="{FF2B5EF4-FFF2-40B4-BE49-F238E27FC236}">
                  <a16:creationId xmlns:a16="http://schemas.microsoft.com/office/drawing/2014/main" xmlns="" id="{5B915596-77FF-45C6-A796-F8D331DF89B5}"/>
                </a:ext>
              </a:extLst>
            </p:cNvPr>
            <p:cNvSpPr/>
            <p:nvPr/>
          </p:nvSpPr>
          <p:spPr>
            <a:xfrm>
              <a:off x="6420275" y="1501758"/>
              <a:ext cx="78548" cy="47360"/>
            </a:xfrm>
            <a:custGeom>
              <a:avLst/>
              <a:gdLst/>
              <a:ahLst/>
              <a:cxnLst/>
              <a:rect l="l" t="t" r="r" b="b"/>
              <a:pathLst>
                <a:path w="1564" h="943" extrusionOk="0">
                  <a:moveTo>
                    <a:pt x="552" y="0"/>
                  </a:moveTo>
                  <a:cubicBezTo>
                    <a:pt x="390" y="0"/>
                    <a:pt x="220" y="58"/>
                    <a:pt x="51" y="194"/>
                  </a:cubicBezTo>
                  <a:cubicBezTo>
                    <a:pt x="1" y="243"/>
                    <a:pt x="32" y="293"/>
                    <a:pt x="79" y="293"/>
                  </a:cubicBezTo>
                  <a:cubicBezTo>
                    <a:pt x="89" y="293"/>
                    <a:pt x="100" y="290"/>
                    <a:pt x="111" y="285"/>
                  </a:cubicBezTo>
                  <a:cubicBezTo>
                    <a:pt x="250" y="229"/>
                    <a:pt x="383" y="193"/>
                    <a:pt x="512" y="193"/>
                  </a:cubicBezTo>
                  <a:cubicBezTo>
                    <a:pt x="666" y="193"/>
                    <a:pt x="814" y="244"/>
                    <a:pt x="962" y="376"/>
                  </a:cubicBezTo>
                  <a:cubicBezTo>
                    <a:pt x="1145" y="528"/>
                    <a:pt x="1236" y="741"/>
                    <a:pt x="1388" y="923"/>
                  </a:cubicBezTo>
                  <a:cubicBezTo>
                    <a:pt x="1402" y="937"/>
                    <a:pt x="1418" y="943"/>
                    <a:pt x="1436" y="943"/>
                  </a:cubicBezTo>
                  <a:cubicBezTo>
                    <a:pt x="1496" y="943"/>
                    <a:pt x="1564" y="872"/>
                    <a:pt x="1540" y="802"/>
                  </a:cubicBezTo>
                  <a:cubicBezTo>
                    <a:pt x="1343" y="385"/>
                    <a:pt x="972" y="0"/>
                    <a:pt x="55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20;p61">
              <a:extLst>
                <a:ext uri="{FF2B5EF4-FFF2-40B4-BE49-F238E27FC236}">
                  <a16:creationId xmlns:a16="http://schemas.microsoft.com/office/drawing/2014/main" xmlns="" id="{20486623-1727-41F8-A58E-60E986520252}"/>
                </a:ext>
              </a:extLst>
            </p:cNvPr>
            <p:cNvSpPr/>
            <p:nvPr/>
          </p:nvSpPr>
          <p:spPr>
            <a:xfrm>
              <a:off x="7500516" y="1463991"/>
              <a:ext cx="216861" cy="137760"/>
            </a:xfrm>
            <a:custGeom>
              <a:avLst/>
              <a:gdLst/>
              <a:ahLst/>
              <a:cxnLst/>
              <a:rect l="l" t="t" r="r" b="b"/>
              <a:pathLst>
                <a:path w="4318" h="2743" extrusionOk="0">
                  <a:moveTo>
                    <a:pt x="1948" y="1"/>
                  </a:moveTo>
                  <a:cubicBezTo>
                    <a:pt x="1273" y="1"/>
                    <a:pt x="600" y="163"/>
                    <a:pt x="1" y="490"/>
                  </a:cubicBezTo>
                  <a:lnTo>
                    <a:pt x="1" y="2405"/>
                  </a:lnTo>
                  <a:cubicBezTo>
                    <a:pt x="656" y="2640"/>
                    <a:pt x="1235" y="2742"/>
                    <a:pt x="1739" y="2742"/>
                  </a:cubicBezTo>
                  <a:cubicBezTo>
                    <a:pt x="3314" y="2742"/>
                    <a:pt x="4156" y="1746"/>
                    <a:pt x="4317" y="733"/>
                  </a:cubicBezTo>
                  <a:cubicBezTo>
                    <a:pt x="3613" y="246"/>
                    <a:pt x="2779" y="1"/>
                    <a:pt x="194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21;p61">
              <a:extLst>
                <a:ext uri="{FF2B5EF4-FFF2-40B4-BE49-F238E27FC236}">
                  <a16:creationId xmlns:a16="http://schemas.microsoft.com/office/drawing/2014/main" xmlns="" id="{C32F5843-AB5B-4891-B7B4-6DCEF414EFA0}"/>
                </a:ext>
              </a:extLst>
            </p:cNvPr>
            <p:cNvSpPr/>
            <p:nvPr/>
          </p:nvSpPr>
          <p:spPr>
            <a:xfrm>
              <a:off x="7500516" y="1386145"/>
              <a:ext cx="222938" cy="114658"/>
            </a:xfrm>
            <a:custGeom>
              <a:avLst/>
              <a:gdLst/>
              <a:ahLst/>
              <a:cxnLst/>
              <a:rect l="l" t="t" r="r" b="b"/>
              <a:pathLst>
                <a:path w="4439" h="2283" extrusionOk="0">
                  <a:moveTo>
                    <a:pt x="2142" y="0"/>
                  </a:moveTo>
                  <a:cubicBezTo>
                    <a:pt x="945" y="0"/>
                    <a:pt x="1" y="733"/>
                    <a:pt x="1" y="733"/>
                  </a:cubicBezTo>
                  <a:lnTo>
                    <a:pt x="1" y="2040"/>
                  </a:lnTo>
                  <a:cubicBezTo>
                    <a:pt x="600" y="1713"/>
                    <a:pt x="1273" y="1551"/>
                    <a:pt x="1948" y="1551"/>
                  </a:cubicBezTo>
                  <a:cubicBezTo>
                    <a:pt x="2779" y="1551"/>
                    <a:pt x="3613" y="1796"/>
                    <a:pt x="4317" y="2283"/>
                  </a:cubicBezTo>
                  <a:cubicBezTo>
                    <a:pt x="4439" y="1523"/>
                    <a:pt x="4165" y="733"/>
                    <a:pt x="3527" y="368"/>
                  </a:cubicBezTo>
                  <a:cubicBezTo>
                    <a:pt x="3054" y="99"/>
                    <a:pt x="2581" y="0"/>
                    <a:pt x="214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22;p61">
              <a:extLst>
                <a:ext uri="{FF2B5EF4-FFF2-40B4-BE49-F238E27FC236}">
                  <a16:creationId xmlns:a16="http://schemas.microsoft.com/office/drawing/2014/main" xmlns="" id="{398B45E6-4CE3-4A23-B9E6-AD1174D865E4}"/>
                </a:ext>
              </a:extLst>
            </p:cNvPr>
            <p:cNvSpPr/>
            <p:nvPr/>
          </p:nvSpPr>
          <p:spPr>
            <a:xfrm>
              <a:off x="7517341" y="1470068"/>
              <a:ext cx="134395" cy="114708"/>
            </a:xfrm>
            <a:custGeom>
              <a:avLst/>
              <a:gdLst/>
              <a:ahLst/>
              <a:cxnLst/>
              <a:rect l="l" t="t" r="r" b="b"/>
              <a:pathLst>
                <a:path w="2676" h="2284" extrusionOk="0">
                  <a:moveTo>
                    <a:pt x="1546" y="0"/>
                  </a:moveTo>
                  <a:cubicBezTo>
                    <a:pt x="1142" y="0"/>
                    <a:pt x="751" y="89"/>
                    <a:pt x="456" y="369"/>
                  </a:cubicBezTo>
                  <a:cubicBezTo>
                    <a:pt x="0" y="855"/>
                    <a:pt x="0" y="1585"/>
                    <a:pt x="31" y="2192"/>
                  </a:cubicBezTo>
                  <a:cubicBezTo>
                    <a:pt x="31" y="2253"/>
                    <a:pt x="69" y="2284"/>
                    <a:pt x="107" y="2284"/>
                  </a:cubicBezTo>
                  <a:cubicBezTo>
                    <a:pt x="145" y="2284"/>
                    <a:pt x="183" y="2253"/>
                    <a:pt x="183" y="2192"/>
                  </a:cubicBezTo>
                  <a:cubicBezTo>
                    <a:pt x="183" y="1676"/>
                    <a:pt x="152" y="1037"/>
                    <a:pt x="456" y="581"/>
                  </a:cubicBezTo>
                  <a:cubicBezTo>
                    <a:pt x="715" y="217"/>
                    <a:pt x="1087" y="126"/>
                    <a:pt x="1482" y="126"/>
                  </a:cubicBezTo>
                  <a:cubicBezTo>
                    <a:pt x="1877" y="126"/>
                    <a:pt x="2295" y="217"/>
                    <a:pt x="2645" y="217"/>
                  </a:cubicBezTo>
                  <a:cubicBezTo>
                    <a:pt x="2675" y="217"/>
                    <a:pt x="2675" y="186"/>
                    <a:pt x="2675" y="156"/>
                  </a:cubicBezTo>
                  <a:cubicBezTo>
                    <a:pt x="2333" y="82"/>
                    <a:pt x="1933" y="0"/>
                    <a:pt x="154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23;p61">
              <a:extLst>
                <a:ext uri="{FF2B5EF4-FFF2-40B4-BE49-F238E27FC236}">
                  <a16:creationId xmlns:a16="http://schemas.microsoft.com/office/drawing/2014/main" xmlns="" id="{0159FE35-BAD0-4A4C-8E8F-1C149AE9917D}"/>
                </a:ext>
              </a:extLst>
            </p:cNvPr>
            <p:cNvSpPr/>
            <p:nvPr/>
          </p:nvSpPr>
          <p:spPr>
            <a:xfrm>
              <a:off x="7517693" y="1502411"/>
              <a:ext cx="77242" cy="46707"/>
            </a:xfrm>
            <a:custGeom>
              <a:avLst/>
              <a:gdLst/>
              <a:ahLst/>
              <a:cxnLst/>
              <a:rect l="l" t="t" r="r" b="b"/>
              <a:pathLst>
                <a:path w="1538" h="930" extrusionOk="0">
                  <a:moveTo>
                    <a:pt x="1016" y="1"/>
                  </a:moveTo>
                  <a:cubicBezTo>
                    <a:pt x="595" y="1"/>
                    <a:pt x="222" y="371"/>
                    <a:pt x="24" y="789"/>
                  </a:cubicBezTo>
                  <a:cubicBezTo>
                    <a:pt x="0" y="859"/>
                    <a:pt x="50" y="930"/>
                    <a:pt x="101" y="930"/>
                  </a:cubicBezTo>
                  <a:cubicBezTo>
                    <a:pt x="116" y="930"/>
                    <a:pt x="132" y="924"/>
                    <a:pt x="145" y="910"/>
                  </a:cubicBezTo>
                  <a:cubicBezTo>
                    <a:pt x="297" y="728"/>
                    <a:pt x="388" y="515"/>
                    <a:pt x="571" y="363"/>
                  </a:cubicBezTo>
                  <a:cubicBezTo>
                    <a:pt x="719" y="231"/>
                    <a:pt x="868" y="180"/>
                    <a:pt x="1021" y="180"/>
                  </a:cubicBezTo>
                  <a:cubicBezTo>
                    <a:pt x="1150" y="180"/>
                    <a:pt x="1283" y="216"/>
                    <a:pt x="1422" y="272"/>
                  </a:cubicBezTo>
                  <a:cubicBezTo>
                    <a:pt x="1433" y="277"/>
                    <a:pt x="1444" y="280"/>
                    <a:pt x="1455" y="280"/>
                  </a:cubicBezTo>
                  <a:cubicBezTo>
                    <a:pt x="1502" y="280"/>
                    <a:pt x="1538" y="230"/>
                    <a:pt x="1513" y="181"/>
                  </a:cubicBezTo>
                  <a:cubicBezTo>
                    <a:pt x="1345" y="55"/>
                    <a:pt x="1177" y="1"/>
                    <a:pt x="10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24;p61">
              <a:extLst>
                <a:ext uri="{FF2B5EF4-FFF2-40B4-BE49-F238E27FC236}">
                  <a16:creationId xmlns:a16="http://schemas.microsoft.com/office/drawing/2014/main" xmlns="" id="{48B3ABB8-EE69-4208-8C8C-82F055B7E3F4}"/>
                </a:ext>
              </a:extLst>
            </p:cNvPr>
            <p:cNvSpPr/>
            <p:nvPr/>
          </p:nvSpPr>
          <p:spPr>
            <a:xfrm>
              <a:off x="6905176" y="1951101"/>
              <a:ext cx="253473" cy="118525"/>
            </a:xfrm>
            <a:custGeom>
              <a:avLst/>
              <a:gdLst/>
              <a:ahLst/>
              <a:cxnLst/>
              <a:rect l="l" t="t" r="r" b="b"/>
              <a:pathLst>
                <a:path w="5047" h="2360" extrusionOk="0">
                  <a:moveTo>
                    <a:pt x="5046" y="1"/>
                  </a:moveTo>
                  <a:lnTo>
                    <a:pt x="5046" y="1"/>
                  </a:lnTo>
                  <a:cubicBezTo>
                    <a:pt x="3375" y="122"/>
                    <a:pt x="1764" y="396"/>
                    <a:pt x="183" y="943"/>
                  </a:cubicBezTo>
                  <a:cubicBezTo>
                    <a:pt x="122" y="1125"/>
                    <a:pt x="92" y="1277"/>
                    <a:pt x="1" y="1429"/>
                  </a:cubicBezTo>
                  <a:cubicBezTo>
                    <a:pt x="1" y="1429"/>
                    <a:pt x="792" y="2360"/>
                    <a:pt x="2506" y="2360"/>
                  </a:cubicBezTo>
                  <a:cubicBezTo>
                    <a:pt x="3192" y="2360"/>
                    <a:pt x="4026" y="2211"/>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25;p61">
              <a:extLst>
                <a:ext uri="{FF2B5EF4-FFF2-40B4-BE49-F238E27FC236}">
                  <a16:creationId xmlns:a16="http://schemas.microsoft.com/office/drawing/2014/main" xmlns="" id="{F393FADB-64CC-48C7-BDD9-29BEC0E30C46}"/>
                </a:ext>
              </a:extLst>
            </p:cNvPr>
            <p:cNvSpPr/>
            <p:nvPr/>
          </p:nvSpPr>
          <p:spPr>
            <a:xfrm>
              <a:off x="6905176" y="1856481"/>
              <a:ext cx="271804" cy="141979"/>
            </a:xfrm>
            <a:custGeom>
              <a:avLst/>
              <a:gdLst/>
              <a:ahLst/>
              <a:cxnLst/>
              <a:rect l="l" t="t" r="r" b="b"/>
              <a:pathLst>
                <a:path w="5412" h="2827" extrusionOk="0">
                  <a:moveTo>
                    <a:pt x="5411" y="0"/>
                  </a:moveTo>
                  <a:lnTo>
                    <a:pt x="1" y="426"/>
                  </a:lnTo>
                  <a:cubicBezTo>
                    <a:pt x="1" y="426"/>
                    <a:pt x="426" y="1763"/>
                    <a:pt x="183" y="2827"/>
                  </a:cubicBezTo>
                  <a:cubicBezTo>
                    <a:pt x="1764" y="2280"/>
                    <a:pt x="3375" y="2006"/>
                    <a:pt x="5046" y="1885"/>
                  </a:cubicBezTo>
                  <a:cubicBezTo>
                    <a:pt x="5077" y="1277"/>
                    <a:pt x="5198" y="578"/>
                    <a:pt x="541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26;p61">
              <a:extLst>
                <a:ext uri="{FF2B5EF4-FFF2-40B4-BE49-F238E27FC236}">
                  <a16:creationId xmlns:a16="http://schemas.microsoft.com/office/drawing/2014/main" xmlns="" id="{F4C5F375-BCF7-44AE-B066-797A3B6832C0}"/>
                </a:ext>
              </a:extLst>
            </p:cNvPr>
            <p:cNvSpPr/>
            <p:nvPr/>
          </p:nvSpPr>
          <p:spPr>
            <a:xfrm>
              <a:off x="6492797" y="891100"/>
              <a:ext cx="1050504" cy="989835"/>
            </a:xfrm>
            <a:custGeom>
              <a:avLst/>
              <a:gdLst/>
              <a:ahLst/>
              <a:cxnLst/>
              <a:rect l="l" t="t" r="r" b="b"/>
              <a:pathLst>
                <a:path w="20917" h="19709" extrusionOk="0">
                  <a:moveTo>
                    <a:pt x="7883" y="1"/>
                  </a:moveTo>
                  <a:cubicBezTo>
                    <a:pt x="3784" y="1"/>
                    <a:pt x="0" y="2091"/>
                    <a:pt x="187" y="9921"/>
                  </a:cubicBezTo>
                  <a:cubicBezTo>
                    <a:pt x="187" y="9921"/>
                    <a:pt x="66" y="13599"/>
                    <a:pt x="947" y="15423"/>
                  </a:cubicBezTo>
                  <a:cubicBezTo>
                    <a:pt x="1859" y="17246"/>
                    <a:pt x="4807" y="19283"/>
                    <a:pt x="8789" y="19648"/>
                  </a:cubicBezTo>
                  <a:cubicBezTo>
                    <a:pt x="9232" y="19688"/>
                    <a:pt x="9691" y="19708"/>
                    <a:pt x="10158" y="19708"/>
                  </a:cubicBezTo>
                  <a:cubicBezTo>
                    <a:pt x="13891" y="19708"/>
                    <a:pt x="18165" y="18415"/>
                    <a:pt x="19245" y="15848"/>
                  </a:cubicBezTo>
                  <a:cubicBezTo>
                    <a:pt x="20431" y="12991"/>
                    <a:pt x="20917" y="10985"/>
                    <a:pt x="20552" y="8067"/>
                  </a:cubicBezTo>
                  <a:cubicBezTo>
                    <a:pt x="20188" y="5149"/>
                    <a:pt x="20005" y="3842"/>
                    <a:pt x="17300" y="2535"/>
                  </a:cubicBezTo>
                  <a:cubicBezTo>
                    <a:pt x="15980" y="1897"/>
                    <a:pt x="11788" y="1"/>
                    <a:pt x="788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27;p61">
              <a:extLst>
                <a:ext uri="{FF2B5EF4-FFF2-40B4-BE49-F238E27FC236}">
                  <a16:creationId xmlns:a16="http://schemas.microsoft.com/office/drawing/2014/main" xmlns="" id="{2196BBE4-B1C6-4335-A4E5-448DB920DD43}"/>
                </a:ext>
              </a:extLst>
            </p:cNvPr>
            <p:cNvSpPr/>
            <p:nvPr/>
          </p:nvSpPr>
          <p:spPr>
            <a:xfrm>
              <a:off x="6972374" y="1388204"/>
              <a:ext cx="73275" cy="126510"/>
            </a:xfrm>
            <a:custGeom>
              <a:avLst/>
              <a:gdLst/>
              <a:ahLst/>
              <a:cxnLst/>
              <a:rect l="l" t="t" r="r" b="b"/>
              <a:pathLst>
                <a:path w="1459" h="2519" extrusionOk="0">
                  <a:moveTo>
                    <a:pt x="334" y="0"/>
                  </a:moveTo>
                  <a:cubicBezTo>
                    <a:pt x="319" y="0"/>
                    <a:pt x="304" y="8"/>
                    <a:pt x="304" y="23"/>
                  </a:cubicBezTo>
                  <a:cubicBezTo>
                    <a:pt x="213" y="327"/>
                    <a:pt x="182" y="692"/>
                    <a:pt x="91" y="1026"/>
                  </a:cubicBezTo>
                  <a:cubicBezTo>
                    <a:pt x="61" y="1239"/>
                    <a:pt x="0" y="1482"/>
                    <a:pt x="122" y="1695"/>
                  </a:cubicBezTo>
                  <a:cubicBezTo>
                    <a:pt x="176" y="1831"/>
                    <a:pt x="304" y="1943"/>
                    <a:pt x="439" y="1943"/>
                  </a:cubicBezTo>
                  <a:cubicBezTo>
                    <a:pt x="455" y="1943"/>
                    <a:pt x="471" y="1941"/>
                    <a:pt x="486" y="1938"/>
                  </a:cubicBezTo>
                  <a:cubicBezTo>
                    <a:pt x="578" y="1938"/>
                    <a:pt x="669" y="1877"/>
                    <a:pt x="730" y="1847"/>
                  </a:cubicBezTo>
                  <a:cubicBezTo>
                    <a:pt x="760" y="1816"/>
                    <a:pt x="821" y="1756"/>
                    <a:pt x="851" y="1756"/>
                  </a:cubicBezTo>
                  <a:cubicBezTo>
                    <a:pt x="902" y="1715"/>
                    <a:pt x="942" y="1695"/>
                    <a:pt x="974" y="1695"/>
                  </a:cubicBezTo>
                  <a:cubicBezTo>
                    <a:pt x="1037" y="1695"/>
                    <a:pt x="1064" y="1776"/>
                    <a:pt x="1064" y="1938"/>
                  </a:cubicBezTo>
                  <a:cubicBezTo>
                    <a:pt x="1216" y="2151"/>
                    <a:pt x="1185" y="2272"/>
                    <a:pt x="942" y="2333"/>
                  </a:cubicBezTo>
                  <a:cubicBezTo>
                    <a:pt x="830" y="2361"/>
                    <a:pt x="873" y="2519"/>
                    <a:pt x="952" y="2519"/>
                  </a:cubicBezTo>
                  <a:cubicBezTo>
                    <a:pt x="959" y="2519"/>
                    <a:pt x="966" y="2518"/>
                    <a:pt x="973" y="2515"/>
                  </a:cubicBezTo>
                  <a:cubicBezTo>
                    <a:pt x="1216" y="2424"/>
                    <a:pt x="1459" y="2181"/>
                    <a:pt x="1459" y="1908"/>
                  </a:cubicBezTo>
                  <a:cubicBezTo>
                    <a:pt x="1429" y="1664"/>
                    <a:pt x="1216" y="1512"/>
                    <a:pt x="1003" y="1512"/>
                  </a:cubicBezTo>
                  <a:cubicBezTo>
                    <a:pt x="851" y="1512"/>
                    <a:pt x="790" y="1634"/>
                    <a:pt x="638" y="1695"/>
                  </a:cubicBezTo>
                  <a:cubicBezTo>
                    <a:pt x="562" y="1724"/>
                    <a:pt x="499" y="1737"/>
                    <a:pt x="447" y="1737"/>
                  </a:cubicBezTo>
                  <a:cubicBezTo>
                    <a:pt x="124" y="1737"/>
                    <a:pt x="221" y="1231"/>
                    <a:pt x="274" y="996"/>
                  </a:cubicBezTo>
                  <a:cubicBezTo>
                    <a:pt x="304" y="722"/>
                    <a:pt x="517" y="297"/>
                    <a:pt x="365" y="23"/>
                  </a:cubicBezTo>
                  <a:cubicBezTo>
                    <a:pt x="365" y="8"/>
                    <a:pt x="350" y="0"/>
                    <a:pt x="33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28;p61">
              <a:extLst>
                <a:ext uri="{FF2B5EF4-FFF2-40B4-BE49-F238E27FC236}">
                  <a16:creationId xmlns:a16="http://schemas.microsoft.com/office/drawing/2014/main" xmlns="" id="{2AF653E1-BED1-4D0E-9642-4B96CFC98785}"/>
                </a:ext>
              </a:extLst>
            </p:cNvPr>
            <p:cNvSpPr/>
            <p:nvPr/>
          </p:nvSpPr>
          <p:spPr>
            <a:xfrm>
              <a:off x="6961677" y="1589698"/>
              <a:ext cx="108430" cy="51629"/>
            </a:xfrm>
            <a:custGeom>
              <a:avLst/>
              <a:gdLst/>
              <a:ahLst/>
              <a:cxnLst/>
              <a:rect l="l" t="t" r="r" b="b"/>
              <a:pathLst>
                <a:path w="2159" h="1028" extrusionOk="0">
                  <a:moveTo>
                    <a:pt x="2048" y="0"/>
                  </a:moveTo>
                  <a:cubicBezTo>
                    <a:pt x="1991" y="0"/>
                    <a:pt x="1930" y="38"/>
                    <a:pt x="1915" y="114"/>
                  </a:cubicBezTo>
                  <a:cubicBezTo>
                    <a:pt x="1857" y="547"/>
                    <a:pt x="1581" y="816"/>
                    <a:pt x="1162" y="816"/>
                  </a:cubicBezTo>
                  <a:cubicBezTo>
                    <a:pt x="1140" y="816"/>
                    <a:pt x="1118" y="815"/>
                    <a:pt x="1095" y="814"/>
                  </a:cubicBezTo>
                  <a:cubicBezTo>
                    <a:pt x="882" y="814"/>
                    <a:pt x="669" y="753"/>
                    <a:pt x="517" y="601"/>
                  </a:cubicBezTo>
                  <a:cubicBezTo>
                    <a:pt x="365" y="479"/>
                    <a:pt x="335" y="297"/>
                    <a:pt x="213" y="175"/>
                  </a:cubicBezTo>
                  <a:cubicBezTo>
                    <a:pt x="213" y="160"/>
                    <a:pt x="205" y="152"/>
                    <a:pt x="194" y="152"/>
                  </a:cubicBezTo>
                  <a:cubicBezTo>
                    <a:pt x="183" y="152"/>
                    <a:pt x="167" y="160"/>
                    <a:pt x="152" y="175"/>
                  </a:cubicBezTo>
                  <a:cubicBezTo>
                    <a:pt x="0" y="662"/>
                    <a:pt x="730" y="1026"/>
                    <a:pt x="1125" y="1026"/>
                  </a:cubicBezTo>
                  <a:cubicBezTo>
                    <a:pt x="1145" y="1027"/>
                    <a:pt x="1164" y="1028"/>
                    <a:pt x="1184" y="1028"/>
                  </a:cubicBezTo>
                  <a:cubicBezTo>
                    <a:pt x="1707" y="1028"/>
                    <a:pt x="2158" y="642"/>
                    <a:pt x="2158" y="114"/>
                  </a:cubicBezTo>
                  <a:cubicBezTo>
                    <a:pt x="2158" y="38"/>
                    <a:pt x="2105" y="0"/>
                    <a:pt x="204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29;p61">
              <a:extLst>
                <a:ext uri="{FF2B5EF4-FFF2-40B4-BE49-F238E27FC236}">
                  <a16:creationId xmlns:a16="http://schemas.microsoft.com/office/drawing/2014/main" xmlns="" id="{DE51EB7F-33DE-462B-8432-49523DCFA967}"/>
                </a:ext>
              </a:extLst>
            </p:cNvPr>
            <p:cNvSpPr/>
            <p:nvPr/>
          </p:nvSpPr>
          <p:spPr>
            <a:xfrm>
              <a:off x="6641657" y="1253256"/>
              <a:ext cx="98687" cy="69106"/>
            </a:xfrm>
            <a:custGeom>
              <a:avLst/>
              <a:gdLst/>
              <a:ahLst/>
              <a:cxnLst/>
              <a:rect l="l" t="t" r="r" b="b"/>
              <a:pathLst>
                <a:path w="1965" h="1376" extrusionOk="0">
                  <a:moveTo>
                    <a:pt x="1756" y="1"/>
                  </a:moveTo>
                  <a:cubicBezTo>
                    <a:pt x="1088" y="1"/>
                    <a:pt x="136" y="642"/>
                    <a:pt x="20" y="1312"/>
                  </a:cubicBezTo>
                  <a:cubicBezTo>
                    <a:pt x="1" y="1349"/>
                    <a:pt x="17" y="1375"/>
                    <a:pt x="39" y="1375"/>
                  </a:cubicBezTo>
                  <a:cubicBezTo>
                    <a:pt x="53" y="1375"/>
                    <a:pt x="69" y="1365"/>
                    <a:pt x="80" y="1342"/>
                  </a:cubicBezTo>
                  <a:cubicBezTo>
                    <a:pt x="567" y="704"/>
                    <a:pt x="1083" y="309"/>
                    <a:pt x="1874" y="157"/>
                  </a:cubicBezTo>
                  <a:cubicBezTo>
                    <a:pt x="1965" y="126"/>
                    <a:pt x="1934" y="5"/>
                    <a:pt x="1843" y="5"/>
                  </a:cubicBezTo>
                  <a:cubicBezTo>
                    <a:pt x="1815" y="2"/>
                    <a:pt x="1786" y="1"/>
                    <a:pt x="175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30;p61">
              <a:extLst>
                <a:ext uri="{FF2B5EF4-FFF2-40B4-BE49-F238E27FC236}">
                  <a16:creationId xmlns:a16="http://schemas.microsoft.com/office/drawing/2014/main" xmlns="" id="{1B7B2030-828B-4183-BA13-82751E34E30A}"/>
                </a:ext>
              </a:extLst>
            </p:cNvPr>
            <p:cNvSpPr/>
            <p:nvPr/>
          </p:nvSpPr>
          <p:spPr>
            <a:xfrm>
              <a:off x="7228811" y="1241554"/>
              <a:ext cx="105718" cy="47812"/>
            </a:xfrm>
            <a:custGeom>
              <a:avLst/>
              <a:gdLst/>
              <a:ahLst/>
              <a:cxnLst/>
              <a:rect l="l" t="t" r="r" b="b"/>
              <a:pathLst>
                <a:path w="2105" h="952" extrusionOk="0">
                  <a:moveTo>
                    <a:pt x="343" y="0"/>
                  </a:moveTo>
                  <a:cubicBezTo>
                    <a:pt x="245" y="0"/>
                    <a:pt x="150" y="8"/>
                    <a:pt x="61" y="25"/>
                  </a:cubicBezTo>
                  <a:cubicBezTo>
                    <a:pt x="1" y="25"/>
                    <a:pt x="1" y="116"/>
                    <a:pt x="61" y="116"/>
                  </a:cubicBezTo>
                  <a:cubicBezTo>
                    <a:pt x="730" y="299"/>
                    <a:pt x="1368" y="390"/>
                    <a:pt x="1885" y="907"/>
                  </a:cubicBezTo>
                  <a:cubicBezTo>
                    <a:pt x="1917" y="938"/>
                    <a:pt x="1948" y="951"/>
                    <a:pt x="1976" y="951"/>
                  </a:cubicBezTo>
                  <a:cubicBezTo>
                    <a:pt x="2055" y="951"/>
                    <a:pt x="2105" y="845"/>
                    <a:pt x="2037" y="755"/>
                  </a:cubicBezTo>
                  <a:cubicBezTo>
                    <a:pt x="1697" y="310"/>
                    <a:pt x="951" y="0"/>
                    <a:pt x="3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31;p61">
              <a:extLst>
                <a:ext uri="{FF2B5EF4-FFF2-40B4-BE49-F238E27FC236}">
                  <a16:creationId xmlns:a16="http://schemas.microsoft.com/office/drawing/2014/main" xmlns="" id="{C17BA095-10BF-499F-945E-92DCD5750FAC}"/>
                </a:ext>
              </a:extLst>
            </p:cNvPr>
            <p:cNvSpPr/>
            <p:nvPr/>
          </p:nvSpPr>
          <p:spPr>
            <a:xfrm>
              <a:off x="6644118" y="1545050"/>
              <a:ext cx="195466" cy="183212"/>
            </a:xfrm>
            <a:custGeom>
              <a:avLst/>
              <a:gdLst/>
              <a:ahLst/>
              <a:cxnLst/>
              <a:rect l="l" t="t" r="r" b="b"/>
              <a:pathLst>
                <a:path w="3892" h="3648" extrusionOk="0">
                  <a:moveTo>
                    <a:pt x="1946" y="0"/>
                  </a:moveTo>
                  <a:cubicBezTo>
                    <a:pt x="882" y="0"/>
                    <a:pt x="1" y="821"/>
                    <a:pt x="1" y="1824"/>
                  </a:cubicBezTo>
                  <a:cubicBezTo>
                    <a:pt x="1" y="2827"/>
                    <a:pt x="882" y="3648"/>
                    <a:pt x="1946" y="3648"/>
                  </a:cubicBezTo>
                  <a:cubicBezTo>
                    <a:pt x="3041" y="3648"/>
                    <a:pt x="3892" y="2827"/>
                    <a:pt x="3892" y="1824"/>
                  </a:cubicBezTo>
                  <a:cubicBezTo>
                    <a:pt x="3892" y="821"/>
                    <a:pt x="3041" y="0"/>
                    <a:pt x="194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32;p61">
              <a:extLst>
                <a:ext uri="{FF2B5EF4-FFF2-40B4-BE49-F238E27FC236}">
                  <a16:creationId xmlns:a16="http://schemas.microsoft.com/office/drawing/2014/main" xmlns="" id="{309C76C1-F469-4B05-9E35-868B36AFF773}"/>
                </a:ext>
              </a:extLst>
            </p:cNvPr>
            <p:cNvSpPr/>
            <p:nvPr/>
          </p:nvSpPr>
          <p:spPr>
            <a:xfrm>
              <a:off x="7178438" y="1545050"/>
              <a:ext cx="195466" cy="183212"/>
            </a:xfrm>
            <a:custGeom>
              <a:avLst/>
              <a:gdLst/>
              <a:ahLst/>
              <a:cxnLst/>
              <a:rect l="l" t="t" r="r" b="b"/>
              <a:pathLst>
                <a:path w="3892" h="3648" extrusionOk="0">
                  <a:moveTo>
                    <a:pt x="1946" y="0"/>
                  </a:moveTo>
                  <a:cubicBezTo>
                    <a:pt x="882" y="0"/>
                    <a:pt x="0" y="821"/>
                    <a:pt x="0" y="1824"/>
                  </a:cubicBezTo>
                  <a:cubicBezTo>
                    <a:pt x="0" y="2827"/>
                    <a:pt x="882" y="3648"/>
                    <a:pt x="1946" y="3648"/>
                  </a:cubicBezTo>
                  <a:cubicBezTo>
                    <a:pt x="3040" y="3648"/>
                    <a:pt x="3891" y="2827"/>
                    <a:pt x="3891" y="1824"/>
                  </a:cubicBezTo>
                  <a:cubicBezTo>
                    <a:pt x="3891" y="821"/>
                    <a:pt x="3040" y="0"/>
                    <a:pt x="194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33;p61">
              <a:extLst>
                <a:ext uri="{FF2B5EF4-FFF2-40B4-BE49-F238E27FC236}">
                  <a16:creationId xmlns:a16="http://schemas.microsoft.com/office/drawing/2014/main" xmlns="" id="{B0B6144E-0F1F-4705-9463-BFBC405F6491}"/>
                </a:ext>
              </a:extLst>
            </p:cNvPr>
            <p:cNvSpPr/>
            <p:nvPr/>
          </p:nvSpPr>
          <p:spPr>
            <a:xfrm>
              <a:off x="6434991" y="948153"/>
              <a:ext cx="1215184" cy="474804"/>
            </a:xfrm>
            <a:custGeom>
              <a:avLst/>
              <a:gdLst/>
              <a:ahLst/>
              <a:cxnLst/>
              <a:rect l="l" t="t" r="r" b="b"/>
              <a:pathLst>
                <a:path w="24196" h="9454" extrusionOk="0">
                  <a:moveTo>
                    <a:pt x="17448" y="1"/>
                  </a:moveTo>
                  <a:cubicBezTo>
                    <a:pt x="17448" y="1369"/>
                    <a:pt x="16713" y="3235"/>
                    <a:pt x="15475" y="3235"/>
                  </a:cubicBezTo>
                  <a:cubicBezTo>
                    <a:pt x="15310" y="3235"/>
                    <a:pt x="15137" y="3203"/>
                    <a:pt x="14955" y="3131"/>
                  </a:cubicBezTo>
                  <a:cubicBezTo>
                    <a:pt x="14013" y="2493"/>
                    <a:pt x="13375" y="1247"/>
                    <a:pt x="12433" y="305"/>
                  </a:cubicBezTo>
                  <a:cubicBezTo>
                    <a:pt x="12062" y="2650"/>
                    <a:pt x="10866" y="3441"/>
                    <a:pt x="9380" y="3441"/>
                  </a:cubicBezTo>
                  <a:cubicBezTo>
                    <a:pt x="7092" y="3441"/>
                    <a:pt x="4116" y="1567"/>
                    <a:pt x="2402" y="609"/>
                  </a:cubicBezTo>
                  <a:cubicBezTo>
                    <a:pt x="1369" y="3223"/>
                    <a:pt x="1399" y="6262"/>
                    <a:pt x="1" y="8846"/>
                  </a:cubicBezTo>
                  <a:cubicBezTo>
                    <a:pt x="913" y="9028"/>
                    <a:pt x="1612" y="9454"/>
                    <a:pt x="1612" y="9454"/>
                  </a:cubicBezTo>
                  <a:cubicBezTo>
                    <a:pt x="3709" y="9028"/>
                    <a:pt x="3344" y="1825"/>
                    <a:pt x="3344" y="1824"/>
                  </a:cubicBezTo>
                  <a:lnTo>
                    <a:pt x="3344" y="1824"/>
                  </a:lnTo>
                  <a:cubicBezTo>
                    <a:pt x="3345" y="1825"/>
                    <a:pt x="7965" y="4834"/>
                    <a:pt x="10305" y="5046"/>
                  </a:cubicBezTo>
                  <a:cubicBezTo>
                    <a:pt x="10409" y="5056"/>
                    <a:pt x="10510" y="5060"/>
                    <a:pt x="10606" y="5060"/>
                  </a:cubicBezTo>
                  <a:cubicBezTo>
                    <a:pt x="12677" y="5060"/>
                    <a:pt x="13010" y="2979"/>
                    <a:pt x="13010" y="2979"/>
                  </a:cubicBezTo>
                  <a:cubicBezTo>
                    <a:pt x="13010" y="2979"/>
                    <a:pt x="13952" y="4530"/>
                    <a:pt x="15685" y="4682"/>
                  </a:cubicBezTo>
                  <a:cubicBezTo>
                    <a:pt x="15753" y="4688"/>
                    <a:pt x="15818" y="4690"/>
                    <a:pt x="15881" y="4690"/>
                  </a:cubicBezTo>
                  <a:cubicBezTo>
                    <a:pt x="17408" y="4690"/>
                    <a:pt x="17296" y="2980"/>
                    <a:pt x="17296" y="2979"/>
                  </a:cubicBezTo>
                  <a:lnTo>
                    <a:pt x="17296" y="2979"/>
                  </a:lnTo>
                  <a:cubicBezTo>
                    <a:pt x="18222" y="4147"/>
                    <a:pt x="18935" y="4473"/>
                    <a:pt x="19442" y="4473"/>
                  </a:cubicBezTo>
                  <a:cubicBezTo>
                    <a:pt x="20084" y="4473"/>
                    <a:pt x="20396" y="3952"/>
                    <a:pt x="20396" y="3952"/>
                  </a:cubicBezTo>
                  <a:cubicBezTo>
                    <a:pt x="20396" y="3952"/>
                    <a:pt x="20396" y="8815"/>
                    <a:pt x="22038" y="8998"/>
                  </a:cubicBezTo>
                  <a:cubicBezTo>
                    <a:pt x="22123" y="9007"/>
                    <a:pt x="22203" y="9012"/>
                    <a:pt x="22280" y="9012"/>
                  </a:cubicBezTo>
                  <a:cubicBezTo>
                    <a:pt x="23682" y="9012"/>
                    <a:pt x="23709" y="7508"/>
                    <a:pt x="23709" y="7508"/>
                  </a:cubicBezTo>
                  <a:cubicBezTo>
                    <a:pt x="23801" y="7539"/>
                    <a:pt x="23884" y="7554"/>
                    <a:pt x="23964" y="7554"/>
                  </a:cubicBezTo>
                  <a:cubicBezTo>
                    <a:pt x="24044" y="7554"/>
                    <a:pt x="24120" y="7539"/>
                    <a:pt x="24196" y="7508"/>
                  </a:cubicBezTo>
                  <a:cubicBezTo>
                    <a:pt x="22676" y="6353"/>
                    <a:pt x="22129" y="3831"/>
                    <a:pt x="21855" y="1551"/>
                  </a:cubicBezTo>
                  <a:cubicBezTo>
                    <a:pt x="21559" y="2284"/>
                    <a:pt x="21067" y="2540"/>
                    <a:pt x="20531" y="2540"/>
                  </a:cubicBezTo>
                  <a:cubicBezTo>
                    <a:pt x="19910" y="2540"/>
                    <a:pt x="19230" y="2197"/>
                    <a:pt x="18724" y="1855"/>
                  </a:cubicBezTo>
                  <a:cubicBezTo>
                    <a:pt x="18390" y="1247"/>
                    <a:pt x="17448" y="943"/>
                    <a:pt x="17448"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34;p61">
              <a:extLst>
                <a:ext uri="{FF2B5EF4-FFF2-40B4-BE49-F238E27FC236}">
                  <a16:creationId xmlns:a16="http://schemas.microsoft.com/office/drawing/2014/main" xmlns="" id="{165485F8-0B99-4D07-A713-6B26FC1E70AC}"/>
                </a:ext>
              </a:extLst>
            </p:cNvPr>
            <p:cNvSpPr/>
            <p:nvPr/>
          </p:nvSpPr>
          <p:spPr>
            <a:xfrm>
              <a:off x="6305265" y="724913"/>
              <a:ext cx="1459416" cy="667507"/>
            </a:xfrm>
            <a:custGeom>
              <a:avLst/>
              <a:gdLst/>
              <a:ahLst/>
              <a:cxnLst/>
              <a:rect l="l" t="t" r="r" b="b"/>
              <a:pathLst>
                <a:path w="29059" h="13291" extrusionOk="0">
                  <a:moveTo>
                    <a:pt x="14078" y="1"/>
                  </a:moveTo>
                  <a:cubicBezTo>
                    <a:pt x="9972" y="1"/>
                    <a:pt x="5532" y="3230"/>
                    <a:pt x="5532" y="3230"/>
                  </a:cubicBezTo>
                  <a:cubicBezTo>
                    <a:pt x="5532" y="3230"/>
                    <a:pt x="6262" y="616"/>
                    <a:pt x="4955" y="525"/>
                  </a:cubicBezTo>
                  <a:cubicBezTo>
                    <a:pt x="4930" y="522"/>
                    <a:pt x="4906" y="521"/>
                    <a:pt x="4883" y="521"/>
                  </a:cubicBezTo>
                  <a:cubicBezTo>
                    <a:pt x="3676" y="521"/>
                    <a:pt x="4407" y="3595"/>
                    <a:pt x="4407" y="3595"/>
                  </a:cubicBezTo>
                  <a:cubicBezTo>
                    <a:pt x="4407" y="3595"/>
                    <a:pt x="3460" y="2182"/>
                    <a:pt x="2675" y="2182"/>
                  </a:cubicBezTo>
                  <a:cubicBezTo>
                    <a:pt x="2437" y="2182"/>
                    <a:pt x="2214" y="2312"/>
                    <a:pt x="2037" y="2652"/>
                  </a:cubicBezTo>
                  <a:cubicBezTo>
                    <a:pt x="1246" y="4111"/>
                    <a:pt x="3739" y="5540"/>
                    <a:pt x="3739" y="5540"/>
                  </a:cubicBezTo>
                  <a:cubicBezTo>
                    <a:pt x="3459" y="5667"/>
                    <a:pt x="3276" y="5702"/>
                    <a:pt x="3136" y="5702"/>
                  </a:cubicBezTo>
                  <a:cubicBezTo>
                    <a:pt x="2968" y="5702"/>
                    <a:pt x="2863" y="5651"/>
                    <a:pt x="2727" y="5651"/>
                  </a:cubicBezTo>
                  <a:cubicBezTo>
                    <a:pt x="2573" y="5651"/>
                    <a:pt x="2379" y="5717"/>
                    <a:pt x="2006" y="5996"/>
                  </a:cubicBezTo>
                  <a:cubicBezTo>
                    <a:pt x="274" y="7607"/>
                    <a:pt x="1581" y="10008"/>
                    <a:pt x="1581" y="10008"/>
                  </a:cubicBezTo>
                  <a:cubicBezTo>
                    <a:pt x="0" y="11589"/>
                    <a:pt x="1581" y="13200"/>
                    <a:pt x="1581" y="13200"/>
                  </a:cubicBezTo>
                  <a:cubicBezTo>
                    <a:pt x="1648" y="13194"/>
                    <a:pt x="1714" y="13192"/>
                    <a:pt x="1778" y="13192"/>
                  </a:cubicBezTo>
                  <a:cubicBezTo>
                    <a:pt x="2067" y="13192"/>
                    <a:pt x="2336" y="13241"/>
                    <a:pt x="2584" y="13291"/>
                  </a:cubicBezTo>
                  <a:cubicBezTo>
                    <a:pt x="3982" y="10707"/>
                    <a:pt x="3952" y="7668"/>
                    <a:pt x="5015" y="5054"/>
                  </a:cubicBezTo>
                  <a:cubicBezTo>
                    <a:pt x="6711" y="6012"/>
                    <a:pt x="9680" y="7886"/>
                    <a:pt x="11965" y="7886"/>
                  </a:cubicBezTo>
                  <a:cubicBezTo>
                    <a:pt x="13449" y="7886"/>
                    <a:pt x="14645" y="7095"/>
                    <a:pt x="15016" y="4750"/>
                  </a:cubicBezTo>
                  <a:cubicBezTo>
                    <a:pt x="15958" y="5692"/>
                    <a:pt x="16596" y="6938"/>
                    <a:pt x="17538" y="7546"/>
                  </a:cubicBezTo>
                  <a:cubicBezTo>
                    <a:pt x="17727" y="7624"/>
                    <a:pt x="17907" y="7660"/>
                    <a:pt x="18078" y="7660"/>
                  </a:cubicBezTo>
                  <a:cubicBezTo>
                    <a:pt x="19304" y="7660"/>
                    <a:pt x="20031" y="5803"/>
                    <a:pt x="20031" y="4415"/>
                  </a:cubicBezTo>
                  <a:cubicBezTo>
                    <a:pt x="20031" y="5358"/>
                    <a:pt x="20973" y="5692"/>
                    <a:pt x="21307" y="6300"/>
                  </a:cubicBezTo>
                  <a:cubicBezTo>
                    <a:pt x="21810" y="6640"/>
                    <a:pt x="22486" y="6972"/>
                    <a:pt x="23104" y="6972"/>
                  </a:cubicBezTo>
                  <a:cubicBezTo>
                    <a:pt x="23645" y="6972"/>
                    <a:pt x="24141" y="6719"/>
                    <a:pt x="24438" y="5996"/>
                  </a:cubicBezTo>
                  <a:cubicBezTo>
                    <a:pt x="24712" y="8276"/>
                    <a:pt x="25259" y="10798"/>
                    <a:pt x="26779" y="11953"/>
                  </a:cubicBezTo>
                  <a:cubicBezTo>
                    <a:pt x="27265" y="11801"/>
                    <a:pt x="27630" y="11224"/>
                    <a:pt x="27630" y="11224"/>
                  </a:cubicBezTo>
                  <a:cubicBezTo>
                    <a:pt x="29058" y="8701"/>
                    <a:pt x="27143" y="8093"/>
                    <a:pt x="27143" y="8093"/>
                  </a:cubicBezTo>
                  <a:cubicBezTo>
                    <a:pt x="27287" y="5286"/>
                    <a:pt x="24974" y="5205"/>
                    <a:pt x="24706" y="5205"/>
                  </a:cubicBezTo>
                  <a:cubicBezTo>
                    <a:pt x="24690" y="5205"/>
                    <a:pt x="24681" y="5206"/>
                    <a:pt x="24681" y="5206"/>
                  </a:cubicBezTo>
                  <a:cubicBezTo>
                    <a:pt x="24129" y="2520"/>
                    <a:pt x="21571" y="2018"/>
                    <a:pt x="19738" y="2018"/>
                  </a:cubicBezTo>
                  <a:cubicBezTo>
                    <a:pt x="18647" y="2018"/>
                    <a:pt x="17812" y="2196"/>
                    <a:pt x="17812" y="2196"/>
                  </a:cubicBezTo>
                  <a:cubicBezTo>
                    <a:pt x="17812" y="2196"/>
                    <a:pt x="18572" y="160"/>
                    <a:pt x="14408" y="8"/>
                  </a:cubicBezTo>
                  <a:cubicBezTo>
                    <a:pt x="14298" y="3"/>
                    <a:pt x="14188" y="1"/>
                    <a:pt x="14078"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35;p61">
              <a:extLst>
                <a:ext uri="{FF2B5EF4-FFF2-40B4-BE49-F238E27FC236}">
                  <a16:creationId xmlns:a16="http://schemas.microsoft.com/office/drawing/2014/main" xmlns="" id="{399B3612-EE19-4C0E-987F-1174646265CF}"/>
                </a:ext>
              </a:extLst>
            </p:cNvPr>
            <p:cNvSpPr/>
            <p:nvPr/>
          </p:nvSpPr>
          <p:spPr>
            <a:xfrm>
              <a:off x="6730250" y="789650"/>
              <a:ext cx="277278" cy="274114"/>
            </a:xfrm>
            <a:custGeom>
              <a:avLst/>
              <a:gdLst/>
              <a:ahLst/>
              <a:cxnLst/>
              <a:rect l="l" t="t" r="r" b="b"/>
              <a:pathLst>
                <a:path w="5521" h="5458" extrusionOk="0">
                  <a:moveTo>
                    <a:pt x="4065" y="1"/>
                  </a:moveTo>
                  <a:cubicBezTo>
                    <a:pt x="3982" y="1"/>
                    <a:pt x="3902" y="129"/>
                    <a:pt x="4000" y="178"/>
                  </a:cubicBezTo>
                  <a:cubicBezTo>
                    <a:pt x="4608" y="695"/>
                    <a:pt x="4851" y="1515"/>
                    <a:pt x="5034" y="2275"/>
                  </a:cubicBezTo>
                  <a:cubicBezTo>
                    <a:pt x="5201" y="3025"/>
                    <a:pt x="5062" y="4004"/>
                    <a:pt x="4155" y="4004"/>
                  </a:cubicBezTo>
                  <a:cubicBezTo>
                    <a:pt x="4070" y="4004"/>
                    <a:pt x="3978" y="3996"/>
                    <a:pt x="3879" y="3977"/>
                  </a:cubicBezTo>
                  <a:cubicBezTo>
                    <a:pt x="3301" y="3856"/>
                    <a:pt x="2785" y="3369"/>
                    <a:pt x="2481" y="2883"/>
                  </a:cubicBezTo>
                  <a:cubicBezTo>
                    <a:pt x="2463" y="2856"/>
                    <a:pt x="2437" y="2845"/>
                    <a:pt x="2411" y="2845"/>
                  </a:cubicBezTo>
                  <a:cubicBezTo>
                    <a:pt x="2346" y="2845"/>
                    <a:pt x="2277" y="2910"/>
                    <a:pt x="2298" y="2974"/>
                  </a:cubicBezTo>
                  <a:cubicBezTo>
                    <a:pt x="2541" y="3521"/>
                    <a:pt x="2663" y="4099"/>
                    <a:pt x="2572" y="4676"/>
                  </a:cubicBezTo>
                  <a:cubicBezTo>
                    <a:pt x="2504" y="5031"/>
                    <a:pt x="2249" y="5151"/>
                    <a:pt x="1967" y="5151"/>
                  </a:cubicBezTo>
                  <a:cubicBezTo>
                    <a:pt x="1742" y="5151"/>
                    <a:pt x="1501" y="5075"/>
                    <a:pt x="1326" y="4980"/>
                  </a:cubicBezTo>
                  <a:cubicBezTo>
                    <a:pt x="748" y="4676"/>
                    <a:pt x="383" y="4038"/>
                    <a:pt x="170" y="3491"/>
                  </a:cubicBezTo>
                  <a:cubicBezTo>
                    <a:pt x="158" y="3453"/>
                    <a:pt x="124" y="3436"/>
                    <a:pt x="91" y="3436"/>
                  </a:cubicBezTo>
                  <a:cubicBezTo>
                    <a:pt x="45" y="3436"/>
                    <a:pt x="1" y="3468"/>
                    <a:pt x="19" y="3521"/>
                  </a:cubicBezTo>
                  <a:cubicBezTo>
                    <a:pt x="169" y="4074"/>
                    <a:pt x="1109" y="5457"/>
                    <a:pt x="1945" y="5457"/>
                  </a:cubicBezTo>
                  <a:cubicBezTo>
                    <a:pt x="2121" y="5457"/>
                    <a:pt x="2292" y="5396"/>
                    <a:pt x="2450" y="5254"/>
                  </a:cubicBezTo>
                  <a:cubicBezTo>
                    <a:pt x="2754" y="4980"/>
                    <a:pt x="2785" y="4585"/>
                    <a:pt x="2785" y="4190"/>
                  </a:cubicBezTo>
                  <a:cubicBezTo>
                    <a:pt x="2785" y="3937"/>
                    <a:pt x="2732" y="3683"/>
                    <a:pt x="2676" y="3454"/>
                  </a:cubicBezTo>
                  <a:lnTo>
                    <a:pt x="2676" y="3454"/>
                  </a:lnTo>
                  <a:cubicBezTo>
                    <a:pt x="3046" y="3822"/>
                    <a:pt x="3768" y="4214"/>
                    <a:pt x="4356" y="4214"/>
                  </a:cubicBezTo>
                  <a:cubicBezTo>
                    <a:pt x="4753" y="4214"/>
                    <a:pt x="5089" y="4036"/>
                    <a:pt x="5216" y="3552"/>
                  </a:cubicBezTo>
                  <a:cubicBezTo>
                    <a:pt x="5520" y="2458"/>
                    <a:pt x="5064" y="725"/>
                    <a:pt x="4122" y="26"/>
                  </a:cubicBezTo>
                  <a:cubicBezTo>
                    <a:pt x="4104" y="8"/>
                    <a:pt x="4084" y="1"/>
                    <a:pt x="4065" y="1"/>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36;p61">
              <a:extLst>
                <a:ext uri="{FF2B5EF4-FFF2-40B4-BE49-F238E27FC236}">
                  <a16:creationId xmlns:a16="http://schemas.microsoft.com/office/drawing/2014/main" xmlns="" id="{91AE09E1-6C7E-4409-A7EE-02CFF6FFEBFA}"/>
                </a:ext>
              </a:extLst>
            </p:cNvPr>
            <p:cNvSpPr/>
            <p:nvPr/>
          </p:nvSpPr>
          <p:spPr>
            <a:xfrm>
              <a:off x="7394245" y="975574"/>
              <a:ext cx="156694" cy="142280"/>
            </a:xfrm>
            <a:custGeom>
              <a:avLst/>
              <a:gdLst/>
              <a:ahLst/>
              <a:cxnLst/>
              <a:rect l="l" t="t" r="r" b="b"/>
              <a:pathLst>
                <a:path w="3120" h="2833" extrusionOk="0">
                  <a:moveTo>
                    <a:pt x="85" y="1"/>
                  </a:moveTo>
                  <a:cubicBezTo>
                    <a:pt x="44" y="1"/>
                    <a:pt x="0" y="34"/>
                    <a:pt x="20" y="93"/>
                  </a:cubicBezTo>
                  <a:cubicBezTo>
                    <a:pt x="263" y="1035"/>
                    <a:pt x="628" y="2707"/>
                    <a:pt x="1813" y="2829"/>
                  </a:cubicBezTo>
                  <a:cubicBezTo>
                    <a:pt x="1838" y="2831"/>
                    <a:pt x="1862" y="2832"/>
                    <a:pt x="1886" y="2832"/>
                  </a:cubicBezTo>
                  <a:cubicBezTo>
                    <a:pt x="2774" y="2832"/>
                    <a:pt x="3120" y="1230"/>
                    <a:pt x="3120" y="579"/>
                  </a:cubicBezTo>
                  <a:cubicBezTo>
                    <a:pt x="3120" y="519"/>
                    <a:pt x="3074" y="488"/>
                    <a:pt x="3025" y="488"/>
                  </a:cubicBezTo>
                  <a:cubicBezTo>
                    <a:pt x="2976" y="488"/>
                    <a:pt x="2922" y="519"/>
                    <a:pt x="2907" y="579"/>
                  </a:cubicBezTo>
                  <a:cubicBezTo>
                    <a:pt x="2653" y="1173"/>
                    <a:pt x="2688" y="2580"/>
                    <a:pt x="1815" y="2580"/>
                  </a:cubicBezTo>
                  <a:cubicBezTo>
                    <a:pt x="1749" y="2580"/>
                    <a:pt x="1677" y="2572"/>
                    <a:pt x="1600" y="2555"/>
                  </a:cubicBezTo>
                  <a:cubicBezTo>
                    <a:pt x="658" y="2373"/>
                    <a:pt x="536" y="731"/>
                    <a:pt x="141" y="32"/>
                  </a:cubicBezTo>
                  <a:cubicBezTo>
                    <a:pt x="130" y="11"/>
                    <a:pt x="108" y="1"/>
                    <a:pt x="85" y="1"/>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37;p61">
              <a:extLst>
                <a:ext uri="{FF2B5EF4-FFF2-40B4-BE49-F238E27FC236}">
                  <a16:creationId xmlns:a16="http://schemas.microsoft.com/office/drawing/2014/main" xmlns="" id="{5644C589-DC4A-4D2D-9880-ED28F7A538DD}"/>
                </a:ext>
              </a:extLst>
            </p:cNvPr>
            <p:cNvSpPr/>
            <p:nvPr/>
          </p:nvSpPr>
          <p:spPr>
            <a:xfrm>
              <a:off x="6418467" y="1170338"/>
              <a:ext cx="129524" cy="157548"/>
            </a:xfrm>
            <a:custGeom>
              <a:avLst/>
              <a:gdLst/>
              <a:ahLst/>
              <a:cxnLst/>
              <a:rect l="l" t="t" r="r" b="b"/>
              <a:pathLst>
                <a:path w="2579" h="3137" extrusionOk="0">
                  <a:moveTo>
                    <a:pt x="1960" y="0"/>
                  </a:moveTo>
                  <a:cubicBezTo>
                    <a:pt x="1897" y="0"/>
                    <a:pt x="1832" y="47"/>
                    <a:pt x="1850" y="136"/>
                  </a:cubicBezTo>
                  <a:cubicBezTo>
                    <a:pt x="2062" y="744"/>
                    <a:pt x="2153" y="1413"/>
                    <a:pt x="2093" y="2051"/>
                  </a:cubicBezTo>
                  <a:cubicBezTo>
                    <a:pt x="2062" y="2476"/>
                    <a:pt x="1910" y="2872"/>
                    <a:pt x="1454" y="2932"/>
                  </a:cubicBezTo>
                  <a:cubicBezTo>
                    <a:pt x="1432" y="2935"/>
                    <a:pt x="1409" y="2936"/>
                    <a:pt x="1387" y="2936"/>
                  </a:cubicBezTo>
                  <a:cubicBezTo>
                    <a:pt x="870" y="2936"/>
                    <a:pt x="438" y="2282"/>
                    <a:pt x="117" y="1990"/>
                  </a:cubicBezTo>
                  <a:cubicBezTo>
                    <a:pt x="111" y="1985"/>
                    <a:pt x="104" y="1982"/>
                    <a:pt x="95" y="1982"/>
                  </a:cubicBezTo>
                  <a:cubicBezTo>
                    <a:pt x="57" y="1982"/>
                    <a:pt x="1" y="2032"/>
                    <a:pt x="26" y="2081"/>
                  </a:cubicBezTo>
                  <a:cubicBezTo>
                    <a:pt x="288" y="2475"/>
                    <a:pt x="944" y="3136"/>
                    <a:pt x="1507" y="3136"/>
                  </a:cubicBezTo>
                  <a:cubicBezTo>
                    <a:pt x="1726" y="3136"/>
                    <a:pt x="1931" y="3036"/>
                    <a:pt x="2093" y="2780"/>
                  </a:cubicBezTo>
                  <a:cubicBezTo>
                    <a:pt x="2579" y="2051"/>
                    <a:pt x="2366" y="866"/>
                    <a:pt x="2062" y="75"/>
                  </a:cubicBezTo>
                  <a:cubicBezTo>
                    <a:pt x="2050" y="24"/>
                    <a:pt x="2005" y="0"/>
                    <a:pt x="1960" y="0"/>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38;p61">
              <a:extLst>
                <a:ext uri="{FF2B5EF4-FFF2-40B4-BE49-F238E27FC236}">
                  <a16:creationId xmlns:a16="http://schemas.microsoft.com/office/drawing/2014/main" xmlns="" id="{CEE2B730-132E-4E73-80BB-E59F0BFE45E7}"/>
                </a:ext>
              </a:extLst>
            </p:cNvPr>
            <p:cNvSpPr/>
            <p:nvPr/>
          </p:nvSpPr>
          <p:spPr>
            <a:xfrm>
              <a:off x="7157043" y="1382780"/>
              <a:ext cx="107677" cy="105668"/>
            </a:xfrm>
            <a:custGeom>
              <a:avLst/>
              <a:gdLst/>
              <a:ahLst/>
              <a:cxnLst/>
              <a:rect l="l" t="t" r="r" b="b"/>
              <a:pathLst>
                <a:path w="2144" h="2104" extrusionOk="0">
                  <a:moveTo>
                    <a:pt x="1024" y="1"/>
                  </a:moveTo>
                  <a:cubicBezTo>
                    <a:pt x="988" y="1"/>
                    <a:pt x="951" y="4"/>
                    <a:pt x="913" y="9"/>
                  </a:cubicBezTo>
                  <a:cubicBezTo>
                    <a:pt x="1" y="131"/>
                    <a:pt x="1" y="1347"/>
                    <a:pt x="62" y="2046"/>
                  </a:cubicBezTo>
                  <a:cubicBezTo>
                    <a:pt x="62" y="2079"/>
                    <a:pt x="89" y="2103"/>
                    <a:pt x="119" y="2103"/>
                  </a:cubicBezTo>
                  <a:cubicBezTo>
                    <a:pt x="143" y="2103"/>
                    <a:pt x="170" y="2087"/>
                    <a:pt x="183" y="2046"/>
                  </a:cubicBezTo>
                  <a:cubicBezTo>
                    <a:pt x="214" y="1438"/>
                    <a:pt x="62" y="465"/>
                    <a:pt x="791" y="192"/>
                  </a:cubicBezTo>
                  <a:cubicBezTo>
                    <a:pt x="874" y="165"/>
                    <a:pt x="950" y="153"/>
                    <a:pt x="1021" y="153"/>
                  </a:cubicBezTo>
                  <a:cubicBezTo>
                    <a:pt x="1678" y="153"/>
                    <a:pt x="1842" y="1215"/>
                    <a:pt x="2007" y="1681"/>
                  </a:cubicBezTo>
                  <a:cubicBezTo>
                    <a:pt x="2022" y="1727"/>
                    <a:pt x="2060" y="1750"/>
                    <a:pt x="2091" y="1750"/>
                  </a:cubicBezTo>
                  <a:cubicBezTo>
                    <a:pt x="2121" y="1750"/>
                    <a:pt x="2144" y="1727"/>
                    <a:pt x="2129" y="1681"/>
                  </a:cubicBezTo>
                  <a:cubicBezTo>
                    <a:pt x="2100" y="1103"/>
                    <a:pt x="1740" y="1"/>
                    <a:pt x="1024"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39;p61">
              <a:extLst>
                <a:ext uri="{FF2B5EF4-FFF2-40B4-BE49-F238E27FC236}">
                  <a16:creationId xmlns:a16="http://schemas.microsoft.com/office/drawing/2014/main" xmlns="" id="{89CE036C-D2CD-4ECC-8902-E92211EE9539}"/>
                </a:ext>
              </a:extLst>
            </p:cNvPr>
            <p:cNvSpPr/>
            <p:nvPr/>
          </p:nvSpPr>
          <p:spPr>
            <a:xfrm>
              <a:off x="6761690" y="1382780"/>
              <a:ext cx="108430" cy="105065"/>
            </a:xfrm>
            <a:custGeom>
              <a:avLst/>
              <a:gdLst/>
              <a:ahLst/>
              <a:cxnLst/>
              <a:rect l="l" t="t" r="r" b="b"/>
              <a:pathLst>
                <a:path w="2159" h="2092" extrusionOk="0">
                  <a:moveTo>
                    <a:pt x="1135" y="1"/>
                  </a:moveTo>
                  <a:cubicBezTo>
                    <a:pt x="419" y="1"/>
                    <a:pt x="58" y="1103"/>
                    <a:pt x="0" y="1681"/>
                  </a:cubicBezTo>
                  <a:cubicBezTo>
                    <a:pt x="0" y="1727"/>
                    <a:pt x="31" y="1750"/>
                    <a:pt x="65" y="1750"/>
                  </a:cubicBezTo>
                  <a:cubicBezTo>
                    <a:pt x="99" y="1750"/>
                    <a:pt x="137" y="1727"/>
                    <a:pt x="152" y="1681"/>
                  </a:cubicBezTo>
                  <a:cubicBezTo>
                    <a:pt x="317" y="1215"/>
                    <a:pt x="482" y="153"/>
                    <a:pt x="1117" y="153"/>
                  </a:cubicBezTo>
                  <a:cubicBezTo>
                    <a:pt x="1185" y="153"/>
                    <a:pt x="1258" y="165"/>
                    <a:pt x="1338" y="192"/>
                  </a:cubicBezTo>
                  <a:cubicBezTo>
                    <a:pt x="2067" y="435"/>
                    <a:pt x="1915" y="1438"/>
                    <a:pt x="1976" y="2046"/>
                  </a:cubicBezTo>
                  <a:cubicBezTo>
                    <a:pt x="1976" y="2076"/>
                    <a:pt x="1999" y="2092"/>
                    <a:pt x="2026" y="2092"/>
                  </a:cubicBezTo>
                  <a:cubicBezTo>
                    <a:pt x="2052" y="2092"/>
                    <a:pt x="2083" y="2076"/>
                    <a:pt x="2098" y="2046"/>
                  </a:cubicBezTo>
                  <a:cubicBezTo>
                    <a:pt x="2159" y="1347"/>
                    <a:pt x="2159" y="131"/>
                    <a:pt x="1247" y="9"/>
                  </a:cubicBezTo>
                  <a:cubicBezTo>
                    <a:pt x="1209" y="4"/>
                    <a:pt x="1171" y="1"/>
                    <a:pt x="11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840;p61">
              <a:extLst>
                <a:ext uri="{FF2B5EF4-FFF2-40B4-BE49-F238E27FC236}">
                  <a16:creationId xmlns:a16="http://schemas.microsoft.com/office/drawing/2014/main" xmlns="" id="{937D8B68-2EB2-45E8-A25B-080B66BC0F54}"/>
                </a:ext>
              </a:extLst>
            </p:cNvPr>
            <p:cNvSpPr/>
            <p:nvPr/>
          </p:nvSpPr>
          <p:spPr>
            <a:xfrm>
              <a:off x="6245701" y="1886967"/>
              <a:ext cx="332825" cy="407656"/>
            </a:xfrm>
            <a:custGeom>
              <a:avLst/>
              <a:gdLst/>
              <a:ahLst/>
              <a:cxnLst/>
              <a:rect l="l" t="t" r="r" b="b"/>
              <a:pathLst>
                <a:path w="6627" h="8117" extrusionOk="0">
                  <a:moveTo>
                    <a:pt x="1" y="1"/>
                  </a:moveTo>
                  <a:cubicBezTo>
                    <a:pt x="1794" y="3557"/>
                    <a:pt x="4134" y="6870"/>
                    <a:pt x="5745" y="8117"/>
                  </a:cubicBezTo>
                  <a:lnTo>
                    <a:pt x="6627" y="1217"/>
                  </a:lnTo>
                  <a:lnTo>
                    <a:pt x="6627" y="1217"/>
                  </a:lnTo>
                  <a:cubicBezTo>
                    <a:pt x="6081" y="1315"/>
                    <a:pt x="5543" y="1361"/>
                    <a:pt x="5013" y="1361"/>
                  </a:cubicBezTo>
                  <a:cubicBezTo>
                    <a:pt x="3243" y="1361"/>
                    <a:pt x="1568" y="843"/>
                    <a:pt x="1"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841;p61">
              <a:extLst>
                <a:ext uri="{FF2B5EF4-FFF2-40B4-BE49-F238E27FC236}">
                  <a16:creationId xmlns:a16="http://schemas.microsoft.com/office/drawing/2014/main" xmlns="" id="{8B68340D-6592-4C5A-9F95-6654BB66E966}"/>
                </a:ext>
              </a:extLst>
            </p:cNvPr>
            <p:cNvSpPr/>
            <p:nvPr/>
          </p:nvSpPr>
          <p:spPr>
            <a:xfrm>
              <a:off x="6076250" y="1204590"/>
              <a:ext cx="505339" cy="750776"/>
            </a:xfrm>
            <a:custGeom>
              <a:avLst/>
              <a:gdLst/>
              <a:ahLst/>
              <a:cxnLst/>
              <a:rect l="l" t="t" r="r" b="b"/>
              <a:pathLst>
                <a:path w="10062" h="14949" extrusionOk="0">
                  <a:moveTo>
                    <a:pt x="3548" y="0"/>
                  </a:moveTo>
                  <a:cubicBezTo>
                    <a:pt x="3541" y="0"/>
                    <a:pt x="3534" y="0"/>
                    <a:pt x="3527" y="1"/>
                  </a:cubicBezTo>
                  <a:cubicBezTo>
                    <a:pt x="2919" y="92"/>
                    <a:pt x="3405" y="2402"/>
                    <a:pt x="3405" y="2402"/>
                  </a:cubicBezTo>
                  <a:cubicBezTo>
                    <a:pt x="3405" y="2402"/>
                    <a:pt x="2862" y="86"/>
                    <a:pt x="2274" y="86"/>
                  </a:cubicBezTo>
                  <a:cubicBezTo>
                    <a:pt x="2256" y="86"/>
                    <a:pt x="2238" y="88"/>
                    <a:pt x="2220" y="92"/>
                  </a:cubicBezTo>
                  <a:cubicBezTo>
                    <a:pt x="1642" y="214"/>
                    <a:pt x="2068" y="2433"/>
                    <a:pt x="2159" y="2767"/>
                  </a:cubicBezTo>
                  <a:cubicBezTo>
                    <a:pt x="2070" y="2440"/>
                    <a:pt x="1661" y="545"/>
                    <a:pt x="1160" y="545"/>
                  </a:cubicBezTo>
                  <a:cubicBezTo>
                    <a:pt x="1149" y="545"/>
                    <a:pt x="1137" y="546"/>
                    <a:pt x="1125" y="548"/>
                  </a:cubicBezTo>
                  <a:cubicBezTo>
                    <a:pt x="578" y="609"/>
                    <a:pt x="1" y="4409"/>
                    <a:pt x="1612" y="9333"/>
                  </a:cubicBezTo>
                  <a:cubicBezTo>
                    <a:pt x="2068" y="10731"/>
                    <a:pt x="2676" y="12159"/>
                    <a:pt x="3375" y="13588"/>
                  </a:cubicBezTo>
                  <a:cubicBezTo>
                    <a:pt x="4942" y="14430"/>
                    <a:pt x="6635" y="14948"/>
                    <a:pt x="8400" y="14948"/>
                  </a:cubicBezTo>
                  <a:cubicBezTo>
                    <a:pt x="8927" y="14948"/>
                    <a:pt x="9462" y="14902"/>
                    <a:pt x="10001" y="14804"/>
                  </a:cubicBezTo>
                  <a:lnTo>
                    <a:pt x="10062" y="14257"/>
                  </a:lnTo>
                  <a:cubicBezTo>
                    <a:pt x="10062" y="14257"/>
                    <a:pt x="6201" y="9333"/>
                    <a:pt x="5442" y="7205"/>
                  </a:cubicBezTo>
                  <a:cubicBezTo>
                    <a:pt x="4712" y="5077"/>
                    <a:pt x="4712" y="4682"/>
                    <a:pt x="4712" y="4682"/>
                  </a:cubicBezTo>
                  <a:cubicBezTo>
                    <a:pt x="4712" y="4682"/>
                    <a:pt x="5928" y="2372"/>
                    <a:pt x="5229" y="1916"/>
                  </a:cubicBezTo>
                  <a:cubicBezTo>
                    <a:pt x="5118" y="1844"/>
                    <a:pt x="5023" y="1814"/>
                    <a:pt x="4941" y="1814"/>
                  </a:cubicBezTo>
                  <a:cubicBezTo>
                    <a:pt x="4503" y="1814"/>
                    <a:pt x="4439" y="2676"/>
                    <a:pt x="4439" y="2676"/>
                  </a:cubicBezTo>
                  <a:cubicBezTo>
                    <a:pt x="4439" y="2676"/>
                    <a:pt x="4171" y="0"/>
                    <a:pt x="354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842;p61">
              <a:extLst>
                <a:ext uri="{FF2B5EF4-FFF2-40B4-BE49-F238E27FC236}">
                  <a16:creationId xmlns:a16="http://schemas.microsoft.com/office/drawing/2014/main" xmlns="" id="{4C2428D9-31C9-47AF-82F8-B8E0345E7779}"/>
                </a:ext>
              </a:extLst>
            </p:cNvPr>
            <p:cNvSpPr/>
            <p:nvPr/>
          </p:nvSpPr>
          <p:spPr>
            <a:xfrm>
              <a:off x="6529660" y="2224363"/>
              <a:ext cx="906817" cy="830781"/>
            </a:xfrm>
            <a:custGeom>
              <a:avLst/>
              <a:gdLst/>
              <a:ahLst/>
              <a:cxnLst/>
              <a:rect l="l" t="t" r="r" b="b"/>
              <a:pathLst>
                <a:path w="18056" h="16542" extrusionOk="0">
                  <a:moveTo>
                    <a:pt x="61" y="0"/>
                  </a:moveTo>
                  <a:lnTo>
                    <a:pt x="61" y="0"/>
                  </a:lnTo>
                  <a:cubicBezTo>
                    <a:pt x="0" y="851"/>
                    <a:pt x="61" y="1520"/>
                    <a:pt x="243" y="1824"/>
                  </a:cubicBezTo>
                  <a:cubicBezTo>
                    <a:pt x="456" y="2158"/>
                    <a:pt x="730" y="2523"/>
                    <a:pt x="1034" y="2858"/>
                  </a:cubicBezTo>
                  <a:cubicBezTo>
                    <a:pt x="1794" y="3709"/>
                    <a:pt x="2645" y="4408"/>
                    <a:pt x="2645" y="4408"/>
                  </a:cubicBezTo>
                  <a:cubicBezTo>
                    <a:pt x="2645" y="4408"/>
                    <a:pt x="2493" y="5350"/>
                    <a:pt x="2250" y="6657"/>
                  </a:cubicBezTo>
                  <a:cubicBezTo>
                    <a:pt x="2067" y="7630"/>
                    <a:pt x="1885" y="8785"/>
                    <a:pt x="1672" y="9970"/>
                  </a:cubicBezTo>
                  <a:cubicBezTo>
                    <a:pt x="1490" y="11095"/>
                    <a:pt x="1277" y="12219"/>
                    <a:pt x="1125" y="13131"/>
                  </a:cubicBezTo>
                  <a:cubicBezTo>
                    <a:pt x="946" y="14327"/>
                    <a:pt x="796" y="15199"/>
                    <a:pt x="820" y="15199"/>
                  </a:cubicBezTo>
                  <a:cubicBezTo>
                    <a:pt x="820" y="15199"/>
                    <a:pt x="820" y="15199"/>
                    <a:pt x="821" y="15198"/>
                  </a:cubicBezTo>
                  <a:cubicBezTo>
                    <a:pt x="822" y="15198"/>
                    <a:pt x="825" y="15198"/>
                    <a:pt x="827" y="15198"/>
                  </a:cubicBezTo>
                  <a:cubicBezTo>
                    <a:pt x="1061" y="15198"/>
                    <a:pt x="6028" y="16445"/>
                    <a:pt x="9362" y="16536"/>
                  </a:cubicBezTo>
                  <a:cubicBezTo>
                    <a:pt x="9509" y="16540"/>
                    <a:pt x="9659" y="16542"/>
                    <a:pt x="9812" y="16542"/>
                  </a:cubicBezTo>
                  <a:cubicBezTo>
                    <a:pt x="13161" y="16542"/>
                    <a:pt x="17717" y="15600"/>
                    <a:pt x="17630" y="14408"/>
                  </a:cubicBezTo>
                  <a:cubicBezTo>
                    <a:pt x="17630" y="14195"/>
                    <a:pt x="18055" y="13891"/>
                    <a:pt x="18025" y="13405"/>
                  </a:cubicBezTo>
                  <a:cubicBezTo>
                    <a:pt x="17964" y="12615"/>
                    <a:pt x="17934" y="11946"/>
                    <a:pt x="17812" y="10760"/>
                  </a:cubicBezTo>
                  <a:cubicBezTo>
                    <a:pt x="17751" y="10396"/>
                    <a:pt x="17721" y="10001"/>
                    <a:pt x="17691" y="9605"/>
                  </a:cubicBezTo>
                  <a:cubicBezTo>
                    <a:pt x="11277" y="7599"/>
                    <a:pt x="5168" y="4134"/>
                    <a:pt x="61" y="0"/>
                  </a:cubicBezTo>
                  <a:close/>
                </a:path>
              </a:pathLst>
            </a:custGeom>
            <a:solidFill>
              <a:srgbClr val="0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843;p61">
              <a:extLst>
                <a:ext uri="{FF2B5EF4-FFF2-40B4-BE49-F238E27FC236}">
                  <a16:creationId xmlns:a16="http://schemas.microsoft.com/office/drawing/2014/main" xmlns="" id="{B5E9DEF8-AD48-4220-B6D9-3E7A218BA84E}"/>
                </a:ext>
              </a:extLst>
            </p:cNvPr>
            <p:cNvSpPr/>
            <p:nvPr/>
          </p:nvSpPr>
          <p:spPr>
            <a:xfrm>
              <a:off x="6532724" y="1909868"/>
              <a:ext cx="1051810" cy="796931"/>
            </a:xfrm>
            <a:custGeom>
              <a:avLst/>
              <a:gdLst/>
              <a:ahLst/>
              <a:cxnLst/>
              <a:rect l="l" t="t" r="r" b="b"/>
              <a:pathLst>
                <a:path w="20943" h="15868" extrusionOk="0">
                  <a:moveTo>
                    <a:pt x="1003" y="1"/>
                  </a:moveTo>
                  <a:cubicBezTo>
                    <a:pt x="1003" y="1"/>
                    <a:pt x="790" y="974"/>
                    <a:pt x="547" y="2281"/>
                  </a:cubicBezTo>
                  <a:cubicBezTo>
                    <a:pt x="365" y="3223"/>
                    <a:pt x="182" y="4317"/>
                    <a:pt x="91" y="5320"/>
                  </a:cubicBezTo>
                  <a:cubicBezTo>
                    <a:pt x="30" y="5654"/>
                    <a:pt x="0" y="5958"/>
                    <a:pt x="0" y="6262"/>
                  </a:cubicBezTo>
                  <a:cubicBezTo>
                    <a:pt x="5107" y="10396"/>
                    <a:pt x="11216" y="13861"/>
                    <a:pt x="17630" y="15867"/>
                  </a:cubicBezTo>
                  <a:cubicBezTo>
                    <a:pt x="17508" y="14925"/>
                    <a:pt x="17417" y="13952"/>
                    <a:pt x="17356" y="13253"/>
                  </a:cubicBezTo>
                  <a:cubicBezTo>
                    <a:pt x="17204" y="11977"/>
                    <a:pt x="16961" y="10852"/>
                    <a:pt x="16961" y="10852"/>
                  </a:cubicBezTo>
                  <a:cubicBezTo>
                    <a:pt x="19332" y="10427"/>
                    <a:pt x="20943" y="8329"/>
                    <a:pt x="20943" y="8329"/>
                  </a:cubicBezTo>
                  <a:cubicBezTo>
                    <a:pt x="20791" y="8025"/>
                    <a:pt x="20608" y="7691"/>
                    <a:pt x="20426" y="7387"/>
                  </a:cubicBezTo>
                  <a:cubicBezTo>
                    <a:pt x="19940" y="6566"/>
                    <a:pt x="19393" y="5715"/>
                    <a:pt x="18785" y="4955"/>
                  </a:cubicBezTo>
                  <a:cubicBezTo>
                    <a:pt x="18359" y="4408"/>
                    <a:pt x="17934" y="3922"/>
                    <a:pt x="17508" y="3496"/>
                  </a:cubicBezTo>
                  <a:cubicBezTo>
                    <a:pt x="17174" y="3162"/>
                    <a:pt x="16839" y="2858"/>
                    <a:pt x="16505" y="2645"/>
                  </a:cubicBezTo>
                  <a:cubicBezTo>
                    <a:pt x="15259" y="1791"/>
                    <a:pt x="14149" y="1614"/>
                    <a:pt x="13443" y="1614"/>
                  </a:cubicBezTo>
                  <a:cubicBezTo>
                    <a:pt x="12943" y="1614"/>
                    <a:pt x="12645" y="1703"/>
                    <a:pt x="12645" y="1703"/>
                  </a:cubicBezTo>
                  <a:cubicBezTo>
                    <a:pt x="11806" y="2433"/>
                    <a:pt x="10840" y="2651"/>
                    <a:pt x="9984" y="2651"/>
                  </a:cubicBezTo>
                  <a:cubicBezTo>
                    <a:pt x="8699" y="2651"/>
                    <a:pt x="7660" y="2159"/>
                    <a:pt x="7660" y="2159"/>
                  </a:cubicBezTo>
                  <a:lnTo>
                    <a:pt x="5471" y="1855"/>
                  </a:lnTo>
                  <a:cubicBezTo>
                    <a:pt x="4955" y="1429"/>
                    <a:pt x="1003" y="1"/>
                    <a:pt x="1003" y="1"/>
                  </a:cubicBezTo>
                  <a:close/>
                </a:path>
              </a:pathLst>
            </a:custGeom>
            <a:solidFill>
              <a:srgbClr val="4FC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844;p61">
              <a:extLst>
                <a:ext uri="{FF2B5EF4-FFF2-40B4-BE49-F238E27FC236}">
                  <a16:creationId xmlns:a16="http://schemas.microsoft.com/office/drawing/2014/main" xmlns="" id="{8372BF61-A47A-454C-B2BA-D5E539D77301}"/>
                </a:ext>
              </a:extLst>
            </p:cNvPr>
            <p:cNvSpPr/>
            <p:nvPr/>
          </p:nvSpPr>
          <p:spPr>
            <a:xfrm>
              <a:off x="6787655" y="2222806"/>
              <a:ext cx="482437" cy="461645"/>
            </a:xfrm>
            <a:custGeom>
              <a:avLst/>
              <a:gdLst/>
              <a:ahLst/>
              <a:cxnLst/>
              <a:rect l="l" t="t" r="r" b="b"/>
              <a:pathLst>
                <a:path w="9606" h="9192" extrusionOk="0">
                  <a:moveTo>
                    <a:pt x="4256" y="1"/>
                  </a:moveTo>
                  <a:cubicBezTo>
                    <a:pt x="3465" y="1"/>
                    <a:pt x="3070" y="3071"/>
                    <a:pt x="3070" y="3071"/>
                  </a:cubicBezTo>
                  <a:cubicBezTo>
                    <a:pt x="3070" y="3071"/>
                    <a:pt x="274" y="3588"/>
                    <a:pt x="152" y="4287"/>
                  </a:cubicBezTo>
                  <a:cubicBezTo>
                    <a:pt x="0" y="5016"/>
                    <a:pt x="2797" y="5898"/>
                    <a:pt x="2797" y="5898"/>
                  </a:cubicBezTo>
                  <a:cubicBezTo>
                    <a:pt x="2797" y="5898"/>
                    <a:pt x="1976" y="9059"/>
                    <a:pt x="2462" y="9180"/>
                  </a:cubicBezTo>
                  <a:cubicBezTo>
                    <a:pt x="2495" y="9188"/>
                    <a:pt x="2530" y="9191"/>
                    <a:pt x="2567" y="9191"/>
                  </a:cubicBezTo>
                  <a:cubicBezTo>
                    <a:pt x="3454" y="9191"/>
                    <a:pt x="5471" y="7174"/>
                    <a:pt x="5471" y="7174"/>
                  </a:cubicBezTo>
                  <a:cubicBezTo>
                    <a:pt x="5471" y="7174"/>
                    <a:pt x="7686" y="8362"/>
                    <a:pt x="8613" y="8362"/>
                  </a:cubicBezTo>
                  <a:cubicBezTo>
                    <a:pt x="8755" y="8362"/>
                    <a:pt x="8868" y="8333"/>
                    <a:pt x="8936" y="8269"/>
                  </a:cubicBezTo>
                  <a:cubicBezTo>
                    <a:pt x="9453" y="7813"/>
                    <a:pt x="7569" y="5107"/>
                    <a:pt x="7569" y="5107"/>
                  </a:cubicBezTo>
                  <a:cubicBezTo>
                    <a:pt x="7569" y="5107"/>
                    <a:pt x="9605" y="3709"/>
                    <a:pt x="9423" y="2980"/>
                  </a:cubicBezTo>
                  <a:cubicBezTo>
                    <a:pt x="9240" y="2281"/>
                    <a:pt x="6201" y="2220"/>
                    <a:pt x="6201" y="2220"/>
                  </a:cubicBezTo>
                  <a:cubicBezTo>
                    <a:pt x="6201" y="2220"/>
                    <a:pt x="5015" y="31"/>
                    <a:pt x="425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845;p61">
              <a:extLst>
                <a:ext uri="{FF2B5EF4-FFF2-40B4-BE49-F238E27FC236}">
                  <a16:creationId xmlns:a16="http://schemas.microsoft.com/office/drawing/2014/main" xmlns="" id="{3BA0E158-C558-4B2A-8C11-C1C92A5EABC2}"/>
                </a:ext>
              </a:extLst>
            </p:cNvPr>
            <p:cNvSpPr/>
            <p:nvPr/>
          </p:nvSpPr>
          <p:spPr>
            <a:xfrm>
              <a:off x="6653309" y="3329565"/>
              <a:ext cx="355726" cy="322177"/>
            </a:xfrm>
            <a:custGeom>
              <a:avLst/>
              <a:gdLst/>
              <a:ahLst/>
              <a:cxnLst/>
              <a:rect l="l" t="t" r="r" b="b"/>
              <a:pathLst>
                <a:path w="7083" h="6415" extrusionOk="0">
                  <a:moveTo>
                    <a:pt x="6292" y="1"/>
                  </a:moveTo>
                  <a:lnTo>
                    <a:pt x="0" y="2159"/>
                  </a:lnTo>
                  <a:lnTo>
                    <a:pt x="2158" y="6414"/>
                  </a:lnTo>
                  <a:cubicBezTo>
                    <a:pt x="3557" y="4894"/>
                    <a:pt x="5228" y="3618"/>
                    <a:pt x="7083" y="2554"/>
                  </a:cubicBezTo>
                  <a:lnTo>
                    <a:pt x="6292" y="1"/>
                  </a:ln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846;p61">
              <a:extLst>
                <a:ext uri="{FF2B5EF4-FFF2-40B4-BE49-F238E27FC236}">
                  <a16:creationId xmlns:a16="http://schemas.microsoft.com/office/drawing/2014/main" xmlns="" id="{00081DB7-E329-4AF6-81D1-28B1C791C3F5}"/>
                </a:ext>
              </a:extLst>
            </p:cNvPr>
            <p:cNvSpPr/>
            <p:nvPr/>
          </p:nvSpPr>
          <p:spPr>
            <a:xfrm>
              <a:off x="6763196" y="3457834"/>
              <a:ext cx="369487" cy="471740"/>
            </a:xfrm>
            <a:custGeom>
              <a:avLst/>
              <a:gdLst/>
              <a:ahLst/>
              <a:cxnLst/>
              <a:rect l="l" t="t" r="r" b="b"/>
              <a:pathLst>
                <a:path w="7357" h="9393" extrusionOk="0">
                  <a:moveTo>
                    <a:pt x="4895" y="0"/>
                  </a:moveTo>
                  <a:cubicBezTo>
                    <a:pt x="3040" y="1064"/>
                    <a:pt x="1369" y="2340"/>
                    <a:pt x="1" y="3860"/>
                  </a:cubicBezTo>
                  <a:lnTo>
                    <a:pt x="2797" y="9392"/>
                  </a:lnTo>
                  <a:lnTo>
                    <a:pt x="7357" y="7903"/>
                  </a:lnTo>
                  <a:lnTo>
                    <a:pt x="4895" y="0"/>
                  </a:ln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847;p61">
              <a:extLst>
                <a:ext uri="{FF2B5EF4-FFF2-40B4-BE49-F238E27FC236}">
                  <a16:creationId xmlns:a16="http://schemas.microsoft.com/office/drawing/2014/main" xmlns="" id="{D4859C8E-3F85-472A-9916-085E60B083B1}"/>
                </a:ext>
              </a:extLst>
            </p:cNvPr>
            <p:cNvSpPr/>
            <p:nvPr/>
          </p:nvSpPr>
          <p:spPr>
            <a:xfrm>
              <a:off x="6818492" y="3830085"/>
              <a:ext cx="326044" cy="392188"/>
            </a:xfrm>
            <a:custGeom>
              <a:avLst/>
              <a:gdLst/>
              <a:ahLst/>
              <a:cxnLst/>
              <a:rect l="l" t="t" r="r" b="b"/>
              <a:pathLst>
                <a:path w="6492" h="7809" extrusionOk="0">
                  <a:moveTo>
                    <a:pt x="6127" y="1"/>
                  </a:moveTo>
                  <a:cubicBezTo>
                    <a:pt x="6048" y="1"/>
                    <a:pt x="6492" y="1950"/>
                    <a:pt x="1757" y="2193"/>
                  </a:cubicBezTo>
                  <a:cubicBezTo>
                    <a:pt x="1757" y="2193"/>
                    <a:pt x="1" y="7808"/>
                    <a:pt x="2340" y="7808"/>
                  </a:cubicBezTo>
                  <a:cubicBezTo>
                    <a:pt x="2500" y="7808"/>
                    <a:pt x="2680" y="7782"/>
                    <a:pt x="2882" y="7725"/>
                  </a:cubicBezTo>
                  <a:cubicBezTo>
                    <a:pt x="6408" y="6692"/>
                    <a:pt x="6377" y="430"/>
                    <a:pt x="6377" y="430"/>
                  </a:cubicBezTo>
                  <a:cubicBezTo>
                    <a:pt x="6200" y="124"/>
                    <a:pt x="6147" y="1"/>
                    <a:pt x="612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848;p61">
              <a:extLst>
                <a:ext uri="{FF2B5EF4-FFF2-40B4-BE49-F238E27FC236}">
                  <a16:creationId xmlns:a16="http://schemas.microsoft.com/office/drawing/2014/main" xmlns="" id="{773B9E09-A480-4550-8550-B5898DA149BE}"/>
                </a:ext>
              </a:extLst>
            </p:cNvPr>
            <p:cNvSpPr/>
            <p:nvPr/>
          </p:nvSpPr>
          <p:spPr>
            <a:xfrm>
              <a:off x="6867007" y="3844047"/>
              <a:ext cx="264170" cy="262613"/>
            </a:xfrm>
            <a:custGeom>
              <a:avLst/>
              <a:gdLst/>
              <a:ahLst/>
              <a:cxnLst/>
              <a:rect l="l" t="t" r="r" b="b"/>
              <a:pathLst>
                <a:path w="5260" h="5229" extrusionOk="0">
                  <a:moveTo>
                    <a:pt x="5198" y="0"/>
                  </a:moveTo>
                  <a:lnTo>
                    <a:pt x="5198" y="0"/>
                  </a:lnTo>
                  <a:cubicBezTo>
                    <a:pt x="3739" y="851"/>
                    <a:pt x="669" y="1550"/>
                    <a:pt x="669" y="1550"/>
                  </a:cubicBezTo>
                  <a:cubicBezTo>
                    <a:pt x="669" y="1550"/>
                    <a:pt x="1" y="3617"/>
                    <a:pt x="31" y="5228"/>
                  </a:cubicBezTo>
                  <a:cubicBezTo>
                    <a:pt x="1399" y="4316"/>
                    <a:pt x="2980" y="3921"/>
                    <a:pt x="4621" y="3860"/>
                  </a:cubicBezTo>
                  <a:cubicBezTo>
                    <a:pt x="5259" y="1976"/>
                    <a:pt x="5198" y="0"/>
                    <a:pt x="519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849;p61">
              <a:extLst>
                <a:ext uri="{FF2B5EF4-FFF2-40B4-BE49-F238E27FC236}">
                  <a16:creationId xmlns:a16="http://schemas.microsoft.com/office/drawing/2014/main" xmlns="" id="{D7955AE8-4AA6-4A2D-8097-A1E3566F2EAE}"/>
                </a:ext>
              </a:extLst>
            </p:cNvPr>
            <p:cNvSpPr/>
            <p:nvPr/>
          </p:nvSpPr>
          <p:spPr>
            <a:xfrm>
              <a:off x="6844105" y="3806731"/>
              <a:ext cx="227056" cy="146298"/>
            </a:xfrm>
            <a:custGeom>
              <a:avLst/>
              <a:gdLst/>
              <a:ahLst/>
              <a:cxnLst/>
              <a:rect l="l" t="t" r="r" b="b"/>
              <a:pathLst>
                <a:path w="4521" h="2913" extrusionOk="0">
                  <a:moveTo>
                    <a:pt x="1370" y="368"/>
                  </a:moveTo>
                  <a:cubicBezTo>
                    <a:pt x="1707" y="368"/>
                    <a:pt x="2202" y="1382"/>
                    <a:pt x="2250" y="1503"/>
                  </a:cubicBezTo>
                  <a:cubicBezTo>
                    <a:pt x="2327" y="1718"/>
                    <a:pt x="2388" y="1933"/>
                    <a:pt x="2446" y="2148"/>
                  </a:cubicBezTo>
                  <a:lnTo>
                    <a:pt x="2446" y="2148"/>
                  </a:lnTo>
                  <a:cubicBezTo>
                    <a:pt x="2448" y="2162"/>
                    <a:pt x="2451" y="2175"/>
                    <a:pt x="2454" y="2188"/>
                  </a:cubicBezTo>
                  <a:lnTo>
                    <a:pt x="2454" y="2188"/>
                  </a:lnTo>
                  <a:cubicBezTo>
                    <a:pt x="2285" y="2054"/>
                    <a:pt x="2115" y="1915"/>
                    <a:pt x="1946" y="1777"/>
                  </a:cubicBezTo>
                  <a:cubicBezTo>
                    <a:pt x="1703" y="1533"/>
                    <a:pt x="1004" y="986"/>
                    <a:pt x="1156" y="591"/>
                  </a:cubicBezTo>
                  <a:cubicBezTo>
                    <a:pt x="1211" y="432"/>
                    <a:pt x="1286" y="368"/>
                    <a:pt x="1370" y="368"/>
                  </a:cubicBezTo>
                  <a:close/>
                  <a:moveTo>
                    <a:pt x="3160" y="456"/>
                  </a:moveTo>
                  <a:cubicBezTo>
                    <a:pt x="3303" y="456"/>
                    <a:pt x="3431" y="554"/>
                    <a:pt x="3466" y="713"/>
                  </a:cubicBezTo>
                  <a:cubicBezTo>
                    <a:pt x="3567" y="1266"/>
                    <a:pt x="3250" y="1862"/>
                    <a:pt x="2914" y="2378"/>
                  </a:cubicBezTo>
                  <a:lnTo>
                    <a:pt x="2914" y="2378"/>
                  </a:lnTo>
                  <a:cubicBezTo>
                    <a:pt x="2831" y="2035"/>
                    <a:pt x="2743" y="1678"/>
                    <a:pt x="2767" y="1321"/>
                  </a:cubicBezTo>
                  <a:cubicBezTo>
                    <a:pt x="2767" y="1108"/>
                    <a:pt x="2736" y="834"/>
                    <a:pt x="2858" y="622"/>
                  </a:cubicBezTo>
                  <a:cubicBezTo>
                    <a:pt x="2947" y="507"/>
                    <a:pt x="3058" y="456"/>
                    <a:pt x="3160" y="456"/>
                  </a:cubicBezTo>
                  <a:close/>
                  <a:moveTo>
                    <a:pt x="1479" y="0"/>
                  </a:moveTo>
                  <a:cubicBezTo>
                    <a:pt x="1322" y="0"/>
                    <a:pt x="1154" y="68"/>
                    <a:pt x="973" y="226"/>
                  </a:cubicBezTo>
                  <a:cubicBezTo>
                    <a:pt x="1" y="1047"/>
                    <a:pt x="2068" y="2445"/>
                    <a:pt x="2615" y="2871"/>
                  </a:cubicBezTo>
                  <a:cubicBezTo>
                    <a:pt x="2655" y="2900"/>
                    <a:pt x="2702" y="2912"/>
                    <a:pt x="2748" y="2912"/>
                  </a:cubicBezTo>
                  <a:cubicBezTo>
                    <a:pt x="2920" y="2912"/>
                    <a:pt x="3096" y="2741"/>
                    <a:pt x="3005" y="2616"/>
                  </a:cubicBezTo>
                  <a:lnTo>
                    <a:pt x="3005" y="2616"/>
                  </a:lnTo>
                  <a:cubicBezTo>
                    <a:pt x="3607" y="1911"/>
                    <a:pt x="4520" y="438"/>
                    <a:pt x="3344" y="74"/>
                  </a:cubicBezTo>
                  <a:cubicBezTo>
                    <a:pt x="3297" y="60"/>
                    <a:pt x="3250" y="53"/>
                    <a:pt x="3203" y="53"/>
                  </a:cubicBezTo>
                  <a:cubicBezTo>
                    <a:pt x="2865" y="53"/>
                    <a:pt x="2573" y="411"/>
                    <a:pt x="2493" y="652"/>
                  </a:cubicBezTo>
                  <a:cubicBezTo>
                    <a:pt x="2463" y="744"/>
                    <a:pt x="2438" y="836"/>
                    <a:pt x="2419" y="928"/>
                  </a:cubicBezTo>
                  <a:lnTo>
                    <a:pt x="2419" y="928"/>
                  </a:lnTo>
                  <a:cubicBezTo>
                    <a:pt x="2180" y="419"/>
                    <a:pt x="1866" y="0"/>
                    <a:pt x="147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850;p61">
              <a:extLst>
                <a:ext uri="{FF2B5EF4-FFF2-40B4-BE49-F238E27FC236}">
                  <a16:creationId xmlns:a16="http://schemas.microsoft.com/office/drawing/2014/main" xmlns="" id="{470A8ED9-6090-4CC0-9CCE-DD431E061F30}"/>
                </a:ext>
              </a:extLst>
            </p:cNvPr>
            <p:cNvSpPr/>
            <p:nvPr/>
          </p:nvSpPr>
          <p:spPr>
            <a:xfrm>
              <a:off x="6868564" y="4037906"/>
              <a:ext cx="230521" cy="165734"/>
            </a:xfrm>
            <a:custGeom>
              <a:avLst/>
              <a:gdLst/>
              <a:ahLst/>
              <a:cxnLst/>
              <a:rect l="l" t="t" r="r" b="b"/>
              <a:pathLst>
                <a:path w="4590" h="3300" extrusionOk="0">
                  <a:moveTo>
                    <a:pt x="4590" y="0"/>
                  </a:moveTo>
                  <a:lnTo>
                    <a:pt x="4590" y="0"/>
                  </a:lnTo>
                  <a:cubicBezTo>
                    <a:pt x="2949" y="61"/>
                    <a:pt x="1368" y="456"/>
                    <a:pt x="0" y="1399"/>
                  </a:cubicBezTo>
                  <a:cubicBezTo>
                    <a:pt x="26" y="2438"/>
                    <a:pt x="319" y="3300"/>
                    <a:pt x="1239" y="3300"/>
                  </a:cubicBezTo>
                  <a:cubicBezTo>
                    <a:pt x="1395" y="3300"/>
                    <a:pt x="1569" y="3275"/>
                    <a:pt x="1763" y="3222"/>
                  </a:cubicBezTo>
                  <a:cubicBezTo>
                    <a:pt x="3283" y="2766"/>
                    <a:pt x="4134" y="1429"/>
                    <a:pt x="4590"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851;p61">
              <a:extLst>
                <a:ext uri="{FF2B5EF4-FFF2-40B4-BE49-F238E27FC236}">
                  <a16:creationId xmlns:a16="http://schemas.microsoft.com/office/drawing/2014/main" xmlns="" id="{FD8A6848-68B7-4155-BFC1-CB1D088C63BC}"/>
                </a:ext>
              </a:extLst>
            </p:cNvPr>
            <p:cNvSpPr/>
            <p:nvPr/>
          </p:nvSpPr>
          <p:spPr>
            <a:xfrm>
              <a:off x="6901058" y="3926412"/>
              <a:ext cx="191950" cy="64536"/>
            </a:xfrm>
            <a:custGeom>
              <a:avLst/>
              <a:gdLst/>
              <a:ahLst/>
              <a:cxnLst/>
              <a:rect l="l" t="t" r="r" b="b"/>
              <a:pathLst>
                <a:path w="3822" h="1285" extrusionOk="0">
                  <a:moveTo>
                    <a:pt x="3647" y="0"/>
                  </a:moveTo>
                  <a:cubicBezTo>
                    <a:pt x="2372" y="0"/>
                    <a:pt x="1183" y="682"/>
                    <a:pt x="52" y="1217"/>
                  </a:cubicBezTo>
                  <a:cubicBezTo>
                    <a:pt x="0" y="1217"/>
                    <a:pt x="15" y="1284"/>
                    <a:pt x="59" y="1284"/>
                  </a:cubicBezTo>
                  <a:cubicBezTo>
                    <a:pt x="66" y="1284"/>
                    <a:pt x="74" y="1282"/>
                    <a:pt x="83" y="1278"/>
                  </a:cubicBezTo>
                  <a:cubicBezTo>
                    <a:pt x="1298" y="792"/>
                    <a:pt x="2393" y="214"/>
                    <a:pt x="3730" y="123"/>
                  </a:cubicBezTo>
                  <a:cubicBezTo>
                    <a:pt x="3791" y="123"/>
                    <a:pt x="3821" y="1"/>
                    <a:pt x="3730" y="1"/>
                  </a:cubicBezTo>
                  <a:cubicBezTo>
                    <a:pt x="3703" y="1"/>
                    <a:pt x="3675" y="0"/>
                    <a:pt x="364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852;p61">
              <a:extLst>
                <a:ext uri="{FF2B5EF4-FFF2-40B4-BE49-F238E27FC236}">
                  <a16:creationId xmlns:a16="http://schemas.microsoft.com/office/drawing/2014/main" xmlns="" id="{771FE6A4-1C93-48D1-81C9-16E4D7E60A2C}"/>
                </a:ext>
              </a:extLst>
            </p:cNvPr>
            <p:cNvSpPr/>
            <p:nvPr/>
          </p:nvSpPr>
          <p:spPr>
            <a:xfrm>
              <a:off x="6896437" y="3973621"/>
              <a:ext cx="192001" cy="64636"/>
            </a:xfrm>
            <a:custGeom>
              <a:avLst/>
              <a:gdLst/>
              <a:ahLst/>
              <a:cxnLst/>
              <a:rect l="l" t="t" r="r" b="b"/>
              <a:pathLst>
                <a:path w="3823" h="1287" extrusionOk="0">
                  <a:moveTo>
                    <a:pt x="3571" y="0"/>
                  </a:moveTo>
                  <a:cubicBezTo>
                    <a:pt x="2324" y="0"/>
                    <a:pt x="1161" y="664"/>
                    <a:pt x="53" y="1189"/>
                  </a:cubicBezTo>
                  <a:cubicBezTo>
                    <a:pt x="1" y="1215"/>
                    <a:pt x="16" y="1286"/>
                    <a:pt x="60" y="1286"/>
                  </a:cubicBezTo>
                  <a:cubicBezTo>
                    <a:pt x="67" y="1286"/>
                    <a:pt x="75" y="1285"/>
                    <a:pt x="83" y="1280"/>
                  </a:cubicBezTo>
                  <a:cubicBezTo>
                    <a:pt x="1299" y="764"/>
                    <a:pt x="2394" y="186"/>
                    <a:pt x="3731" y="125"/>
                  </a:cubicBezTo>
                  <a:cubicBezTo>
                    <a:pt x="3792" y="125"/>
                    <a:pt x="3822" y="4"/>
                    <a:pt x="3731" y="4"/>
                  </a:cubicBezTo>
                  <a:cubicBezTo>
                    <a:pt x="3677" y="1"/>
                    <a:pt x="3624" y="0"/>
                    <a:pt x="357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853;p61">
              <a:extLst>
                <a:ext uri="{FF2B5EF4-FFF2-40B4-BE49-F238E27FC236}">
                  <a16:creationId xmlns:a16="http://schemas.microsoft.com/office/drawing/2014/main" xmlns="" id="{806841A3-5C24-4DC6-BE1A-E364C407D196}"/>
                </a:ext>
              </a:extLst>
            </p:cNvPr>
            <p:cNvSpPr/>
            <p:nvPr/>
          </p:nvSpPr>
          <p:spPr>
            <a:xfrm>
              <a:off x="6961677" y="3430312"/>
              <a:ext cx="332825" cy="238205"/>
            </a:xfrm>
            <a:custGeom>
              <a:avLst/>
              <a:gdLst/>
              <a:ahLst/>
              <a:cxnLst/>
              <a:rect l="l" t="t" r="r" b="b"/>
              <a:pathLst>
                <a:path w="6627" h="4743" extrusionOk="0">
                  <a:moveTo>
                    <a:pt x="0" y="1"/>
                  </a:moveTo>
                  <a:lnTo>
                    <a:pt x="669" y="4743"/>
                  </a:lnTo>
                  <a:cubicBezTo>
                    <a:pt x="2462" y="3770"/>
                    <a:pt x="4468" y="3071"/>
                    <a:pt x="6566" y="2676"/>
                  </a:cubicBezTo>
                  <a:lnTo>
                    <a:pt x="6627" y="1"/>
                  </a:ln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854;p61">
              <a:extLst>
                <a:ext uri="{FF2B5EF4-FFF2-40B4-BE49-F238E27FC236}">
                  <a16:creationId xmlns:a16="http://schemas.microsoft.com/office/drawing/2014/main" xmlns="" id="{72015660-5125-4068-8021-3B44F75B96CC}"/>
                </a:ext>
              </a:extLst>
            </p:cNvPr>
            <p:cNvSpPr/>
            <p:nvPr/>
          </p:nvSpPr>
          <p:spPr>
            <a:xfrm>
              <a:off x="6995225" y="3564657"/>
              <a:ext cx="296212" cy="415290"/>
            </a:xfrm>
            <a:custGeom>
              <a:avLst/>
              <a:gdLst/>
              <a:ahLst/>
              <a:cxnLst/>
              <a:rect l="l" t="t" r="r" b="b"/>
              <a:pathLst>
                <a:path w="5898" h="8269" extrusionOk="0">
                  <a:moveTo>
                    <a:pt x="5898" y="1"/>
                  </a:moveTo>
                  <a:cubicBezTo>
                    <a:pt x="3800" y="426"/>
                    <a:pt x="1794" y="1095"/>
                    <a:pt x="1" y="2098"/>
                  </a:cubicBezTo>
                  <a:lnTo>
                    <a:pt x="882" y="8208"/>
                  </a:lnTo>
                  <a:lnTo>
                    <a:pt x="5655" y="8268"/>
                  </a:lnTo>
                  <a:lnTo>
                    <a:pt x="5898" y="1"/>
                  </a:ln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855;p61">
              <a:extLst>
                <a:ext uri="{FF2B5EF4-FFF2-40B4-BE49-F238E27FC236}">
                  <a16:creationId xmlns:a16="http://schemas.microsoft.com/office/drawing/2014/main" xmlns="" id="{77E48B65-3F83-4748-81B7-7067150B675A}"/>
                </a:ext>
              </a:extLst>
            </p:cNvPr>
            <p:cNvSpPr/>
            <p:nvPr/>
          </p:nvSpPr>
          <p:spPr>
            <a:xfrm>
              <a:off x="6839535" y="3955139"/>
              <a:ext cx="447332" cy="313589"/>
            </a:xfrm>
            <a:custGeom>
              <a:avLst/>
              <a:gdLst/>
              <a:ahLst/>
              <a:cxnLst/>
              <a:rect l="l" t="t" r="r" b="b"/>
              <a:pathLst>
                <a:path w="8907" h="6244" extrusionOk="0">
                  <a:moveTo>
                    <a:pt x="8798" y="1"/>
                  </a:moveTo>
                  <a:cubicBezTo>
                    <a:pt x="8735" y="1"/>
                    <a:pt x="8589" y="1093"/>
                    <a:pt x="6613" y="1093"/>
                  </a:cubicBezTo>
                  <a:cubicBezTo>
                    <a:pt x="5952" y="1093"/>
                    <a:pt x="5087" y="971"/>
                    <a:pt x="3952" y="645"/>
                  </a:cubicBezTo>
                  <a:cubicBezTo>
                    <a:pt x="3952" y="645"/>
                    <a:pt x="1" y="6086"/>
                    <a:pt x="3253" y="6238"/>
                  </a:cubicBezTo>
                  <a:cubicBezTo>
                    <a:pt x="3317" y="6242"/>
                    <a:pt x="3380" y="6244"/>
                    <a:pt x="3443" y="6244"/>
                  </a:cubicBezTo>
                  <a:cubicBezTo>
                    <a:pt x="6970" y="6244"/>
                    <a:pt x="8907" y="493"/>
                    <a:pt x="8907" y="493"/>
                  </a:cubicBezTo>
                  <a:cubicBezTo>
                    <a:pt x="8831" y="134"/>
                    <a:pt x="8819" y="1"/>
                    <a:pt x="879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56;p61">
              <a:extLst>
                <a:ext uri="{FF2B5EF4-FFF2-40B4-BE49-F238E27FC236}">
                  <a16:creationId xmlns:a16="http://schemas.microsoft.com/office/drawing/2014/main" xmlns="" id="{4DB775D0-CDC5-4D99-9E6F-A1585E4BAC31}"/>
                </a:ext>
              </a:extLst>
            </p:cNvPr>
            <p:cNvSpPr/>
            <p:nvPr/>
          </p:nvSpPr>
          <p:spPr>
            <a:xfrm>
              <a:off x="6949472" y="3967695"/>
              <a:ext cx="329761" cy="175578"/>
            </a:xfrm>
            <a:custGeom>
              <a:avLst/>
              <a:gdLst/>
              <a:ahLst/>
              <a:cxnLst/>
              <a:rect l="l" t="t" r="r" b="b"/>
              <a:pathLst>
                <a:path w="6566" h="3496" extrusionOk="0">
                  <a:moveTo>
                    <a:pt x="1763" y="0"/>
                  </a:moveTo>
                  <a:cubicBezTo>
                    <a:pt x="1763" y="0"/>
                    <a:pt x="486" y="1763"/>
                    <a:pt x="0" y="3313"/>
                  </a:cubicBezTo>
                  <a:cubicBezTo>
                    <a:pt x="661" y="3135"/>
                    <a:pt x="1332" y="3053"/>
                    <a:pt x="2003" y="3053"/>
                  </a:cubicBezTo>
                  <a:cubicBezTo>
                    <a:pt x="2937" y="3053"/>
                    <a:pt x="3870" y="3213"/>
                    <a:pt x="4772" y="3496"/>
                  </a:cubicBezTo>
                  <a:cubicBezTo>
                    <a:pt x="5958" y="1885"/>
                    <a:pt x="6566" y="0"/>
                    <a:pt x="6566" y="0"/>
                  </a:cubicBezTo>
                  <a:lnTo>
                    <a:pt x="6566" y="0"/>
                  </a:lnTo>
                  <a:cubicBezTo>
                    <a:pt x="6018" y="122"/>
                    <a:pt x="5302" y="162"/>
                    <a:pt x="4591" y="162"/>
                  </a:cubicBezTo>
                  <a:cubicBezTo>
                    <a:pt x="3168" y="162"/>
                    <a:pt x="1763" y="0"/>
                    <a:pt x="1763"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57;p61">
              <a:extLst>
                <a:ext uri="{FF2B5EF4-FFF2-40B4-BE49-F238E27FC236}">
                  <a16:creationId xmlns:a16="http://schemas.microsoft.com/office/drawing/2014/main" xmlns="" id="{0AE53FC8-0B07-4F4F-AFB0-96B6E7B498B4}"/>
                </a:ext>
              </a:extLst>
            </p:cNvPr>
            <p:cNvSpPr/>
            <p:nvPr/>
          </p:nvSpPr>
          <p:spPr>
            <a:xfrm>
              <a:off x="7005923" y="3864437"/>
              <a:ext cx="224896" cy="161465"/>
            </a:xfrm>
            <a:custGeom>
              <a:avLst/>
              <a:gdLst/>
              <a:ahLst/>
              <a:cxnLst/>
              <a:rect l="l" t="t" r="r" b="b"/>
              <a:pathLst>
                <a:path w="4478" h="3215" extrusionOk="0">
                  <a:moveTo>
                    <a:pt x="1455" y="323"/>
                  </a:moveTo>
                  <a:cubicBezTo>
                    <a:pt x="1827" y="323"/>
                    <a:pt x="1976" y="1564"/>
                    <a:pt x="1976" y="1691"/>
                  </a:cubicBezTo>
                  <a:cubicBezTo>
                    <a:pt x="1976" y="1934"/>
                    <a:pt x="1968" y="2169"/>
                    <a:pt x="1955" y="2399"/>
                  </a:cubicBezTo>
                  <a:lnTo>
                    <a:pt x="1955" y="2399"/>
                  </a:lnTo>
                  <a:cubicBezTo>
                    <a:pt x="1836" y="2214"/>
                    <a:pt x="1720" y="2028"/>
                    <a:pt x="1612" y="1843"/>
                  </a:cubicBezTo>
                  <a:cubicBezTo>
                    <a:pt x="1460" y="1539"/>
                    <a:pt x="973" y="810"/>
                    <a:pt x="1217" y="476"/>
                  </a:cubicBezTo>
                  <a:cubicBezTo>
                    <a:pt x="1304" y="368"/>
                    <a:pt x="1384" y="323"/>
                    <a:pt x="1455" y="323"/>
                  </a:cubicBezTo>
                  <a:close/>
                  <a:moveTo>
                    <a:pt x="3072" y="991"/>
                  </a:moveTo>
                  <a:cubicBezTo>
                    <a:pt x="3254" y="991"/>
                    <a:pt x="3396" y="1144"/>
                    <a:pt x="3375" y="1357"/>
                  </a:cubicBezTo>
                  <a:cubicBezTo>
                    <a:pt x="3299" y="1910"/>
                    <a:pt x="2809" y="2359"/>
                    <a:pt x="2332" y="2738"/>
                  </a:cubicBezTo>
                  <a:lnTo>
                    <a:pt x="2332" y="2738"/>
                  </a:lnTo>
                  <a:cubicBezTo>
                    <a:pt x="2338" y="2653"/>
                    <a:pt x="2344" y="2557"/>
                    <a:pt x="2349" y="2453"/>
                  </a:cubicBezTo>
                  <a:lnTo>
                    <a:pt x="2349" y="2453"/>
                  </a:lnTo>
                  <a:cubicBezTo>
                    <a:pt x="2374" y="2193"/>
                    <a:pt x="2418" y="1937"/>
                    <a:pt x="2524" y="1691"/>
                  </a:cubicBezTo>
                  <a:cubicBezTo>
                    <a:pt x="2584" y="1509"/>
                    <a:pt x="2645" y="1205"/>
                    <a:pt x="2828" y="1083"/>
                  </a:cubicBezTo>
                  <a:cubicBezTo>
                    <a:pt x="2910" y="1020"/>
                    <a:pt x="2995" y="991"/>
                    <a:pt x="3072" y="991"/>
                  </a:cubicBezTo>
                  <a:close/>
                  <a:moveTo>
                    <a:pt x="1546" y="0"/>
                  </a:moveTo>
                  <a:cubicBezTo>
                    <a:pt x="1440" y="0"/>
                    <a:pt x="1321" y="26"/>
                    <a:pt x="1186" y="80"/>
                  </a:cubicBezTo>
                  <a:cubicBezTo>
                    <a:pt x="1" y="536"/>
                    <a:pt x="1490" y="2542"/>
                    <a:pt x="1885" y="3120"/>
                  </a:cubicBezTo>
                  <a:cubicBezTo>
                    <a:pt x="1933" y="3187"/>
                    <a:pt x="2008" y="3215"/>
                    <a:pt x="2084" y="3215"/>
                  </a:cubicBezTo>
                  <a:cubicBezTo>
                    <a:pt x="2227" y="3215"/>
                    <a:pt x="2372" y="3115"/>
                    <a:pt x="2338" y="2993"/>
                  </a:cubicBezTo>
                  <a:lnTo>
                    <a:pt x="2338" y="2993"/>
                  </a:lnTo>
                  <a:cubicBezTo>
                    <a:pt x="3124" y="2540"/>
                    <a:pt x="4478" y="1419"/>
                    <a:pt x="3466" y="688"/>
                  </a:cubicBezTo>
                  <a:cubicBezTo>
                    <a:pt x="3384" y="631"/>
                    <a:pt x="3286" y="607"/>
                    <a:pt x="3184" y="607"/>
                  </a:cubicBezTo>
                  <a:cubicBezTo>
                    <a:pt x="2907" y="607"/>
                    <a:pt x="2596" y="784"/>
                    <a:pt x="2463" y="962"/>
                  </a:cubicBezTo>
                  <a:cubicBezTo>
                    <a:pt x="2412" y="1034"/>
                    <a:pt x="2366" y="1108"/>
                    <a:pt x="2325" y="1184"/>
                  </a:cubicBezTo>
                  <a:lnTo>
                    <a:pt x="2325" y="1184"/>
                  </a:lnTo>
                  <a:cubicBezTo>
                    <a:pt x="2249" y="549"/>
                    <a:pt x="2042" y="0"/>
                    <a:pt x="154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58;p61">
              <a:extLst>
                <a:ext uri="{FF2B5EF4-FFF2-40B4-BE49-F238E27FC236}">
                  <a16:creationId xmlns:a16="http://schemas.microsoft.com/office/drawing/2014/main" xmlns="" id="{9FEF15DD-DB04-4788-B9FD-48DFDCA71327}"/>
                </a:ext>
              </a:extLst>
            </p:cNvPr>
            <p:cNvSpPr/>
            <p:nvPr/>
          </p:nvSpPr>
          <p:spPr>
            <a:xfrm>
              <a:off x="6929584" y="4121025"/>
              <a:ext cx="259600" cy="129222"/>
            </a:xfrm>
            <a:custGeom>
              <a:avLst/>
              <a:gdLst/>
              <a:ahLst/>
              <a:cxnLst/>
              <a:rect l="l" t="t" r="r" b="b"/>
              <a:pathLst>
                <a:path w="5169" h="2573" extrusionOk="0">
                  <a:moveTo>
                    <a:pt x="2399" y="0"/>
                  </a:moveTo>
                  <a:cubicBezTo>
                    <a:pt x="1728" y="0"/>
                    <a:pt x="1057" y="82"/>
                    <a:pt x="396" y="260"/>
                  </a:cubicBezTo>
                  <a:cubicBezTo>
                    <a:pt x="1" y="1446"/>
                    <a:pt x="62" y="2479"/>
                    <a:pt x="1460" y="2570"/>
                  </a:cubicBezTo>
                  <a:cubicBezTo>
                    <a:pt x="1506" y="2572"/>
                    <a:pt x="1551" y="2573"/>
                    <a:pt x="1596" y="2573"/>
                  </a:cubicBezTo>
                  <a:cubicBezTo>
                    <a:pt x="3112" y="2573"/>
                    <a:pt x="4312" y="1594"/>
                    <a:pt x="5168" y="443"/>
                  </a:cubicBezTo>
                  <a:cubicBezTo>
                    <a:pt x="4266" y="160"/>
                    <a:pt x="3333" y="0"/>
                    <a:pt x="239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59;p61">
              <a:extLst>
                <a:ext uri="{FF2B5EF4-FFF2-40B4-BE49-F238E27FC236}">
                  <a16:creationId xmlns:a16="http://schemas.microsoft.com/office/drawing/2014/main" xmlns="" id="{7B1326F3-DED3-4AA2-B492-C3DC5CFF3E14}"/>
                </a:ext>
              </a:extLst>
            </p:cNvPr>
            <p:cNvSpPr/>
            <p:nvPr/>
          </p:nvSpPr>
          <p:spPr>
            <a:xfrm>
              <a:off x="7016670" y="4020680"/>
              <a:ext cx="202547" cy="19034"/>
            </a:xfrm>
            <a:custGeom>
              <a:avLst/>
              <a:gdLst/>
              <a:ahLst/>
              <a:cxnLst/>
              <a:rect l="l" t="t" r="r" b="b"/>
              <a:pathLst>
                <a:path w="4033" h="379" extrusionOk="0">
                  <a:moveTo>
                    <a:pt x="2380" y="1"/>
                  </a:moveTo>
                  <a:cubicBezTo>
                    <a:pt x="1606" y="1"/>
                    <a:pt x="812" y="132"/>
                    <a:pt x="60" y="222"/>
                  </a:cubicBezTo>
                  <a:cubicBezTo>
                    <a:pt x="8" y="222"/>
                    <a:pt x="1" y="289"/>
                    <a:pt x="57" y="289"/>
                  </a:cubicBezTo>
                  <a:cubicBezTo>
                    <a:pt x="67" y="289"/>
                    <a:pt x="78" y="287"/>
                    <a:pt x="91" y="283"/>
                  </a:cubicBezTo>
                  <a:cubicBezTo>
                    <a:pt x="828" y="248"/>
                    <a:pt x="1537" y="166"/>
                    <a:pt x="2244" y="166"/>
                  </a:cubicBezTo>
                  <a:cubicBezTo>
                    <a:pt x="2789" y="166"/>
                    <a:pt x="3334" y="215"/>
                    <a:pt x="3890" y="374"/>
                  </a:cubicBezTo>
                  <a:cubicBezTo>
                    <a:pt x="3900" y="377"/>
                    <a:pt x="3910" y="379"/>
                    <a:pt x="3919" y="379"/>
                  </a:cubicBezTo>
                  <a:cubicBezTo>
                    <a:pt x="3993" y="379"/>
                    <a:pt x="4032" y="279"/>
                    <a:pt x="3951" y="252"/>
                  </a:cubicBezTo>
                  <a:cubicBezTo>
                    <a:pt x="3451" y="65"/>
                    <a:pt x="2921" y="1"/>
                    <a:pt x="2380"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60;p61">
              <a:extLst>
                <a:ext uri="{FF2B5EF4-FFF2-40B4-BE49-F238E27FC236}">
                  <a16:creationId xmlns:a16="http://schemas.microsoft.com/office/drawing/2014/main" xmlns="" id="{CD933294-C875-402B-B814-1AB7B37B3876}"/>
                </a:ext>
              </a:extLst>
            </p:cNvPr>
            <p:cNvSpPr/>
            <p:nvPr/>
          </p:nvSpPr>
          <p:spPr>
            <a:xfrm>
              <a:off x="6998289" y="4064374"/>
              <a:ext cx="200940" cy="18130"/>
            </a:xfrm>
            <a:custGeom>
              <a:avLst/>
              <a:gdLst/>
              <a:ahLst/>
              <a:cxnLst/>
              <a:rect l="l" t="t" r="r" b="b"/>
              <a:pathLst>
                <a:path w="4001" h="361" extrusionOk="0">
                  <a:moveTo>
                    <a:pt x="2284" y="0"/>
                  </a:moveTo>
                  <a:cubicBezTo>
                    <a:pt x="1543" y="0"/>
                    <a:pt x="788" y="116"/>
                    <a:pt x="62" y="203"/>
                  </a:cubicBezTo>
                  <a:cubicBezTo>
                    <a:pt x="1" y="203"/>
                    <a:pt x="1" y="294"/>
                    <a:pt x="62" y="294"/>
                  </a:cubicBezTo>
                  <a:cubicBezTo>
                    <a:pt x="800" y="242"/>
                    <a:pt x="1510" y="162"/>
                    <a:pt x="2224" y="162"/>
                  </a:cubicBezTo>
                  <a:cubicBezTo>
                    <a:pt x="2772" y="162"/>
                    <a:pt x="3323" y="209"/>
                    <a:pt x="3891" y="355"/>
                  </a:cubicBezTo>
                  <a:cubicBezTo>
                    <a:pt x="3900" y="359"/>
                    <a:pt x="3908" y="361"/>
                    <a:pt x="3916" y="361"/>
                  </a:cubicBezTo>
                  <a:cubicBezTo>
                    <a:pt x="3966" y="361"/>
                    <a:pt x="4000" y="290"/>
                    <a:pt x="3922" y="264"/>
                  </a:cubicBezTo>
                  <a:cubicBezTo>
                    <a:pt x="3398" y="67"/>
                    <a:pt x="2845" y="0"/>
                    <a:pt x="228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61;p61">
              <a:extLst>
                <a:ext uri="{FF2B5EF4-FFF2-40B4-BE49-F238E27FC236}">
                  <a16:creationId xmlns:a16="http://schemas.microsoft.com/office/drawing/2014/main" xmlns="" id="{A5B2419E-D025-4568-8D1A-59CAD1E22766}"/>
                </a:ext>
              </a:extLst>
            </p:cNvPr>
            <p:cNvSpPr/>
            <p:nvPr/>
          </p:nvSpPr>
          <p:spPr>
            <a:xfrm>
              <a:off x="7627228" y="2717450"/>
              <a:ext cx="270247" cy="548078"/>
            </a:xfrm>
            <a:custGeom>
              <a:avLst/>
              <a:gdLst/>
              <a:ahLst/>
              <a:cxnLst/>
              <a:rect l="l" t="t" r="r" b="b"/>
              <a:pathLst>
                <a:path w="5381" h="10913" extrusionOk="0">
                  <a:moveTo>
                    <a:pt x="5381" y="0"/>
                  </a:moveTo>
                  <a:lnTo>
                    <a:pt x="426" y="7751"/>
                  </a:lnTo>
                  <a:lnTo>
                    <a:pt x="1" y="10912"/>
                  </a:lnTo>
                  <a:lnTo>
                    <a:pt x="5381" y="2797"/>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62;p61">
              <a:extLst>
                <a:ext uri="{FF2B5EF4-FFF2-40B4-BE49-F238E27FC236}">
                  <a16:creationId xmlns:a16="http://schemas.microsoft.com/office/drawing/2014/main" xmlns="" id="{83B33420-1B54-4F46-8D32-64629197BA09}"/>
                </a:ext>
              </a:extLst>
            </p:cNvPr>
            <p:cNvSpPr/>
            <p:nvPr/>
          </p:nvSpPr>
          <p:spPr>
            <a:xfrm>
              <a:off x="6514393" y="3186078"/>
              <a:ext cx="148106" cy="992296"/>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863;p61">
              <a:extLst>
                <a:ext uri="{FF2B5EF4-FFF2-40B4-BE49-F238E27FC236}">
                  <a16:creationId xmlns:a16="http://schemas.microsoft.com/office/drawing/2014/main" xmlns="" id="{FB4D9319-1BDF-447A-A383-9C6C6834D2B5}"/>
                </a:ext>
              </a:extLst>
            </p:cNvPr>
            <p:cNvSpPr/>
            <p:nvPr/>
          </p:nvSpPr>
          <p:spPr>
            <a:xfrm>
              <a:off x="6633471" y="3186078"/>
              <a:ext cx="96226" cy="992296"/>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64;p61">
              <a:extLst>
                <a:ext uri="{FF2B5EF4-FFF2-40B4-BE49-F238E27FC236}">
                  <a16:creationId xmlns:a16="http://schemas.microsoft.com/office/drawing/2014/main" xmlns="" id="{3EF42492-279F-44E7-B6C3-E0789C76500A}"/>
                </a:ext>
              </a:extLst>
            </p:cNvPr>
            <p:cNvSpPr/>
            <p:nvPr/>
          </p:nvSpPr>
          <p:spPr>
            <a:xfrm>
              <a:off x="7663891" y="3172368"/>
              <a:ext cx="122141" cy="1006007"/>
            </a:xfrm>
            <a:custGeom>
              <a:avLst/>
              <a:gdLst/>
              <a:ahLst/>
              <a:cxnLst/>
              <a:rect l="l" t="t" r="r" b="b"/>
              <a:pathLst>
                <a:path w="2432" h="20031" extrusionOk="0">
                  <a:moveTo>
                    <a:pt x="0" y="0"/>
                  </a:moveTo>
                  <a:lnTo>
                    <a:pt x="547" y="20031"/>
                  </a:lnTo>
                  <a:lnTo>
                    <a:pt x="2432" y="20031"/>
                  </a:lnTo>
                  <a:lnTo>
                    <a:pt x="1885" y="274"/>
                  </a:lnTo>
                  <a:lnTo>
                    <a:pt x="0"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865;p61">
              <a:extLst>
                <a:ext uri="{FF2B5EF4-FFF2-40B4-BE49-F238E27FC236}">
                  <a16:creationId xmlns:a16="http://schemas.microsoft.com/office/drawing/2014/main" xmlns="" id="{76E0990F-AFE9-4315-95E3-D6AD8706DFAA}"/>
                </a:ext>
              </a:extLst>
            </p:cNvPr>
            <p:cNvSpPr/>
            <p:nvPr/>
          </p:nvSpPr>
          <p:spPr>
            <a:xfrm>
              <a:off x="7758511" y="3085332"/>
              <a:ext cx="96226" cy="1093042"/>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66;p61">
              <a:extLst>
                <a:ext uri="{FF2B5EF4-FFF2-40B4-BE49-F238E27FC236}">
                  <a16:creationId xmlns:a16="http://schemas.microsoft.com/office/drawing/2014/main" xmlns="" id="{6DB80B83-EA1F-4CDA-B05A-0B98A2E9D864}"/>
                </a:ext>
              </a:extLst>
            </p:cNvPr>
            <p:cNvSpPr/>
            <p:nvPr/>
          </p:nvSpPr>
          <p:spPr>
            <a:xfrm>
              <a:off x="7750877" y="3163327"/>
              <a:ext cx="311480" cy="140372"/>
            </a:xfrm>
            <a:custGeom>
              <a:avLst/>
              <a:gdLst/>
              <a:ahLst/>
              <a:cxnLst/>
              <a:rect l="l" t="t" r="r" b="b"/>
              <a:pathLst>
                <a:path w="6202" h="2795" extrusionOk="0">
                  <a:moveTo>
                    <a:pt x="3766" y="0"/>
                  </a:moveTo>
                  <a:cubicBezTo>
                    <a:pt x="3505" y="0"/>
                    <a:pt x="3223" y="36"/>
                    <a:pt x="2919" y="119"/>
                  </a:cubicBezTo>
                  <a:cubicBezTo>
                    <a:pt x="730" y="758"/>
                    <a:pt x="1" y="2794"/>
                    <a:pt x="1" y="2794"/>
                  </a:cubicBezTo>
                  <a:lnTo>
                    <a:pt x="1095" y="2399"/>
                  </a:lnTo>
                  <a:cubicBezTo>
                    <a:pt x="1095" y="2399"/>
                    <a:pt x="1490" y="1396"/>
                    <a:pt x="3253" y="1001"/>
                  </a:cubicBezTo>
                  <a:cubicBezTo>
                    <a:pt x="3521" y="944"/>
                    <a:pt x="3763" y="921"/>
                    <a:pt x="3981" y="921"/>
                  </a:cubicBezTo>
                  <a:cubicBezTo>
                    <a:pt x="5050" y="921"/>
                    <a:pt x="5533" y="1487"/>
                    <a:pt x="5533" y="1487"/>
                  </a:cubicBezTo>
                  <a:lnTo>
                    <a:pt x="6202" y="1426"/>
                  </a:lnTo>
                  <a:cubicBezTo>
                    <a:pt x="6202" y="1426"/>
                    <a:pt x="5409" y="0"/>
                    <a:pt x="376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867;p61">
              <a:extLst>
                <a:ext uri="{FF2B5EF4-FFF2-40B4-BE49-F238E27FC236}">
                  <a16:creationId xmlns:a16="http://schemas.microsoft.com/office/drawing/2014/main" xmlns="" id="{B994AEF8-143D-4F74-A7A2-F40BCB64F7EB}"/>
                </a:ext>
              </a:extLst>
            </p:cNvPr>
            <p:cNvSpPr/>
            <p:nvPr/>
          </p:nvSpPr>
          <p:spPr>
            <a:xfrm>
              <a:off x="7552447" y="3228918"/>
              <a:ext cx="702261" cy="1086463"/>
            </a:xfrm>
            <a:custGeom>
              <a:avLst/>
              <a:gdLst/>
              <a:ahLst/>
              <a:cxnLst/>
              <a:rect l="l" t="t" r="r" b="b"/>
              <a:pathLst>
                <a:path w="13983" h="21633" extrusionOk="0">
                  <a:moveTo>
                    <a:pt x="8538" y="0"/>
                  </a:moveTo>
                  <a:cubicBezTo>
                    <a:pt x="7778" y="0"/>
                    <a:pt x="6843" y="95"/>
                    <a:pt x="5684" y="303"/>
                  </a:cubicBezTo>
                  <a:cubicBezTo>
                    <a:pt x="5684" y="303"/>
                    <a:pt x="0" y="1275"/>
                    <a:pt x="274" y="5136"/>
                  </a:cubicBezTo>
                  <a:cubicBezTo>
                    <a:pt x="548" y="9026"/>
                    <a:pt x="152" y="17902"/>
                    <a:pt x="1946" y="21032"/>
                  </a:cubicBezTo>
                  <a:cubicBezTo>
                    <a:pt x="2196" y="21462"/>
                    <a:pt x="3041" y="21633"/>
                    <a:pt x="4151" y="21633"/>
                  </a:cubicBezTo>
                  <a:cubicBezTo>
                    <a:pt x="6415" y="21633"/>
                    <a:pt x="9777" y="20925"/>
                    <a:pt x="11429" y="20273"/>
                  </a:cubicBezTo>
                  <a:cubicBezTo>
                    <a:pt x="13891" y="19300"/>
                    <a:pt x="13982" y="16716"/>
                    <a:pt x="13739" y="14102"/>
                  </a:cubicBezTo>
                  <a:cubicBezTo>
                    <a:pt x="13496" y="11458"/>
                    <a:pt x="12827" y="5257"/>
                    <a:pt x="12037" y="2461"/>
                  </a:cubicBezTo>
                  <a:cubicBezTo>
                    <a:pt x="11662" y="1077"/>
                    <a:pt x="11105" y="0"/>
                    <a:pt x="8538" y="0"/>
                  </a:cubicBez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68;p61">
              <a:extLst>
                <a:ext uri="{FF2B5EF4-FFF2-40B4-BE49-F238E27FC236}">
                  <a16:creationId xmlns:a16="http://schemas.microsoft.com/office/drawing/2014/main" xmlns="" id="{6A407CA3-1B9C-48B1-8773-F3E6DE8BBE66}"/>
                </a:ext>
              </a:extLst>
            </p:cNvPr>
            <p:cNvSpPr/>
            <p:nvPr/>
          </p:nvSpPr>
          <p:spPr>
            <a:xfrm>
              <a:off x="7618088" y="3232836"/>
              <a:ext cx="703768" cy="1085610"/>
            </a:xfrm>
            <a:custGeom>
              <a:avLst/>
              <a:gdLst/>
              <a:ahLst/>
              <a:cxnLst/>
              <a:rect l="l" t="t" r="r" b="b"/>
              <a:pathLst>
                <a:path w="14013" h="21616" extrusionOk="0">
                  <a:moveTo>
                    <a:pt x="8589" y="1"/>
                  </a:moveTo>
                  <a:cubicBezTo>
                    <a:pt x="7827" y="1"/>
                    <a:pt x="6886" y="98"/>
                    <a:pt x="5715" y="316"/>
                  </a:cubicBezTo>
                  <a:cubicBezTo>
                    <a:pt x="5715" y="316"/>
                    <a:pt x="0" y="1258"/>
                    <a:pt x="274" y="5149"/>
                  </a:cubicBezTo>
                  <a:cubicBezTo>
                    <a:pt x="578" y="9009"/>
                    <a:pt x="152" y="17884"/>
                    <a:pt x="1976" y="21015"/>
                  </a:cubicBezTo>
                  <a:cubicBezTo>
                    <a:pt x="2216" y="21445"/>
                    <a:pt x="3058" y="21615"/>
                    <a:pt x="4168" y="21615"/>
                  </a:cubicBezTo>
                  <a:cubicBezTo>
                    <a:pt x="6431" y="21615"/>
                    <a:pt x="9808" y="20908"/>
                    <a:pt x="11460" y="20255"/>
                  </a:cubicBezTo>
                  <a:cubicBezTo>
                    <a:pt x="13922" y="19283"/>
                    <a:pt x="14013" y="16729"/>
                    <a:pt x="13770" y="14085"/>
                  </a:cubicBezTo>
                  <a:cubicBezTo>
                    <a:pt x="13527" y="11471"/>
                    <a:pt x="12858" y="5240"/>
                    <a:pt x="12068" y="2444"/>
                  </a:cubicBezTo>
                  <a:cubicBezTo>
                    <a:pt x="11670" y="1087"/>
                    <a:pt x="11129" y="1"/>
                    <a:pt x="8589"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69;p61">
              <a:extLst>
                <a:ext uri="{FF2B5EF4-FFF2-40B4-BE49-F238E27FC236}">
                  <a16:creationId xmlns:a16="http://schemas.microsoft.com/office/drawing/2014/main" xmlns="" id="{1BC725FD-B882-4D8D-A2F7-54C24881B001}"/>
                </a:ext>
              </a:extLst>
            </p:cNvPr>
            <p:cNvSpPr/>
            <p:nvPr/>
          </p:nvSpPr>
          <p:spPr>
            <a:xfrm>
              <a:off x="7682222" y="3752139"/>
              <a:ext cx="607592" cy="189891"/>
            </a:xfrm>
            <a:custGeom>
              <a:avLst/>
              <a:gdLst/>
              <a:ahLst/>
              <a:cxnLst/>
              <a:rect l="l" t="t" r="r" b="b"/>
              <a:pathLst>
                <a:path w="12098" h="3781" extrusionOk="0">
                  <a:moveTo>
                    <a:pt x="9093" y="0"/>
                  </a:moveTo>
                  <a:cubicBezTo>
                    <a:pt x="8136" y="0"/>
                    <a:pt x="6812" y="123"/>
                    <a:pt x="4955" y="402"/>
                  </a:cubicBezTo>
                  <a:cubicBezTo>
                    <a:pt x="4955" y="402"/>
                    <a:pt x="608" y="1374"/>
                    <a:pt x="0" y="3259"/>
                  </a:cubicBezTo>
                  <a:cubicBezTo>
                    <a:pt x="1431" y="3616"/>
                    <a:pt x="2878" y="3781"/>
                    <a:pt x="4326" y="3781"/>
                  </a:cubicBezTo>
                  <a:cubicBezTo>
                    <a:pt x="6938" y="3781"/>
                    <a:pt x="9556" y="3246"/>
                    <a:pt x="12098" y="2347"/>
                  </a:cubicBezTo>
                  <a:cubicBezTo>
                    <a:pt x="11946" y="1800"/>
                    <a:pt x="11794" y="1313"/>
                    <a:pt x="11611" y="949"/>
                  </a:cubicBezTo>
                  <a:cubicBezTo>
                    <a:pt x="11303" y="370"/>
                    <a:pt x="10750" y="0"/>
                    <a:pt x="9093"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70;p61">
              <a:extLst>
                <a:ext uri="{FF2B5EF4-FFF2-40B4-BE49-F238E27FC236}">
                  <a16:creationId xmlns:a16="http://schemas.microsoft.com/office/drawing/2014/main" xmlns="" id="{C09F06A5-07FC-4524-BCB9-FECBBCEEEB68}"/>
                </a:ext>
              </a:extLst>
            </p:cNvPr>
            <p:cNvSpPr/>
            <p:nvPr/>
          </p:nvSpPr>
          <p:spPr>
            <a:xfrm>
              <a:off x="7671525" y="3869962"/>
              <a:ext cx="625923" cy="137007"/>
            </a:xfrm>
            <a:custGeom>
              <a:avLst/>
              <a:gdLst/>
              <a:ahLst/>
              <a:cxnLst/>
              <a:rect l="l" t="t" r="r" b="b"/>
              <a:pathLst>
                <a:path w="12463" h="2728" extrusionOk="0">
                  <a:moveTo>
                    <a:pt x="12311" y="1"/>
                  </a:moveTo>
                  <a:cubicBezTo>
                    <a:pt x="9769" y="900"/>
                    <a:pt x="7151" y="1435"/>
                    <a:pt x="4539" y="1435"/>
                  </a:cubicBezTo>
                  <a:cubicBezTo>
                    <a:pt x="3091" y="1435"/>
                    <a:pt x="1644" y="1270"/>
                    <a:pt x="213" y="913"/>
                  </a:cubicBezTo>
                  <a:cubicBezTo>
                    <a:pt x="213" y="1004"/>
                    <a:pt x="183" y="1095"/>
                    <a:pt x="152" y="1186"/>
                  </a:cubicBezTo>
                  <a:cubicBezTo>
                    <a:pt x="122" y="1581"/>
                    <a:pt x="61" y="2037"/>
                    <a:pt x="0" y="2554"/>
                  </a:cubicBezTo>
                  <a:cubicBezTo>
                    <a:pt x="943" y="2668"/>
                    <a:pt x="1907" y="2727"/>
                    <a:pt x="2883" y="2727"/>
                  </a:cubicBezTo>
                  <a:cubicBezTo>
                    <a:pt x="6063" y="2727"/>
                    <a:pt x="9369" y="2102"/>
                    <a:pt x="12463" y="730"/>
                  </a:cubicBezTo>
                  <a:cubicBezTo>
                    <a:pt x="12402" y="487"/>
                    <a:pt x="12371" y="244"/>
                    <a:pt x="12311"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71;p61">
              <a:extLst>
                <a:ext uri="{FF2B5EF4-FFF2-40B4-BE49-F238E27FC236}">
                  <a16:creationId xmlns:a16="http://schemas.microsoft.com/office/drawing/2014/main" xmlns="" id="{F1C026B9-61D2-49CC-8013-CAF088C4BBF4}"/>
                </a:ext>
              </a:extLst>
            </p:cNvPr>
            <p:cNvSpPr/>
            <p:nvPr/>
          </p:nvSpPr>
          <p:spPr>
            <a:xfrm>
              <a:off x="7668461" y="3906624"/>
              <a:ext cx="662585" cy="316653"/>
            </a:xfrm>
            <a:custGeom>
              <a:avLst/>
              <a:gdLst/>
              <a:ahLst/>
              <a:cxnLst/>
              <a:rect l="l" t="t" r="r" b="b"/>
              <a:pathLst>
                <a:path w="13193" h="6305" extrusionOk="0">
                  <a:moveTo>
                    <a:pt x="12524" y="0"/>
                  </a:moveTo>
                  <a:cubicBezTo>
                    <a:pt x="9430" y="1372"/>
                    <a:pt x="6124" y="1997"/>
                    <a:pt x="2944" y="1997"/>
                  </a:cubicBezTo>
                  <a:cubicBezTo>
                    <a:pt x="1968" y="1997"/>
                    <a:pt x="1004" y="1938"/>
                    <a:pt x="61" y="1824"/>
                  </a:cubicBezTo>
                  <a:cubicBezTo>
                    <a:pt x="61" y="2037"/>
                    <a:pt x="31" y="2250"/>
                    <a:pt x="0" y="2462"/>
                  </a:cubicBezTo>
                  <a:cubicBezTo>
                    <a:pt x="2841" y="5278"/>
                    <a:pt x="6695" y="6304"/>
                    <a:pt x="10546" y="6304"/>
                  </a:cubicBezTo>
                  <a:cubicBezTo>
                    <a:pt x="11268" y="6304"/>
                    <a:pt x="11991" y="6268"/>
                    <a:pt x="12706" y="6201"/>
                  </a:cubicBezTo>
                  <a:cubicBezTo>
                    <a:pt x="13192" y="5563"/>
                    <a:pt x="13192" y="4803"/>
                    <a:pt x="13071" y="4043"/>
                  </a:cubicBezTo>
                  <a:cubicBezTo>
                    <a:pt x="12949" y="3192"/>
                    <a:pt x="12797" y="1490"/>
                    <a:pt x="12524"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72;p61">
              <a:extLst>
                <a:ext uri="{FF2B5EF4-FFF2-40B4-BE49-F238E27FC236}">
                  <a16:creationId xmlns:a16="http://schemas.microsoft.com/office/drawing/2014/main" xmlns="" id="{B6D5C516-A97E-4A83-A20B-07D5B9EE0D66}"/>
                </a:ext>
              </a:extLst>
            </p:cNvPr>
            <p:cNvSpPr/>
            <p:nvPr/>
          </p:nvSpPr>
          <p:spPr>
            <a:xfrm>
              <a:off x="7660827" y="4030273"/>
              <a:ext cx="645761" cy="304047"/>
            </a:xfrm>
            <a:custGeom>
              <a:avLst/>
              <a:gdLst/>
              <a:ahLst/>
              <a:cxnLst/>
              <a:rect l="l" t="t" r="r" b="b"/>
              <a:pathLst>
                <a:path w="12858" h="6054" extrusionOk="0">
                  <a:moveTo>
                    <a:pt x="152" y="0"/>
                  </a:moveTo>
                  <a:lnTo>
                    <a:pt x="152" y="0"/>
                  </a:lnTo>
                  <a:cubicBezTo>
                    <a:pt x="0" y="2098"/>
                    <a:pt x="61" y="4712"/>
                    <a:pt x="1338" y="5836"/>
                  </a:cubicBezTo>
                  <a:cubicBezTo>
                    <a:pt x="1513" y="5989"/>
                    <a:pt x="2005" y="6053"/>
                    <a:pt x="2688" y="6053"/>
                  </a:cubicBezTo>
                  <a:cubicBezTo>
                    <a:pt x="4852" y="6053"/>
                    <a:pt x="8926" y="5410"/>
                    <a:pt x="10821" y="4924"/>
                  </a:cubicBezTo>
                  <a:cubicBezTo>
                    <a:pt x="11885" y="4620"/>
                    <a:pt x="12524" y="4225"/>
                    <a:pt x="12858" y="3739"/>
                  </a:cubicBezTo>
                  <a:lnTo>
                    <a:pt x="12858" y="3739"/>
                  </a:lnTo>
                  <a:cubicBezTo>
                    <a:pt x="12143" y="3806"/>
                    <a:pt x="11420" y="3842"/>
                    <a:pt x="10698" y="3842"/>
                  </a:cubicBezTo>
                  <a:cubicBezTo>
                    <a:pt x="6847" y="3842"/>
                    <a:pt x="2993" y="2816"/>
                    <a:pt x="152"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73;p61">
              <a:extLst>
                <a:ext uri="{FF2B5EF4-FFF2-40B4-BE49-F238E27FC236}">
                  <a16:creationId xmlns:a16="http://schemas.microsoft.com/office/drawing/2014/main" xmlns="" id="{47947220-B529-4AF2-AAB7-DCADB1E28575}"/>
                </a:ext>
              </a:extLst>
            </p:cNvPr>
            <p:cNvSpPr/>
            <p:nvPr/>
          </p:nvSpPr>
          <p:spPr>
            <a:xfrm>
              <a:off x="7854687" y="3424636"/>
              <a:ext cx="177135" cy="197676"/>
            </a:xfrm>
            <a:custGeom>
              <a:avLst/>
              <a:gdLst/>
              <a:ahLst/>
              <a:cxnLst/>
              <a:rect l="l" t="t" r="r" b="b"/>
              <a:pathLst>
                <a:path w="3527" h="3936" extrusionOk="0">
                  <a:moveTo>
                    <a:pt x="2143" y="1115"/>
                  </a:moveTo>
                  <a:cubicBezTo>
                    <a:pt x="2257" y="1115"/>
                    <a:pt x="2342" y="1469"/>
                    <a:pt x="2372" y="1907"/>
                  </a:cubicBezTo>
                  <a:cubicBezTo>
                    <a:pt x="2372" y="2363"/>
                    <a:pt x="2311" y="2758"/>
                    <a:pt x="2189" y="2758"/>
                  </a:cubicBezTo>
                  <a:cubicBezTo>
                    <a:pt x="2098" y="2758"/>
                    <a:pt x="1976" y="2394"/>
                    <a:pt x="1976" y="1938"/>
                  </a:cubicBezTo>
                  <a:cubicBezTo>
                    <a:pt x="1946" y="1482"/>
                    <a:pt x="2037" y="1117"/>
                    <a:pt x="2128" y="1117"/>
                  </a:cubicBezTo>
                  <a:cubicBezTo>
                    <a:pt x="2133" y="1116"/>
                    <a:pt x="2138" y="1115"/>
                    <a:pt x="2143" y="1115"/>
                  </a:cubicBezTo>
                  <a:close/>
                  <a:moveTo>
                    <a:pt x="1247" y="1360"/>
                  </a:moveTo>
                  <a:cubicBezTo>
                    <a:pt x="1369" y="1360"/>
                    <a:pt x="1460" y="1694"/>
                    <a:pt x="1490" y="2150"/>
                  </a:cubicBezTo>
                  <a:cubicBezTo>
                    <a:pt x="1490" y="2606"/>
                    <a:pt x="1429" y="3001"/>
                    <a:pt x="1308" y="3001"/>
                  </a:cubicBezTo>
                  <a:cubicBezTo>
                    <a:pt x="1304" y="3003"/>
                    <a:pt x="1301" y="3003"/>
                    <a:pt x="1297" y="3003"/>
                  </a:cubicBezTo>
                  <a:cubicBezTo>
                    <a:pt x="1207" y="3003"/>
                    <a:pt x="1095" y="2649"/>
                    <a:pt x="1095" y="2211"/>
                  </a:cubicBezTo>
                  <a:cubicBezTo>
                    <a:pt x="1065" y="1755"/>
                    <a:pt x="1156" y="1360"/>
                    <a:pt x="1247" y="1360"/>
                  </a:cubicBezTo>
                  <a:close/>
                  <a:moveTo>
                    <a:pt x="1645" y="0"/>
                  </a:moveTo>
                  <a:cubicBezTo>
                    <a:pt x="1581" y="0"/>
                    <a:pt x="1515" y="40"/>
                    <a:pt x="1460" y="114"/>
                  </a:cubicBezTo>
                  <a:lnTo>
                    <a:pt x="62" y="2120"/>
                  </a:lnTo>
                  <a:cubicBezTo>
                    <a:pt x="1" y="2211"/>
                    <a:pt x="1" y="2394"/>
                    <a:pt x="92" y="2454"/>
                  </a:cubicBezTo>
                  <a:lnTo>
                    <a:pt x="1764" y="3883"/>
                  </a:lnTo>
                  <a:cubicBezTo>
                    <a:pt x="1800" y="3919"/>
                    <a:pt x="1845" y="3936"/>
                    <a:pt x="1891" y="3936"/>
                  </a:cubicBezTo>
                  <a:cubicBezTo>
                    <a:pt x="1961" y="3936"/>
                    <a:pt x="2031" y="3896"/>
                    <a:pt x="2068" y="3822"/>
                  </a:cubicBezTo>
                  <a:lnTo>
                    <a:pt x="3466" y="1846"/>
                  </a:lnTo>
                  <a:cubicBezTo>
                    <a:pt x="3527" y="1725"/>
                    <a:pt x="3527" y="1573"/>
                    <a:pt x="3435" y="1482"/>
                  </a:cubicBezTo>
                  <a:lnTo>
                    <a:pt x="1764" y="53"/>
                  </a:lnTo>
                  <a:cubicBezTo>
                    <a:pt x="1728" y="17"/>
                    <a:pt x="1687" y="0"/>
                    <a:pt x="1645" y="0"/>
                  </a:cubicBez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74;p61">
              <a:extLst>
                <a:ext uri="{FF2B5EF4-FFF2-40B4-BE49-F238E27FC236}">
                  <a16:creationId xmlns:a16="http://schemas.microsoft.com/office/drawing/2014/main" xmlns="" id="{69DDBD85-ECF7-480D-B17C-D400BDDBC8C0}"/>
                </a:ext>
              </a:extLst>
            </p:cNvPr>
            <p:cNvSpPr/>
            <p:nvPr/>
          </p:nvSpPr>
          <p:spPr>
            <a:xfrm>
              <a:off x="7859258" y="3417003"/>
              <a:ext cx="178692" cy="197676"/>
            </a:xfrm>
            <a:custGeom>
              <a:avLst/>
              <a:gdLst/>
              <a:ahLst/>
              <a:cxnLst/>
              <a:rect l="l" t="t" r="r" b="b"/>
              <a:pathLst>
                <a:path w="3558" h="3936" extrusionOk="0">
                  <a:moveTo>
                    <a:pt x="2159" y="1087"/>
                  </a:moveTo>
                  <a:cubicBezTo>
                    <a:pt x="2250" y="1087"/>
                    <a:pt x="2341" y="1451"/>
                    <a:pt x="2372" y="1907"/>
                  </a:cubicBezTo>
                  <a:cubicBezTo>
                    <a:pt x="2372" y="2363"/>
                    <a:pt x="2311" y="2728"/>
                    <a:pt x="2189" y="2758"/>
                  </a:cubicBezTo>
                  <a:cubicBezTo>
                    <a:pt x="2098" y="2758"/>
                    <a:pt x="2007" y="2394"/>
                    <a:pt x="1977" y="1938"/>
                  </a:cubicBezTo>
                  <a:cubicBezTo>
                    <a:pt x="1977" y="1482"/>
                    <a:pt x="2037" y="1117"/>
                    <a:pt x="2159" y="1087"/>
                  </a:cubicBezTo>
                  <a:close/>
                  <a:moveTo>
                    <a:pt x="1288" y="1358"/>
                  </a:moveTo>
                  <a:cubicBezTo>
                    <a:pt x="1378" y="1358"/>
                    <a:pt x="1490" y="1712"/>
                    <a:pt x="1490" y="2150"/>
                  </a:cubicBezTo>
                  <a:cubicBezTo>
                    <a:pt x="1521" y="2606"/>
                    <a:pt x="1430" y="3001"/>
                    <a:pt x="1338" y="3001"/>
                  </a:cubicBezTo>
                  <a:cubicBezTo>
                    <a:pt x="1217" y="3001"/>
                    <a:pt x="1126" y="2667"/>
                    <a:pt x="1095" y="2211"/>
                  </a:cubicBezTo>
                  <a:cubicBezTo>
                    <a:pt x="1095" y="1755"/>
                    <a:pt x="1156" y="1360"/>
                    <a:pt x="1278" y="1360"/>
                  </a:cubicBezTo>
                  <a:cubicBezTo>
                    <a:pt x="1281" y="1359"/>
                    <a:pt x="1285" y="1358"/>
                    <a:pt x="1288" y="1358"/>
                  </a:cubicBezTo>
                  <a:close/>
                  <a:moveTo>
                    <a:pt x="1667" y="0"/>
                  </a:moveTo>
                  <a:cubicBezTo>
                    <a:pt x="1597" y="0"/>
                    <a:pt x="1527" y="40"/>
                    <a:pt x="1490" y="114"/>
                  </a:cubicBezTo>
                  <a:lnTo>
                    <a:pt x="92" y="2120"/>
                  </a:lnTo>
                  <a:cubicBezTo>
                    <a:pt x="1" y="2211"/>
                    <a:pt x="31" y="2363"/>
                    <a:pt x="123" y="2454"/>
                  </a:cubicBezTo>
                  <a:lnTo>
                    <a:pt x="1764" y="3883"/>
                  </a:lnTo>
                  <a:cubicBezTo>
                    <a:pt x="1800" y="3919"/>
                    <a:pt x="1845" y="3936"/>
                    <a:pt x="1891" y="3936"/>
                  </a:cubicBezTo>
                  <a:cubicBezTo>
                    <a:pt x="1961" y="3936"/>
                    <a:pt x="2031" y="3896"/>
                    <a:pt x="2068" y="3822"/>
                  </a:cubicBezTo>
                  <a:lnTo>
                    <a:pt x="3466" y="1816"/>
                  </a:lnTo>
                  <a:cubicBezTo>
                    <a:pt x="3557" y="1725"/>
                    <a:pt x="3527" y="1573"/>
                    <a:pt x="3436" y="1482"/>
                  </a:cubicBezTo>
                  <a:lnTo>
                    <a:pt x="1794" y="53"/>
                  </a:lnTo>
                  <a:cubicBezTo>
                    <a:pt x="1758" y="17"/>
                    <a:pt x="1713" y="0"/>
                    <a:pt x="1667"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75;p61">
              <a:extLst>
                <a:ext uri="{FF2B5EF4-FFF2-40B4-BE49-F238E27FC236}">
                  <a16:creationId xmlns:a16="http://schemas.microsoft.com/office/drawing/2014/main" xmlns="" id="{762B092E-7197-410A-B7B0-80BB5CC4E273}"/>
                </a:ext>
              </a:extLst>
            </p:cNvPr>
            <p:cNvSpPr/>
            <p:nvPr/>
          </p:nvSpPr>
          <p:spPr>
            <a:xfrm>
              <a:off x="6056412" y="3265481"/>
              <a:ext cx="1586127" cy="164880"/>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76;p61">
              <a:extLst>
                <a:ext uri="{FF2B5EF4-FFF2-40B4-BE49-F238E27FC236}">
                  <a16:creationId xmlns:a16="http://schemas.microsoft.com/office/drawing/2014/main" xmlns="" id="{7545E625-D031-4CD3-9413-9382581F5A8D}"/>
                </a:ext>
              </a:extLst>
            </p:cNvPr>
            <p:cNvSpPr/>
            <p:nvPr/>
          </p:nvSpPr>
          <p:spPr>
            <a:xfrm>
              <a:off x="7627228" y="2900612"/>
              <a:ext cx="238205" cy="529747"/>
            </a:xfrm>
            <a:custGeom>
              <a:avLst/>
              <a:gdLst/>
              <a:ahLst/>
              <a:cxnLst/>
              <a:rect l="l" t="t" r="r" b="b"/>
              <a:pathLst>
                <a:path w="4743" h="10548" extrusionOk="0">
                  <a:moveTo>
                    <a:pt x="4743" y="1"/>
                  </a:moveTo>
                  <a:lnTo>
                    <a:pt x="1" y="7265"/>
                  </a:lnTo>
                  <a:lnTo>
                    <a:pt x="305" y="10548"/>
                  </a:lnTo>
                  <a:lnTo>
                    <a:pt x="4743" y="2858"/>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77;p61">
              <a:extLst>
                <a:ext uri="{FF2B5EF4-FFF2-40B4-BE49-F238E27FC236}">
                  <a16:creationId xmlns:a16="http://schemas.microsoft.com/office/drawing/2014/main" xmlns="" id="{42F45A02-F964-422B-82D4-E2CAB7DC7FB6}"/>
                </a:ext>
              </a:extLst>
            </p:cNvPr>
            <p:cNvSpPr/>
            <p:nvPr/>
          </p:nvSpPr>
          <p:spPr>
            <a:xfrm>
              <a:off x="6118989" y="3430312"/>
              <a:ext cx="148156" cy="992296"/>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878;p61">
              <a:extLst>
                <a:ext uri="{FF2B5EF4-FFF2-40B4-BE49-F238E27FC236}">
                  <a16:creationId xmlns:a16="http://schemas.microsoft.com/office/drawing/2014/main" xmlns="" id="{1AF766C9-AD9B-4241-929F-AFA805102771}"/>
                </a:ext>
              </a:extLst>
            </p:cNvPr>
            <p:cNvSpPr/>
            <p:nvPr/>
          </p:nvSpPr>
          <p:spPr>
            <a:xfrm>
              <a:off x="6238067" y="3430312"/>
              <a:ext cx="96226" cy="992296"/>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879;p61">
              <a:extLst>
                <a:ext uri="{FF2B5EF4-FFF2-40B4-BE49-F238E27FC236}">
                  <a16:creationId xmlns:a16="http://schemas.microsoft.com/office/drawing/2014/main" xmlns="" id="{2DA5BFDE-318C-431C-8DAF-C12FC65CCF0D}"/>
                </a:ext>
              </a:extLst>
            </p:cNvPr>
            <p:cNvSpPr/>
            <p:nvPr/>
          </p:nvSpPr>
          <p:spPr>
            <a:xfrm>
              <a:off x="7411974" y="3430312"/>
              <a:ext cx="148156" cy="992296"/>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880;p61">
              <a:extLst>
                <a:ext uri="{FF2B5EF4-FFF2-40B4-BE49-F238E27FC236}">
                  <a16:creationId xmlns:a16="http://schemas.microsoft.com/office/drawing/2014/main" xmlns="" id="{15D7F8AF-83E6-4B30-AFFF-831B71F737D6}"/>
                </a:ext>
              </a:extLst>
            </p:cNvPr>
            <p:cNvSpPr/>
            <p:nvPr/>
          </p:nvSpPr>
          <p:spPr>
            <a:xfrm>
              <a:off x="7531052" y="3430312"/>
              <a:ext cx="96226" cy="992296"/>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881;p61">
              <a:extLst>
                <a:ext uri="{FF2B5EF4-FFF2-40B4-BE49-F238E27FC236}">
                  <a16:creationId xmlns:a16="http://schemas.microsoft.com/office/drawing/2014/main" xmlns="" id="{6EED77BB-0D76-4059-92DE-EC9AAFA6D02E}"/>
                </a:ext>
              </a:extLst>
            </p:cNvPr>
            <p:cNvSpPr/>
            <p:nvPr/>
          </p:nvSpPr>
          <p:spPr>
            <a:xfrm>
              <a:off x="5935827" y="3106726"/>
              <a:ext cx="441205" cy="158804"/>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82;p61">
              <a:extLst>
                <a:ext uri="{FF2B5EF4-FFF2-40B4-BE49-F238E27FC236}">
                  <a16:creationId xmlns:a16="http://schemas.microsoft.com/office/drawing/2014/main" xmlns="" id="{1E3DA0C2-CA5D-4799-8C40-84EE3D5D6706}"/>
                </a:ext>
              </a:extLst>
            </p:cNvPr>
            <p:cNvSpPr/>
            <p:nvPr/>
          </p:nvSpPr>
          <p:spPr>
            <a:xfrm>
              <a:off x="6267096" y="3106726"/>
              <a:ext cx="235142" cy="158804"/>
            </a:xfrm>
            <a:custGeom>
              <a:avLst/>
              <a:gdLst/>
              <a:ahLst/>
              <a:cxnLst/>
              <a:rect l="l" t="t" r="r" b="b"/>
              <a:pathLst>
                <a:path w="4682" h="3162" extrusionOk="0">
                  <a:moveTo>
                    <a:pt x="0" y="0"/>
                  </a:moveTo>
                  <a:cubicBezTo>
                    <a:pt x="699" y="912"/>
                    <a:pt x="1459" y="2310"/>
                    <a:pt x="2189" y="3161"/>
                  </a:cubicBezTo>
                  <a:lnTo>
                    <a:pt x="4681" y="3161"/>
                  </a:lnTo>
                  <a:cubicBezTo>
                    <a:pt x="3982" y="2249"/>
                    <a:pt x="3070" y="882"/>
                    <a:pt x="2341"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83;p61">
              <a:extLst>
                <a:ext uri="{FF2B5EF4-FFF2-40B4-BE49-F238E27FC236}">
                  <a16:creationId xmlns:a16="http://schemas.microsoft.com/office/drawing/2014/main" xmlns="" id="{9586A73C-AE65-4998-9BBB-0E279E02F7FD}"/>
                </a:ext>
              </a:extLst>
            </p:cNvPr>
            <p:cNvSpPr/>
            <p:nvPr/>
          </p:nvSpPr>
          <p:spPr>
            <a:xfrm>
              <a:off x="6384617" y="3106726"/>
              <a:ext cx="259550" cy="158804"/>
            </a:xfrm>
            <a:custGeom>
              <a:avLst/>
              <a:gdLst/>
              <a:ahLst/>
              <a:cxnLst/>
              <a:rect l="l" t="t" r="r" b="b"/>
              <a:pathLst>
                <a:path w="5168" h="3162" extrusionOk="0">
                  <a:moveTo>
                    <a:pt x="1" y="0"/>
                  </a:moveTo>
                  <a:cubicBezTo>
                    <a:pt x="730" y="882"/>
                    <a:pt x="1672" y="2249"/>
                    <a:pt x="2341" y="3161"/>
                  </a:cubicBezTo>
                  <a:lnTo>
                    <a:pt x="5168" y="3161"/>
                  </a:lnTo>
                  <a:cubicBezTo>
                    <a:pt x="4682" y="2249"/>
                    <a:pt x="3861" y="882"/>
                    <a:pt x="3375"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84;p61">
              <a:extLst>
                <a:ext uri="{FF2B5EF4-FFF2-40B4-BE49-F238E27FC236}">
                  <a16:creationId xmlns:a16="http://schemas.microsoft.com/office/drawing/2014/main" xmlns="" id="{FE7F5D0D-2C71-4F52-BA26-379355C7EAD3}"/>
                </a:ext>
              </a:extLst>
            </p:cNvPr>
            <p:cNvSpPr/>
            <p:nvPr/>
          </p:nvSpPr>
          <p:spPr>
            <a:xfrm>
              <a:off x="6773894" y="3106726"/>
              <a:ext cx="874776" cy="158804"/>
            </a:xfrm>
            <a:custGeom>
              <a:avLst/>
              <a:gdLst/>
              <a:ahLst/>
              <a:cxnLst/>
              <a:rect l="l" t="t" r="r" b="b"/>
              <a:pathLst>
                <a:path w="17418" h="3162" extrusionOk="0">
                  <a:moveTo>
                    <a:pt x="1" y="0"/>
                  </a:moveTo>
                  <a:cubicBezTo>
                    <a:pt x="487" y="942"/>
                    <a:pt x="1308"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85;p61">
              <a:extLst>
                <a:ext uri="{FF2B5EF4-FFF2-40B4-BE49-F238E27FC236}">
                  <a16:creationId xmlns:a16="http://schemas.microsoft.com/office/drawing/2014/main" xmlns="" id="{A86AB1D4-134D-4BA6-8D4D-273A184F65FF}"/>
                </a:ext>
              </a:extLst>
            </p:cNvPr>
            <p:cNvSpPr/>
            <p:nvPr/>
          </p:nvSpPr>
          <p:spPr>
            <a:xfrm>
              <a:off x="6554069" y="3106726"/>
              <a:ext cx="314544" cy="158804"/>
            </a:xfrm>
            <a:custGeom>
              <a:avLst/>
              <a:gdLst/>
              <a:ahLst/>
              <a:cxnLst/>
              <a:rect l="l" t="t" r="r" b="b"/>
              <a:pathLst>
                <a:path w="6263" h="3162" extrusionOk="0">
                  <a:moveTo>
                    <a:pt x="1" y="0"/>
                  </a:moveTo>
                  <a:cubicBezTo>
                    <a:pt x="487" y="912"/>
                    <a:pt x="1308" y="2249"/>
                    <a:pt x="1794" y="3161"/>
                  </a:cubicBezTo>
                  <a:lnTo>
                    <a:pt x="6262" y="3161"/>
                  </a:lnTo>
                  <a:cubicBezTo>
                    <a:pt x="5685" y="2219"/>
                    <a:pt x="4864" y="942"/>
                    <a:pt x="437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886;p61">
              <a:extLst>
                <a:ext uri="{FF2B5EF4-FFF2-40B4-BE49-F238E27FC236}">
                  <a16:creationId xmlns:a16="http://schemas.microsoft.com/office/drawing/2014/main" xmlns="" id="{5ED91C68-A870-4157-B039-7B78F3523157}"/>
                </a:ext>
              </a:extLst>
            </p:cNvPr>
            <p:cNvSpPr/>
            <p:nvPr/>
          </p:nvSpPr>
          <p:spPr>
            <a:xfrm>
              <a:off x="5940397" y="2686914"/>
              <a:ext cx="1961641" cy="419860"/>
            </a:xfrm>
            <a:custGeom>
              <a:avLst/>
              <a:gdLst/>
              <a:ahLst/>
              <a:cxnLst/>
              <a:rect l="l" t="t" r="r" b="b"/>
              <a:pathLst>
                <a:path w="39059"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887;p61">
              <a:extLst>
                <a:ext uri="{FF2B5EF4-FFF2-40B4-BE49-F238E27FC236}">
                  <a16:creationId xmlns:a16="http://schemas.microsoft.com/office/drawing/2014/main" xmlns="" id="{C85D378F-FE01-4E1B-A9A0-5C129C61D234}"/>
                </a:ext>
              </a:extLst>
            </p:cNvPr>
            <p:cNvSpPr/>
            <p:nvPr/>
          </p:nvSpPr>
          <p:spPr>
            <a:xfrm>
              <a:off x="6622773" y="2718957"/>
              <a:ext cx="596945" cy="351156"/>
            </a:xfrm>
            <a:custGeom>
              <a:avLst/>
              <a:gdLst/>
              <a:ahLst/>
              <a:cxnLst/>
              <a:rect l="l" t="t" r="r" b="b"/>
              <a:pathLst>
                <a:path w="11886" h="6992" extrusionOk="0">
                  <a:moveTo>
                    <a:pt x="10730" y="578"/>
                  </a:moveTo>
                  <a:cubicBezTo>
                    <a:pt x="10912" y="578"/>
                    <a:pt x="11064" y="700"/>
                    <a:pt x="11064" y="852"/>
                  </a:cubicBezTo>
                  <a:cubicBezTo>
                    <a:pt x="11095" y="1004"/>
                    <a:pt x="10943" y="1125"/>
                    <a:pt x="10760" y="1156"/>
                  </a:cubicBezTo>
                  <a:cubicBezTo>
                    <a:pt x="10578" y="1156"/>
                    <a:pt x="10426" y="1034"/>
                    <a:pt x="10426" y="882"/>
                  </a:cubicBezTo>
                  <a:cubicBezTo>
                    <a:pt x="10396" y="730"/>
                    <a:pt x="10548" y="608"/>
                    <a:pt x="10730" y="578"/>
                  </a:cubicBezTo>
                  <a:close/>
                  <a:moveTo>
                    <a:pt x="10122" y="2888"/>
                  </a:moveTo>
                  <a:cubicBezTo>
                    <a:pt x="10305" y="2888"/>
                    <a:pt x="10457" y="2979"/>
                    <a:pt x="10457" y="3162"/>
                  </a:cubicBezTo>
                  <a:cubicBezTo>
                    <a:pt x="10457" y="3314"/>
                    <a:pt x="10305" y="3435"/>
                    <a:pt x="10122" y="3435"/>
                  </a:cubicBezTo>
                  <a:cubicBezTo>
                    <a:pt x="9940" y="3435"/>
                    <a:pt x="9788" y="3314"/>
                    <a:pt x="9788" y="3162"/>
                  </a:cubicBezTo>
                  <a:cubicBezTo>
                    <a:pt x="9788" y="3010"/>
                    <a:pt x="9940" y="2888"/>
                    <a:pt x="10122" y="2888"/>
                  </a:cubicBezTo>
                  <a:close/>
                  <a:moveTo>
                    <a:pt x="9180" y="5624"/>
                  </a:moveTo>
                  <a:cubicBezTo>
                    <a:pt x="9362" y="5624"/>
                    <a:pt x="9514" y="5745"/>
                    <a:pt x="9514" y="5897"/>
                  </a:cubicBezTo>
                  <a:cubicBezTo>
                    <a:pt x="9514" y="6049"/>
                    <a:pt x="9362" y="6171"/>
                    <a:pt x="9180" y="6171"/>
                  </a:cubicBezTo>
                  <a:cubicBezTo>
                    <a:pt x="8998" y="6171"/>
                    <a:pt x="8846" y="6049"/>
                    <a:pt x="8846" y="5897"/>
                  </a:cubicBezTo>
                  <a:cubicBezTo>
                    <a:pt x="8846" y="5745"/>
                    <a:pt x="8998" y="5624"/>
                    <a:pt x="9180" y="5624"/>
                  </a:cubicBezTo>
                  <a:close/>
                  <a:moveTo>
                    <a:pt x="11885" y="1"/>
                  </a:moveTo>
                  <a:lnTo>
                    <a:pt x="3010" y="153"/>
                  </a:lnTo>
                  <a:lnTo>
                    <a:pt x="0" y="6992"/>
                  </a:lnTo>
                  <a:lnTo>
                    <a:pt x="9849" y="6840"/>
                  </a:lnTo>
                  <a:lnTo>
                    <a:pt x="11885"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88;p61">
              <a:extLst>
                <a:ext uri="{FF2B5EF4-FFF2-40B4-BE49-F238E27FC236}">
                  <a16:creationId xmlns:a16="http://schemas.microsoft.com/office/drawing/2014/main" xmlns="" id="{4568F180-FE78-4E3D-9063-73095F714ACA}"/>
                </a:ext>
              </a:extLst>
            </p:cNvPr>
            <p:cNvSpPr/>
            <p:nvPr/>
          </p:nvSpPr>
          <p:spPr>
            <a:xfrm>
              <a:off x="7027870" y="2731563"/>
              <a:ext cx="98687" cy="312685"/>
            </a:xfrm>
            <a:custGeom>
              <a:avLst/>
              <a:gdLst/>
              <a:ahLst/>
              <a:cxnLst/>
              <a:rect l="l" t="t" r="r" b="b"/>
              <a:pathLst>
                <a:path w="1965" h="6226" extrusionOk="0">
                  <a:moveTo>
                    <a:pt x="1878" y="0"/>
                  </a:moveTo>
                  <a:cubicBezTo>
                    <a:pt x="1851" y="0"/>
                    <a:pt x="1825" y="18"/>
                    <a:pt x="1813" y="54"/>
                  </a:cubicBezTo>
                  <a:cubicBezTo>
                    <a:pt x="1084" y="2029"/>
                    <a:pt x="506" y="4127"/>
                    <a:pt x="20" y="6133"/>
                  </a:cubicBezTo>
                  <a:cubicBezTo>
                    <a:pt x="0" y="6192"/>
                    <a:pt x="44" y="6225"/>
                    <a:pt x="85" y="6225"/>
                  </a:cubicBezTo>
                  <a:cubicBezTo>
                    <a:pt x="108" y="6225"/>
                    <a:pt x="130" y="6215"/>
                    <a:pt x="141" y="6193"/>
                  </a:cubicBezTo>
                  <a:cubicBezTo>
                    <a:pt x="871" y="4248"/>
                    <a:pt x="1509" y="2151"/>
                    <a:pt x="1965" y="114"/>
                  </a:cubicBezTo>
                  <a:cubicBezTo>
                    <a:pt x="1965" y="41"/>
                    <a:pt x="1920" y="0"/>
                    <a:pt x="187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89;p61">
              <a:extLst>
                <a:ext uri="{FF2B5EF4-FFF2-40B4-BE49-F238E27FC236}">
                  <a16:creationId xmlns:a16="http://schemas.microsoft.com/office/drawing/2014/main" xmlns="" id="{D69841FB-C5F4-419A-BB1A-FEF0EFEBD760}"/>
                </a:ext>
              </a:extLst>
            </p:cNvPr>
            <p:cNvSpPr/>
            <p:nvPr/>
          </p:nvSpPr>
          <p:spPr>
            <a:xfrm>
              <a:off x="6682287" y="2960126"/>
              <a:ext cx="415290" cy="18984"/>
            </a:xfrm>
            <a:custGeom>
              <a:avLst/>
              <a:gdLst/>
              <a:ahLst/>
              <a:cxnLst/>
              <a:rect l="l" t="t" r="r" b="b"/>
              <a:pathLst>
                <a:path w="8269" h="378" extrusionOk="0">
                  <a:moveTo>
                    <a:pt x="6414" y="0"/>
                  </a:moveTo>
                  <a:cubicBezTo>
                    <a:pt x="4314" y="0"/>
                    <a:pt x="1666" y="98"/>
                    <a:pt x="92" y="214"/>
                  </a:cubicBezTo>
                  <a:cubicBezTo>
                    <a:pt x="1" y="214"/>
                    <a:pt x="1" y="335"/>
                    <a:pt x="92" y="335"/>
                  </a:cubicBezTo>
                  <a:cubicBezTo>
                    <a:pt x="732" y="364"/>
                    <a:pt x="1552" y="377"/>
                    <a:pt x="2442" y="377"/>
                  </a:cubicBezTo>
                  <a:cubicBezTo>
                    <a:pt x="4425" y="377"/>
                    <a:pt x="6750" y="309"/>
                    <a:pt x="8177" y="183"/>
                  </a:cubicBezTo>
                  <a:cubicBezTo>
                    <a:pt x="8268" y="183"/>
                    <a:pt x="8268" y="31"/>
                    <a:pt x="8177" y="31"/>
                  </a:cubicBezTo>
                  <a:cubicBezTo>
                    <a:pt x="7677" y="10"/>
                    <a:pt x="7072" y="0"/>
                    <a:pt x="6414"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90;p61">
              <a:extLst>
                <a:ext uri="{FF2B5EF4-FFF2-40B4-BE49-F238E27FC236}">
                  <a16:creationId xmlns:a16="http://schemas.microsoft.com/office/drawing/2014/main" xmlns="" id="{7D6DBF13-7B1E-44D1-905B-1C9528E13721}"/>
                </a:ext>
              </a:extLst>
            </p:cNvPr>
            <p:cNvSpPr/>
            <p:nvPr/>
          </p:nvSpPr>
          <p:spPr>
            <a:xfrm>
              <a:off x="6694542" y="2902069"/>
              <a:ext cx="416797" cy="19034"/>
            </a:xfrm>
            <a:custGeom>
              <a:avLst/>
              <a:gdLst/>
              <a:ahLst/>
              <a:cxnLst/>
              <a:rect l="l" t="t" r="r" b="b"/>
              <a:pathLst>
                <a:path w="8299" h="379" extrusionOk="0">
                  <a:moveTo>
                    <a:pt x="6385" y="1"/>
                  </a:moveTo>
                  <a:cubicBezTo>
                    <a:pt x="4304" y="1"/>
                    <a:pt x="1677" y="92"/>
                    <a:pt x="91" y="184"/>
                  </a:cubicBezTo>
                  <a:cubicBezTo>
                    <a:pt x="0" y="184"/>
                    <a:pt x="30" y="336"/>
                    <a:pt x="122" y="336"/>
                  </a:cubicBezTo>
                  <a:cubicBezTo>
                    <a:pt x="761" y="365"/>
                    <a:pt x="1579" y="378"/>
                    <a:pt x="2465" y="378"/>
                  </a:cubicBezTo>
                  <a:cubicBezTo>
                    <a:pt x="4442" y="378"/>
                    <a:pt x="6759" y="310"/>
                    <a:pt x="8207" y="184"/>
                  </a:cubicBezTo>
                  <a:cubicBezTo>
                    <a:pt x="8298" y="184"/>
                    <a:pt x="8298" y="32"/>
                    <a:pt x="8176" y="32"/>
                  </a:cubicBezTo>
                  <a:cubicBezTo>
                    <a:pt x="7672" y="10"/>
                    <a:pt x="7057" y="1"/>
                    <a:pt x="6385"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91;p61">
              <a:extLst>
                <a:ext uri="{FF2B5EF4-FFF2-40B4-BE49-F238E27FC236}">
                  <a16:creationId xmlns:a16="http://schemas.microsoft.com/office/drawing/2014/main" xmlns="" id="{D6DFB699-8869-4A43-97F2-50A6BA2D4B33}"/>
                </a:ext>
              </a:extLst>
            </p:cNvPr>
            <p:cNvSpPr/>
            <p:nvPr/>
          </p:nvSpPr>
          <p:spPr>
            <a:xfrm>
              <a:off x="6734218" y="2852499"/>
              <a:ext cx="387768" cy="18783"/>
            </a:xfrm>
            <a:custGeom>
              <a:avLst/>
              <a:gdLst/>
              <a:ahLst/>
              <a:cxnLst/>
              <a:rect l="l" t="t" r="r" b="b"/>
              <a:pathLst>
                <a:path w="7721" h="374" extrusionOk="0">
                  <a:moveTo>
                    <a:pt x="6378" y="0"/>
                  </a:moveTo>
                  <a:cubicBezTo>
                    <a:pt x="4374" y="0"/>
                    <a:pt x="1655" y="99"/>
                    <a:pt x="91" y="199"/>
                  </a:cubicBezTo>
                  <a:cubicBezTo>
                    <a:pt x="0" y="229"/>
                    <a:pt x="0" y="320"/>
                    <a:pt x="91" y="351"/>
                  </a:cubicBezTo>
                  <a:cubicBezTo>
                    <a:pt x="570" y="366"/>
                    <a:pt x="1159" y="374"/>
                    <a:pt x="1803" y="374"/>
                  </a:cubicBezTo>
                  <a:cubicBezTo>
                    <a:pt x="3735" y="374"/>
                    <a:pt x="6163" y="305"/>
                    <a:pt x="7599" y="168"/>
                  </a:cubicBezTo>
                  <a:cubicBezTo>
                    <a:pt x="7721" y="168"/>
                    <a:pt x="7690" y="16"/>
                    <a:pt x="7599" y="16"/>
                  </a:cubicBezTo>
                  <a:cubicBezTo>
                    <a:pt x="7242" y="5"/>
                    <a:pt x="6828" y="0"/>
                    <a:pt x="6378"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92;p61">
              <a:extLst>
                <a:ext uri="{FF2B5EF4-FFF2-40B4-BE49-F238E27FC236}">
                  <a16:creationId xmlns:a16="http://schemas.microsoft.com/office/drawing/2014/main" xmlns="" id="{59DD45B3-B4A8-43EF-9338-A08DE197DCCE}"/>
                </a:ext>
              </a:extLst>
            </p:cNvPr>
            <p:cNvSpPr/>
            <p:nvPr/>
          </p:nvSpPr>
          <p:spPr>
            <a:xfrm>
              <a:off x="6741852" y="2805189"/>
              <a:ext cx="387768" cy="18783"/>
            </a:xfrm>
            <a:custGeom>
              <a:avLst/>
              <a:gdLst/>
              <a:ahLst/>
              <a:cxnLst/>
              <a:rect l="l" t="t" r="r" b="b"/>
              <a:pathLst>
                <a:path w="7721" h="374" extrusionOk="0">
                  <a:moveTo>
                    <a:pt x="6402" y="0"/>
                  </a:moveTo>
                  <a:cubicBezTo>
                    <a:pt x="4395" y="0"/>
                    <a:pt x="1656" y="104"/>
                    <a:pt x="61" y="229"/>
                  </a:cubicBezTo>
                  <a:cubicBezTo>
                    <a:pt x="0" y="229"/>
                    <a:pt x="0" y="350"/>
                    <a:pt x="91" y="350"/>
                  </a:cubicBezTo>
                  <a:cubicBezTo>
                    <a:pt x="570" y="366"/>
                    <a:pt x="1159" y="373"/>
                    <a:pt x="1803" y="373"/>
                  </a:cubicBezTo>
                  <a:cubicBezTo>
                    <a:pt x="3735" y="373"/>
                    <a:pt x="6163" y="305"/>
                    <a:pt x="7599" y="168"/>
                  </a:cubicBezTo>
                  <a:cubicBezTo>
                    <a:pt x="7721" y="168"/>
                    <a:pt x="7690" y="16"/>
                    <a:pt x="7599" y="16"/>
                  </a:cubicBezTo>
                  <a:cubicBezTo>
                    <a:pt x="7249" y="5"/>
                    <a:pt x="6843" y="0"/>
                    <a:pt x="6402"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893;p61">
              <a:extLst>
                <a:ext uri="{FF2B5EF4-FFF2-40B4-BE49-F238E27FC236}">
                  <a16:creationId xmlns:a16="http://schemas.microsoft.com/office/drawing/2014/main" xmlns="" id="{20085F22-032A-47F2-AA83-34530539508B}"/>
                </a:ext>
              </a:extLst>
            </p:cNvPr>
            <p:cNvSpPr/>
            <p:nvPr/>
          </p:nvSpPr>
          <p:spPr>
            <a:xfrm>
              <a:off x="6755562" y="2757277"/>
              <a:ext cx="387818" cy="18783"/>
            </a:xfrm>
            <a:custGeom>
              <a:avLst/>
              <a:gdLst/>
              <a:ahLst/>
              <a:cxnLst/>
              <a:rect l="l" t="t" r="r" b="b"/>
              <a:pathLst>
                <a:path w="7722" h="374" extrusionOk="0">
                  <a:moveTo>
                    <a:pt x="6158" y="0"/>
                  </a:moveTo>
                  <a:cubicBezTo>
                    <a:pt x="4179" y="0"/>
                    <a:pt x="1599" y="115"/>
                    <a:pt x="92" y="210"/>
                  </a:cubicBezTo>
                  <a:cubicBezTo>
                    <a:pt x="1" y="210"/>
                    <a:pt x="1" y="332"/>
                    <a:pt x="92" y="332"/>
                  </a:cubicBezTo>
                  <a:cubicBezTo>
                    <a:pt x="685" y="360"/>
                    <a:pt x="1447" y="374"/>
                    <a:pt x="2274" y="374"/>
                  </a:cubicBezTo>
                  <a:cubicBezTo>
                    <a:pt x="4118" y="374"/>
                    <a:pt x="6287" y="306"/>
                    <a:pt x="7630" y="180"/>
                  </a:cubicBezTo>
                  <a:cubicBezTo>
                    <a:pt x="7721" y="180"/>
                    <a:pt x="7691" y="28"/>
                    <a:pt x="7600" y="28"/>
                  </a:cubicBezTo>
                  <a:cubicBezTo>
                    <a:pt x="7185" y="8"/>
                    <a:pt x="6694" y="0"/>
                    <a:pt x="6158"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94;p61">
              <a:extLst>
                <a:ext uri="{FF2B5EF4-FFF2-40B4-BE49-F238E27FC236}">
                  <a16:creationId xmlns:a16="http://schemas.microsoft.com/office/drawing/2014/main" xmlns="" id="{7F8DEF8A-B599-4E69-9653-33D5900FA2DB}"/>
                </a:ext>
              </a:extLst>
            </p:cNvPr>
            <p:cNvSpPr/>
            <p:nvPr/>
          </p:nvSpPr>
          <p:spPr>
            <a:xfrm>
              <a:off x="7384502" y="2328173"/>
              <a:ext cx="288578" cy="348092"/>
            </a:xfrm>
            <a:custGeom>
              <a:avLst/>
              <a:gdLst/>
              <a:ahLst/>
              <a:cxnLst/>
              <a:rect l="l" t="t" r="r" b="b"/>
              <a:pathLst>
                <a:path w="5746" h="6931" extrusionOk="0">
                  <a:moveTo>
                    <a:pt x="3983" y="0"/>
                  </a:moveTo>
                  <a:cubicBezTo>
                    <a:pt x="2980" y="973"/>
                    <a:pt x="1" y="2523"/>
                    <a:pt x="1" y="2523"/>
                  </a:cubicBezTo>
                  <a:cubicBezTo>
                    <a:pt x="1" y="2523"/>
                    <a:pt x="913" y="6049"/>
                    <a:pt x="974" y="6930"/>
                  </a:cubicBezTo>
                  <a:cubicBezTo>
                    <a:pt x="2585" y="6475"/>
                    <a:pt x="4135" y="5684"/>
                    <a:pt x="5746" y="5441"/>
                  </a:cubicBezTo>
                  <a:cubicBezTo>
                    <a:pt x="5229" y="4043"/>
                    <a:pt x="3983" y="0"/>
                    <a:pt x="3983"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95;p61">
              <a:extLst>
                <a:ext uri="{FF2B5EF4-FFF2-40B4-BE49-F238E27FC236}">
                  <a16:creationId xmlns:a16="http://schemas.microsoft.com/office/drawing/2014/main" xmlns="" id="{0F00298D-7C82-4EBE-A83B-E350D462873C}"/>
                </a:ext>
              </a:extLst>
            </p:cNvPr>
            <p:cNvSpPr/>
            <p:nvPr/>
          </p:nvSpPr>
          <p:spPr>
            <a:xfrm>
              <a:off x="6886845" y="2825831"/>
              <a:ext cx="32142" cy="30184"/>
            </a:xfrm>
            <a:custGeom>
              <a:avLst/>
              <a:gdLst/>
              <a:ahLst/>
              <a:cxnLst/>
              <a:rect l="l" t="t" r="r" b="b"/>
              <a:pathLst>
                <a:path w="640" h="601" extrusionOk="0">
                  <a:moveTo>
                    <a:pt x="62" y="0"/>
                  </a:moveTo>
                  <a:lnTo>
                    <a:pt x="62" y="0"/>
                  </a:lnTo>
                  <a:cubicBezTo>
                    <a:pt x="1" y="243"/>
                    <a:pt x="1" y="426"/>
                    <a:pt x="92" y="517"/>
                  </a:cubicBezTo>
                  <a:cubicBezTo>
                    <a:pt x="138" y="578"/>
                    <a:pt x="221" y="601"/>
                    <a:pt x="320" y="601"/>
                  </a:cubicBezTo>
                  <a:cubicBezTo>
                    <a:pt x="419" y="601"/>
                    <a:pt x="533" y="578"/>
                    <a:pt x="639" y="547"/>
                  </a:cubicBezTo>
                  <a:cubicBezTo>
                    <a:pt x="548" y="365"/>
                    <a:pt x="335" y="122"/>
                    <a:pt x="62"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896;p61">
              <a:extLst>
                <a:ext uri="{FF2B5EF4-FFF2-40B4-BE49-F238E27FC236}">
                  <a16:creationId xmlns:a16="http://schemas.microsoft.com/office/drawing/2014/main" xmlns="" id="{1489D781-8086-4E97-8754-55080DC1DAB5}"/>
                </a:ext>
              </a:extLst>
            </p:cNvPr>
            <p:cNvSpPr/>
            <p:nvPr/>
          </p:nvSpPr>
          <p:spPr>
            <a:xfrm>
              <a:off x="6905176" y="2566279"/>
              <a:ext cx="271804" cy="221431"/>
            </a:xfrm>
            <a:custGeom>
              <a:avLst/>
              <a:gdLst/>
              <a:ahLst/>
              <a:cxnLst/>
              <a:rect l="l" t="t" r="r" b="b"/>
              <a:pathLst>
                <a:path w="5412" h="4409" extrusionOk="0">
                  <a:moveTo>
                    <a:pt x="4256" y="1"/>
                  </a:moveTo>
                  <a:lnTo>
                    <a:pt x="31" y="4226"/>
                  </a:lnTo>
                  <a:cubicBezTo>
                    <a:pt x="31" y="4226"/>
                    <a:pt x="31" y="4226"/>
                    <a:pt x="1" y="4256"/>
                  </a:cubicBezTo>
                  <a:cubicBezTo>
                    <a:pt x="61" y="4317"/>
                    <a:pt x="92" y="4348"/>
                    <a:pt x="153" y="4408"/>
                  </a:cubicBezTo>
                  <a:cubicBezTo>
                    <a:pt x="1186" y="3284"/>
                    <a:pt x="2554" y="1855"/>
                    <a:pt x="3982" y="1126"/>
                  </a:cubicBezTo>
                  <a:cubicBezTo>
                    <a:pt x="4119" y="1057"/>
                    <a:pt x="4256" y="1026"/>
                    <a:pt x="4391" y="1026"/>
                  </a:cubicBezTo>
                  <a:cubicBezTo>
                    <a:pt x="4676" y="1026"/>
                    <a:pt x="4951" y="1163"/>
                    <a:pt x="5198" y="1369"/>
                  </a:cubicBezTo>
                  <a:lnTo>
                    <a:pt x="5411" y="1156"/>
                  </a:lnTo>
                  <a:lnTo>
                    <a:pt x="4256"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897;p61">
              <a:extLst>
                <a:ext uri="{FF2B5EF4-FFF2-40B4-BE49-F238E27FC236}">
                  <a16:creationId xmlns:a16="http://schemas.microsoft.com/office/drawing/2014/main" xmlns="" id="{CF96D4F6-5C95-46E1-9EAC-B29DAFB83ADE}"/>
                </a:ext>
              </a:extLst>
            </p:cNvPr>
            <p:cNvSpPr/>
            <p:nvPr/>
          </p:nvSpPr>
          <p:spPr>
            <a:xfrm>
              <a:off x="6912810" y="2617808"/>
              <a:ext cx="253473" cy="218719"/>
            </a:xfrm>
            <a:custGeom>
              <a:avLst/>
              <a:gdLst/>
              <a:ahLst/>
              <a:cxnLst/>
              <a:rect l="l" t="t" r="r" b="b"/>
              <a:pathLst>
                <a:path w="5047" h="4355" extrusionOk="0">
                  <a:moveTo>
                    <a:pt x="4239" y="0"/>
                  </a:moveTo>
                  <a:cubicBezTo>
                    <a:pt x="4104" y="0"/>
                    <a:pt x="3967" y="31"/>
                    <a:pt x="3830" y="100"/>
                  </a:cubicBezTo>
                  <a:cubicBezTo>
                    <a:pt x="2402" y="829"/>
                    <a:pt x="1034" y="2258"/>
                    <a:pt x="1" y="3382"/>
                  </a:cubicBezTo>
                  <a:cubicBezTo>
                    <a:pt x="61" y="3504"/>
                    <a:pt x="122" y="3626"/>
                    <a:pt x="122" y="3626"/>
                  </a:cubicBezTo>
                  <a:cubicBezTo>
                    <a:pt x="160" y="3619"/>
                    <a:pt x="196" y="3616"/>
                    <a:pt x="228" y="3616"/>
                  </a:cubicBezTo>
                  <a:cubicBezTo>
                    <a:pt x="665" y="3616"/>
                    <a:pt x="639" y="4142"/>
                    <a:pt x="639" y="4142"/>
                  </a:cubicBezTo>
                  <a:cubicBezTo>
                    <a:pt x="661" y="4139"/>
                    <a:pt x="683" y="4138"/>
                    <a:pt x="703" y="4138"/>
                  </a:cubicBezTo>
                  <a:cubicBezTo>
                    <a:pt x="877" y="4138"/>
                    <a:pt x="980" y="4246"/>
                    <a:pt x="1034" y="4355"/>
                  </a:cubicBezTo>
                  <a:lnTo>
                    <a:pt x="5046" y="343"/>
                  </a:lnTo>
                  <a:cubicBezTo>
                    <a:pt x="4799" y="137"/>
                    <a:pt x="4524" y="0"/>
                    <a:pt x="4239"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898;p61">
              <a:extLst>
                <a:ext uri="{FF2B5EF4-FFF2-40B4-BE49-F238E27FC236}">
                  <a16:creationId xmlns:a16="http://schemas.microsoft.com/office/drawing/2014/main" xmlns="" id="{FAA749C0-E8DB-4E9E-81D3-9EA1D66925D3}"/>
                </a:ext>
              </a:extLst>
            </p:cNvPr>
            <p:cNvSpPr/>
            <p:nvPr/>
          </p:nvSpPr>
          <p:spPr>
            <a:xfrm>
              <a:off x="6896035" y="2780027"/>
              <a:ext cx="16825" cy="26015"/>
            </a:xfrm>
            <a:custGeom>
              <a:avLst/>
              <a:gdLst/>
              <a:ahLst/>
              <a:cxnLst/>
              <a:rect l="l" t="t" r="r" b="b"/>
              <a:pathLst>
                <a:path w="335" h="518" extrusionOk="0">
                  <a:moveTo>
                    <a:pt x="183" y="0"/>
                  </a:moveTo>
                  <a:cubicBezTo>
                    <a:pt x="152" y="92"/>
                    <a:pt x="91" y="304"/>
                    <a:pt x="0" y="517"/>
                  </a:cubicBezTo>
                  <a:cubicBezTo>
                    <a:pt x="122" y="396"/>
                    <a:pt x="213" y="274"/>
                    <a:pt x="335" y="152"/>
                  </a:cubicBezTo>
                  <a:cubicBezTo>
                    <a:pt x="274" y="122"/>
                    <a:pt x="243" y="61"/>
                    <a:pt x="183" y="0"/>
                  </a:cubicBez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899;p61">
              <a:extLst>
                <a:ext uri="{FF2B5EF4-FFF2-40B4-BE49-F238E27FC236}">
                  <a16:creationId xmlns:a16="http://schemas.microsoft.com/office/drawing/2014/main" xmlns="" id="{FA664399-ABEB-4883-A8D4-A86A07E762F4}"/>
                </a:ext>
              </a:extLst>
            </p:cNvPr>
            <p:cNvSpPr/>
            <p:nvPr/>
          </p:nvSpPr>
          <p:spPr>
            <a:xfrm>
              <a:off x="6889908" y="2787661"/>
              <a:ext cx="74882" cy="65691"/>
            </a:xfrm>
            <a:custGeom>
              <a:avLst/>
              <a:gdLst/>
              <a:ahLst/>
              <a:cxnLst/>
              <a:rect l="l" t="t" r="r" b="b"/>
              <a:pathLst>
                <a:path w="1491" h="1308" extrusionOk="0">
                  <a:moveTo>
                    <a:pt x="457" y="0"/>
                  </a:moveTo>
                  <a:cubicBezTo>
                    <a:pt x="335" y="122"/>
                    <a:pt x="244" y="244"/>
                    <a:pt x="122" y="365"/>
                  </a:cubicBezTo>
                  <a:cubicBezTo>
                    <a:pt x="61" y="517"/>
                    <a:pt x="31" y="669"/>
                    <a:pt x="1" y="760"/>
                  </a:cubicBezTo>
                  <a:cubicBezTo>
                    <a:pt x="274" y="882"/>
                    <a:pt x="487" y="1125"/>
                    <a:pt x="578" y="1307"/>
                  </a:cubicBezTo>
                  <a:cubicBezTo>
                    <a:pt x="821" y="1247"/>
                    <a:pt x="1399" y="1034"/>
                    <a:pt x="1490" y="973"/>
                  </a:cubicBezTo>
                  <a:cubicBezTo>
                    <a:pt x="1436" y="864"/>
                    <a:pt x="1333" y="756"/>
                    <a:pt x="1159" y="756"/>
                  </a:cubicBezTo>
                  <a:cubicBezTo>
                    <a:pt x="1139" y="756"/>
                    <a:pt x="1117" y="757"/>
                    <a:pt x="1095" y="760"/>
                  </a:cubicBezTo>
                  <a:cubicBezTo>
                    <a:pt x="1095" y="760"/>
                    <a:pt x="1121" y="234"/>
                    <a:pt x="684" y="234"/>
                  </a:cubicBezTo>
                  <a:cubicBezTo>
                    <a:pt x="652" y="234"/>
                    <a:pt x="616" y="237"/>
                    <a:pt x="578" y="244"/>
                  </a:cubicBezTo>
                  <a:cubicBezTo>
                    <a:pt x="578" y="244"/>
                    <a:pt x="517" y="122"/>
                    <a:pt x="457"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900;p61">
              <a:extLst>
                <a:ext uri="{FF2B5EF4-FFF2-40B4-BE49-F238E27FC236}">
                  <a16:creationId xmlns:a16="http://schemas.microsoft.com/office/drawing/2014/main" xmlns="" id="{D2CD8AE9-787B-4BB9-ADB2-A526417BD061}"/>
                </a:ext>
              </a:extLst>
            </p:cNvPr>
            <p:cNvSpPr/>
            <p:nvPr/>
          </p:nvSpPr>
          <p:spPr>
            <a:xfrm>
              <a:off x="7125001" y="2541620"/>
              <a:ext cx="53487" cy="35407"/>
            </a:xfrm>
            <a:custGeom>
              <a:avLst/>
              <a:gdLst/>
              <a:ahLst/>
              <a:cxnLst/>
              <a:rect l="l" t="t" r="r" b="b"/>
              <a:pathLst>
                <a:path w="1065" h="705" extrusionOk="0">
                  <a:moveTo>
                    <a:pt x="527" y="1"/>
                  </a:moveTo>
                  <a:cubicBezTo>
                    <a:pt x="470" y="1"/>
                    <a:pt x="413" y="19"/>
                    <a:pt x="365" y="66"/>
                  </a:cubicBezTo>
                  <a:lnTo>
                    <a:pt x="31" y="340"/>
                  </a:lnTo>
                  <a:cubicBezTo>
                    <a:pt x="1" y="370"/>
                    <a:pt x="31" y="462"/>
                    <a:pt x="61" y="522"/>
                  </a:cubicBezTo>
                  <a:lnTo>
                    <a:pt x="244" y="705"/>
                  </a:lnTo>
                  <a:cubicBezTo>
                    <a:pt x="435" y="486"/>
                    <a:pt x="700" y="366"/>
                    <a:pt x="972" y="366"/>
                  </a:cubicBezTo>
                  <a:cubicBezTo>
                    <a:pt x="1003" y="366"/>
                    <a:pt x="1034" y="367"/>
                    <a:pt x="1064" y="370"/>
                  </a:cubicBezTo>
                  <a:lnTo>
                    <a:pt x="821" y="127"/>
                  </a:lnTo>
                  <a:cubicBezTo>
                    <a:pt x="780" y="86"/>
                    <a:pt x="652" y="1"/>
                    <a:pt x="527"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01;p61">
              <a:extLst>
                <a:ext uri="{FF2B5EF4-FFF2-40B4-BE49-F238E27FC236}">
                  <a16:creationId xmlns:a16="http://schemas.microsoft.com/office/drawing/2014/main" xmlns="" id="{0FB5A783-CB29-4F35-9AA5-58C4820E623F}"/>
                </a:ext>
              </a:extLst>
            </p:cNvPr>
            <p:cNvSpPr/>
            <p:nvPr/>
          </p:nvSpPr>
          <p:spPr>
            <a:xfrm>
              <a:off x="7137205" y="2559951"/>
              <a:ext cx="70261" cy="57756"/>
            </a:xfrm>
            <a:custGeom>
              <a:avLst/>
              <a:gdLst/>
              <a:ahLst/>
              <a:cxnLst/>
              <a:rect l="l" t="t" r="r" b="b"/>
              <a:pathLst>
                <a:path w="1399" h="1150" extrusionOk="0">
                  <a:moveTo>
                    <a:pt x="729" y="1"/>
                  </a:moveTo>
                  <a:cubicBezTo>
                    <a:pt x="462" y="1"/>
                    <a:pt x="219" y="118"/>
                    <a:pt x="1" y="309"/>
                  </a:cubicBezTo>
                  <a:lnTo>
                    <a:pt x="274" y="583"/>
                  </a:lnTo>
                  <a:lnTo>
                    <a:pt x="335" y="644"/>
                  </a:lnTo>
                  <a:lnTo>
                    <a:pt x="791" y="1100"/>
                  </a:lnTo>
                  <a:cubicBezTo>
                    <a:pt x="827" y="1135"/>
                    <a:pt x="862" y="1150"/>
                    <a:pt x="898" y="1150"/>
                  </a:cubicBezTo>
                  <a:cubicBezTo>
                    <a:pt x="923" y="1150"/>
                    <a:pt x="948" y="1143"/>
                    <a:pt x="973" y="1130"/>
                  </a:cubicBezTo>
                  <a:lnTo>
                    <a:pt x="1247" y="826"/>
                  </a:lnTo>
                  <a:cubicBezTo>
                    <a:pt x="1399" y="674"/>
                    <a:pt x="1217" y="431"/>
                    <a:pt x="1186" y="370"/>
                  </a:cubicBezTo>
                  <a:lnTo>
                    <a:pt x="882" y="66"/>
                  </a:lnTo>
                  <a:lnTo>
                    <a:pt x="821" y="5"/>
                  </a:lnTo>
                  <a:cubicBezTo>
                    <a:pt x="790" y="2"/>
                    <a:pt x="760" y="1"/>
                    <a:pt x="729" y="1"/>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02;p61">
              <a:extLst>
                <a:ext uri="{FF2B5EF4-FFF2-40B4-BE49-F238E27FC236}">
                  <a16:creationId xmlns:a16="http://schemas.microsoft.com/office/drawing/2014/main" xmlns="" id="{5A58EFEA-29D3-4545-9459-DEA5A01E299C}"/>
                </a:ext>
              </a:extLst>
            </p:cNvPr>
            <p:cNvSpPr/>
            <p:nvPr/>
          </p:nvSpPr>
          <p:spPr>
            <a:xfrm>
              <a:off x="7120431" y="2558696"/>
              <a:ext cx="21395" cy="21395"/>
            </a:xfrm>
            <a:custGeom>
              <a:avLst/>
              <a:gdLst/>
              <a:ahLst/>
              <a:cxnLst/>
              <a:rect l="l" t="t" r="r" b="b"/>
              <a:pathLst>
                <a:path w="426" h="426" extrusionOk="0">
                  <a:moveTo>
                    <a:pt x="152" y="0"/>
                  </a:moveTo>
                  <a:lnTo>
                    <a:pt x="0" y="152"/>
                  </a:lnTo>
                  <a:lnTo>
                    <a:pt x="274" y="426"/>
                  </a:lnTo>
                  <a:cubicBezTo>
                    <a:pt x="304" y="365"/>
                    <a:pt x="365" y="304"/>
                    <a:pt x="426" y="274"/>
                  </a:cubicBezTo>
                  <a:lnTo>
                    <a:pt x="152" y="0"/>
                  </a:ln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03;p61">
              <a:extLst>
                <a:ext uri="{FF2B5EF4-FFF2-40B4-BE49-F238E27FC236}">
                  <a16:creationId xmlns:a16="http://schemas.microsoft.com/office/drawing/2014/main" xmlns="" id="{6DF11038-A569-4BD0-AF32-16A6180ADB06}"/>
                </a:ext>
              </a:extLst>
            </p:cNvPr>
            <p:cNvSpPr/>
            <p:nvPr/>
          </p:nvSpPr>
          <p:spPr>
            <a:xfrm>
              <a:off x="7134141" y="2572407"/>
              <a:ext cx="51980" cy="51930"/>
            </a:xfrm>
            <a:custGeom>
              <a:avLst/>
              <a:gdLst/>
              <a:ahLst/>
              <a:cxnLst/>
              <a:rect l="l" t="t" r="r" b="b"/>
              <a:pathLst>
                <a:path w="1035" h="1034" extrusionOk="0">
                  <a:moveTo>
                    <a:pt x="153" y="1"/>
                  </a:moveTo>
                  <a:cubicBezTo>
                    <a:pt x="92" y="31"/>
                    <a:pt x="31" y="92"/>
                    <a:pt x="1" y="153"/>
                  </a:cubicBezTo>
                  <a:lnTo>
                    <a:pt x="852" y="1034"/>
                  </a:lnTo>
                  <a:lnTo>
                    <a:pt x="1034" y="882"/>
                  </a:lnTo>
                  <a:lnTo>
                    <a:pt x="153" y="1"/>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904;p61">
              <a:extLst>
                <a:ext uri="{FF2B5EF4-FFF2-40B4-BE49-F238E27FC236}">
                  <a16:creationId xmlns:a16="http://schemas.microsoft.com/office/drawing/2014/main" xmlns="" id="{F248E820-9F83-47A4-8E27-919E2B0B28A9}"/>
                </a:ext>
              </a:extLst>
            </p:cNvPr>
            <p:cNvSpPr/>
            <p:nvPr/>
          </p:nvSpPr>
          <p:spPr>
            <a:xfrm>
              <a:off x="6954043" y="2720463"/>
              <a:ext cx="760268" cy="177788"/>
            </a:xfrm>
            <a:custGeom>
              <a:avLst/>
              <a:gdLst/>
              <a:ahLst/>
              <a:cxnLst/>
              <a:rect l="l" t="t" r="r" b="b"/>
              <a:pathLst>
                <a:path w="15138" h="3540" extrusionOk="0">
                  <a:moveTo>
                    <a:pt x="15016" y="1"/>
                  </a:moveTo>
                  <a:cubicBezTo>
                    <a:pt x="11583" y="1608"/>
                    <a:pt x="7800" y="2473"/>
                    <a:pt x="4071" y="2473"/>
                  </a:cubicBezTo>
                  <a:cubicBezTo>
                    <a:pt x="3145" y="2473"/>
                    <a:pt x="2221" y="2420"/>
                    <a:pt x="1307" y="2311"/>
                  </a:cubicBezTo>
                  <a:lnTo>
                    <a:pt x="1307" y="2311"/>
                  </a:lnTo>
                  <a:cubicBezTo>
                    <a:pt x="1429" y="2341"/>
                    <a:pt x="1520" y="2372"/>
                    <a:pt x="1520" y="2372"/>
                  </a:cubicBezTo>
                  <a:cubicBezTo>
                    <a:pt x="1520" y="2372"/>
                    <a:pt x="0" y="2767"/>
                    <a:pt x="943" y="3192"/>
                  </a:cubicBezTo>
                  <a:cubicBezTo>
                    <a:pt x="1353" y="3385"/>
                    <a:pt x="3470" y="3540"/>
                    <a:pt x="5928" y="3540"/>
                  </a:cubicBezTo>
                  <a:cubicBezTo>
                    <a:pt x="9293" y="3540"/>
                    <a:pt x="13297" y="3250"/>
                    <a:pt x="14438" y="2372"/>
                  </a:cubicBezTo>
                  <a:cubicBezTo>
                    <a:pt x="15046" y="1885"/>
                    <a:pt x="15137" y="1004"/>
                    <a:pt x="15016"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05;p61">
              <a:extLst>
                <a:ext uri="{FF2B5EF4-FFF2-40B4-BE49-F238E27FC236}">
                  <a16:creationId xmlns:a16="http://schemas.microsoft.com/office/drawing/2014/main" xmlns="" id="{E6FB8BAD-B630-4D09-9210-D55CEFFFD989}"/>
                </a:ext>
              </a:extLst>
            </p:cNvPr>
            <p:cNvSpPr/>
            <p:nvPr/>
          </p:nvSpPr>
          <p:spPr>
            <a:xfrm>
              <a:off x="6945404" y="2599878"/>
              <a:ext cx="761273" cy="244835"/>
            </a:xfrm>
            <a:custGeom>
              <a:avLst/>
              <a:gdLst/>
              <a:ahLst/>
              <a:cxnLst/>
              <a:rect l="l" t="t" r="r" b="b"/>
              <a:pathLst>
                <a:path w="15158" h="4875" extrusionOk="0">
                  <a:moveTo>
                    <a:pt x="14489" y="1"/>
                  </a:moveTo>
                  <a:cubicBezTo>
                    <a:pt x="12878" y="274"/>
                    <a:pt x="11328" y="1065"/>
                    <a:pt x="9686" y="1520"/>
                  </a:cubicBezTo>
                  <a:cubicBezTo>
                    <a:pt x="9717" y="1581"/>
                    <a:pt x="9717" y="1642"/>
                    <a:pt x="9717" y="1703"/>
                  </a:cubicBezTo>
                  <a:cubicBezTo>
                    <a:pt x="9717" y="2094"/>
                    <a:pt x="8622" y="2205"/>
                    <a:pt x="7372" y="2205"/>
                  </a:cubicBezTo>
                  <a:cubicBezTo>
                    <a:pt x="5704" y="2205"/>
                    <a:pt x="3759" y="2007"/>
                    <a:pt x="3759" y="2007"/>
                  </a:cubicBezTo>
                  <a:cubicBezTo>
                    <a:pt x="3759" y="2007"/>
                    <a:pt x="3394" y="1399"/>
                    <a:pt x="2513" y="1034"/>
                  </a:cubicBezTo>
                  <a:cubicBezTo>
                    <a:pt x="2413" y="989"/>
                    <a:pt x="2334" y="970"/>
                    <a:pt x="2272" y="970"/>
                  </a:cubicBezTo>
                  <a:cubicBezTo>
                    <a:pt x="1787" y="970"/>
                    <a:pt x="2361" y="2189"/>
                    <a:pt x="2361" y="2189"/>
                  </a:cubicBezTo>
                  <a:cubicBezTo>
                    <a:pt x="2361" y="2189"/>
                    <a:pt x="2341" y="2189"/>
                    <a:pt x="2305" y="2189"/>
                  </a:cubicBezTo>
                  <a:cubicBezTo>
                    <a:pt x="1948" y="2189"/>
                    <a:pt x="1" y="2214"/>
                    <a:pt x="415" y="2767"/>
                  </a:cubicBezTo>
                  <a:cubicBezTo>
                    <a:pt x="804" y="3350"/>
                    <a:pt x="1598" y="3375"/>
                    <a:pt x="1733" y="3375"/>
                  </a:cubicBezTo>
                  <a:cubicBezTo>
                    <a:pt x="1746" y="3375"/>
                    <a:pt x="1753" y="3375"/>
                    <a:pt x="1753" y="3375"/>
                  </a:cubicBezTo>
                  <a:lnTo>
                    <a:pt x="1753" y="3375"/>
                  </a:lnTo>
                  <a:cubicBezTo>
                    <a:pt x="1753" y="3375"/>
                    <a:pt x="142" y="3831"/>
                    <a:pt x="537" y="4195"/>
                  </a:cubicBezTo>
                  <a:cubicBezTo>
                    <a:pt x="780" y="4469"/>
                    <a:pt x="1236" y="4621"/>
                    <a:pt x="1479" y="4712"/>
                  </a:cubicBezTo>
                  <a:cubicBezTo>
                    <a:pt x="2393" y="4821"/>
                    <a:pt x="3317" y="4874"/>
                    <a:pt x="4243" y="4874"/>
                  </a:cubicBezTo>
                  <a:cubicBezTo>
                    <a:pt x="7971" y="4874"/>
                    <a:pt x="11749" y="4009"/>
                    <a:pt x="15157" y="2402"/>
                  </a:cubicBezTo>
                  <a:cubicBezTo>
                    <a:pt x="15066" y="1612"/>
                    <a:pt x="14793" y="791"/>
                    <a:pt x="1448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11596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grpSp>
        <p:nvGrpSpPr>
          <p:cNvPr id="1087" name="Google Shape;1087;p49"/>
          <p:cNvGrpSpPr/>
          <p:nvPr/>
        </p:nvGrpSpPr>
        <p:grpSpPr>
          <a:xfrm>
            <a:off x="1819298" y="2047330"/>
            <a:ext cx="2355206" cy="2959482"/>
            <a:chOff x="2039108" y="678179"/>
            <a:chExt cx="1846062" cy="2319889"/>
          </a:xfrm>
        </p:grpSpPr>
        <p:grpSp>
          <p:nvGrpSpPr>
            <p:cNvPr id="1088" name="Google Shape;1088;p49"/>
            <p:cNvGrpSpPr/>
            <p:nvPr/>
          </p:nvGrpSpPr>
          <p:grpSpPr>
            <a:xfrm>
              <a:off x="2039108" y="678179"/>
              <a:ext cx="1846062" cy="2319889"/>
              <a:chOff x="-1122992" y="804804"/>
              <a:chExt cx="1846062" cy="2319889"/>
            </a:xfrm>
          </p:grpSpPr>
          <p:sp>
            <p:nvSpPr>
              <p:cNvPr id="1089" name="Google Shape;1089;p49"/>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9"/>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9"/>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9"/>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5" name="Google Shape;1125;p49"/>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49">
            <a:hlinkClick r:id="rId4"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367325" y="2047330"/>
            <a:ext cx="1805931" cy="104884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8062937" y="3386774"/>
            <a:ext cx="720323" cy="574971"/>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a:hlinkClick r:id="rId5"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1" name="Google Shape;1131;p49">
            <a:hlinkClick r:id="rId6" action="ppaction://hlinksldjump"/>
          </p:cNvPr>
          <p:cNvPicPr preferRelativeResize="0"/>
          <p:nvPr/>
        </p:nvPicPr>
        <p:blipFill>
          <a:blip r:embed="rId7">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grpSp>
        <p:nvGrpSpPr>
          <p:cNvPr id="49" name="Group 48">
            <a:extLst>
              <a:ext uri="{FF2B5EF4-FFF2-40B4-BE49-F238E27FC236}">
                <a16:creationId xmlns:a16="http://schemas.microsoft.com/office/drawing/2014/main" xmlns="" id="{3F8C09E9-6807-45C5-A098-50C1BA065A7F}"/>
              </a:ext>
            </a:extLst>
          </p:cNvPr>
          <p:cNvGrpSpPr/>
          <p:nvPr>
            <p:custDataLst>
              <p:tags r:id="rId1"/>
            </p:custDataLst>
          </p:nvPr>
        </p:nvGrpSpPr>
        <p:grpSpPr>
          <a:xfrm rot="16200000">
            <a:off x="-1877516" y="2064270"/>
            <a:ext cx="2693769" cy="734405"/>
            <a:chOff x="2588424" y="3498875"/>
            <a:chExt cx="3987462" cy="754200"/>
          </a:xfrm>
        </p:grpSpPr>
        <p:grpSp>
          <p:nvGrpSpPr>
            <p:cNvPr id="50" name="Google Shape;4754;p84">
              <a:extLst>
                <a:ext uri="{FF2B5EF4-FFF2-40B4-BE49-F238E27FC236}">
                  <a16:creationId xmlns:a16="http://schemas.microsoft.com/office/drawing/2014/main" xmlns="" id="{1484755C-DDD5-4624-8FA4-6F37606AC01A}"/>
                </a:ext>
              </a:extLst>
            </p:cNvPr>
            <p:cNvGrpSpPr/>
            <p:nvPr/>
          </p:nvGrpSpPr>
          <p:grpSpPr>
            <a:xfrm>
              <a:off x="2588424" y="3498875"/>
              <a:ext cx="3185908" cy="754200"/>
              <a:chOff x="2323080" y="3498875"/>
              <a:chExt cx="3185908" cy="754200"/>
            </a:xfrm>
          </p:grpSpPr>
          <p:sp>
            <p:nvSpPr>
              <p:cNvPr id="52" name="Google Shape;4755;p84">
                <a:extLst>
                  <a:ext uri="{FF2B5EF4-FFF2-40B4-BE49-F238E27FC236}">
                    <a16:creationId xmlns:a16="http://schemas.microsoft.com/office/drawing/2014/main" xmlns="" id="{3DC5BBB2-A24D-40ED-9401-ECEF6476E874}"/>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56;p84">
                <a:extLst>
                  <a:ext uri="{FF2B5EF4-FFF2-40B4-BE49-F238E27FC236}">
                    <a16:creationId xmlns:a16="http://schemas.microsoft.com/office/drawing/2014/main" xmlns="" id="{CC41F761-00E8-48EF-9497-A5E607D9143B}"/>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57;p84">
                <a:extLst>
                  <a:ext uri="{FF2B5EF4-FFF2-40B4-BE49-F238E27FC236}">
                    <a16:creationId xmlns:a16="http://schemas.microsoft.com/office/drawing/2014/main" xmlns="" id="{78D53A28-8855-4187-B457-3FAE843C3319}"/>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58;p84">
                <a:extLst>
                  <a:ext uri="{FF2B5EF4-FFF2-40B4-BE49-F238E27FC236}">
                    <a16:creationId xmlns:a16="http://schemas.microsoft.com/office/drawing/2014/main" xmlns="" id="{2749827A-06F2-4D90-9CF5-F54E7C1AE434}"/>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4764;p84">
              <a:extLst>
                <a:ext uri="{FF2B5EF4-FFF2-40B4-BE49-F238E27FC236}">
                  <a16:creationId xmlns:a16="http://schemas.microsoft.com/office/drawing/2014/main" xmlns="" id="{D52CC828-259D-4C76-A487-E6CDC90D4C7E}"/>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xmlns="" id="{95B949F8-7AD9-4DD0-BF93-82EC524EA6C8}"/>
              </a:ext>
            </a:extLst>
          </p:cNvPr>
          <p:cNvSpPr txBox="1"/>
          <p:nvPr/>
        </p:nvSpPr>
        <p:spPr>
          <a:xfrm>
            <a:off x="2109815" y="440395"/>
            <a:ext cx="4131931" cy="510778"/>
          </a:xfrm>
          <a:prstGeom prst="roundRect">
            <a:avLst/>
          </a:prstGeom>
          <a:solidFill>
            <a:srgbClr val="61D8C4"/>
          </a:solidFill>
        </p:spPr>
        <p:txBody>
          <a:bodyPr wrap="square" rtlCol="0">
            <a:spAutoFit/>
          </a:bodyPr>
          <a:lstStyle/>
          <a:p>
            <a:r>
              <a:rPr lang="vi-VN" sz="2400">
                <a:latin typeface="+mj-lt"/>
              </a:rPr>
              <a:t>PHƯƠNG VÀ CHIỀU CỦA LỰC</a:t>
            </a:r>
            <a:endParaRPr lang="en-US" sz="240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toy figurines&#10;&#10;Description automatically generated with medium confidence">
            <a:extLst>
              <a:ext uri="{FF2B5EF4-FFF2-40B4-BE49-F238E27FC236}">
                <a16:creationId xmlns:a16="http://schemas.microsoft.com/office/drawing/2014/main" xmlns="" id="{AD770917-AB4F-4025-A68C-708B5263FD13}"/>
              </a:ext>
            </a:extLst>
          </p:cNvPr>
          <p:cNvPicPr>
            <a:picLocks noChangeAspect="1"/>
          </p:cNvPicPr>
          <p:nvPr/>
        </p:nvPicPr>
        <p:blipFill>
          <a:blip r:embed="rId2"/>
          <a:stretch>
            <a:fillRect/>
          </a:stretch>
        </p:blipFill>
        <p:spPr>
          <a:xfrm>
            <a:off x="0" y="1563685"/>
            <a:ext cx="4714042" cy="3139420"/>
          </a:xfrm>
          <a:prstGeom prst="rect">
            <a:avLst/>
          </a:prstGeom>
        </p:spPr>
      </p:pic>
      <p:sp>
        <p:nvSpPr>
          <p:cNvPr id="7" name="TextBox 6">
            <a:extLst>
              <a:ext uri="{FF2B5EF4-FFF2-40B4-BE49-F238E27FC236}">
                <a16:creationId xmlns:a16="http://schemas.microsoft.com/office/drawing/2014/main" xmlns="" id="{54D80F2D-5506-47A4-8D8D-515B50B7BAF3}"/>
              </a:ext>
            </a:extLst>
          </p:cNvPr>
          <p:cNvSpPr txBox="1"/>
          <p:nvPr/>
        </p:nvSpPr>
        <p:spPr>
          <a:xfrm>
            <a:off x="2109815" y="440395"/>
            <a:ext cx="4131931" cy="510778"/>
          </a:xfrm>
          <a:prstGeom prst="roundRect">
            <a:avLst/>
          </a:prstGeom>
          <a:solidFill>
            <a:srgbClr val="61D8C4"/>
          </a:solidFill>
        </p:spPr>
        <p:txBody>
          <a:bodyPr wrap="square" rtlCol="0">
            <a:spAutoFit/>
          </a:bodyPr>
          <a:lstStyle/>
          <a:p>
            <a:r>
              <a:rPr lang="vi-VN" sz="2400">
                <a:latin typeface="+mj-lt"/>
              </a:rPr>
              <a:t>PHƯƠNG VÀ CHIỀU CỦA LỰC</a:t>
            </a:r>
            <a:endParaRPr lang="en-US" sz="2400">
              <a:latin typeface="+mj-lt"/>
            </a:endParaRPr>
          </a:p>
        </p:txBody>
      </p:sp>
      <p:sp>
        <p:nvSpPr>
          <p:cNvPr id="8" name="TextBox 7">
            <a:extLst>
              <a:ext uri="{FF2B5EF4-FFF2-40B4-BE49-F238E27FC236}">
                <a16:creationId xmlns:a16="http://schemas.microsoft.com/office/drawing/2014/main" xmlns="" id="{78E343E3-5226-4D43-93F6-A987D38ACCB5}"/>
              </a:ext>
            </a:extLst>
          </p:cNvPr>
          <p:cNvSpPr txBox="1"/>
          <p:nvPr/>
        </p:nvSpPr>
        <p:spPr>
          <a:xfrm>
            <a:off x="4720423" y="1350515"/>
            <a:ext cx="4131931" cy="2862322"/>
          </a:xfrm>
          <a:custGeom>
            <a:avLst/>
            <a:gdLst>
              <a:gd name="connsiteX0" fmla="*/ 0 w 4131931"/>
              <a:gd name="connsiteY0" fmla="*/ 0 h 2862322"/>
              <a:gd name="connsiteX1" fmla="*/ 771294 w 4131931"/>
              <a:gd name="connsiteY1" fmla="*/ 0 h 2862322"/>
              <a:gd name="connsiteX2" fmla="*/ 1335991 w 4131931"/>
              <a:gd name="connsiteY2" fmla="*/ 0 h 2862322"/>
              <a:gd name="connsiteX3" fmla="*/ 1900688 w 4131931"/>
              <a:gd name="connsiteY3" fmla="*/ 0 h 2862322"/>
              <a:gd name="connsiteX4" fmla="*/ 2506705 w 4131931"/>
              <a:gd name="connsiteY4" fmla="*/ 0 h 2862322"/>
              <a:gd name="connsiteX5" fmla="*/ 3071402 w 4131931"/>
              <a:gd name="connsiteY5" fmla="*/ 0 h 2862322"/>
              <a:gd name="connsiteX6" fmla="*/ 4131931 w 4131931"/>
              <a:gd name="connsiteY6" fmla="*/ 0 h 2862322"/>
              <a:gd name="connsiteX7" fmla="*/ 4131931 w 4131931"/>
              <a:gd name="connsiteY7" fmla="*/ 515218 h 2862322"/>
              <a:gd name="connsiteX8" fmla="*/ 4131931 w 4131931"/>
              <a:gd name="connsiteY8" fmla="*/ 1030436 h 2862322"/>
              <a:gd name="connsiteX9" fmla="*/ 4131931 w 4131931"/>
              <a:gd name="connsiteY9" fmla="*/ 1545654 h 2862322"/>
              <a:gd name="connsiteX10" fmla="*/ 4131931 w 4131931"/>
              <a:gd name="connsiteY10" fmla="*/ 2146742 h 2862322"/>
              <a:gd name="connsiteX11" fmla="*/ 4131931 w 4131931"/>
              <a:gd name="connsiteY11" fmla="*/ 2862322 h 2862322"/>
              <a:gd name="connsiteX12" fmla="*/ 3360637 w 4131931"/>
              <a:gd name="connsiteY12" fmla="*/ 2862322 h 2862322"/>
              <a:gd name="connsiteX13" fmla="*/ 2630663 w 4131931"/>
              <a:gd name="connsiteY13" fmla="*/ 2862322 h 2862322"/>
              <a:gd name="connsiteX14" fmla="*/ 1900688 w 4131931"/>
              <a:gd name="connsiteY14" fmla="*/ 2862322 h 2862322"/>
              <a:gd name="connsiteX15" fmla="*/ 1129394 w 4131931"/>
              <a:gd name="connsiteY15" fmla="*/ 2862322 h 2862322"/>
              <a:gd name="connsiteX16" fmla="*/ 0 w 4131931"/>
              <a:gd name="connsiteY16" fmla="*/ 2862322 h 2862322"/>
              <a:gd name="connsiteX17" fmla="*/ 0 w 4131931"/>
              <a:gd name="connsiteY17" fmla="*/ 2289858 h 2862322"/>
              <a:gd name="connsiteX18" fmla="*/ 0 w 4131931"/>
              <a:gd name="connsiteY18" fmla="*/ 1660147 h 2862322"/>
              <a:gd name="connsiteX19" fmla="*/ 0 w 4131931"/>
              <a:gd name="connsiteY19" fmla="*/ 1087682 h 2862322"/>
              <a:gd name="connsiteX20" fmla="*/ 0 w 4131931"/>
              <a:gd name="connsiteY20" fmla="*/ 572464 h 2862322"/>
              <a:gd name="connsiteX21" fmla="*/ 0 w 4131931"/>
              <a:gd name="connsiteY21"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31931" h="2862322" extrusionOk="0">
                <a:moveTo>
                  <a:pt x="0" y="0"/>
                </a:moveTo>
                <a:cubicBezTo>
                  <a:pt x="379588" y="-31110"/>
                  <a:pt x="483953" y="22075"/>
                  <a:pt x="771294" y="0"/>
                </a:cubicBezTo>
                <a:cubicBezTo>
                  <a:pt x="1058635" y="-22075"/>
                  <a:pt x="1161941" y="9667"/>
                  <a:pt x="1335991" y="0"/>
                </a:cubicBezTo>
                <a:cubicBezTo>
                  <a:pt x="1510041" y="-9667"/>
                  <a:pt x="1644507" y="-12735"/>
                  <a:pt x="1900688" y="0"/>
                </a:cubicBezTo>
                <a:cubicBezTo>
                  <a:pt x="2156869" y="12735"/>
                  <a:pt x="2379512" y="16034"/>
                  <a:pt x="2506705" y="0"/>
                </a:cubicBezTo>
                <a:cubicBezTo>
                  <a:pt x="2633898" y="-16034"/>
                  <a:pt x="2894220" y="-21414"/>
                  <a:pt x="3071402" y="0"/>
                </a:cubicBezTo>
                <a:cubicBezTo>
                  <a:pt x="3248584" y="21414"/>
                  <a:pt x="3683216" y="7635"/>
                  <a:pt x="4131931" y="0"/>
                </a:cubicBezTo>
                <a:cubicBezTo>
                  <a:pt x="4139626" y="190415"/>
                  <a:pt x="4121309" y="406628"/>
                  <a:pt x="4131931" y="515218"/>
                </a:cubicBezTo>
                <a:cubicBezTo>
                  <a:pt x="4142553" y="623808"/>
                  <a:pt x="4152730" y="796111"/>
                  <a:pt x="4131931" y="1030436"/>
                </a:cubicBezTo>
                <a:cubicBezTo>
                  <a:pt x="4111132" y="1264761"/>
                  <a:pt x="4140043" y="1387332"/>
                  <a:pt x="4131931" y="1545654"/>
                </a:cubicBezTo>
                <a:cubicBezTo>
                  <a:pt x="4123819" y="1703976"/>
                  <a:pt x="4121849" y="1913537"/>
                  <a:pt x="4131931" y="2146742"/>
                </a:cubicBezTo>
                <a:cubicBezTo>
                  <a:pt x="4142013" y="2379947"/>
                  <a:pt x="4166482" y="2613888"/>
                  <a:pt x="4131931" y="2862322"/>
                </a:cubicBezTo>
                <a:cubicBezTo>
                  <a:pt x="3871540" y="2843121"/>
                  <a:pt x="3523697" y="2832425"/>
                  <a:pt x="3360637" y="2862322"/>
                </a:cubicBezTo>
                <a:cubicBezTo>
                  <a:pt x="3197577" y="2892219"/>
                  <a:pt x="2785724" y="2861621"/>
                  <a:pt x="2630663" y="2862322"/>
                </a:cubicBezTo>
                <a:cubicBezTo>
                  <a:pt x="2475602" y="2863023"/>
                  <a:pt x="2258092" y="2886055"/>
                  <a:pt x="1900688" y="2862322"/>
                </a:cubicBezTo>
                <a:cubicBezTo>
                  <a:pt x="1543285" y="2838589"/>
                  <a:pt x="1419343" y="2844941"/>
                  <a:pt x="1129394" y="2862322"/>
                </a:cubicBezTo>
                <a:cubicBezTo>
                  <a:pt x="839445" y="2879703"/>
                  <a:pt x="299663" y="2832188"/>
                  <a:pt x="0" y="2862322"/>
                </a:cubicBezTo>
                <a:cubicBezTo>
                  <a:pt x="-22430" y="2741187"/>
                  <a:pt x="-27529" y="2569573"/>
                  <a:pt x="0" y="2289858"/>
                </a:cubicBezTo>
                <a:cubicBezTo>
                  <a:pt x="27529" y="2010143"/>
                  <a:pt x="-4334" y="1959572"/>
                  <a:pt x="0" y="1660147"/>
                </a:cubicBezTo>
                <a:cubicBezTo>
                  <a:pt x="4334" y="1360722"/>
                  <a:pt x="-1164" y="1243078"/>
                  <a:pt x="0" y="1087682"/>
                </a:cubicBezTo>
                <a:cubicBezTo>
                  <a:pt x="1164" y="932286"/>
                  <a:pt x="11284" y="798031"/>
                  <a:pt x="0" y="572464"/>
                </a:cubicBezTo>
                <a:cubicBezTo>
                  <a:pt x="-11284" y="346897"/>
                  <a:pt x="9764" y="126433"/>
                  <a:pt x="0" y="0"/>
                </a:cubicBezTo>
                <a:close/>
              </a:path>
            </a:pathLst>
          </a:custGeom>
          <a:noFill/>
          <a:ln>
            <a:solidFill>
              <a:srgbClr val="FF0000"/>
            </a:solidFill>
            <a:extLst>
              <a:ext uri="{C807C97D-BFC1-408E-A445-0C87EB9F89A2}">
                <ask:lineSketchStyleProps xmlns:ask="http://schemas.microsoft.com/office/drawing/2018/sketchyshapes" xmlns="" sd="241440309">
                  <a:prstGeom prst="rect">
                    <a:avLst/>
                  </a:prstGeom>
                  <ask:type>
                    <ask:lineSketchFreehand/>
                  </ask:type>
                </ask:lineSketchStyleProps>
              </a:ext>
            </a:extLst>
          </a:ln>
        </p:spPr>
        <p:txBody>
          <a:bodyPr wrap="square" rtlCol="0">
            <a:spAutoFit/>
          </a:bodyPr>
          <a:lstStyle/>
          <a:p>
            <a:r>
              <a:rPr lang="vi-VN" sz="1800">
                <a:latin typeface="+mn-lt"/>
              </a:rPr>
              <a:t>- Trong suốt thời gian kéo co sợi dây luôn nằm ngang, chứng tỏ hai đội đều kéo theo phương nằm ngang. Ta nói lực kéo của hai đội đều có phương nằm ngang.</a:t>
            </a:r>
          </a:p>
          <a:p>
            <a:r>
              <a:rPr lang="vi-VN" sz="1800">
                <a:latin typeface="+mn-lt"/>
              </a:rPr>
              <a:t>- Tuy hai đội đều kéo theo phương nằm ngang, nhưng mỗi đội kéo về 2 phía khác nhau. </a:t>
            </a:r>
          </a:p>
          <a:p>
            <a:r>
              <a:rPr lang="vi-VN" sz="1800">
                <a:latin typeface="+mn-lt"/>
              </a:rPr>
              <a:t>- Ta nói lực kéo của hai đội cùng phương nhưng ngược chiều nhau</a:t>
            </a:r>
            <a:endParaRPr lang="en-US" sz="1800">
              <a:latin typeface="+mn-lt"/>
            </a:endParaRPr>
          </a:p>
        </p:txBody>
      </p:sp>
      <p:pic>
        <p:nvPicPr>
          <p:cNvPr id="5" name="Picture 4" descr="Diagram&#10;&#10;Description automatically generated">
            <a:extLst>
              <a:ext uri="{FF2B5EF4-FFF2-40B4-BE49-F238E27FC236}">
                <a16:creationId xmlns:a16="http://schemas.microsoft.com/office/drawing/2014/main" xmlns="" id="{091FC933-1DB5-47A9-BDC5-674CE3C9B1C2}"/>
              </a:ext>
            </a:extLst>
          </p:cNvPr>
          <p:cNvPicPr>
            <a:picLocks noChangeAspect="1"/>
          </p:cNvPicPr>
          <p:nvPr/>
        </p:nvPicPr>
        <p:blipFill>
          <a:blip r:embed="rId3"/>
          <a:stretch>
            <a:fillRect/>
          </a:stretch>
        </p:blipFill>
        <p:spPr>
          <a:xfrm flipH="1">
            <a:off x="-8469298" y="1004352"/>
            <a:ext cx="2181206" cy="2929454"/>
          </a:xfrm>
          <a:prstGeom prst="rect">
            <a:avLst/>
          </a:prstGeom>
        </p:spPr>
      </p:pic>
      <p:pic>
        <p:nvPicPr>
          <p:cNvPr id="9" name="Picture 8" descr="A picture containing text, vector graphics, businesscard&#10;&#10;Description automatically generated">
            <a:extLst>
              <a:ext uri="{FF2B5EF4-FFF2-40B4-BE49-F238E27FC236}">
                <a16:creationId xmlns:a16="http://schemas.microsoft.com/office/drawing/2014/main" xmlns="" id="{9D88CE1F-F0A3-4801-97D3-1F338D461588}"/>
              </a:ext>
            </a:extLst>
          </p:cNvPr>
          <p:cNvPicPr>
            <a:picLocks noChangeAspect="1"/>
          </p:cNvPicPr>
          <p:nvPr/>
        </p:nvPicPr>
        <p:blipFill>
          <a:blip r:embed="rId4"/>
          <a:stretch>
            <a:fillRect/>
          </a:stretch>
        </p:blipFill>
        <p:spPr>
          <a:xfrm flipH="1">
            <a:off x="-5820701" y="951173"/>
            <a:ext cx="2852507" cy="2929455"/>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xmlns="" id="{FD181D96-4358-40DC-BBD4-1ED6929AD51D}"/>
              </a:ext>
            </a:extLst>
          </p:cNvPr>
          <p:cNvPicPr>
            <a:picLocks noChangeAspect="1"/>
          </p:cNvPicPr>
          <p:nvPr/>
        </p:nvPicPr>
        <p:blipFill>
          <a:blip r:embed="rId5"/>
          <a:stretch>
            <a:fillRect/>
          </a:stretch>
        </p:blipFill>
        <p:spPr>
          <a:xfrm flipH="1">
            <a:off x="-2653048" y="1004351"/>
            <a:ext cx="2653048" cy="2823100"/>
          </a:xfrm>
          <a:prstGeom prst="rect">
            <a:avLst/>
          </a:prstGeom>
        </p:spPr>
      </p:pic>
      <p:cxnSp>
        <p:nvCxnSpPr>
          <p:cNvPr id="11" name="Straight Arrow Connector 10">
            <a:extLst>
              <a:ext uri="{FF2B5EF4-FFF2-40B4-BE49-F238E27FC236}">
                <a16:creationId xmlns:a16="http://schemas.microsoft.com/office/drawing/2014/main" xmlns="" id="{C4EBE496-0D55-4765-9F04-DEE805D169E1}"/>
              </a:ext>
            </a:extLst>
          </p:cNvPr>
          <p:cNvCxnSpPr>
            <a:cxnSpLocks/>
          </p:cNvCxnSpPr>
          <p:nvPr/>
        </p:nvCxnSpPr>
        <p:spPr>
          <a:xfrm flipV="1">
            <a:off x="-6445188" y="2279962"/>
            <a:ext cx="0" cy="8877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E9FE5FE2-06EA-45BC-A14B-6C7DB4EE9FB9}"/>
              </a:ext>
            </a:extLst>
          </p:cNvPr>
          <p:cNvCxnSpPr>
            <a:cxnSpLocks/>
          </p:cNvCxnSpPr>
          <p:nvPr/>
        </p:nvCxnSpPr>
        <p:spPr>
          <a:xfrm flipH="1" flipV="1">
            <a:off x="-5637321" y="2279962"/>
            <a:ext cx="692459"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D6025B87-7C65-4264-AB21-CC88ECFC8580}"/>
              </a:ext>
            </a:extLst>
          </p:cNvPr>
          <p:cNvCxnSpPr>
            <a:cxnSpLocks/>
          </p:cNvCxnSpPr>
          <p:nvPr/>
        </p:nvCxnSpPr>
        <p:spPr>
          <a:xfrm flipH="1">
            <a:off x="-1553590" y="3613504"/>
            <a:ext cx="1" cy="5989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4373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BAA7867-C5B7-40FB-A61E-0118AB4E5A8E}"/>
              </a:ext>
            </a:extLst>
          </p:cNvPr>
          <p:cNvSpPr txBox="1"/>
          <p:nvPr/>
        </p:nvSpPr>
        <p:spPr>
          <a:xfrm>
            <a:off x="3249227" y="435005"/>
            <a:ext cx="4234649" cy="461665"/>
          </a:xfrm>
          <a:prstGeom prst="rect">
            <a:avLst/>
          </a:prstGeom>
          <a:noFill/>
        </p:spPr>
        <p:txBody>
          <a:bodyPr wrap="square" rtlCol="0">
            <a:spAutoFit/>
          </a:bodyPr>
          <a:lstStyle/>
          <a:p>
            <a:r>
              <a:rPr lang="vi-VN" sz="2400">
                <a:latin typeface="+mj-lt"/>
              </a:rPr>
              <a:t>HOẠT ĐỘNG CÁ NHÂN</a:t>
            </a:r>
            <a:endParaRPr lang="en-US" sz="2400">
              <a:latin typeface="+mj-lt"/>
            </a:endParaRPr>
          </a:p>
        </p:txBody>
      </p:sp>
      <p:sp>
        <p:nvSpPr>
          <p:cNvPr id="7" name="TextBox 6">
            <a:extLst>
              <a:ext uri="{FF2B5EF4-FFF2-40B4-BE49-F238E27FC236}">
                <a16:creationId xmlns:a16="http://schemas.microsoft.com/office/drawing/2014/main" xmlns="" id="{A522A416-3840-4D4F-847D-71B6FD6A9B14}"/>
              </a:ext>
            </a:extLst>
          </p:cNvPr>
          <p:cNvSpPr txBox="1"/>
          <p:nvPr/>
        </p:nvSpPr>
        <p:spPr>
          <a:xfrm>
            <a:off x="497149" y="967691"/>
            <a:ext cx="8353888" cy="369332"/>
          </a:xfrm>
          <a:prstGeom prst="rect">
            <a:avLst/>
          </a:prstGeom>
          <a:noFill/>
        </p:spPr>
        <p:txBody>
          <a:bodyPr wrap="square" rtlCol="0">
            <a:spAutoFit/>
          </a:bodyPr>
          <a:lstStyle/>
          <a:p>
            <a:r>
              <a:rPr lang="vi-VN" sz="1800">
                <a:solidFill>
                  <a:srgbClr val="C00000"/>
                </a:solidFill>
                <a:latin typeface="+mn-lt"/>
              </a:rPr>
              <a:t>Nhiệm vụ: </a:t>
            </a:r>
            <a:r>
              <a:rPr lang="vi-VN" sz="1800">
                <a:latin typeface="+mn-lt"/>
              </a:rPr>
              <a:t>Hãy mô tả bằng lời phương và chiều của các lực trong hình 41.5</a:t>
            </a:r>
            <a:endParaRPr lang="en-US" sz="1800">
              <a:latin typeface="+mn-lt"/>
            </a:endParaRPr>
          </a:p>
        </p:txBody>
      </p:sp>
      <p:pic>
        <p:nvPicPr>
          <p:cNvPr id="11" name="Picture 10" descr="Diagram&#10;&#10;Description automatically generated">
            <a:extLst>
              <a:ext uri="{FF2B5EF4-FFF2-40B4-BE49-F238E27FC236}">
                <a16:creationId xmlns:a16="http://schemas.microsoft.com/office/drawing/2014/main" xmlns="" id="{374EF94F-97A1-4CA4-A207-0D7BBE98265B}"/>
              </a:ext>
            </a:extLst>
          </p:cNvPr>
          <p:cNvPicPr>
            <a:picLocks noChangeAspect="1"/>
          </p:cNvPicPr>
          <p:nvPr/>
        </p:nvPicPr>
        <p:blipFill>
          <a:blip r:embed="rId2"/>
          <a:stretch>
            <a:fillRect/>
          </a:stretch>
        </p:blipFill>
        <p:spPr>
          <a:xfrm flipH="1">
            <a:off x="497149" y="1509204"/>
            <a:ext cx="2181206" cy="2929454"/>
          </a:xfrm>
          <a:prstGeom prst="rect">
            <a:avLst/>
          </a:prstGeom>
        </p:spPr>
      </p:pic>
      <p:pic>
        <p:nvPicPr>
          <p:cNvPr id="17" name="Picture 16" descr="A picture containing text, vector graphics, businesscard&#10;&#10;Description automatically generated">
            <a:extLst>
              <a:ext uri="{FF2B5EF4-FFF2-40B4-BE49-F238E27FC236}">
                <a16:creationId xmlns:a16="http://schemas.microsoft.com/office/drawing/2014/main" xmlns="" id="{AD10E860-7AB5-4310-8C28-E3D27089401B}"/>
              </a:ext>
            </a:extLst>
          </p:cNvPr>
          <p:cNvPicPr>
            <a:picLocks noChangeAspect="1"/>
          </p:cNvPicPr>
          <p:nvPr/>
        </p:nvPicPr>
        <p:blipFill>
          <a:blip r:embed="rId3"/>
          <a:stretch>
            <a:fillRect/>
          </a:stretch>
        </p:blipFill>
        <p:spPr>
          <a:xfrm flipH="1">
            <a:off x="3145746" y="1456025"/>
            <a:ext cx="2852507" cy="2929455"/>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xmlns="" id="{8DA5FE96-9C58-4561-81F0-CA195C93CC35}"/>
              </a:ext>
            </a:extLst>
          </p:cNvPr>
          <p:cNvPicPr>
            <a:picLocks noChangeAspect="1"/>
          </p:cNvPicPr>
          <p:nvPr/>
        </p:nvPicPr>
        <p:blipFill>
          <a:blip r:embed="rId4"/>
          <a:stretch>
            <a:fillRect/>
          </a:stretch>
        </p:blipFill>
        <p:spPr>
          <a:xfrm flipH="1">
            <a:off x="6313399" y="1509203"/>
            <a:ext cx="2653048" cy="2823100"/>
          </a:xfrm>
          <a:prstGeom prst="rect">
            <a:avLst/>
          </a:prstGeom>
        </p:spPr>
      </p:pic>
      <p:cxnSp>
        <p:nvCxnSpPr>
          <p:cNvPr id="21" name="Straight Arrow Connector 20">
            <a:extLst>
              <a:ext uri="{FF2B5EF4-FFF2-40B4-BE49-F238E27FC236}">
                <a16:creationId xmlns:a16="http://schemas.microsoft.com/office/drawing/2014/main" xmlns="" id="{B8464D1B-71E8-465C-9898-3132CB929A5A}"/>
              </a:ext>
            </a:extLst>
          </p:cNvPr>
          <p:cNvCxnSpPr>
            <a:cxnSpLocks/>
          </p:cNvCxnSpPr>
          <p:nvPr/>
        </p:nvCxnSpPr>
        <p:spPr>
          <a:xfrm flipV="1">
            <a:off x="2521259" y="2784814"/>
            <a:ext cx="0" cy="8877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B5A929ED-C77B-456D-B45C-D5915C9DDB25}"/>
              </a:ext>
            </a:extLst>
          </p:cNvPr>
          <p:cNvCxnSpPr>
            <a:cxnSpLocks/>
          </p:cNvCxnSpPr>
          <p:nvPr/>
        </p:nvCxnSpPr>
        <p:spPr>
          <a:xfrm flipH="1" flipV="1">
            <a:off x="3329126" y="2784814"/>
            <a:ext cx="692459"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8EC23F3A-34E7-45B3-9E07-F858A6FDD88D}"/>
              </a:ext>
            </a:extLst>
          </p:cNvPr>
          <p:cNvCxnSpPr>
            <a:cxnSpLocks/>
          </p:cNvCxnSpPr>
          <p:nvPr/>
        </p:nvCxnSpPr>
        <p:spPr>
          <a:xfrm flipH="1">
            <a:off x="7412857" y="4118356"/>
            <a:ext cx="1" cy="5989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73707517-7B01-415E-81A1-1EF0396DE93C}"/>
              </a:ext>
            </a:extLst>
          </p:cNvPr>
          <p:cNvSpPr txBox="1"/>
          <p:nvPr/>
        </p:nvSpPr>
        <p:spPr>
          <a:xfrm>
            <a:off x="-7400669" y="578862"/>
            <a:ext cx="6326632" cy="1754326"/>
          </a:xfrm>
          <a:prstGeom prst="rect">
            <a:avLst/>
          </a:prstGeom>
          <a:noFill/>
        </p:spPr>
        <p:txBody>
          <a:bodyPr wrap="square" rtlCol="0">
            <a:spAutoFit/>
          </a:bodyPr>
          <a:lstStyle/>
          <a:p>
            <a:pPr algn="ctr"/>
            <a:r>
              <a:rPr lang="vi-VN" sz="5400">
                <a:latin typeface="+mj-lt"/>
              </a:rPr>
              <a:t>02. </a:t>
            </a:r>
          </a:p>
          <a:p>
            <a:pPr algn="ctr"/>
            <a:r>
              <a:rPr lang="vi-VN" sz="5400">
                <a:latin typeface="+mj-lt"/>
              </a:rPr>
              <a:t>BIỂU DIỄN LỰC</a:t>
            </a:r>
          </a:p>
        </p:txBody>
      </p:sp>
    </p:spTree>
    <p:extLst>
      <p:ext uri="{BB962C8B-B14F-4D97-AF65-F5344CB8AC3E}">
        <p14:creationId xmlns:p14="http://schemas.microsoft.com/office/powerpoint/2010/main" val="10424508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grpSp>
        <p:nvGrpSpPr>
          <p:cNvPr id="1236" name="Google Shape;1236;p52"/>
          <p:cNvGrpSpPr/>
          <p:nvPr/>
        </p:nvGrpSpPr>
        <p:grpSpPr>
          <a:xfrm>
            <a:off x="5691895" y="807561"/>
            <a:ext cx="2346215" cy="4114954"/>
            <a:chOff x="6093502" y="731375"/>
            <a:chExt cx="2104606" cy="3691204"/>
          </a:xfrm>
        </p:grpSpPr>
        <p:sp>
          <p:nvSpPr>
            <p:cNvPr id="1237" name="Google Shape;1237;p52"/>
            <p:cNvSpPr/>
            <p:nvPr/>
          </p:nvSpPr>
          <p:spPr>
            <a:xfrm>
              <a:off x="6930093" y="2056524"/>
              <a:ext cx="893880" cy="544133"/>
            </a:xfrm>
            <a:custGeom>
              <a:avLst/>
              <a:gdLst/>
              <a:ahLst/>
              <a:cxnLst/>
              <a:rect l="l" t="t" r="r" b="b"/>
              <a:pathLst>
                <a:path w="16628" h="10122" extrusionOk="0">
                  <a:moveTo>
                    <a:pt x="16627" y="0"/>
                  </a:moveTo>
                  <a:lnTo>
                    <a:pt x="1" y="61"/>
                  </a:lnTo>
                  <a:lnTo>
                    <a:pt x="1" y="10122"/>
                  </a:lnTo>
                  <a:lnTo>
                    <a:pt x="16019" y="10091"/>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2"/>
            <p:cNvSpPr/>
            <p:nvPr/>
          </p:nvSpPr>
          <p:spPr>
            <a:xfrm>
              <a:off x="6766720" y="1791817"/>
              <a:ext cx="125846" cy="1067033"/>
            </a:xfrm>
            <a:custGeom>
              <a:avLst/>
              <a:gdLst/>
              <a:ahLst/>
              <a:cxnLst/>
              <a:rect l="l" t="t" r="r" b="b"/>
              <a:pathLst>
                <a:path w="2341" h="19849" extrusionOk="0">
                  <a:moveTo>
                    <a:pt x="2189" y="0"/>
                  </a:moveTo>
                  <a:lnTo>
                    <a:pt x="304" y="91"/>
                  </a:lnTo>
                  <a:lnTo>
                    <a:pt x="0" y="19848"/>
                  </a:lnTo>
                  <a:lnTo>
                    <a:pt x="2341" y="19757"/>
                  </a:lnTo>
                  <a:lnTo>
                    <a:pt x="218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2"/>
            <p:cNvSpPr/>
            <p:nvPr/>
          </p:nvSpPr>
          <p:spPr>
            <a:xfrm>
              <a:off x="6884344" y="1791817"/>
              <a:ext cx="73594" cy="1062141"/>
            </a:xfrm>
            <a:custGeom>
              <a:avLst/>
              <a:gdLst/>
              <a:ahLst/>
              <a:cxnLst/>
              <a:rect l="l" t="t" r="r" b="b"/>
              <a:pathLst>
                <a:path w="1369" h="19758" extrusionOk="0">
                  <a:moveTo>
                    <a:pt x="1" y="0"/>
                  </a:moveTo>
                  <a:lnTo>
                    <a:pt x="153" y="19757"/>
                  </a:lnTo>
                  <a:lnTo>
                    <a:pt x="1369" y="19727"/>
                  </a:lnTo>
                  <a:lnTo>
                    <a:pt x="133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2"/>
            <p:cNvSpPr/>
            <p:nvPr/>
          </p:nvSpPr>
          <p:spPr>
            <a:xfrm>
              <a:off x="7734052" y="1819556"/>
              <a:ext cx="152026" cy="1062141"/>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2"/>
            <p:cNvSpPr/>
            <p:nvPr/>
          </p:nvSpPr>
          <p:spPr>
            <a:xfrm>
              <a:off x="7858235" y="1819556"/>
              <a:ext cx="98107" cy="1062141"/>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2"/>
            <p:cNvSpPr/>
            <p:nvPr/>
          </p:nvSpPr>
          <p:spPr>
            <a:xfrm>
              <a:off x="6926867" y="2925800"/>
              <a:ext cx="124234" cy="1042519"/>
            </a:xfrm>
            <a:custGeom>
              <a:avLst/>
              <a:gdLst/>
              <a:ahLst/>
              <a:cxnLst/>
              <a:rect l="l" t="t" r="r" b="b"/>
              <a:pathLst>
                <a:path w="2311" h="19393" extrusionOk="0">
                  <a:moveTo>
                    <a:pt x="0" y="1"/>
                  </a:moveTo>
                  <a:lnTo>
                    <a:pt x="517" y="19332"/>
                  </a:lnTo>
                  <a:lnTo>
                    <a:pt x="2310" y="19393"/>
                  </a:lnTo>
                  <a:lnTo>
                    <a:pt x="2249" y="61"/>
                  </a:lnTo>
                  <a:lnTo>
                    <a:pt x="0"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2"/>
            <p:cNvSpPr/>
            <p:nvPr/>
          </p:nvSpPr>
          <p:spPr>
            <a:xfrm>
              <a:off x="7047770" y="2929079"/>
              <a:ext cx="75207" cy="1039240"/>
            </a:xfrm>
            <a:custGeom>
              <a:avLst/>
              <a:gdLst/>
              <a:ahLst/>
              <a:cxnLst/>
              <a:rect l="l" t="t" r="r" b="b"/>
              <a:pathLst>
                <a:path w="1399" h="19332" extrusionOk="0">
                  <a:moveTo>
                    <a:pt x="0" y="0"/>
                  </a:moveTo>
                  <a:lnTo>
                    <a:pt x="61" y="19332"/>
                  </a:lnTo>
                  <a:lnTo>
                    <a:pt x="1399" y="18359"/>
                  </a:lnTo>
                  <a:lnTo>
                    <a:pt x="1186" y="31"/>
                  </a:lnTo>
                  <a:lnTo>
                    <a:pt x="0"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2"/>
            <p:cNvSpPr/>
            <p:nvPr/>
          </p:nvSpPr>
          <p:spPr>
            <a:xfrm>
              <a:off x="7771629" y="2978107"/>
              <a:ext cx="145468" cy="1039240"/>
            </a:xfrm>
            <a:custGeom>
              <a:avLst/>
              <a:gdLst/>
              <a:ahLst/>
              <a:cxnLst/>
              <a:rect l="l" t="t" r="r" b="b"/>
              <a:pathLst>
                <a:path w="2706" h="19332" extrusionOk="0">
                  <a:moveTo>
                    <a:pt x="1" y="0"/>
                  </a:moveTo>
                  <a:lnTo>
                    <a:pt x="882" y="19332"/>
                  </a:lnTo>
                  <a:lnTo>
                    <a:pt x="2706" y="1933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2"/>
            <p:cNvSpPr/>
            <p:nvPr/>
          </p:nvSpPr>
          <p:spPr>
            <a:xfrm>
              <a:off x="7894199" y="2979720"/>
              <a:ext cx="93162" cy="1037627"/>
            </a:xfrm>
            <a:custGeom>
              <a:avLst/>
              <a:gdLst/>
              <a:ahLst/>
              <a:cxnLst/>
              <a:rect l="l" t="t" r="r" b="b"/>
              <a:pathLst>
                <a:path w="1733" h="19302" extrusionOk="0">
                  <a:moveTo>
                    <a:pt x="0" y="1"/>
                  </a:moveTo>
                  <a:lnTo>
                    <a:pt x="426" y="1930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2"/>
            <p:cNvSpPr/>
            <p:nvPr/>
          </p:nvSpPr>
          <p:spPr>
            <a:xfrm>
              <a:off x="6864776" y="1965027"/>
              <a:ext cx="919952" cy="575205"/>
            </a:xfrm>
            <a:custGeom>
              <a:avLst/>
              <a:gdLst/>
              <a:ahLst/>
              <a:cxnLst/>
              <a:rect l="l" t="t" r="r" b="b"/>
              <a:pathLst>
                <a:path w="17113" h="10700" extrusionOk="0">
                  <a:moveTo>
                    <a:pt x="0" y="0"/>
                  </a:moveTo>
                  <a:lnTo>
                    <a:pt x="456" y="10699"/>
                  </a:lnTo>
                  <a:lnTo>
                    <a:pt x="16475" y="10638"/>
                  </a:lnTo>
                  <a:lnTo>
                    <a:pt x="17113" y="547"/>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2"/>
            <p:cNvSpPr/>
            <p:nvPr/>
          </p:nvSpPr>
          <p:spPr>
            <a:xfrm>
              <a:off x="6766720" y="2177427"/>
              <a:ext cx="1055582" cy="256047"/>
            </a:xfrm>
            <a:custGeom>
              <a:avLst/>
              <a:gdLst/>
              <a:ahLst/>
              <a:cxnLst/>
              <a:rect l="l" t="t" r="r" b="b"/>
              <a:pathLst>
                <a:path w="19636" h="4763" extrusionOk="0">
                  <a:moveTo>
                    <a:pt x="18147" y="0"/>
                  </a:moveTo>
                  <a:cubicBezTo>
                    <a:pt x="15097" y="776"/>
                    <a:pt x="11990" y="1180"/>
                    <a:pt x="8879" y="1180"/>
                  </a:cubicBezTo>
                  <a:cubicBezTo>
                    <a:pt x="6501" y="1180"/>
                    <a:pt x="4121" y="944"/>
                    <a:pt x="1763" y="456"/>
                  </a:cubicBezTo>
                  <a:cubicBezTo>
                    <a:pt x="1490" y="730"/>
                    <a:pt x="1247" y="1034"/>
                    <a:pt x="1034" y="1368"/>
                  </a:cubicBezTo>
                  <a:cubicBezTo>
                    <a:pt x="548" y="2159"/>
                    <a:pt x="244" y="2858"/>
                    <a:pt x="0" y="3496"/>
                  </a:cubicBezTo>
                  <a:cubicBezTo>
                    <a:pt x="2381" y="4380"/>
                    <a:pt x="4765" y="4763"/>
                    <a:pt x="7138" y="4763"/>
                  </a:cubicBezTo>
                  <a:cubicBezTo>
                    <a:pt x="11370" y="4763"/>
                    <a:pt x="15566" y="3547"/>
                    <a:pt x="19636" y="1794"/>
                  </a:cubicBezTo>
                  <a:cubicBezTo>
                    <a:pt x="19241" y="1186"/>
                    <a:pt x="18755" y="578"/>
                    <a:pt x="18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2"/>
            <p:cNvSpPr/>
            <p:nvPr/>
          </p:nvSpPr>
          <p:spPr>
            <a:xfrm>
              <a:off x="6738927" y="2273816"/>
              <a:ext cx="1138960" cy="280990"/>
            </a:xfrm>
            <a:custGeom>
              <a:avLst/>
              <a:gdLst/>
              <a:ahLst/>
              <a:cxnLst/>
              <a:rect l="l" t="t" r="r" b="b"/>
              <a:pathLst>
                <a:path w="21187" h="5227" extrusionOk="0">
                  <a:moveTo>
                    <a:pt x="20153" y="1"/>
                  </a:moveTo>
                  <a:cubicBezTo>
                    <a:pt x="16083" y="1754"/>
                    <a:pt x="11887" y="2970"/>
                    <a:pt x="7655" y="2970"/>
                  </a:cubicBezTo>
                  <a:cubicBezTo>
                    <a:pt x="5282" y="2970"/>
                    <a:pt x="2898" y="2587"/>
                    <a:pt x="517" y="1703"/>
                  </a:cubicBezTo>
                  <a:cubicBezTo>
                    <a:pt x="1" y="3162"/>
                    <a:pt x="31" y="4165"/>
                    <a:pt x="31" y="4165"/>
                  </a:cubicBezTo>
                  <a:cubicBezTo>
                    <a:pt x="31" y="4165"/>
                    <a:pt x="274" y="4347"/>
                    <a:pt x="761" y="4560"/>
                  </a:cubicBezTo>
                  <a:cubicBezTo>
                    <a:pt x="2772" y="5012"/>
                    <a:pt x="4806" y="5226"/>
                    <a:pt x="6837" y="5226"/>
                  </a:cubicBezTo>
                  <a:cubicBezTo>
                    <a:pt x="11773" y="5226"/>
                    <a:pt x="16685" y="3960"/>
                    <a:pt x="21186" y="1764"/>
                  </a:cubicBezTo>
                  <a:cubicBezTo>
                    <a:pt x="20943" y="1277"/>
                    <a:pt x="20639" y="669"/>
                    <a:pt x="2015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2"/>
            <p:cNvSpPr/>
            <p:nvPr/>
          </p:nvSpPr>
          <p:spPr>
            <a:xfrm>
              <a:off x="6903966" y="2803230"/>
              <a:ext cx="826844" cy="284162"/>
            </a:xfrm>
            <a:custGeom>
              <a:avLst/>
              <a:gdLst/>
              <a:ahLst/>
              <a:cxnLst/>
              <a:rect l="l" t="t" r="r" b="b"/>
              <a:pathLst>
                <a:path w="15381" h="5286" extrusionOk="0">
                  <a:moveTo>
                    <a:pt x="15138" y="1"/>
                  </a:moveTo>
                  <a:cubicBezTo>
                    <a:pt x="11571" y="1441"/>
                    <a:pt x="7781" y="2194"/>
                    <a:pt x="3910" y="2194"/>
                  </a:cubicBezTo>
                  <a:cubicBezTo>
                    <a:pt x="2634" y="2194"/>
                    <a:pt x="1350" y="2112"/>
                    <a:pt x="61" y="1946"/>
                  </a:cubicBezTo>
                  <a:lnTo>
                    <a:pt x="1" y="4499"/>
                  </a:lnTo>
                  <a:cubicBezTo>
                    <a:pt x="1" y="4499"/>
                    <a:pt x="3550" y="5286"/>
                    <a:pt x="7915" y="5286"/>
                  </a:cubicBezTo>
                  <a:cubicBezTo>
                    <a:pt x="10309" y="5286"/>
                    <a:pt x="12948" y="5049"/>
                    <a:pt x="15381" y="4317"/>
                  </a:cubicBezTo>
                  <a:lnTo>
                    <a:pt x="15350" y="3800"/>
                  </a:lnTo>
                  <a:lnTo>
                    <a:pt x="15138" y="1"/>
                  </a:ln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2"/>
            <p:cNvSpPr/>
            <p:nvPr/>
          </p:nvSpPr>
          <p:spPr>
            <a:xfrm>
              <a:off x="6907245" y="2646363"/>
              <a:ext cx="810502" cy="274808"/>
            </a:xfrm>
            <a:custGeom>
              <a:avLst/>
              <a:gdLst/>
              <a:ahLst/>
              <a:cxnLst/>
              <a:rect l="l" t="t" r="r" b="b"/>
              <a:pathLst>
                <a:path w="15077" h="5112" extrusionOk="0">
                  <a:moveTo>
                    <a:pt x="14925" y="1"/>
                  </a:moveTo>
                  <a:cubicBezTo>
                    <a:pt x="11643" y="1292"/>
                    <a:pt x="8081" y="1979"/>
                    <a:pt x="4588" y="1979"/>
                  </a:cubicBezTo>
                  <a:cubicBezTo>
                    <a:pt x="3067" y="1979"/>
                    <a:pt x="1558" y="1849"/>
                    <a:pt x="92" y="1582"/>
                  </a:cubicBezTo>
                  <a:lnTo>
                    <a:pt x="0" y="4864"/>
                  </a:lnTo>
                  <a:cubicBezTo>
                    <a:pt x="1289" y="5030"/>
                    <a:pt x="2573" y="5112"/>
                    <a:pt x="3849" y="5112"/>
                  </a:cubicBezTo>
                  <a:cubicBezTo>
                    <a:pt x="7720" y="5112"/>
                    <a:pt x="11510" y="4359"/>
                    <a:pt x="15077" y="2919"/>
                  </a:cubicBezTo>
                  <a:lnTo>
                    <a:pt x="14925" y="1"/>
                  </a:ln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2"/>
            <p:cNvSpPr/>
            <p:nvPr/>
          </p:nvSpPr>
          <p:spPr>
            <a:xfrm>
              <a:off x="6779784" y="2368592"/>
              <a:ext cx="1116059" cy="384205"/>
            </a:xfrm>
            <a:custGeom>
              <a:avLst/>
              <a:gdLst/>
              <a:ahLst/>
              <a:cxnLst/>
              <a:rect l="l" t="t" r="r" b="b"/>
              <a:pathLst>
                <a:path w="20761" h="7147" extrusionOk="0">
                  <a:moveTo>
                    <a:pt x="20426" y="1"/>
                  </a:moveTo>
                  <a:cubicBezTo>
                    <a:pt x="15925" y="2197"/>
                    <a:pt x="11013" y="3463"/>
                    <a:pt x="6077" y="3463"/>
                  </a:cubicBezTo>
                  <a:cubicBezTo>
                    <a:pt x="4046" y="3463"/>
                    <a:pt x="2012" y="3249"/>
                    <a:pt x="1" y="2797"/>
                  </a:cubicBezTo>
                  <a:lnTo>
                    <a:pt x="1" y="2797"/>
                  </a:lnTo>
                  <a:cubicBezTo>
                    <a:pt x="517" y="3010"/>
                    <a:pt x="1277" y="3253"/>
                    <a:pt x="2280" y="3314"/>
                  </a:cubicBezTo>
                  <a:cubicBezTo>
                    <a:pt x="2371" y="3314"/>
                    <a:pt x="2463" y="3344"/>
                    <a:pt x="2523" y="3344"/>
                  </a:cubicBezTo>
                  <a:lnTo>
                    <a:pt x="2493" y="4682"/>
                  </a:lnTo>
                  <a:lnTo>
                    <a:pt x="2463" y="6749"/>
                  </a:lnTo>
                  <a:cubicBezTo>
                    <a:pt x="3929" y="7016"/>
                    <a:pt x="5438" y="7146"/>
                    <a:pt x="6958" y="7146"/>
                  </a:cubicBezTo>
                  <a:cubicBezTo>
                    <a:pt x="10449" y="7146"/>
                    <a:pt x="14005" y="6459"/>
                    <a:pt x="17265" y="5168"/>
                  </a:cubicBezTo>
                  <a:lnTo>
                    <a:pt x="17174" y="3223"/>
                  </a:lnTo>
                  <a:cubicBezTo>
                    <a:pt x="17174" y="3223"/>
                    <a:pt x="19150" y="2828"/>
                    <a:pt x="20761" y="852"/>
                  </a:cubicBezTo>
                  <a:cubicBezTo>
                    <a:pt x="20761" y="852"/>
                    <a:pt x="20639" y="517"/>
                    <a:pt x="20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2"/>
            <p:cNvSpPr/>
            <p:nvPr/>
          </p:nvSpPr>
          <p:spPr>
            <a:xfrm>
              <a:off x="6861497" y="2044374"/>
              <a:ext cx="880763" cy="196484"/>
            </a:xfrm>
            <a:custGeom>
              <a:avLst/>
              <a:gdLst/>
              <a:ahLst/>
              <a:cxnLst/>
              <a:rect l="l" t="t" r="r" b="b"/>
              <a:pathLst>
                <a:path w="16384" h="3655" extrusionOk="0">
                  <a:moveTo>
                    <a:pt x="8270" y="0"/>
                  </a:moveTo>
                  <a:cubicBezTo>
                    <a:pt x="5379" y="0"/>
                    <a:pt x="3952" y="591"/>
                    <a:pt x="3952" y="591"/>
                  </a:cubicBezTo>
                  <a:cubicBezTo>
                    <a:pt x="3952" y="591"/>
                    <a:pt x="1702" y="1199"/>
                    <a:pt x="0" y="2931"/>
                  </a:cubicBezTo>
                  <a:cubicBezTo>
                    <a:pt x="2358" y="3419"/>
                    <a:pt x="4738" y="3655"/>
                    <a:pt x="7116" y="3655"/>
                  </a:cubicBezTo>
                  <a:cubicBezTo>
                    <a:pt x="10227" y="3655"/>
                    <a:pt x="13334" y="3251"/>
                    <a:pt x="16384" y="2475"/>
                  </a:cubicBezTo>
                  <a:cubicBezTo>
                    <a:pt x="15289" y="1442"/>
                    <a:pt x="13830" y="561"/>
                    <a:pt x="11976" y="287"/>
                  </a:cubicBezTo>
                  <a:cubicBezTo>
                    <a:pt x="10549" y="77"/>
                    <a:pt x="9314" y="0"/>
                    <a:pt x="8270" y="0"/>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2"/>
            <p:cNvSpPr/>
            <p:nvPr/>
          </p:nvSpPr>
          <p:spPr>
            <a:xfrm>
              <a:off x="6524861" y="1663710"/>
              <a:ext cx="248413" cy="152940"/>
            </a:xfrm>
            <a:custGeom>
              <a:avLst/>
              <a:gdLst/>
              <a:ahLst/>
              <a:cxnLst/>
              <a:rect l="l" t="t" r="r" b="b"/>
              <a:pathLst>
                <a:path w="4621" h="2845" extrusionOk="0">
                  <a:moveTo>
                    <a:pt x="3198" y="0"/>
                  </a:moveTo>
                  <a:cubicBezTo>
                    <a:pt x="1993" y="0"/>
                    <a:pt x="796" y="501"/>
                    <a:pt x="1" y="1441"/>
                  </a:cubicBezTo>
                  <a:cubicBezTo>
                    <a:pt x="337" y="2206"/>
                    <a:pt x="1107" y="2845"/>
                    <a:pt x="2201" y="2845"/>
                  </a:cubicBezTo>
                  <a:cubicBezTo>
                    <a:pt x="2889" y="2845"/>
                    <a:pt x="3705" y="2592"/>
                    <a:pt x="4621" y="1958"/>
                  </a:cubicBezTo>
                  <a:lnTo>
                    <a:pt x="4135" y="103"/>
                  </a:lnTo>
                  <a:cubicBezTo>
                    <a:pt x="3827" y="34"/>
                    <a:pt x="3512" y="0"/>
                    <a:pt x="319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2"/>
            <p:cNvSpPr/>
            <p:nvPr/>
          </p:nvSpPr>
          <p:spPr>
            <a:xfrm>
              <a:off x="6508518" y="1587803"/>
              <a:ext cx="238630" cy="153370"/>
            </a:xfrm>
            <a:custGeom>
              <a:avLst/>
              <a:gdLst/>
              <a:ahLst/>
              <a:cxnLst/>
              <a:rect l="l" t="t" r="r" b="b"/>
              <a:pathLst>
                <a:path w="4439" h="2853" extrusionOk="0">
                  <a:moveTo>
                    <a:pt x="2668" y="0"/>
                  </a:moveTo>
                  <a:cubicBezTo>
                    <a:pt x="2016" y="0"/>
                    <a:pt x="1248" y="177"/>
                    <a:pt x="609" y="816"/>
                  </a:cubicBezTo>
                  <a:cubicBezTo>
                    <a:pt x="62" y="1333"/>
                    <a:pt x="1" y="2154"/>
                    <a:pt x="305" y="2853"/>
                  </a:cubicBezTo>
                  <a:cubicBezTo>
                    <a:pt x="1100" y="1913"/>
                    <a:pt x="2297" y="1412"/>
                    <a:pt x="3502" y="1412"/>
                  </a:cubicBezTo>
                  <a:cubicBezTo>
                    <a:pt x="3816" y="1412"/>
                    <a:pt x="4131" y="1446"/>
                    <a:pt x="4439" y="1515"/>
                  </a:cubicBezTo>
                  <a:lnTo>
                    <a:pt x="4104" y="269"/>
                  </a:lnTo>
                  <a:cubicBezTo>
                    <a:pt x="4104" y="269"/>
                    <a:pt x="3474" y="0"/>
                    <a:pt x="266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2"/>
            <p:cNvSpPr/>
            <p:nvPr/>
          </p:nvSpPr>
          <p:spPr>
            <a:xfrm>
              <a:off x="6586952" y="1672849"/>
              <a:ext cx="166756" cy="102354"/>
            </a:xfrm>
            <a:custGeom>
              <a:avLst/>
              <a:gdLst/>
              <a:ahLst/>
              <a:cxnLst/>
              <a:rect l="l" t="t" r="r" b="b"/>
              <a:pathLst>
                <a:path w="3102" h="1904" extrusionOk="0">
                  <a:moveTo>
                    <a:pt x="1542" y="0"/>
                  </a:moveTo>
                  <a:cubicBezTo>
                    <a:pt x="1009" y="0"/>
                    <a:pt x="458" y="271"/>
                    <a:pt x="1" y="511"/>
                  </a:cubicBezTo>
                  <a:cubicBezTo>
                    <a:pt x="1" y="511"/>
                    <a:pt x="1" y="572"/>
                    <a:pt x="31" y="572"/>
                  </a:cubicBezTo>
                  <a:cubicBezTo>
                    <a:pt x="512" y="441"/>
                    <a:pt x="1040" y="121"/>
                    <a:pt x="1558" y="121"/>
                  </a:cubicBezTo>
                  <a:cubicBezTo>
                    <a:pt x="1761" y="121"/>
                    <a:pt x="1962" y="170"/>
                    <a:pt x="2159" y="298"/>
                  </a:cubicBezTo>
                  <a:cubicBezTo>
                    <a:pt x="2645" y="633"/>
                    <a:pt x="2767" y="1301"/>
                    <a:pt x="2949" y="1848"/>
                  </a:cubicBezTo>
                  <a:cubicBezTo>
                    <a:pt x="2949" y="1887"/>
                    <a:pt x="2976" y="1903"/>
                    <a:pt x="3007" y="1903"/>
                  </a:cubicBezTo>
                  <a:cubicBezTo>
                    <a:pt x="3050" y="1903"/>
                    <a:pt x="3101" y="1871"/>
                    <a:pt x="3101" y="1818"/>
                  </a:cubicBezTo>
                  <a:cubicBezTo>
                    <a:pt x="2949" y="1210"/>
                    <a:pt x="2736" y="481"/>
                    <a:pt x="2159" y="146"/>
                  </a:cubicBezTo>
                  <a:cubicBezTo>
                    <a:pt x="1961" y="43"/>
                    <a:pt x="1753"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2"/>
            <p:cNvSpPr/>
            <p:nvPr/>
          </p:nvSpPr>
          <p:spPr>
            <a:xfrm>
              <a:off x="6654580" y="1700696"/>
              <a:ext cx="90313" cy="38114"/>
            </a:xfrm>
            <a:custGeom>
              <a:avLst/>
              <a:gdLst/>
              <a:ahLst/>
              <a:cxnLst/>
              <a:rect l="l" t="t" r="r" b="b"/>
              <a:pathLst>
                <a:path w="1680" h="709" extrusionOk="0">
                  <a:moveTo>
                    <a:pt x="649" y="1"/>
                  </a:moveTo>
                  <a:cubicBezTo>
                    <a:pt x="433" y="1"/>
                    <a:pt x="224" y="96"/>
                    <a:pt x="50" y="327"/>
                  </a:cubicBezTo>
                  <a:cubicBezTo>
                    <a:pt x="0" y="377"/>
                    <a:pt x="52" y="427"/>
                    <a:pt x="106" y="427"/>
                  </a:cubicBezTo>
                  <a:cubicBezTo>
                    <a:pt x="118" y="427"/>
                    <a:pt x="130" y="424"/>
                    <a:pt x="141" y="418"/>
                  </a:cubicBezTo>
                  <a:cubicBezTo>
                    <a:pt x="315" y="263"/>
                    <a:pt x="477" y="170"/>
                    <a:pt x="659" y="170"/>
                  </a:cubicBezTo>
                  <a:cubicBezTo>
                    <a:pt x="762" y="170"/>
                    <a:pt x="871" y="200"/>
                    <a:pt x="992" y="266"/>
                  </a:cubicBezTo>
                  <a:cubicBezTo>
                    <a:pt x="1205" y="388"/>
                    <a:pt x="1357" y="540"/>
                    <a:pt x="1539" y="692"/>
                  </a:cubicBezTo>
                  <a:cubicBezTo>
                    <a:pt x="1551" y="704"/>
                    <a:pt x="1564" y="709"/>
                    <a:pt x="1576" y="709"/>
                  </a:cubicBezTo>
                  <a:cubicBezTo>
                    <a:pt x="1629" y="709"/>
                    <a:pt x="1680" y="620"/>
                    <a:pt x="1630" y="570"/>
                  </a:cubicBezTo>
                  <a:cubicBezTo>
                    <a:pt x="1367" y="251"/>
                    <a:pt x="999" y="1"/>
                    <a:pt x="64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2"/>
            <p:cNvSpPr/>
            <p:nvPr/>
          </p:nvSpPr>
          <p:spPr>
            <a:xfrm>
              <a:off x="7765125" y="1341911"/>
              <a:ext cx="234705" cy="159068"/>
            </a:xfrm>
            <a:custGeom>
              <a:avLst/>
              <a:gdLst/>
              <a:ahLst/>
              <a:cxnLst/>
              <a:rect l="l" t="t" r="r" b="b"/>
              <a:pathLst>
                <a:path w="4366" h="2959" extrusionOk="0">
                  <a:moveTo>
                    <a:pt x="2836" y="0"/>
                  </a:moveTo>
                  <a:cubicBezTo>
                    <a:pt x="1803" y="0"/>
                    <a:pt x="773" y="395"/>
                    <a:pt x="0" y="1105"/>
                  </a:cubicBezTo>
                  <a:lnTo>
                    <a:pt x="486" y="2928"/>
                  </a:lnTo>
                  <a:cubicBezTo>
                    <a:pt x="706" y="2949"/>
                    <a:pt x="914" y="2959"/>
                    <a:pt x="1112" y="2959"/>
                  </a:cubicBezTo>
                  <a:cubicBezTo>
                    <a:pt x="3520" y="2959"/>
                    <a:pt x="4366" y="1489"/>
                    <a:pt x="4225" y="253"/>
                  </a:cubicBezTo>
                  <a:cubicBezTo>
                    <a:pt x="3778" y="82"/>
                    <a:pt x="3307" y="0"/>
                    <a:pt x="2836"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2"/>
            <p:cNvSpPr/>
            <p:nvPr/>
          </p:nvSpPr>
          <p:spPr>
            <a:xfrm>
              <a:off x="7747116" y="1283637"/>
              <a:ext cx="245188" cy="117675"/>
            </a:xfrm>
            <a:custGeom>
              <a:avLst/>
              <a:gdLst/>
              <a:ahLst/>
              <a:cxnLst/>
              <a:rect l="l" t="t" r="r" b="b"/>
              <a:pathLst>
                <a:path w="4561" h="2189" extrusionOk="0">
                  <a:moveTo>
                    <a:pt x="2007" y="1"/>
                  </a:moveTo>
                  <a:cubicBezTo>
                    <a:pt x="658" y="1"/>
                    <a:pt x="1" y="912"/>
                    <a:pt x="1" y="912"/>
                  </a:cubicBezTo>
                  <a:lnTo>
                    <a:pt x="335" y="2189"/>
                  </a:lnTo>
                  <a:cubicBezTo>
                    <a:pt x="1108" y="1479"/>
                    <a:pt x="2138" y="1084"/>
                    <a:pt x="3171" y="1084"/>
                  </a:cubicBezTo>
                  <a:cubicBezTo>
                    <a:pt x="3642" y="1084"/>
                    <a:pt x="4113" y="1166"/>
                    <a:pt x="4560" y="1337"/>
                  </a:cubicBezTo>
                  <a:cubicBezTo>
                    <a:pt x="4499" y="547"/>
                    <a:pt x="3618" y="334"/>
                    <a:pt x="2888" y="122"/>
                  </a:cubicBezTo>
                  <a:cubicBezTo>
                    <a:pt x="2567" y="36"/>
                    <a:pt x="2274" y="1"/>
                    <a:pt x="200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2"/>
            <p:cNvSpPr/>
            <p:nvPr/>
          </p:nvSpPr>
          <p:spPr>
            <a:xfrm>
              <a:off x="7789639" y="1348954"/>
              <a:ext cx="130738" cy="145898"/>
            </a:xfrm>
            <a:custGeom>
              <a:avLst/>
              <a:gdLst/>
              <a:ahLst/>
              <a:cxnLst/>
              <a:rect l="l" t="t" r="r" b="b"/>
              <a:pathLst>
                <a:path w="2432" h="2714" extrusionOk="0">
                  <a:moveTo>
                    <a:pt x="2401" y="1"/>
                  </a:moveTo>
                  <a:cubicBezTo>
                    <a:pt x="1702" y="31"/>
                    <a:pt x="760" y="92"/>
                    <a:pt x="334" y="761"/>
                  </a:cubicBezTo>
                  <a:cubicBezTo>
                    <a:pt x="0" y="1308"/>
                    <a:pt x="182" y="2068"/>
                    <a:pt x="365" y="2645"/>
                  </a:cubicBezTo>
                  <a:cubicBezTo>
                    <a:pt x="377" y="2694"/>
                    <a:pt x="409" y="2713"/>
                    <a:pt x="440" y="2713"/>
                  </a:cubicBezTo>
                  <a:cubicBezTo>
                    <a:pt x="488" y="2713"/>
                    <a:pt x="535" y="2670"/>
                    <a:pt x="517" y="2615"/>
                  </a:cubicBezTo>
                  <a:cubicBezTo>
                    <a:pt x="395" y="2068"/>
                    <a:pt x="182" y="1460"/>
                    <a:pt x="426" y="913"/>
                  </a:cubicBezTo>
                  <a:cubicBezTo>
                    <a:pt x="760" y="153"/>
                    <a:pt x="1702" y="244"/>
                    <a:pt x="2401" y="62"/>
                  </a:cubicBezTo>
                  <a:cubicBezTo>
                    <a:pt x="2432" y="62"/>
                    <a:pt x="2432" y="1"/>
                    <a:pt x="24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2"/>
            <p:cNvSpPr/>
            <p:nvPr/>
          </p:nvSpPr>
          <p:spPr>
            <a:xfrm>
              <a:off x="7798347" y="1395455"/>
              <a:ext cx="73003" cy="62197"/>
            </a:xfrm>
            <a:custGeom>
              <a:avLst/>
              <a:gdLst/>
              <a:ahLst/>
              <a:cxnLst/>
              <a:rect l="l" t="t" r="r" b="b"/>
              <a:pathLst>
                <a:path w="1358" h="1157" extrusionOk="0">
                  <a:moveTo>
                    <a:pt x="947" y="0"/>
                  </a:moveTo>
                  <a:cubicBezTo>
                    <a:pt x="438" y="0"/>
                    <a:pt x="96" y="525"/>
                    <a:pt x="20" y="1051"/>
                  </a:cubicBezTo>
                  <a:cubicBezTo>
                    <a:pt x="1" y="1110"/>
                    <a:pt x="45" y="1157"/>
                    <a:pt x="96" y="1157"/>
                  </a:cubicBezTo>
                  <a:cubicBezTo>
                    <a:pt x="123" y="1157"/>
                    <a:pt x="151" y="1143"/>
                    <a:pt x="172" y="1112"/>
                  </a:cubicBezTo>
                  <a:cubicBezTo>
                    <a:pt x="264" y="899"/>
                    <a:pt x="324" y="656"/>
                    <a:pt x="476" y="443"/>
                  </a:cubicBezTo>
                  <a:cubicBezTo>
                    <a:pt x="609" y="244"/>
                    <a:pt x="790" y="173"/>
                    <a:pt x="996" y="173"/>
                  </a:cubicBezTo>
                  <a:cubicBezTo>
                    <a:pt x="1073" y="173"/>
                    <a:pt x="1154" y="183"/>
                    <a:pt x="1236" y="200"/>
                  </a:cubicBezTo>
                  <a:cubicBezTo>
                    <a:pt x="1297" y="200"/>
                    <a:pt x="1358" y="109"/>
                    <a:pt x="1297" y="78"/>
                  </a:cubicBezTo>
                  <a:cubicBezTo>
                    <a:pt x="1173" y="24"/>
                    <a:pt x="1056" y="0"/>
                    <a:pt x="94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2"/>
            <p:cNvSpPr/>
            <p:nvPr/>
          </p:nvSpPr>
          <p:spPr>
            <a:xfrm>
              <a:off x="7175232" y="2025451"/>
              <a:ext cx="271260" cy="139071"/>
            </a:xfrm>
            <a:custGeom>
              <a:avLst/>
              <a:gdLst/>
              <a:ahLst/>
              <a:cxnLst/>
              <a:rect l="l" t="t" r="r" b="b"/>
              <a:pathLst>
                <a:path w="5046" h="2587" extrusionOk="0">
                  <a:moveTo>
                    <a:pt x="5046" y="1"/>
                  </a:moveTo>
                  <a:lnTo>
                    <a:pt x="5046" y="1"/>
                  </a:lnTo>
                  <a:cubicBezTo>
                    <a:pt x="3374" y="122"/>
                    <a:pt x="1763" y="396"/>
                    <a:pt x="183" y="943"/>
                  </a:cubicBezTo>
                  <a:cubicBezTo>
                    <a:pt x="122" y="1095"/>
                    <a:pt x="91" y="1277"/>
                    <a:pt x="0" y="1429"/>
                  </a:cubicBezTo>
                  <a:cubicBezTo>
                    <a:pt x="0" y="1429"/>
                    <a:pt x="1082" y="2587"/>
                    <a:pt x="2708" y="2587"/>
                  </a:cubicBezTo>
                  <a:cubicBezTo>
                    <a:pt x="3394" y="2587"/>
                    <a:pt x="4177" y="2380"/>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2"/>
            <p:cNvSpPr/>
            <p:nvPr/>
          </p:nvSpPr>
          <p:spPr>
            <a:xfrm>
              <a:off x="7175232" y="1878422"/>
              <a:ext cx="320287" cy="197720"/>
            </a:xfrm>
            <a:custGeom>
              <a:avLst/>
              <a:gdLst/>
              <a:ahLst/>
              <a:cxnLst/>
              <a:rect l="l" t="t" r="r" b="b"/>
              <a:pathLst>
                <a:path w="5958" h="3678" extrusionOk="0">
                  <a:moveTo>
                    <a:pt x="5958" y="0"/>
                  </a:moveTo>
                  <a:lnTo>
                    <a:pt x="0" y="1277"/>
                  </a:lnTo>
                  <a:cubicBezTo>
                    <a:pt x="0" y="1277"/>
                    <a:pt x="426" y="2614"/>
                    <a:pt x="183" y="3678"/>
                  </a:cubicBezTo>
                  <a:cubicBezTo>
                    <a:pt x="1763" y="3131"/>
                    <a:pt x="3374" y="2857"/>
                    <a:pt x="5046" y="2736"/>
                  </a:cubicBezTo>
                  <a:cubicBezTo>
                    <a:pt x="5076" y="2128"/>
                    <a:pt x="5745" y="578"/>
                    <a:pt x="595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2"/>
            <p:cNvSpPr/>
            <p:nvPr/>
          </p:nvSpPr>
          <p:spPr>
            <a:xfrm>
              <a:off x="6546149" y="923186"/>
              <a:ext cx="1253302" cy="975430"/>
            </a:xfrm>
            <a:custGeom>
              <a:avLst/>
              <a:gdLst/>
              <a:ahLst/>
              <a:cxnLst/>
              <a:rect l="l" t="t" r="r" b="b"/>
              <a:pathLst>
                <a:path w="23314" h="18145" extrusionOk="0">
                  <a:moveTo>
                    <a:pt x="12186" y="1"/>
                  </a:moveTo>
                  <a:cubicBezTo>
                    <a:pt x="6769" y="1"/>
                    <a:pt x="0" y="1862"/>
                    <a:pt x="2948" y="12055"/>
                  </a:cubicBezTo>
                  <a:cubicBezTo>
                    <a:pt x="2948" y="12055"/>
                    <a:pt x="3070" y="12602"/>
                    <a:pt x="3313" y="13362"/>
                  </a:cubicBezTo>
                  <a:cubicBezTo>
                    <a:pt x="6688" y="16628"/>
                    <a:pt x="11214" y="18145"/>
                    <a:pt x="15868" y="18145"/>
                  </a:cubicBezTo>
                  <a:cubicBezTo>
                    <a:pt x="16454" y="18145"/>
                    <a:pt x="17042" y="18121"/>
                    <a:pt x="17629" y="18073"/>
                  </a:cubicBezTo>
                  <a:cubicBezTo>
                    <a:pt x="20304" y="16888"/>
                    <a:pt x="22584" y="15003"/>
                    <a:pt x="22888" y="12936"/>
                  </a:cubicBezTo>
                  <a:cubicBezTo>
                    <a:pt x="23313" y="9836"/>
                    <a:pt x="23253" y="7799"/>
                    <a:pt x="22158" y="5064"/>
                  </a:cubicBezTo>
                  <a:cubicBezTo>
                    <a:pt x="21064" y="2328"/>
                    <a:pt x="20578" y="1112"/>
                    <a:pt x="17629" y="535"/>
                  </a:cubicBezTo>
                  <a:cubicBezTo>
                    <a:pt x="16724" y="367"/>
                    <a:pt x="14588" y="1"/>
                    <a:pt x="1218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2"/>
            <p:cNvSpPr/>
            <p:nvPr/>
          </p:nvSpPr>
          <p:spPr>
            <a:xfrm>
              <a:off x="6724251" y="1641454"/>
              <a:ext cx="769646" cy="327168"/>
            </a:xfrm>
            <a:custGeom>
              <a:avLst/>
              <a:gdLst/>
              <a:ahLst/>
              <a:cxnLst/>
              <a:rect l="l" t="t" r="r" b="b"/>
              <a:pathLst>
                <a:path w="14317" h="6086" extrusionOk="0">
                  <a:moveTo>
                    <a:pt x="0" y="1"/>
                  </a:moveTo>
                  <a:lnTo>
                    <a:pt x="0" y="1"/>
                  </a:lnTo>
                  <a:cubicBezTo>
                    <a:pt x="365" y="1186"/>
                    <a:pt x="1003" y="2888"/>
                    <a:pt x="1793" y="3800"/>
                  </a:cubicBezTo>
                  <a:cubicBezTo>
                    <a:pt x="2873" y="5052"/>
                    <a:pt x="5300" y="6085"/>
                    <a:pt x="8258" y="6085"/>
                  </a:cubicBezTo>
                  <a:cubicBezTo>
                    <a:pt x="8964" y="6085"/>
                    <a:pt x="9701" y="6026"/>
                    <a:pt x="10456" y="5897"/>
                  </a:cubicBezTo>
                  <a:cubicBezTo>
                    <a:pt x="11702" y="5685"/>
                    <a:pt x="13040" y="5290"/>
                    <a:pt x="14316" y="4712"/>
                  </a:cubicBezTo>
                  <a:lnTo>
                    <a:pt x="14316" y="4712"/>
                  </a:lnTo>
                  <a:cubicBezTo>
                    <a:pt x="13729" y="4760"/>
                    <a:pt x="13141" y="4784"/>
                    <a:pt x="12555" y="4784"/>
                  </a:cubicBezTo>
                  <a:cubicBezTo>
                    <a:pt x="7901" y="4784"/>
                    <a:pt x="3375" y="3267"/>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2"/>
            <p:cNvSpPr/>
            <p:nvPr/>
          </p:nvSpPr>
          <p:spPr>
            <a:xfrm>
              <a:off x="6957886" y="1531464"/>
              <a:ext cx="71981" cy="75153"/>
            </a:xfrm>
            <a:custGeom>
              <a:avLst/>
              <a:gdLst/>
              <a:ahLst/>
              <a:cxnLst/>
              <a:rect l="l" t="t" r="r" b="b"/>
              <a:pathLst>
                <a:path w="1339" h="1398" extrusionOk="0">
                  <a:moveTo>
                    <a:pt x="590" y="1"/>
                  </a:moveTo>
                  <a:cubicBezTo>
                    <a:pt x="556" y="1"/>
                    <a:pt x="522" y="4"/>
                    <a:pt x="487" y="10"/>
                  </a:cubicBezTo>
                  <a:cubicBezTo>
                    <a:pt x="183" y="101"/>
                    <a:pt x="1" y="466"/>
                    <a:pt x="92" y="861"/>
                  </a:cubicBezTo>
                  <a:cubicBezTo>
                    <a:pt x="196" y="1174"/>
                    <a:pt x="457" y="1397"/>
                    <a:pt x="720" y="1397"/>
                  </a:cubicBezTo>
                  <a:cubicBezTo>
                    <a:pt x="764" y="1397"/>
                    <a:pt x="808" y="1391"/>
                    <a:pt x="852" y="1378"/>
                  </a:cubicBezTo>
                  <a:cubicBezTo>
                    <a:pt x="1156" y="1317"/>
                    <a:pt x="1338" y="922"/>
                    <a:pt x="1247" y="557"/>
                  </a:cubicBezTo>
                  <a:cubicBezTo>
                    <a:pt x="1165" y="230"/>
                    <a:pt x="888" y="1"/>
                    <a:pt x="590"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2"/>
            <p:cNvSpPr/>
            <p:nvPr/>
          </p:nvSpPr>
          <p:spPr>
            <a:xfrm>
              <a:off x="7459561" y="1400239"/>
              <a:ext cx="70315" cy="75099"/>
            </a:xfrm>
            <a:custGeom>
              <a:avLst/>
              <a:gdLst/>
              <a:ahLst/>
              <a:cxnLst/>
              <a:rect l="l" t="t" r="r" b="b"/>
              <a:pathLst>
                <a:path w="1308" h="1397" extrusionOk="0">
                  <a:moveTo>
                    <a:pt x="618" y="0"/>
                  </a:moveTo>
                  <a:cubicBezTo>
                    <a:pt x="574" y="0"/>
                    <a:pt x="530" y="7"/>
                    <a:pt x="486" y="20"/>
                  </a:cubicBezTo>
                  <a:cubicBezTo>
                    <a:pt x="152" y="80"/>
                    <a:pt x="0" y="475"/>
                    <a:pt x="91" y="840"/>
                  </a:cubicBezTo>
                  <a:cubicBezTo>
                    <a:pt x="173" y="1167"/>
                    <a:pt x="450" y="1397"/>
                    <a:pt x="726" y="1397"/>
                  </a:cubicBezTo>
                  <a:cubicBezTo>
                    <a:pt x="758" y="1397"/>
                    <a:pt x="789" y="1394"/>
                    <a:pt x="821" y="1387"/>
                  </a:cubicBezTo>
                  <a:cubicBezTo>
                    <a:pt x="1155" y="1296"/>
                    <a:pt x="1307" y="931"/>
                    <a:pt x="1216" y="536"/>
                  </a:cubicBezTo>
                  <a:cubicBezTo>
                    <a:pt x="1138" y="224"/>
                    <a:pt x="881" y="0"/>
                    <a:pt x="618"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2"/>
            <p:cNvSpPr/>
            <p:nvPr/>
          </p:nvSpPr>
          <p:spPr>
            <a:xfrm>
              <a:off x="7206251" y="1436526"/>
              <a:ext cx="93216" cy="122997"/>
            </a:xfrm>
            <a:custGeom>
              <a:avLst/>
              <a:gdLst/>
              <a:ahLst/>
              <a:cxnLst/>
              <a:rect l="l" t="t" r="r" b="b"/>
              <a:pathLst>
                <a:path w="1734" h="2288" extrusionOk="0">
                  <a:moveTo>
                    <a:pt x="66" y="1"/>
                  </a:moveTo>
                  <a:cubicBezTo>
                    <a:pt x="46" y="1"/>
                    <a:pt x="31" y="22"/>
                    <a:pt x="31" y="44"/>
                  </a:cubicBezTo>
                  <a:cubicBezTo>
                    <a:pt x="1" y="378"/>
                    <a:pt x="62" y="743"/>
                    <a:pt x="92" y="1077"/>
                  </a:cubicBezTo>
                  <a:cubicBezTo>
                    <a:pt x="122" y="1320"/>
                    <a:pt x="153" y="1594"/>
                    <a:pt x="335" y="1746"/>
                  </a:cubicBezTo>
                  <a:cubicBezTo>
                    <a:pt x="409" y="1819"/>
                    <a:pt x="505" y="1860"/>
                    <a:pt x="603" y="1860"/>
                  </a:cubicBezTo>
                  <a:cubicBezTo>
                    <a:pt x="666" y="1860"/>
                    <a:pt x="731" y="1843"/>
                    <a:pt x="791" y="1807"/>
                  </a:cubicBezTo>
                  <a:cubicBezTo>
                    <a:pt x="882" y="1746"/>
                    <a:pt x="913" y="1655"/>
                    <a:pt x="973" y="1594"/>
                  </a:cubicBezTo>
                  <a:cubicBezTo>
                    <a:pt x="1048" y="1538"/>
                    <a:pt x="1146" y="1390"/>
                    <a:pt x="1252" y="1390"/>
                  </a:cubicBezTo>
                  <a:cubicBezTo>
                    <a:pt x="1319" y="1390"/>
                    <a:pt x="1389" y="1448"/>
                    <a:pt x="1460" y="1624"/>
                  </a:cubicBezTo>
                  <a:cubicBezTo>
                    <a:pt x="1521" y="1807"/>
                    <a:pt x="1369" y="2019"/>
                    <a:pt x="1247" y="2111"/>
                  </a:cubicBezTo>
                  <a:cubicBezTo>
                    <a:pt x="1149" y="2160"/>
                    <a:pt x="1209" y="2288"/>
                    <a:pt x="1284" y="2288"/>
                  </a:cubicBezTo>
                  <a:cubicBezTo>
                    <a:pt x="1302" y="2288"/>
                    <a:pt x="1321" y="2280"/>
                    <a:pt x="1338" y="2263"/>
                  </a:cubicBezTo>
                  <a:cubicBezTo>
                    <a:pt x="1551" y="2111"/>
                    <a:pt x="1733" y="1807"/>
                    <a:pt x="1612" y="1503"/>
                  </a:cubicBezTo>
                  <a:cubicBezTo>
                    <a:pt x="1523" y="1369"/>
                    <a:pt x="1369" y="1284"/>
                    <a:pt x="1209" y="1284"/>
                  </a:cubicBezTo>
                  <a:cubicBezTo>
                    <a:pt x="1150" y="1284"/>
                    <a:pt x="1091" y="1296"/>
                    <a:pt x="1034" y="1320"/>
                  </a:cubicBezTo>
                  <a:cubicBezTo>
                    <a:pt x="913" y="1381"/>
                    <a:pt x="882" y="1503"/>
                    <a:pt x="791" y="1594"/>
                  </a:cubicBezTo>
                  <a:cubicBezTo>
                    <a:pt x="700" y="1659"/>
                    <a:pt x="623" y="1687"/>
                    <a:pt x="560" y="1687"/>
                  </a:cubicBezTo>
                  <a:cubicBezTo>
                    <a:pt x="329" y="1687"/>
                    <a:pt x="268" y="1322"/>
                    <a:pt x="244" y="1107"/>
                  </a:cubicBezTo>
                  <a:cubicBezTo>
                    <a:pt x="214" y="804"/>
                    <a:pt x="335" y="256"/>
                    <a:pt x="92" y="13"/>
                  </a:cubicBezTo>
                  <a:cubicBezTo>
                    <a:pt x="83" y="4"/>
                    <a:pt x="74" y="1"/>
                    <a:pt x="6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2"/>
            <p:cNvSpPr/>
            <p:nvPr/>
          </p:nvSpPr>
          <p:spPr>
            <a:xfrm>
              <a:off x="7245763" y="1624251"/>
              <a:ext cx="110902" cy="67627"/>
            </a:xfrm>
            <a:custGeom>
              <a:avLst/>
              <a:gdLst/>
              <a:ahLst/>
              <a:cxnLst/>
              <a:rect l="l" t="t" r="r" b="b"/>
              <a:pathLst>
                <a:path w="2063" h="1258" extrusionOk="0">
                  <a:moveTo>
                    <a:pt x="1811" y="0"/>
                  </a:moveTo>
                  <a:cubicBezTo>
                    <a:pt x="1755" y="0"/>
                    <a:pt x="1697" y="40"/>
                    <a:pt x="1697" y="108"/>
                  </a:cubicBezTo>
                  <a:cubicBezTo>
                    <a:pt x="1758" y="564"/>
                    <a:pt x="1576" y="929"/>
                    <a:pt x="1090" y="1050"/>
                  </a:cubicBezTo>
                  <a:cubicBezTo>
                    <a:pt x="1027" y="1063"/>
                    <a:pt x="953" y="1070"/>
                    <a:pt x="876" y="1070"/>
                  </a:cubicBezTo>
                  <a:cubicBezTo>
                    <a:pt x="767" y="1070"/>
                    <a:pt x="649" y="1055"/>
                    <a:pt x="542" y="1020"/>
                  </a:cubicBezTo>
                  <a:cubicBezTo>
                    <a:pt x="330" y="929"/>
                    <a:pt x="238" y="777"/>
                    <a:pt x="56" y="625"/>
                  </a:cubicBezTo>
                  <a:cubicBezTo>
                    <a:pt x="56" y="616"/>
                    <a:pt x="54" y="612"/>
                    <a:pt x="50" y="612"/>
                  </a:cubicBezTo>
                  <a:cubicBezTo>
                    <a:pt x="41" y="612"/>
                    <a:pt x="26" y="634"/>
                    <a:pt x="26" y="655"/>
                  </a:cubicBezTo>
                  <a:cubicBezTo>
                    <a:pt x="1" y="1079"/>
                    <a:pt x="528" y="1257"/>
                    <a:pt x="920" y="1257"/>
                  </a:cubicBezTo>
                  <a:cubicBezTo>
                    <a:pt x="1006" y="1257"/>
                    <a:pt x="1085" y="1249"/>
                    <a:pt x="1150" y="1233"/>
                  </a:cubicBezTo>
                  <a:cubicBezTo>
                    <a:pt x="1697" y="1111"/>
                    <a:pt x="2062" y="625"/>
                    <a:pt x="1910" y="78"/>
                  </a:cubicBezTo>
                  <a:cubicBezTo>
                    <a:pt x="1897" y="24"/>
                    <a:pt x="1854" y="0"/>
                    <a:pt x="181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2"/>
            <p:cNvSpPr/>
            <p:nvPr/>
          </p:nvSpPr>
          <p:spPr>
            <a:xfrm rot="4096072">
              <a:off x="6905011" y="1289097"/>
              <a:ext cx="88271" cy="97303"/>
            </a:xfrm>
            <a:custGeom>
              <a:avLst/>
              <a:gdLst/>
              <a:ahLst/>
              <a:cxnLst/>
              <a:rect l="l" t="t" r="r" b="b"/>
              <a:pathLst>
                <a:path w="1642" h="1810" extrusionOk="0">
                  <a:moveTo>
                    <a:pt x="1490" y="1"/>
                  </a:moveTo>
                  <a:cubicBezTo>
                    <a:pt x="821" y="153"/>
                    <a:pt x="0" y="1065"/>
                    <a:pt x="61" y="1764"/>
                  </a:cubicBezTo>
                  <a:cubicBezTo>
                    <a:pt x="61" y="1794"/>
                    <a:pt x="76" y="1809"/>
                    <a:pt x="95" y="1809"/>
                  </a:cubicBezTo>
                  <a:cubicBezTo>
                    <a:pt x="114" y="1809"/>
                    <a:pt x="137" y="1794"/>
                    <a:pt x="152" y="1764"/>
                  </a:cubicBezTo>
                  <a:cubicBezTo>
                    <a:pt x="426" y="1034"/>
                    <a:pt x="821" y="518"/>
                    <a:pt x="1551" y="153"/>
                  </a:cubicBezTo>
                  <a:cubicBezTo>
                    <a:pt x="1642" y="122"/>
                    <a:pt x="1581" y="1"/>
                    <a:pt x="14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2"/>
            <p:cNvSpPr/>
            <p:nvPr/>
          </p:nvSpPr>
          <p:spPr>
            <a:xfrm>
              <a:off x="7417038" y="1210633"/>
              <a:ext cx="121707" cy="31179"/>
            </a:xfrm>
            <a:custGeom>
              <a:avLst/>
              <a:gdLst/>
              <a:ahLst/>
              <a:cxnLst/>
              <a:rect l="l" t="t" r="r" b="b"/>
              <a:pathLst>
                <a:path w="2264" h="580" extrusionOk="0">
                  <a:moveTo>
                    <a:pt x="877" y="0"/>
                  </a:moveTo>
                  <a:cubicBezTo>
                    <a:pt x="576" y="0"/>
                    <a:pt x="287" y="54"/>
                    <a:pt x="62" y="173"/>
                  </a:cubicBezTo>
                  <a:cubicBezTo>
                    <a:pt x="1" y="203"/>
                    <a:pt x="31" y="264"/>
                    <a:pt x="92" y="264"/>
                  </a:cubicBezTo>
                  <a:cubicBezTo>
                    <a:pt x="259" y="264"/>
                    <a:pt x="426" y="260"/>
                    <a:pt x="593" y="260"/>
                  </a:cubicBezTo>
                  <a:cubicBezTo>
                    <a:pt x="1093" y="260"/>
                    <a:pt x="1589" y="294"/>
                    <a:pt x="2068" y="568"/>
                  </a:cubicBezTo>
                  <a:cubicBezTo>
                    <a:pt x="2085" y="576"/>
                    <a:pt x="2101" y="580"/>
                    <a:pt x="2116" y="580"/>
                  </a:cubicBezTo>
                  <a:cubicBezTo>
                    <a:pt x="2210" y="580"/>
                    <a:pt x="2264" y="434"/>
                    <a:pt x="2159" y="355"/>
                  </a:cubicBezTo>
                  <a:cubicBezTo>
                    <a:pt x="1844" y="132"/>
                    <a:pt x="1347" y="0"/>
                    <a:pt x="87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2"/>
            <p:cNvSpPr/>
            <p:nvPr/>
          </p:nvSpPr>
          <p:spPr>
            <a:xfrm>
              <a:off x="6907245" y="1662312"/>
              <a:ext cx="228792" cy="196914"/>
            </a:xfrm>
            <a:custGeom>
              <a:avLst/>
              <a:gdLst/>
              <a:ahLst/>
              <a:cxnLst/>
              <a:rect l="l" t="t" r="r" b="b"/>
              <a:pathLst>
                <a:path w="4256" h="3663" extrusionOk="0">
                  <a:moveTo>
                    <a:pt x="2190" y="1"/>
                  </a:moveTo>
                  <a:cubicBezTo>
                    <a:pt x="2020" y="1"/>
                    <a:pt x="1846" y="23"/>
                    <a:pt x="1672" y="69"/>
                  </a:cubicBezTo>
                  <a:cubicBezTo>
                    <a:pt x="608" y="342"/>
                    <a:pt x="0" y="1345"/>
                    <a:pt x="244" y="2318"/>
                  </a:cubicBezTo>
                  <a:cubicBezTo>
                    <a:pt x="446" y="3127"/>
                    <a:pt x="1216" y="3662"/>
                    <a:pt x="2064" y="3662"/>
                  </a:cubicBezTo>
                  <a:cubicBezTo>
                    <a:pt x="2235" y="3662"/>
                    <a:pt x="2410" y="3641"/>
                    <a:pt x="2584" y="3595"/>
                  </a:cubicBezTo>
                  <a:cubicBezTo>
                    <a:pt x="3617" y="3321"/>
                    <a:pt x="4256" y="2318"/>
                    <a:pt x="4013" y="1345"/>
                  </a:cubicBezTo>
                  <a:cubicBezTo>
                    <a:pt x="3785" y="536"/>
                    <a:pt x="3032" y="1"/>
                    <a:pt x="219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2"/>
            <p:cNvSpPr/>
            <p:nvPr/>
          </p:nvSpPr>
          <p:spPr>
            <a:xfrm>
              <a:off x="7459561" y="1516895"/>
              <a:ext cx="230405" cy="196914"/>
            </a:xfrm>
            <a:custGeom>
              <a:avLst/>
              <a:gdLst/>
              <a:ahLst/>
              <a:cxnLst/>
              <a:rect l="l" t="t" r="r" b="b"/>
              <a:pathLst>
                <a:path w="4286" h="3663" extrusionOk="0">
                  <a:moveTo>
                    <a:pt x="2192" y="0"/>
                  </a:moveTo>
                  <a:cubicBezTo>
                    <a:pt x="2021" y="0"/>
                    <a:pt x="1846" y="22"/>
                    <a:pt x="1672" y="68"/>
                  </a:cubicBezTo>
                  <a:cubicBezTo>
                    <a:pt x="638" y="342"/>
                    <a:pt x="0" y="1345"/>
                    <a:pt x="243" y="2318"/>
                  </a:cubicBezTo>
                  <a:cubicBezTo>
                    <a:pt x="471" y="3127"/>
                    <a:pt x="1224" y="3662"/>
                    <a:pt x="2083" y="3662"/>
                  </a:cubicBezTo>
                  <a:cubicBezTo>
                    <a:pt x="2257" y="3662"/>
                    <a:pt x="2435" y="3640"/>
                    <a:pt x="2614" y="3594"/>
                  </a:cubicBezTo>
                  <a:cubicBezTo>
                    <a:pt x="3648" y="3321"/>
                    <a:pt x="4286" y="2318"/>
                    <a:pt x="4012" y="1345"/>
                  </a:cubicBezTo>
                  <a:cubicBezTo>
                    <a:pt x="3810" y="536"/>
                    <a:pt x="3040" y="0"/>
                    <a:pt x="219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2"/>
            <p:cNvSpPr/>
            <p:nvPr/>
          </p:nvSpPr>
          <p:spPr>
            <a:xfrm>
              <a:off x="6966057" y="1727629"/>
              <a:ext cx="22954" cy="22148"/>
            </a:xfrm>
            <a:custGeom>
              <a:avLst/>
              <a:gdLst/>
              <a:ahLst/>
              <a:cxnLst/>
              <a:rect l="l" t="t" r="r" b="b"/>
              <a:pathLst>
                <a:path w="427" h="412" extrusionOk="0">
                  <a:moveTo>
                    <a:pt x="202" y="1"/>
                  </a:moveTo>
                  <a:cubicBezTo>
                    <a:pt x="185" y="1"/>
                    <a:pt x="168" y="3"/>
                    <a:pt x="153" y="9"/>
                  </a:cubicBezTo>
                  <a:cubicBezTo>
                    <a:pt x="61" y="39"/>
                    <a:pt x="1" y="130"/>
                    <a:pt x="31" y="252"/>
                  </a:cubicBezTo>
                  <a:cubicBezTo>
                    <a:pt x="56" y="353"/>
                    <a:pt x="123" y="412"/>
                    <a:pt x="214" y="412"/>
                  </a:cubicBezTo>
                  <a:cubicBezTo>
                    <a:pt x="233" y="412"/>
                    <a:pt x="253" y="409"/>
                    <a:pt x="274" y="404"/>
                  </a:cubicBezTo>
                  <a:cubicBezTo>
                    <a:pt x="365" y="373"/>
                    <a:pt x="426" y="282"/>
                    <a:pt x="396" y="161"/>
                  </a:cubicBezTo>
                  <a:cubicBezTo>
                    <a:pt x="371" y="60"/>
                    <a:pt x="283" y="1"/>
                    <a:pt x="20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2"/>
            <p:cNvSpPr/>
            <p:nvPr/>
          </p:nvSpPr>
          <p:spPr>
            <a:xfrm>
              <a:off x="7047770" y="1771765"/>
              <a:ext cx="21288" cy="22148"/>
            </a:xfrm>
            <a:custGeom>
              <a:avLst/>
              <a:gdLst/>
              <a:ahLst/>
              <a:cxnLst/>
              <a:rect l="l" t="t" r="r" b="b"/>
              <a:pathLst>
                <a:path w="396" h="412" extrusionOk="0">
                  <a:moveTo>
                    <a:pt x="199" y="1"/>
                  </a:moveTo>
                  <a:cubicBezTo>
                    <a:pt x="184" y="1"/>
                    <a:pt x="168" y="3"/>
                    <a:pt x="152" y="8"/>
                  </a:cubicBezTo>
                  <a:cubicBezTo>
                    <a:pt x="31" y="39"/>
                    <a:pt x="0" y="130"/>
                    <a:pt x="31" y="252"/>
                  </a:cubicBezTo>
                  <a:cubicBezTo>
                    <a:pt x="56" y="352"/>
                    <a:pt x="123" y="411"/>
                    <a:pt x="197" y="411"/>
                  </a:cubicBezTo>
                  <a:cubicBezTo>
                    <a:pt x="212" y="411"/>
                    <a:pt x="228" y="409"/>
                    <a:pt x="244" y="403"/>
                  </a:cubicBezTo>
                  <a:cubicBezTo>
                    <a:pt x="335" y="373"/>
                    <a:pt x="396" y="282"/>
                    <a:pt x="365"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2"/>
            <p:cNvSpPr/>
            <p:nvPr/>
          </p:nvSpPr>
          <p:spPr>
            <a:xfrm>
              <a:off x="6979121" y="1833856"/>
              <a:ext cx="21288" cy="22148"/>
            </a:xfrm>
            <a:custGeom>
              <a:avLst/>
              <a:gdLst/>
              <a:ahLst/>
              <a:cxnLst/>
              <a:rect l="l" t="t" r="r" b="b"/>
              <a:pathLst>
                <a:path w="396" h="412" extrusionOk="0">
                  <a:moveTo>
                    <a:pt x="199" y="1"/>
                  </a:moveTo>
                  <a:cubicBezTo>
                    <a:pt x="184" y="1"/>
                    <a:pt x="168" y="3"/>
                    <a:pt x="153" y="8"/>
                  </a:cubicBezTo>
                  <a:cubicBezTo>
                    <a:pt x="62" y="39"/>
                    <a:pt x="1" y="130"/>
                    <a:pt x="31" y="252"/>
                  </a:cubicBezTo>
                  <a:cubicBezTo>
                    <a:pt x="56" y="352"/>
                    <a:pt x="123" y="411"/>
                    <a:pt x="197" y="411"/>
                  </a:cubicBezTo>
                  <a:cubicBezTo>
                    <a:pt x="213" y="411"/>
                    <a:pt x="228" y="409"/>
                    <a:pt x="244" y="404"/>
                  </a:cubicBezTo>
                  <a:cubicBezTo>
                    <a:pt x="366" y="373"/>
                    <a:pt x="396" y="282"/>
                    <a:pt x="366" y="160"/>
                  </a:cubicBezTo>
                  <a:cubicBezTo>
                    <a:pt x="340" y="60"/>
                    <a:pt x="273" y="1"/>
                    <a:pt x="19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2"/>
            <p:cNvSpPr/>
            <p:nvPr/>
          </p:nvSpPr>
          <p:spPr>
            <a:xfrm>
              <a:off x="7073897" y="1683547"/>
              <a:ext cx="21288" cy="21718"/>
            </a:xfrm>
            <a:custGeom>
              <a:avLst/>
              <a:gdLst/>
              <a:ahLst/>
              <a:cxnLst/>
              <a:rect l="l" t="t" r="r" b="b"/>
              <a:pathLst>
                <a:path w="396" h="404" extrusionOk="0">
                  <a:moveTo>
                    <a:pt x="199" y="0"/>
                  </a:moveTo>
                  <a:cubicBezTo>
                    <a:pt x="184" y="0"/>
                    <a:pt x="168" y="3"/>
                    <a:pt x="153" y="8"/>
                  </a:cubicBezTo>
                  <a:cubicBezTo>
                    <a:pt x="62" y="8"/>
                    <a:pt x="1" y="130"/>
                    <a:pt x="31" y="251"/>
                  </a:cubicBezTo>
                  <a:cubicBezTo>
                    <a:pt x="62" y="342"/>
                    <a:pt x="153" y="403"/>
                    <a:pt x="244" y="403"/>
                  </a:cubicBezTo>
                  <a:cubicBezTo>
                    <a:pt x="335" y="373"/>
                    <a:pt x="396" y="251"/>
                    <a:pt x="366"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2"/>
            <p:cNvSpPr/>
            <p:nvPr/>
          </p:nvSpPr>
          <p:spPr>
            <a:xfrm>
              <a:off x="7153997" y="1765636"/>
              <a:ext cx="22901" cy="21718"/>
            </a:xfrm>
            <a:custGeom>
              <a:avLst/>
              <a:gdLst/>
              <a:ahLst/>
              <a:cxnLst/>
              <a:rect l="l" t="t" r="r" b="b"/>
              <a:pathLst>
                <a:path w="426" h="404" extrusionOk="0">
                  <a:moveTo>
                    <a:pt x="152" y="1"/>
                  </a:moveTo>
                  <a:cubicBezTo>
                    <a:pt x="61" y="31"/>
                    <a:pt x="0" y="153"/>
                    <a:pt x="31" y="244"/>
                  </a:cubicBezTo>
                  <a:cubicBezTo>
                    <a:pt x="56" y="345"/>
                    <a:pt x="143" y="404"/>
                    <a:pt x="225" y="404"/>
                  </a:cubicBezTo>
                  <a:cubicBezTo>
                    <a:pt x="242" y="404"/>
                    <a:pt x="258" y="401"/>
                    <a:pt x="274" y="396"/>
                  </a:cubicBezTo>
                  <a:cubicBezTo>
                    <a:pt x="365" y="396"/>
                    <a:pt x="426" y="274"/>
                    <a:pt x="395" y="153"/>
                  </a:cubicBezTo>
                  <a:cubicBezTo>
                    <a:pt x="365" y="6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2"/>
            <p:cNvSpPr/>
            <p:nvPr/>
          </p:nvSpPr>
          <p:spPr>
            <a:xfrm>
              <a:off x="7448110" y="1600275"/>
              <a:ext cx="22901" cy="22041"/>
            </a:xfrm>
            <a:custGeom>
              <a:avLst/>
              <a:gdLst/>
              <a:ahLst/>
              <a:cxnLst/>
              <a:rect l="l" t="t" r="r" b="b"/>
              <a:pathLst>
                <a:path w="426" h="410" extrusionOk="0">
                  <a:moveTo>
                    <a:pt x="190" y="1"/>
                  </a:moveTo>
                  <a:cubicBezTo>
                    <a:pt x="177" y="1"/>
                    <a:pt x="165" y="3"/>
                    <a:pt x="152" y="7"/>
                  </a:cubicBezTo>
                  <a:cubicBezTo>
                    <a:pt x="61" y="37"/>
                    <a:pt x="0" y="128"/>
                    <a:pt x="31" y="250"/>
                  </a:cubicBezTo>
                  <a:cubicBezTo>
                    <a:pt x="56" y="351"/>
                    <a:pt x="123" y="410"/>
                    <a:pt x="214" y="410"/>
                  </a:cubicBezTo>
                  <a:cubicBezTo>
                    <a:pt x="233" y="410"/>
                    <a:pt x="253" y="407"/>
                    <a:pt x="274" y="402"/>
                  </a:cubicBezTo>
                  <a:cubicBezTo>
                    <a:pt x="365" y="372"/>
                    <a:pt x="426" y="280"/>
                    <a:pt x="396" y="159"/>
                  </a:cubicBezTo>
                  <a:cubicBezTo>
                    <a:pt x="369" y="80"/>
                    <a:pt x="274" y="1"/>
                    <a:pt x="1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2"/>
            <p:cNvSpPr/>
            <p:nvPr/>
          </p:nvSpPr>
          <p:spPr>
            <a:xfrm>
              <a:off x="7513481" y="1693331"/>
              <a:ext cx="21288" cy="22041"/>
            </a:xfrm>
            <a:custGeom>
              <a:avLst/>
              <a:gdLst/>
              <a:ahLst/>
              <a:cxnLst/>
              <a:rect l="l" t="t" r="r" b="b"/>
              <a:pathLst>
                <a:path w="396" h="410" extrusionOk="0">
                  <a:moveTo>
                    <a:pt x="201" y="1"/>
                  </a:moveTo>
                  <a:cubicBezTo>
                    <a:pt x="184" y="1"/>
                    <a:pt x="168" y="3"/>
                    <a:pt x="152" y="8"/>
                  </a:cubicBezTo>
                  <a:cubicBezTo>
                    <a:pt x="61" y="39"/>
                    <a:pt x="0" y="130"/>
                    <a:pt x="31" y="252"/>
                  </a:cubicBezTo>
                  <a:cubicBezTo>
                    <a:pt x="57" y="330"/>
                    <a:pt x="129" y="409"/>
                    <a:pt x="207" y="409"/>
                  </a:cubicBezTo>
                  <a:cubicBezTo>
                    <a:pt x="219" y="409"/>
                    <a:pt x="231" y="408"/>
                    <a:pt x="243" y="403"/>
                  </a:cubicBezTo>
                  <a:cubicBezTo>
                    <a:pt x="335" y="373"/>
                    <a:pt x="395" y="252"/>
                    <a:pt x="365" y="160"/>
                  </a:cubicBezTo>
                  <a:cubicBezTo>
                    <a:pt x="365" y="60"/>
                    <a:pt x="282" y="1"/>
                    <a:pt x="20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2"/>
            <p:cNvSpPr/>
            <p:nvPr/>
          </p:nvSpPr>
          <p:spPr>
            <a:xfrm>
              <a:off x="7567401" y="1575707"/>
              <a:ext cx="21288" cy="21987"/>
            </a:xfrm>
            <a:custGeom>
              <a:avLst/>
              <a:gdLst/>
              <a:ahLst/>
              <a:cxnLst/>
              <a:rect l="l" t="t" r="r" b="b"/>
              <a:pathLst>
                <a:path w="396" h="409" extrusionOk="0">
                  <a:moveTo>
                    <a:pt x="199" y="0"/>
                  </a:moveTo>
                  <a:cubicBezTo>
                    <a:pt x="184" y="0"/>
                    <a:pt x="168" y="3"/>
                    <a:pt x="152" y="8"/>
                  </a:cubicBezTo>
                  <a:cubicBezTo>
                    <a:pt x="61" y="38"/>
                    <a:pt x="0" y="129"/>
                    <a:pt x="31" y="251"/>
                  </a:cubicBezTo>
                  <a:cubicBezTo>
                    <a:pt x="57" y="330"/>
                    <a:pt x="129" y="409"/>
                    <a:pt x="207" y="409"/>
                  </a:cubicBezTo>
                  <a:cubicBezTo>
                    <a:pt x="219" y="409"/>
                    <a:pt x="231" y="407"/>
                    <a:pt x="243" y="403"/>
                  </a:cubicBezTo>
                  <a:cubicBezTo>
                    <a:pt x="335" y="373"/>
                    <a:pt x="395" y="251"/>
                    <a:pt x="365" y="160"/>
                  </a:cubicBezTo>
                  <a:cubicBezTo>
                    <a:pt x="340" y="59"/>
                    <a:pt x="273" y="0"/>
                    <a:pt x="19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2"/>
            <p:cNvSpPr/>
            <p:nvPr/>
          </p:nvSpPr>
          <p:spPr>
            <a:xfrm>
              <a:off x="7644168" y="1636562"/>
              <a:ext cx="21288" cy="21718"/>
            </a:xfrm>
            <a:custGeom>
              <a:avLst/>
              <a:gdLst/>
              <a:ahLst/>
              <a:cxnLst/>
              <a:rect l="l" t="t" r="r" b="b"/>
              <a:pathLst>
                <a:path w="396" h="404" extrusionOk="0">
                  <a:moveTo>
                    <a:pt x="153" y="1"/>
                  </a:moveTo>
                  <a:cubicBezTo>
                    <a:pt x="62" y="31"/>
                    <a:pt x="1" y="152"/>
                    <a:pt x="31" y="244"/>
                  </a:cubicBezTo>
                  <a:cubicBezTo>
                    <a:pt x="56" y="344"/>
                    <a:pt x="123" y="403"/>
                    <a:pt x="197" y="403"/>
                  </a:cubicBezTo>
                  <a:cubicBezTo>
                    <a:pt x="213" y="403"/>
                    <a:pt x="228" y="401"/>
                    <a:pt x="244" y="396"/>
                  </a:cubicBezTo>
                  <a:cubicBezTo>
                    <a:pt x="335" y="396"/>
                    <a:pt x="396" y="274"/>
                    <a:pt x="366" y="152"/>
                  </a:cubicBezTo>
                  <a:cubicBezTo>
                    <a:pt x="335" y="61"/>
                    <a:pt x="244" y="1"/>
                    <a:pt x="1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2"/>
            <p:cNvSpPr/>
            <p:nvPr/>
          </p:nvSpPr>
          <p:spPr>
            <a:xfrm>
              <a:off x="7564121" y="1646346"/>
              <a:ext cx="21288" cy="21718"/>
            </a:xfrm>
            <a:custGeom>
              <a:avLst/>
              <a:gdLst/>
              <a:ahLst/>
              <a:cxnLst/>
              <a:rect l="l" t="t" r="r" b="b"/>
              <a:pathLst>
                <a:path w="396" h="404" extrusionOk="0">
                  <a:moveTo>
                    <a:pt x="152" y="1"/>
                  </a:moveTo>
                  <a:cubicBezTo>
                    <a:pt x="61" y="31"/>
                    <a:pt x="0" y="153"/>
                    <a:pt x="31" y="244"/>
                  </a:cubicBezTo>
                  <a:cubicBezTo>
                    <a:pt x="56" y="345"/>
                    <a:pt x="123" y="404"/>
                    <a:pt x="197" y="404"/>
                  </a:cubicBezTo>
                  <a:cubicBezTo>
                    <a:pt x="212" y="404"/>
                    <a:pt x="228" y="401"/>
                    <a:pt x="244" y="396"/>
                  </a:cubicBezTo>
                  <a:cubicBezTo>
                    <a:pt x="335" y="396"/>
                    <a:pt x="396" y="274"/>
                    <a:pt x="365" y="153"/>
                  </a:cubicBezTo>
                  <a:cubicBezTo>
                    <a:pt x="335" y="62"/>
                    <a:pt x="24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2"/>
            <p:cNvSpPr/>
            <p:nvPr/>
          </p:nvSpPr>
          <p:spPr>
            <a:xfrm>
              <a:off x="6784676" y="1228481"/>
              <a:ext cx="933069" cy="517147"/>
            </a:xfrm>
            <a:custGeom>
              <a:avLst/>
              <a:gdLst/>
              <a:ahLst/>
              <a:cxnLst/>
              <a:rect l="l" t="t" r="r" b="b"/>
              <a:pathLst>
                <a:path w="17357" h="9620" extrusionOk="0">
                  <a:moveTo>
                    <a:pt x="13404" y="351"/>
                  </a:moveTo>
                  <a:cubicBezTo>
                    <a:pt x="14824" y="351"/>
                    <a:pt x="16120" y="1290"/>
                    <a:pt x="16506" y="2728"/>
                  </a:cubicBezTo>
                  <a:cubicBezTo>
                    <a:pt x="16962" y="4461"/>
                    <a:pt x="15928" y="6193"/>
                    <a:pt x="14226" y="6649"/>
                  </a:cubicBezTo>
                  <a:cubicBezTo>
                    <a:pt x="13953" y="6722"/>
                    <a:pt x="13679" y="6757"/>
                    <a:pt x="13409" y="6757"/>
                  </a:cubicBezTo>
                  <a:cubicBezTo>
                    <a:pt x="11993" y="6757"/>
                    <a:pt x="10693" y="5799"/>
                    <a:pt x="10335" y="4370"/>
                  </a:cubicBezTo>
                  <a:cubicBezTo>
                    <a:pt x="9879" y="2667"/>
                    <a:pt x="10882" y="904"/>
                    <a:pt x="12615" y="449"/>
                  </a:cubicBezTo>
                  <a:cubicBezTo>
                    <a:pt x="12879" y="383"/>
                    <a:pt x="13144" y="351"/>
                    <a:pt x="13404" y="351"/>
                  </a:cubicBezTo>
                  <a:close/>
                  <a:moveTo>
                    <a:pt x="3946" y="2864"/>
                  </a:moveTo>
                  <a:cubicBezTo>
                    <a:pt x="5356" y="2864"/>
                    <a:pt x="6639" y="3821"/>
                    <a:pt x="7022" y="5251"/>
                  </a:cubicBezTo>
                  <a:cubicBezTo>
                    <a:pt x="7478" y="6953"/>
                    <a:pt x="6445" y="8716"/>
                    <a:pt x="4742" y="9142"/>
                  </a:cubicBezTo>
                  <a:cubicBezTo>
                    <a:pt x="4470" y="9215"/>
                    <a:pt x="4196" y="9250"/>
                    <a:pt x="3926" y="9250"/>
                  </a:cubicBezTo>
                  <a:cubicBezTo>
                    <a:pt x="2510" y="9250"/>
                    <a:pt x="1209" y="8292"/>
                    <a:pt x="852" y="6862"/>
                  </a:cubicBezTo>
                  <a:cubicBezTo>
                    <a:pt x="396" y="5160"/>
                    <a:pt x="1399" y="3397"/>
                    <a:pt x="3131" y="2971"/>
                  </a:cubicBezTo>
                  <a:cubicBezTo>
                    <a:pt x="3404" y="2898"/>
                    <a:pt x="3677" y="2864"/>
                    <a:pt x="3946" y="2864"/>
                  </a:cubicBezTo>
                  <a:close/>
                  <a:moveTo>
                    <a:pt x="13395" y="1"/>
                  </a:moveTo>
                  <a:cubicBezTo>
                    <a:pt x="13097" y="1"/>
                    <a:pt x="12795" y="38"/>
                    <a:pt x="12493" y="114"/>
                  </a:cubicBezTo>
                  <a:cubicBezTo>
                    <a:pt x="10609" y="631"/>
                    <a:pt x="9454" y="2576"/>
                    <a:pt x="9971" y="4461"/>
                  </a:cubicBezTo>
                  <a:cubicBezTo>
                    <a:pt x="9971" y="4461"/>
                    <a:pt x="9603" y="4350"/>
                    <a:pt x="9107" y="4350"/>
                  </a:cubicBezTo>
                  <a:cubicBezTo>
                    <a:pt x="8563" y="4350"/>
                    <a:pt x="7866" y="4483"/>
                    <a:pt x="7326" y="5038"/>
                  </a:cubicBezTo>
                  <a:cubicBezTo>
                    <a:pt x="7041" y="3615"/>
                    <a:pt x="5479" y="2500"/>
                    <a:pt x="3858" y="2500"/>
                  </a:cubicBezTo>
                  <a:cubicBezTo>
                    <a:pt x="3575" y="2500"/>
                    <a:pt x="3290" y="2534"/>
                    <a:pt x="3010" y="2607"/>
                  </a:cubicBezTo>
                  <a:cubicBezTo>
                    <a:pt x="1125" y="3123"/>
                    <a:pt x="1" y="5069"/>
                    <a:pt x="487" y="6953"/>
                  </a:cubicBezTo>
                  <a:cubicBezTo>
                    <a:pt x="923" y="8567"/>
                    <a:pt x="2373" y="9620"/>
                    <a:pt x="3946" y="9620"/>
                  </a:cubicBezTo>
                  <a:cubicBezTo>
                    <a:pt x="4239" y="9620"/>
                    <a:pt x="4537" y="9583"/>
                    <a:pt x="4834" y="9506"/>
                  </a:cubicBezTo>
                  <a:cubicBezTo>
                    <a:pt x="6627" y="9020"/>
                    <a:pt x="7721" y="7288"/>
                    <a:pt x="7448" y="5494"/>
                  </a:cubicBezTo>
                  <a:cubicBezTo>
                    <a:pt x="7543" y="5303"/>
                    <a:pt x="7975" y="4739"/>
                    <a:pt x="9066" y="4739"/>
                  </a:cubicBezTo>
                  <a:cubicBezTo>
                    <a:pt x="9366" y="4739"/>
                    <a:pt x="9716" y="4781"/>
                    <a:pt x="10123" y="4886"/>
                  </a:cubicBezTo>
                  <a:cubicBezTo>
                    <a:pt x="10412" y="5598"/>
                    <a:pt x="11616" y="7131"/>
                    <a:pt x="13436" y="7131"/>
                  </a:cubicBezTo>
                  <a:cubicBezTo>
                    <a:pt x="13715" y="7131"/>
                    <a:pt x="14009" y="7095"/>
                    <a:pt x="14317" y="7014"/>
                  </a:cubicBezTo>
                  <a:cubicBezTo>
                    <a:pt x="16232" y="6497"/>
                    <a:pt x="17357" y="4552"/>
                    <a:pt x="16840" y="2637"/>
                  </a:cubicBezTo>
                  <a:cubicBezTo>
                    <a:pt x="16430" y="1049"/>
                    <a:pt x="14985" y="1"/>
                    <a:pt x="1339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2"/>
            <p:cNvSpPr/>
            <p:nvPr/>
          </p:nvSpPr>
          <p:spPr>
            <a:xfrm>
              <a:off x="6426859" y="1162680"/>
              <a:ext cx="398719" cy="297333"/>
            </a:xfrm>
            <a:custGeom>
              <a:avLst/>
              <a:gdLst/>
              <a:ahLst/>
              <a:cxnLst/>
              <a:rect l="l" t="t" r="r" b="b"/>
              <a:pathLst>
                <a:path w="7417" h="5531" extrusionOk="0">
                  <a:moveTo>
                    <a:pt x="1034" y="1"/>
                  </a:moveTo>
                  <a:cubicBezTo>
                    <a:pt x="395" y="1065"/>
                    <a:pt x="0" y="2463"/>
                    <a:pt x="334" y="4165"/>
                  </a:cubicBezTo>
                  <a:cubicBezTo>
                    <a:pt x="365" y="4256"/>
                    <a:pt x="365" y="4317"/>
                    <a:pt x="395" y="4378"/>
                  </a:cubicBezTo>
                  <a:cubicBezTo>
                    <a:pt x="1957" y="5146"/>
                    <a:pt x="3742" y="5531"/>
                    <a:pt x="5551" y="5531"/>
                  </a:cubicBezTo>
                  <a:cubicBezTo>
                    <a:pt x="5960" y="5531"/>
                    <a:pt x="6370" y="5511"/>
                    <a:pt x="6778" y="5472"/>
                  </a:cubicBezTo>
                  <a:cubicBezTo>
                    <a:pt x="6991" y="5016"/>
                    <a:pt x="7234" y="4499"/>
                    <a:pt x="7417" y="3983"/>
                  </a:cubicBezTo>
                  <a:cubicBezTo>
                    <a:pt x="5076" y="3071"/>
                    <a:pt x="2948" y="1673"/>
                    <a:pt x="1034"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2"/>
            <p:cNvSpPr/>
            <p:nvPr/>
          </p:nvSpPr>
          <p:spPr>
            <a:xfrm>
              <a:off x="6482391" y="773791"/>
              <a:ext cx="962474" cy="602998"/>
            </a:xfrm>
            <a:custGeom>
              <a:avLst/>
              <a:gdLst/>
              <a:ahLst/>
              <a:cxnLst/>
              <a:rect l="l" t="t" r="r" b="b"/>
              <a:pathLst>
                <a:path w="17904" h="11217" extrusionOk="0">
                  <a:moveTo>
                    <a:pt x="10092" y="1"/>
                  </a:moveTo>
                  <a:cubicBezTo>
                    <a:pt x="6627" y="1186"/>
                    <a:pt x="4256" y="3131"/>
                    <a:pt x="4256" y="3131"/>
                  </a:cubicBezTo>
                  <a:cubicBezTo>
                    <a:pt x="4256" y="3131"/>
                    <a:pt x="4230" y="220"/>
                    <a:pt x="3422" y="220"/>
                  </a:cubicBezTo>
                  <a:cubicBezTo>
                    <a:pt x="3360" y="220"/>
                    <a:pt x="3294" y="237"/>
                    <a:pt x="3222" y="274"/>
                  </a:cubicBezTo>
                  <a:cubicBezTo>
                    <a:pt x="2280" y="791"/>
                    <a:pt x="3374" y="3679"/>
                    <a:pt x="3374" y="3679"/>
                  </a:cubicBezTo>
                  <a:cubicBezTo>
                    <a:pt x="3374" y="3679"/>
                    <a:pt x="2256" y="1953"/>
                    <a:pt x="1692" y="1953"/>
                  </a:cubicBezTo>
                  <a:cubicBezTo>
                    <a:pt x="1612" y="1953"/>
                    <a:pt x="1543" y="1988"/>
                    <a:pt x="1490" y="2068"/>
                  </a:cubicBezTo>
                  <a:cubicBezTo>
                    <a:pt x="1095" y="2675"/>
                    <a:pt x="2797" y="4560"/>
                    <a:pt x="2797" y="4560"/>
                  </a:cubicBezTo>
                  <a:cubicBezTo>
                    <a:pt x="2797" y="4560"/>
                    <a:pt x="1064" y="5441"/>
                    <a:pt x="1" y="7235"/>
                  </a:cubicBezTo>
                  <a:cubicBezTo>
                    <a:pt x="1915" y="8907"/>
                    <a:pt x="4043" y="10335"/>
                    <a:pt x="6384" y="11217"/>
                  </a:cubicBezTo>
                  <a:cubicBezTo>
                    <a:pt x="6748" y="10244"/>
                    <a:pt x="6961" y="9241"/>
                    <a:pt x="6870" y="8420"/>
                  </a:cubicBezTo>
                  <a:lnTo>
                    <a:pt x="6870" y="8420"/>
                  </a:lnTo>
                  <a:cubicBezTo>
                    <a:pt x="6870" y="8420"/>
                    <a:pt x="9393" y="9910"/>
                    <a:pt x="11581" y="10274"/>
                  </a:cubicBezTo>
                  <a:cubicBezTo>
                    <a:pt x="11612" y="10153"/>
                    <a:pt x="11612" y="10031"/>
                    <a:pt x="11581" y="9849"/>
                  </a:cubicBezTo>
                  <a:lnTo>
                    <a:pt x="11581" y="9849"/>
                  </a:lnTo>
                  <a:cubicBezTo>
                    <a:pt x="11642" y="10031"/>
                    <a:pt x="11612" y="10153"/>
                    <a:pt x="11581" y="10274"/>
                  </a:cubicBezTo>
                  <a:cubicBezTo>
                    <a:pt x="11868" y="10329"/>
                    <a:pt x="12155" y="10359"/>
                    <a:pt x="12431" y="10359"/>
                  </a:cubicBezTo>
                  <a:cubicBezTo>
                    <a:pt x="12769" y="10359"/>
                    <a:pt x="13090" y="10314"/>
                    <a:pt x="13375" y="10214"/>
                  </a:cubicBezTo>
                  <a:cubicBezTo>
                    <a:pt x="15290" y="9545"/>
                    <a:pt x="14135" y="7782"/>
                    <a:pt x="13800" y="7296"/>
                  </a:cubicBezTo>
                  <a:lnTo>
                    <a:pt x="13800" y="7296"/>
                  </a:lnTo>
                  <a:cubicBezTo>
                    <a:pt x="14197" y="7805"/>
                    <a:pt x="15911" y="9791"/>
                    <a:pt x="17545" y="9791"/>
                  </a:cubicBezTo>
                  <a:cubicBezTo>
                    <a:pt x="17665" y="9791"/>
                    <a:pt x="17785" y="9781"/>
                    <a:pt x="17904" y="9758"/>
                  </a:cubicBezTo>
                  <a:cubicBezTo>
                    <a:pt x="16232" y="5837"/>
                    <a:pt x="13648" y="2280"/>
                    <a:pt x="10092"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2"/>
            <p:cNvSpPr/>
            <p:nvPr/>
          </p:nvSpPr>
          <p:spPr>
            <a:xfrm>
              <a:off x="7024869" y="731375"/>
              <a:ext cx="495160" cy="566980"/>
            </a:xfrm>
            <a:custGeom>
              <a:avLst/>
              <a:gdLst/>
              <a:ahLst/>
              <a:cxnLst/>
              <a:rect l="l" t="t" r="r" b="b"/>
              <a:pathLst>
                <a:path w="9211" h="10547" extrusionOk="0">
                  <a:moveTo>
                    <a:pt x="4137" y="0"/>
                  </a:moveTo>
                  <a:cubicBezTo>
                    <a:pt x="3582" y="0"/>
                    <a:pt x="3008" y="45"/>
                    <a:pt x="2402" y="151"/>
                  </a:cubicBezTo>
                  <a:cubicBezTo>
                    <a:pt x="1551" y="303"/>
                    <a:pt x="761" y="546"/>
                    <a:pt x="1" y="790"/>
                  </a:cubicBezTo>
                  <a:cubicBezTo>
                    <a:pt x="3588" y="3069"/>
                    <a:pt x="6141" y="6626"/>
                    <a:pt x="7813" y="10547"/>
                  </a:cubicBezTo>
                  <a:cubicBezTo>
                    <a:pt x="7904" y="10516"/>
                    <a:pt x="7965" y="10516"/>
                    <a:pt x="8056" y="10486"/>
                  </a:cubicBezTo>
                  <a:cubicBezTo>
                    <a:pt x="8694" y="10273"/>
                    <a:pt x="9028" y="9939"/>
                    <a:pt x="9211" y="9544"/>
                  </a:cubicBezTo>
                  <a:cubicBezTo>
                    <a:pt x="8664" y="6078"/>
                    <a:pt x="7387" y="2765"/>
                    <a:pt x="5290" y="60"/>
                  </a:cubicBezTo>
                  <a:cubicBezTo>
                    <a:pt x="4912" y="22"/>
                    <a:pt x="4529" y="0"/>
                    <a:pt x="4137"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2"/>
            <p:cNvSpPr/>
            <p:nvPr/>
          </p:nvSpPr>
          <p:spPr>
            <a:xfrm>
              <a:off x="7309198" y="734601"/>
              <a:ext cx="593214" cy="578162"/>
            </a:xfrm>
            <a:custGeom>
              <a:avLst/>
              <a:gdLst/>
              <a:ahLst/>
              <a:cxnLst/>
              <a:rect l="l" t="t" r="r" b="b"/>
              <a:pathLst>
                <a:path w="11035" h="10755" extrusionOk="0">
                  <a:moveTo>
                    <a:pt x="1" y="0"/>
                  </a:moveTo>
                  <a:lnTo>
                    <a:pt x="1" y="0"/>
                  </a:lnTo>
                  <a:cubicBezTo>
                    <a:pt x="2098" y="2705"/>
                    <a:pt x="3375" y="6018"/>
                    <a:pt x="3922" y="9484"/>
                  </a:cubicBezTo>
                  <a:cubicBezTo>
                    <a:pt x="4317" y="8633"/>
                    <a:pt x="3922" y="7660"/>
                    <a:pt x="3922" y="7660"/>
                  </a:cubicBezTo>
                  <a:lnTo>
                    <a:pt x="3922" y="7660"/>
                  </a:lnTo>
                  <a:cubicBezTo>
                    <a:pt x="3922" y="7661"/>
                    <a:pt x="5804" y="10755"/>
                    <a:pt x="7936" y="10755"/>
                  </a:cubicBezTo>
                  <a:cubicBezTo>
                    <a:pt x="8166" y="10755"/>
                    <a:pt x="8399" y="10719"/>
                    <a:pt x="8633" y="10639"/>
                  </a:cubicBezTo>
                  <a:cubicBezTo>
                    <a:pt x="11034" y="9818"/>
                    <a:pt x="7721" y="4803"/>
                    <a:pt x="6536" y="3344"/>
                  </a:cubicBezTo>
                  <a:cubicBezTo>
                    <a:pt x="5624" y="2189"/>
                    <a:pt x="3253" y="334"/>
                    <a:pt x="1"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2"/>
            <p:cNvSpPr/>
            <p:nvPr/>
          </p:nvSpPr>
          <p:spPr>
            <a:xfrm>
              <a:off x="6448093" y="1397981"/>
              <a:ext cx="343188" cy="208579"/>
            </a:xfrm>
            <a:custGeom>
              <a:avLst/>
              <a:gdLst/>
              <a:ahLst/>
              <a:cxnLst/>
              <a:rect l="l" t="t" r="r" b="b"/>
              <a:pathLst>
                <a:path w="6384" h="3880" extrusionOk="0">
                  <a:moveTo>
                    <a:pt x="0" y="1"/>
                  </a:moveTo>
                  <a:lnTo>
                    <a:pt x="0" y="1"/>
                  </a:lnTo>
                  <a:cubicBezTo>
                    <a:pt x="713" y="3542"/>
                    <a:pt x="1824" y="3880"/>
                    <a:pt x="2223" y="3880"/>
                  </a:cubicBezTo>
                  <a:cubicBezTo>
                    <a:pt x="2317" y="3880"/>
                    <a:pt x="2371" y="3861"/>
                    <a:pt x="2371" y="3861"/>
                  </a:cubicBezTo>
                  <a:cubicBezTo>
                    <a:pt x="2371" y="3861"/>
                    <a:pt x="2983" y="3591"/>
                    <a:pt x="3943" y="3591"/>
                  </a:cubicBezTo>
                  <a:cubicBezTo>
                    <a:pt x="4231" y="3591"/>
                    <a:pt x="4550" y="3615"/>
                    <a:pt x="4894" y="3679"/>
                  </a:cubicBezTo>
                  <a:cubicBezTo>
                    <a:pt x="4894" y="3679"/>
                    <a:pt x="5654" y="2554"/>
                    <a:pt x="6383" y="1095"/>
                  </a:cubicBezTo>
                  <a:lnTo>
                    <a:pt x="6383" y="1095"/>
                  </a:lnTo>
                  <a:cubicBezTo>
                    <a:pt x="5975" y="1134"/>
                    <a:pt x="5565" y="1154"/>
                    <a:pt x="5156" y="1154"/>
                  </a:cubicBezTo>
                  <a:cubicBezTo>
                    <a:pt x="3347" y="1154"/>
                    <a:pt x="1562" y="769"/>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2"/>
            <p:cNvSpPr/>
            <p:nvPr/>
          </p:nvSpPr>
          <p:spPr>
            <a:xfrm>
              <a:off x="7219314" y="1159401"/>
              <a:ext cx="4999" cy="6612"/>
            </a:xfrm>
            <a:custGeom>
              <a:avLst/>
              <a:gdLst/>
              <a:ahLst/>
              <a:cxnLst/>
              <a:rect l="l" t="t" r="r" b="b"/>
              <a:pathLst>
                <a:path w="93" h="123" extrusionOk="0">
                  <a:moveTo>
                    <a:pt x="92" y="123"/>
                  </a:moveTo>
                  <a:cubicBezTo>
                    <a:pt x="31" y="62"/>
                    <a:pt x="1" y="1"/>
                    <a:pt x="1" y="1"/>
                  </a:cubicBezTo>
                  <a:cubicBezTo>
                    <a:pt x="1" y="1"/>
                    <a:pt x="31" y="62"/>
                    <a:pt x="92" y="12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2"/>
            <p:cNvSpPr/>
            <p:nvPr/>
          </p:nvSpPr>
          <p:spPr>
            <a:xfrm>
              <a:off x="6990571" y="3360438"/>
              <a:ext cx="300719" cy="254972"/>
            </a:xfrm>
            <a:custGeom>
              <a:avLst/>
              <a:gdLst/>
              <a:ahLst/>
              <a:cxnLst/>
              <a:rect l="l" t="t" r="r" b="b"/>
              <a:pathLst>
                <a:path w="5594" h="4743" extrusionOk="0">
                  <a:moveTo>
                    <a:pt x="1" y="1"/>
                  </a:moveTo>
                  <a:lnTo>
                    <a:pt x="578" y="4743"/>
                  </a:lnTo>
                  <a:cubicBezTo>
                    <a:pt x="2098" y="3770"/>
                    <a:pt x="3770" y="3071"/>
                    <a:pt x="5533" y="2676"/>
                  </a:cubicBezTo>
                  <a:lnTo>
                    <a:pt x="5593"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2"/>
            <p:cNvSpPr/>
            <p:nvPr/>
          </p:nvSpPr>
          <p:spPr>
            <a:xfrm>
              <a:off x="7021644"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2"/>
            <p:cNvSpPr/>
            <p:nvPr/>
          </p:nvSpPr>
          <p:spPr>
            <a:xfrm>
              <a:off x="6881119" y="3921409"/>
              <a:ext cx="403611" cy="336414"/>
            </a:xfrm>
            <a:custGeom>
              <a:avLst/>
              <a:gdLst/>
              <a:ahLst/>
              <a:cxnLst/>
              <a:rect l="l" t="t" r="r" b="b"/>
              <a:pathLst>
                <a:path w="7508" h="6258" extrusionOk="0">
                  <a:moveTo>
                    <a:pt x="7415" y="1"/>
                  </a:moveTo>
                  <a:cubicBezTo>
                    <a:pt x="7357" y="1"/>
                    <a:pt x="7228" y="1108"/>
                    <a:pt x="5551" y="1108"/>
                  </a:cubicBezTo>
                  <a:cubicBezTo>
                    <a:pt x="4994" y="1108"/>
                    <a:pt x="4266" y="986"/>
                    <a:pt x="3313" y="660"/>
                  </a:cubicBezTo>
                  <a:cubicBezTo>
                    <a:pt x="3313" y="660"/>
                    <a:pt x="0" y="6071"/>
                    <a:pt x="2736" y="6253"/>
                  </a:cubicBezTo>
                  <a:cubicBezTo>
                    <a:pt x="2782" y="6256"/>
                    <a:pt x="2828" y="6257"/>
                    <a:pt x="2874" y="6257"/>
                  </a:cubicBezTo>
                  <a:cubicBezTo>
                    <a:pt x="5857" y="6257"/>
                    <a:pt x="7508" y="478"/>
                    <a:pt x="7508" y="478"/>
                  </a:cubicBezTo>
                  <a:cubicBezTo>
                    <a:pt x="7446" y="130"/>
                    <a:pt x="7434"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2"/>
            <p:cNvSpPr/>
            <p:nvPr/>
          </p:nvSpPr>
          <p:spPr>
            <a:xfrm>
              <a:off x="6979121" y="3935655"/>
              <a:ext cx="297440" cy="186323"/>
            </a:xfrm>
            <a:custGeom>
              <a:avLst/>
              <a:gdLst/>
              <a:ahLst/>
              <a:cxnLst/>
              <a:rect l="l" t="t" r="r" b="b"/>
              <a:pathLst>
                <a:path w="5533" h="3466" extrusionOk="0">
                  <a:moveTo>
                    <a:pt x="1490" y="0"/>
                  </a:moveTo>
                  <a:cubicBezTo>
                    <a:pt x="1490" y="0"/>
                    <a:pt x="426" y="1763"/>
                    <a:pt x="1" y="3313"/>
                  </a:cubicBezTo>
                  <a:cubicBezTo>
                    <a:pt x="574" y="3118"/>
                    <a:pt x="1153" y="3028"/>
                    <a:pt x="1732" y="3028"/>
                  </a:cubicBezTo>
                  <a:cubicBezTo>
                    <a:pt x="2505" y="3028"/>
                    <a:pt x="3279" y="3187"/>
                    <a:pt x="4043" y="3465"/>
                  </a:cubicBezTo>
                  <a:cubicBezTo>
                    <a:pt x="5046" y="1885"/>
                    <a:pt x="5533" y="0"/>
                    <a:pt x="5533" y="0"/>
                  </a:cubicBezTo>
                  <a:lnTo>
                    <a:pt x="5533" y="0"/>
                  </a:lnTo>
                  <a:cubicBezTo>
                    <a:pt x="5077" y="122"/>
                    <a:pt x="4476" y="162"/>
                    <a:pt x="3877" y="162"/>
                  </a:cubicBezTo>
                  <a:cubicBezTo>
                    <a:pt x="2679"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2"/>
            <p:cNvSpPr/>
            <p:nvPr/>
          </p:nvSpPr>
          <p:spPr>
            <a:xfrm>
              <a:off x="7031428" y="3823891"/>
              <a:ext cx="202236" cy="173529"/>
            </a:xfrm>
            <a:custGeom>
              <a:avLst/>
              <a:gdLst/>
              <a:ahLst/>
              <a:cxnLst/>
              <a:rect l="l" t="t" r="r" b="b"/>
              <a:pathLst>
                <a:path w="3762" h="3228" extrusionOk="0">
                  <a:moveTo>
                    <a:pt x="1214" y="327"/>
                  </a:moveTo>
                  <a:cubicBezTo>
                    <a:pt x="1511" y="327"/>
                    <a:pt x="1642" y="1586"/>
                    <a:pt x="1642" y="1714"/>
                  </a:cubicBezTo>
                  <a:cubicBezTo>
                    <a:pt x="1642" y="1950"/>
                    <a:pt x="1634" y="2177"/>
                    <a:pt x="1622" y="2401"/>
                  </a:cubicBezTo>
                  <a:lnTo>
                    <a:pt x="1622" y="2401"/>
                  </a:lnTo>
                  <a:cubicBezTo>
                    <a:pt x="1525" y="2225"/>
                    <a:pt x="1428" y="2046"/>
                    <a:pt x="1338" y="1866"/>
                  </a:cubicBezTo>
                  <a:cubicBezTo>
                    <a:pt x="1216"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4" y="2390"/>
                    <a:pt x="2004" y="2043"/>
                    <a:pt x="2098" y="1714"/>
                  </a:cubicBezTo>
                  <a:cubicBezTo>
                    <a:pt x="2159" y="1502"/>
                    <a:pt x="2219" y="1228"/>
                    <a:pt x="2371" y="1106"/>
                  </a:cubicBezTo>
                  <a:cubicBezTo>
                    <a:pt x="2444" y="1042"/>
                    <a:pt x="2517" y="1014"/>
                    <a:pt x="2583" y="1014"/>
                  </a:cubicBezTo>
                  <a:close/>
                  <a:moveTo>
                    <a:pt x="1269" y="0"/>
                  </a:moveTo>
                  <a:cubicBezTo>
                    <a:pt x="1181" y="0"/>
                    <a:pt x="1083" y="23"/>
                    <a:pt x="973" y="73"/>
                  </a:cubicBezTo>
                  <a:cubicBezTo>
                    <a:pt x="0" y="559"/>
                    <a:pt x="1247" y="2535"/>
                    <a:pt x="1581" y="3113"/>
                  </a:cubicBezTo>
                  <a:cubicBezTo>
                    <a:pt x="1622" y="3194"/>
                    <a:pt x="1689" y="3227"/>
                    <a:pt x="1756" y="3227"/>
                  </a:cubicBezTo>
                  <a:cubicBezTo>
                    <a:pt x="1864" y="3227"/>
                    <a:pt x="1970" y="3137"/>
                    <a:pt x="1949" y="3015"/>
                  </a:cubicBezTo>
                  <a:lnTo>
                    <a:pt x="1949" y="3015"/>
                  </a:lnTo>
                  <a:cubicBezTo>
                    <a:pt x="2629" y="2559"/>
                    <a:pt x="3762" y="1414"/>
                    <a:pt x="2918" y="711"/>
                  </a:cubicBezTo>
                  <a:cubicBezTo>
                    <a:pt x="2843" y="644"/>
                    <a:pt x="2756" y="617"/>
                    <a:pt x="2667" y="617"/>
                  </a:cubicBezTo>
                  <a:cubicBezTo>
                    <a:pt x="2431" y="617"/>
                    <a:pt x="2178" y="809"/>
                    <a:pt x="2067" y="985"/>
                  </a:cubicBezTo>
                  <a:cubicBezTo>
                    <a:pt x="2021" y="1062"/>
                    <a:pt x="1979" y="1141"/>
                    <a:pt x="1941" y="1223"/>
                  </a:cubicBezTo>
                  <a:lnTo>
                    <a:pt x="1941" y="1223"/>
                  </a:lnTo>
                  <a:cubicBezTo>
                    <a:pt x="1881"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2"/>
            <p:cNvSpPr/>
            <p:nvPr/>
          </p:nvSpPr>
          <p:spPr>
            <a:xfrm>
              <a:off x="6962778" y="4098436"/>
              <a:ext cx="233738" cy="138211"/>
            </a:xfrm>
            <a:custGeom>
              <a:avLst/>
              <a:gdLst/>
              <a:ahLst/>
              <a:cxnLst/>
              <a:rect l="l" t="t" r="r" b="b"/>
              <a:pathLst>
                <a:path w="4348" h="2571" extrusionOk="0">
                  <a:moveTo>
                    <a:pt x="2036" y="0"/>
                  </a:moveTo>
                  <a:cubicBezTo>
                    <a:pt x="1457" y="0"/>
                    <a:pt x="878" y="90"/>
                    <a:pt x="305" y="285"/>
                  </a:cubicBezTo>
                  <a:cubicBezTo>
                    <a:pt x="1" y="1471"/>
                    <a:pt x="31" y="2504"/>
                    <a:pt x="1217" y="2565"/>
                  </a:cubicBezTo>
                  <a:cubicBezTo>
                    <a:pt x="1272" y="2569"/>
                    <a:pt x="1327" y="2570"/>
                    <a:pt x="1381" y="2570"/>
                  </a:cubicBezTo>
                  <a:cubicBezTo>
                    <a:pt x="2639" y="2570"/>
                    <a:pt x="3619" y="1574"/>
                    <a:pt x="4347" y="437"/>
                  </a:cubicBezTo>
                  <a:cubicBezTo>
                    <a:pt x="3583" y="159"/>
                    <a:pt x="2809" y="0"/>
                    <a:pt x="203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2"/>
            <p:cNvSpPr/>
            <p:nvPr/>
          </p:nvSpPr>
          <p:spPr>
            <a:xfrm>
              <a:off x="7041212" y="3992263"/>
              <a:ext cx="181109" cy="20482"/>
            </a:xfrm>
            <a:custGeom>
              <a:avLst/>
              <a:gdLst/>
              <a:ahLst/>
              <a:cxnLst/>
              <a:rect l="l" t="t" r="r" b="b"/>
              <a:pathLst>
                <a:path w="3369" h="381" extrusionOk="0">
                  <a:moveTo>
                    <a:pt x="1969" y="0"/>
                  </a:moveTo>
                  <a:cubicBezTo>
                    <a:pt x="1331" y="0"/>
                    <a:pt x="681" y="123"/>
                    <a:pt x="62" y="193"/>
                  </a:cubicBezTo>
                  <a:cubicBezTo>
                    <a:pt x="1" y="224"/>
                    <a:pt x="1" y="284"/>
                    <a:pt x="62" y="284"/>
                  </a:cubicBezTo>
                  <a:cubicBezTo>
                    <a:pt x="679" y="250"/>
                    <a:pt x="1277" y="167"/>
                    <a:pt x="1873" y="167"/>
                  </a:cubicBezTo>
                  <a:cubicBezTo>
                    <a:pt x="2332" y="167"/>
                    <a:pt x="2790" y="217"/>
                    <a:pt x="3253" y="376"/>
                  </a:cubicBezTo>
                  <a:cubicBezTo>
                    <a:pt x="3263" y="379"/>
                    <a:pt x="3272" y="381"/>
                    <a:pt x="3281" y="381"/>
                  </a:cubicBezTo>
                  <a:cubicBezTo>
                    <a:pt x="3350" y="381"/>
                    <a:pt x="3368" y="281"/>
                    <a:pt x="3314" y="254"/>
                  </a:cubicBezTo>
                  <a:cubicBezTo>
                    <a:pt x="2882" y="63"/>
                    <a:pt x="2429"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2"/>
            <p:cNvSpPr/>
            <p:nvPr/>
          </p:nvSpPr>
          <p:spPr>
            <a:xfrm>
              <a:off x="7023310" y="4038119"/>
              <a:ext cx="182453" cy="20374"/>
            </a:xfrm>
            <a:custGeom>
              <a:avLst/>
              <a:gdLst/>
              <a:ahLst/>
              <a:cxnLst/>
              <a:rect l="l" t="t" r="r" b="b"/>
              <a:pathLst>
                <a:path w="3394" h="379" extrusionOk="0">
                  <a:moveTo>
                    <a:pt x="2004" y="1"/>
                  </a:moveTo>
                  <a:cubicBezTo>
                    <a:pt x="1356" y="1"/>
                    <a:pt x="687" y="132"/>
                    <a:pt x="60" y="222"/>
                  </a:cubicBezTo>
                  <a:cubicBezTo>
                    <a:pt x="8" y="222"/>
                    <a:pt x="1" y="289"/>
                    <a:pt x="38" y="289"/>
                  </a:cubicBezTo>
                  <a:cubicBezTo>
                    <a:pt x="44" y="289"/>
                    <a:pt x="52" y="287"/>
                    <a:pt x="60" y="283"/>
                  </a:cubicBezTo>
                  <a:cubicBezTo>
                    <a:pt x="695" y="248"/>
                    <a:pt x="1291" y="166"/>
                    <a:pt x="1886" y="166"/>
                  </a:cubicBezTo>
                  <a:cubicBezTo>
                    <a:pt x="2346" y="166"/>
                    <a:pt x="2806" y="215"/>
                    <a:pt x="3282" y="374"/>
                  </a:cubicBezTo>
                  <a:cubicBezTo>
                    <a:pt x="3289" y="377"/>
                    <a:pt x="3296" y="379"/>
                    <a:pt x="3302" y="379"/>
                  </a:cubicBezTo>
                  <a:cubicBezTo>
                    <a:pt x="3355" y="379"/>
                    <a:pt x="3394" y="279"/>
                    <a:pt x="3313" y="252"/>
                  </a:cubicBezTo>
                  <a:cubicBezTo>
                    <a:pt x="2900" y="65"/>
                    <a:pt x="2457" y="1"/>
                    <a:pt x="200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2"/>
            <p:cNvSpPr/>
            <p:nvPr/>
          </p:nvSpPr>
          <p:spPr>
            <a:xfrm>
              <a:off x="7292856" y="3360438"/>
              <a:ext cx="300719" cy="254972"/>
            </a:xfrm>
            <a:custGeom>
              <a:avLst/>
              <a:gdLst/>
              <a:ahLst/>
              <a:cxnLst/>
              <a:rect l="l" t="t" r="r" b="b"/>
              <a:pathLst>
                <a:path w="5594" h="4743" extrusionOk="0">
                  <a:moveTo>
                    <a:pt x="1" y="1"/>
                  </a:moveTo>
                  <a:lnTo>
                    <a:pt x="578" y="4743"/>
                  </a:lnTo>
                  <a:cubicBezTo>
                    <a:pt x="2098" y="3770"/>
                    <a:pt x="3770" y="3071"/>
                    <a:pt x="5533" y="2676"/>
                  </a:cubicBezTo>
                  <a:lnTo>
                    <a:pt x="5594" y="1"/>
                  </a:lnTo>
                  <a:close/>
                </a:path>
              </a:pathLst>
            </a:custGeom>
            <a:solidFill>
              <a:srgbClr val="0AB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2"/>
            <p:cNvSpPr/>
            <p:nvPr/>
          </p:nvSpPr>
          <p:spPr>
            <a:xfrm>
              <a:off x="7323928" y="3504242"/>
              <a:ext cx="266368" cy="442854"/>
            </a:xfrm>
            <a:custGeom>
              <a:avLst/>
              <a:gdLst/>
              <a:ahLst/>
              <a:cxnLst/>
              <a:rect l="l" t="t" r="r" b="b"/>
              <a:pathLst>
                <a:path w="4955" h="8238" extrusionOk="0">
                  <a:moveTo>
                    <a:pt x="4955" y="1"/>
                  </a:moveTo>
                  <a:cubicBezTo>
                    <a:pt x="3192" y="396"/>
                    <a:pt x="1520" y="1095"/>
                    <a:pt x="0" y="2068"/>
                  </a:cubicBezTo>
                  <a:lnTo>
                    <a:pt x="730" y="8207"/>
                  </a:lnTo>
                  <a:lnTo>
                    <a:pt x="4742" y="8238"/>
                  </a:lnTo>
                  <a:lnTo>
                    <a:pt x="4955"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2"/>
            <p:cNvSpPr/>
            <p:nvPr/>
          </p:nvSpPr>
          <p:spPr>
            <a:xfrm>
              <a:off x="7183403" y="3921409"/>
              <a:ext cx="403611" cy="336414"/>
            </a:xfrm>
            <a:custGeom>
              <a:avLst/>
              <a:gdLst/>
              <a:ahLst/>
              <a:cxnLst/>
              <a:rect l="l" t="t" r="r" b="b"/>
              <a:pathLst>
                <a:path w="7508" h="6258" extrusionOk="0">
                  <a:moveTo>
                    <a:pt x="7415" y="1"/>
                  </a:moveTo>
                  <a:cubicBezTo>
                    <a:pt x="7358" y="1"/>
                    <a:pt x="7232" y="1108"/>
                    <a:pt x="5567" y="1108"/>
                  </a:cubicBezTo>
                  <a:cubicBezTo>
                    <a:pt x="5014" y="1108"/>
                    <a:pt x="4291" y="986"/>
                    <a:pt x="3344" y="660"/>
                  </a:cubicBezTo>
                  <a:cubicBezTo>
                    <a:pt x="3344" y="660"/>
                    <a:pt x="0" y="6071"/>
                    <a:pt x="2736" y="6253"/>
                  </a:cubicBezTo>
                  <a:cubicBezTo>
                    <a:pt x="2782" y="6256"/>
                    <a:pt x="2828" y="6257"/>
                    <a:pt x="2874" y="6257"/>
                  </a:cubicBezTo>
                  <a:cubicBezTo>
                    <a:pt x="5857" y="6257"/>
                    <a:pt x="7508" y="478"/>
                    <a:pt x="7508" y="478"/>
                  </a:cubicBezTo>
                  <a:cubicBezTo>
                    <a:pt x="7446" y="130"/>
                    <a:pt x="7435" y="1"/>
                    <a:pt x="741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2"/>
            <p:cNvSpPr/>
            <p:nvPr/>
          </p:nvSpPr>
          <p:spPr>
            <a:xfrm>
              <a:off x="7281459" y="3935655"/>
              <a:ext cx="297440" cy="186323"/>
            </a:xfrm>
            <a:custGeom>
              <a:avLst/>
              <a:gdLst/>
              <a:ahLst/>
              <a:cxnLst/>
              <a:rect l="l" t="t" r="r" b="b"/>
              <a:pathLst>
                <a:path w="5533" h="3466" extrusionOk="0">
                  <a:moveTo>
                    <a:pt x="1520" y="0"/>
                  </a:moveTo>
                  <a:cubicBezTo>
                    <a:pt x="1520" y="0"/>
                    <a:pt x="426" y="1763"/>
                    <a:pt x="0" y="3313"/>
                  </a:cubicBezTo>
                  <a:cubicBezTo>
                    <a:pt x="573" y="3118"/>
                    <a:pt x="1158" y="3028"/>
                    <a:pt x="1741" y="3028"/>
                  </a:cubicBezTo>
                  <a:cubicBezTo>
                    <a:pt x="2519" y="3028"/>
                    <a:pt x="3296" y="3187"/>
                    <a:pt x="4043" y="3465"/>
                  </a:cubicBezTo>
                  <a:cubicBezTo>
                    <a:pt x="5046" y="1885"/>
                    <a:pt x="5532" y="0"/>
                    <a:pt x="5532" y="0"/>
                  </a:cubicBezTo>
                  <a:lnTo>
                    <a:pt x="5532" y="0"/>
                  </a:lnTo>
                  <a:cubicBezTo>
                    <a:pt x="5076" y="122"/>
                    <a:pt x="4478" y="162"/>
                    <a:pt x="3884" y="162"/>
                  </a:cubicBezTo>
                  <a:cubicBezTo>
                    <a:pt x="2695" y="162"/>
                    <a:pt x="1520" y="0"/>
                    <a:pt x="152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2"/>
            <p:cNvSpPr/>
            <p:nvPr/>
          </p:nvSpPr>
          <p:spPr>
            <a:xfrm>
              <a:off x="7333712" y="3823891"/>
              <a:ext cx="200623" cy="173529"/>
            </a:xfrm>
            <a:custGeom>
              <a:avLst/>
              <a:gdLst/>
              <a:ahLst/>
              <a:cxnLst/>
              <a:rect l="l" t="t" r="r" b="b"/>
              <a:pathLst>
                <a:path w="3732" h="3228" extrusionOk="0">
                  <a:moveTo>
                    <a:pt x="1214" y="327"/>
                  </a:moveTo>
                  <a:cubicBezTo>
                    <a:pt x="1512" y="327"/>
                    <a:pt x="1642" y="1586"/>
                    <a:pt x="1642" y="1714"/>
                  </a:cubicBezTo>
                  <a:cubicBezTo>
                    <a:pt x="1642" y="1950"/>
                    <a:pt x="1634" y="2177"/>
                    <a:pt x="1622" y="2401"/>
                  </a:cubicBezTo>
                  <a:lnTo>
                    <a:pt x="1622" y="2401"/>
                  </a:lnTo>
                  <a:cubicBezTo>
                    <a:pt x="1525" y="2225"/>
                    <a:pt x="1428" y="2046"/>
                    <a:pt x="1338" y="1866"/>
                  </a:cubicBezTo>
                  <a:cubicBezTo>
                    <a:pt x="1217" y="1562"/>
                    <a:pt x="791" y="802"/>
                    <a:pt x="1034" y="468"/>
                  </a:cubicBezTo>
                  <a:cubicBezTo>
                    <a:pt x="1100" y="369"/>
                    <a:pt x="1160" y="327"/>
                    <a:pt x="1214" y="327"/>
                  </a:cubicBezTo>
                  <a:close/>
                  <a:moveTo>
                    <a:pt x="2583" y="1014"/>
                  </a:moveTo>
                  <a:cubicBezTo>
                    <a:pt x="2736" y="1014"/>
                    <a:pt x="2849" y="1167"/>
                    <a:pt x="2827" y="1380"/>
                  </a:cubicBezTo>
                  <a:cubicBezTo>
                    <a:pt x="2751" y="1912"/>
                    <a:pt x="2337" y="2360"/>
                    <a:pt x="1937" y="2741"/>
                  </a:cubicBezTo>
                  <a:lnTo>
                    <a:pt x="1937" y="2741"/>
                  </a:lnTo>
                  <a:cubicBezTo>
                    <a:pt x="1965" y="2390"/>
                    <a:pt x="2004" y="2043"/>
                    <a:pt x="2098" y="1714"/>
                  </a:cubicBezTo>
                  <a:cubicBezTo>
                    <a:pt x="2159" y="1502"/>
                    <a:pt x="2220" y="1228"/>
                    <a:pt x="2372" y="1106"/>
                  </a:cubicBezTo>
                  <a:cubicBezTo>
                    <a:pt x="2445" y="1042"/>
                    <a:pt x="2518" y="1014"/>
                    <a:pt x="2583" y="1014"/>
                  </a:cubicBezTo>
                  <a:close/>
                  <a:moveTo>
                    <a:pt x="1269" y="0"/>
                  </a:moveTo>
                  <a:cubicBezTo>
                    <a:pt x="1182" y="0"/>
                    <a:pt x="1083" y="23"/>
                    <a:pt x="973" y="73"/>
                  </a:cubicBezTo>
                  <a:cubicBezTo>
                    <a:pt x="1" y="559"/>
                    <a:pt x="1247" y="2535"/>
                    <a:pt x="1581" y="3113"/>
                  </a:cubicBezTo>
                  <a:cubicBezTo>
                    <a:pt x="1622" y="3194"/>
                    <a:pt x="1689" y="3227"/>
                    <a:pt x="1756" y="3227"/>
                  </a:cubicBezTo>
                  <a:cubicBezTo>
                    <a:pt x="1866" y="3227"/>
                    <a:pt x="1972" y="3135"/>
                    <a:pt x="1949" y="3012"/>
                  </a:cubicBezTo>
                  <a:lnTo>
                    <a:pt x="1949" y="3012"/>
                  </a:lnTo>
                  <a:cubicBezTo>
                    <a:pt x="2606" y="2552"/>
                    <a:pt x="3732" y="1412"/>
                    <a:pt x="2919" y="711"/>
                  </a:cubicBezTo>
                  <a:cubicBezTo>
                    <a:pt x="2843" y="644"/>
                    <a:pt x="2756" y="617"/>
                    <a:pt x="2667" y="617"/>
                  </a:cubicBezTo>
                  <a:cubicBezTo>
                    <a:pt x="2431" y="617"/>
                    <a:pt x="2178" y="809"/>
                    <a:pt x="2068" y="985"/>
                  </a:cubicBezTo>
                  <a:cubicBezTo>
                    <a:pt x="2021" y="1062"/>
                    <a:pt x="1980" y="1141"/>
                    <a:pt x="1942" y="1223"/>
                  </a:cubicBezTo>
                  <a:lnTo>
                    <a:pt x="1942" y="1223"/>
                  </a:lnTo>
                  <a:cubicBezTo>
                    <a:pt x="1882" y="570"/>
                    <a:pt x="1706" y="0"/>
                    <a:pt x="12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2"/>
            <p:cNvSpPr/>
            <p:nvPr/>
          </p:nvSpPr>
          <p:spPr>
            <a:xfrm>
              <a:off x="7265116" y="4098436"/>
              <a:ext cx="233684" cy="138211"/>
            </a:xfrm>
            <a:custGeom>
              <a:avLst/>
              <a:gdLst/>
              <a:ahLst/>
              <a:cxnLst/>
              <a:rect l="l" t="t" r="r" b="b"/>
              <a:pathLst>
                <a:path w="4347" h="2571" extrusionOk="0">
                  <a:moveTo>
                    <a:pt x="2045" y="0"/>
                  </a:moveTo>
                  <a:cubicBezTo>
                    <a:pt x="1462" y="0"/>
                    <a:pt x="877" y="90"/>
                    <a:pt x="304" y="285"/>
                  </a:cubicBezTo>
                  <a:cubicBezTo>
                    <a:pt x="0" y="1471"/>
                    <a:pt x="30" y="2504"/>
                    <a:pt x="1216" y="2565"/>
                  </a:cubicBezTo>
                  <a:cubicBezTo>
                    <a:pt x="1271" y="2569"/>
                    <a:pt x="1326" y="2570"/>
                    <a:pt x="1380" y="2570"/>
                  </a:cubicBezTo>
                  <a:cubicBezTo>
                    <a:pt x="2638" y="2570"/>
                    <a:pt x="3618" y="1574"/>
                    <a:pt x="4347" y="437"/>
                  </a:cubicBezTo>
                  <a:cubicBezTo>
                    <a:pt x="3600" y="159"/>
                    <a:pt x="2823" y="0"/>
                    <a:pt x="204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2"/>
            <p:cNvSpPr/>
            <p:nvPr/>
          </p:nvSpPr>
          <p:spPr>
            <a:xfrm>
              <a:off x="7343550" y="3992263"/>
              <a:ext cx="181055" cy="20482"/>
            </a:xfrm>
            <a:custGeom>
              <a:avLst/>
              <a:gdLst/>
              <a:ahLst/>
              <a:cxnLst/>
              <a:rect l="l" t="t" r="r" b="b"/>
              <a:pathLst>
                <a:path w="3368" h="381" extrusionOk="0">
                  <a:moveTo>
                    <a:pt x="1969" y="0"/>
                  </a:moveTo>
                  <a:cubicBezTo>
                    <a:pt x="1330" y="0"/>
                    <a:pt x="680" y="123"/>
                    <a:pt x="61" y="193"/>
                  </a:cubicBezTo>
                  <a:cubicBezTo>
                    <a:pt x="0" y="224"/>
                    <a:pt x="0" y="284"/>
                    <a:pt x="61" y="284"/>
                  </a:cubicBezTo>
                  <a:cubicBezTo>
                    <a:pt x="678" y="250"/>
                    <a:pt x="1277" y="167"/>
                    <a:pt x="1877" y="167"/>
                  </a:cubicBezTo>
                  <a:cubicBezTo>
                    <a:pt x="2341" y="167"/>
                    <a:pt x="2806" y="217"/>
                    <a:pt x="3283" y="376"/>
                  </a:cubicBezTo>
                  <a:cubicBezTo>
                    <a:pt x="3289" y="379"/>
                    <a:pt x="3296" y="381"/>
                    <a:pt x="3302" y="381"/>
                  </a:cubicBezTo>
                  <a:cubicBezTo>
                    <a:pt x="3349" y="381"/>
                    <a:pt x="3367" y="281"/>
                    <a:pt x="3313" y="254"/>
                  </a:cubicBezTo>
                  <a:cubicBezTo>
                    <a:pt x="2881" y="63"/>
                    <a:pt x="2428" y="0"/>
                    <a:pt x="196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2"/>
            <p:cNvSpPr/>
            <p:nvPr/>
          </p:nvSpPr>
          <p:spPr>
            <a:xfrm>
              <a:off x="7325595" y="4038119"/>
              <a:ext cx="182668" cy="20374"/>
            </a:xfrm>
            <a:custGeom>
              <a:avLst/>
              <a:gdLst/>
              <a:ahLst/>
              <a:cxnLst/>
              <a:rect l="l" t="t" r="r" b="b"/>
              <a:pathLst>
                <a:path w="3398" h="379" extrusionOk="0">
                  <a:moveTo>
                    <a:pt x="2011" y="1"/>
                  </a:moveTo>
                  <a:cubicBezTo>
                    <a:pt x="1356" y="1"/>
                    <a:pt x="687" y="132"/>
                    <a:pt x="61" y="222"/>
                  </a:cubicBezTo>
                  <a:cubicBezTo>
                    <a:pt x="8" y="222"/>
                    <a:pt x="1" y="289"/>
                    <a:pt x="38" y="289"/>
                  </a:cubicBezTo>
                  <a:cubicBezTo>
                    <a:pt x="44" y="289"/>
                    <a:pt x="52" y="287"/>
                    <a:pt x="61" y="283"/>
                  </a:cubicBezTo>
                  <a:cubicBezTo>
                    <a:pt x="695" y="248"/>
                    <a:pt x="1291" y="166"/>
                    <a:pt x="1887" y="166"/>
                  </a:cubicBezTo>
                  <a:cubicBezTo>
                    <a:pt x="2346" y="166"/>
                    <a:pt x="2806" y="215"/>
                    <a:pt x="3282" y="374"/>
                  </a:cubicBezTo>
                  <a:cubicBezTo>
                    <a:pt x="3289" y="377"/>
                    <a:pt x="3296" y="379"/>
                    <a:pt x="3302" y="379"/>
                  </a:cubicBezTo>
                  <a:cubicBezTo>
                    <a:pt x="3355" y="379"/>
                    <a:pt x="3397" y="279"/>
                    <a:pt x="3343" y="252"/>
                  </a:cubicBezTo>
                  <a:cubicBezTo>
                    <a:pt x="2918" y="65"/>
                    <a:pt x="2468" y="1"/>
                    <a:pt x="201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2"/>
            <p:cNvSpPr/>
            <p:nvPr/>
          </p:nvSpPr>
          <p:spPr>
            <a:xfrm>
              <a:off x="7903983" y="2597389"/>
              <a:ext cx="289269" cy="586656"/>
            </a:xfrm>
            <a:custGeom>
              <a:avLst/>
              <a:gdLst/>
              <a:ahLst/>
              <a:cxnLst/>
              <a:rect l="l" t="t" r="r" b="b"/>
              <a:pathLst>
                <a:path w="5381" h="10913" extrusionOk="0">
                  <a:moveTo>
                    <a:pt x="5381" y="0"/>
                  </a:moveTo>
                  <a:lnTo>
                    <a:pt x="426" y="7721"/>
                  </a:lnTo>
                  <a:lnTo>
                    <a:pt x="1" y="10912"/>
                  </a:lnTo>
                  <a:lnTo>
                    <a:pt x="5381" y="2796"/>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2"/>
            <p:cNvSpPr/>
            <p:nvPr/>
          </p:nvSpPr>
          <p:spPr>
            <a:xfrm>
              <a:off x="6712801" y="3099010"/>
              <a:ext cx="158531" cy="1062141"/>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2"/>
            <p:cNvSpPr/>
            <p:nvPr/>
          </p:nvSpPr>
          <p:spPr>
            <a:xfrm>
              <a:off x="6840262" y="3099010"/>
              <a:ext cx="102999" cy="1062141"/>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2"/>
            <p:cNvSpPr/>
            <p:nvPr/>
          </p:nvSpPr>
          <p:spPr>
            <a:xfrm>
              <a:off x="7943227" y="3082668"/>
              <a:ext cx="130738" cy="1078483"/>
            </a:xfrm>
            <a:custGeom>
              <a:avLst/>
              <a:gdLst/>
              <a:ahLst/>
              <a:cxnLst/>
              <a:rect l="l" t="t" r="r" b="b"/>
              <a:pathLst>
                <a:path w="2432" h="20062" extrusionOk="0">
                  <a:moveTo>
                    <a:pt x="0" y="1"/>
                  </a:moveTo>
                  <a:lnTo>
                    <a:pt x="547" y="20062"/>
                  </a:lnTo>
                  <a:lnTo>
                    <a:pt x="2432" y="20062"/>
                  </a:lnTo>
                  <a:lnTo>
                    <a:pt x="1885" y="305"/>
                  </a:lnTo>
                  <a:lnTo>
                    <a:pt x="0"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2"/>
            <p:cNvSpPr/>
            <p:nvPr/>
          </p:nvSpPr>
          <p:spPr>
            <a:xfrm>
              <a:off x="8044508" y="2991170"/>
              <a:ext cx="102999" cy="1169978"/>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2"/>
            <p:cNvSpPr/>
            <p:nvPr/>
          </p:nvSpPr>
          <p:spPr>
            <a:xfrm>
              <a:off x="6222576" y="3184002"/>
              <a:ext cx="1697769" cy="176486"/>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2"/>
            <p:cNvSpPr/>
            <p:nvPr/>
          </p:nvSpPr>
          <p:spPr>
            <a:xfrm>
              <a:off x="7903983" y="2798338"/>
              <a:ext cx="254972" cy="562142"/>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289559"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2"/>
            <p:cNvSpPr/>
            <p:nvPr/>
          </p:nvSpPr>
          <p:spPr>
            <a:xfrm>
              <a:off x="6417021"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2"/>
            <p:cNvSpPr/>
            <p:nvPr/>
          </p:nvSpPr>
          <p:spPr>
            <a:xfrm>
              <a:off x="7673574" y="3360438"/>
              <a:ext cx="158585" cy="1062141"/>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2"/>
            <p:cNvSpPr/>
            <p:nvPr/>
          </p:nvSpPr>
          <p:spPr>
            <a:xfrm>
              <a:off x="7801035" y="3360438"/>
              <a:ext cx="102999" cy="1062141"/>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2"/>
            <p:cNvSpPr/>
            <p:nvPr/>
          </p:nvSpPr>
          <p:spPr>
            <a:xfrm>
              <a:off x="6093502" y="3012405"/>
              <a:ext cx="472260" cy="171648"/>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2"/>
            <p:cNvSpPr/>
            <p:nvPr/>
          </p:nvSpPr>
          <p:spPr>
            <a:xfrm>
              <a:off x="6448093" y="3012405"/>
              <a:ext cx="251693" cy="171648"/>
            </a:xfrm>
            <a:custGeom>
              <a:avLst/>
              <a:gdLst/>
              <a:ahLst/>
              <a:cxnLst/>
              <a:rect l="l" t="t" r="r" b="b"/>
              <a:pathLst>
                <a:path w="4682" h="3193" extrusionOk="0">
                  <a:moveTo>
                    <a:pt x="0" y="1"/>
                  </a:moveTo>
                  <a:cubicBezTo>
                    <a:pt x="699" y="943"/>
                    <a:pt x="1459" y="2341"/>
                    <a:pt x="2189" y="3192"/>
                  </a:cubicBezTo>
                  <a:lnTo>
                    <a:pt x="4681" y="3192"/>
                  </a:lnTo>
                  <a:cubicBezTo>
                    <a:pt x="3982" y="2280"/>
                    <a:pt x="3070" y="912"/>
                    <a:pt x="2341"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2"/>
            <p:cNvSpPr/>
            <p:nvPr/>
          </p:nvSpPr>
          <p:spPr>
            <a:xfrm>
              <a:off x="6573888" y="3012405"/>
              <a:ext cx="277819" cy="171648"/>
            </a:xfrm>
            <a:custGeom>
              <a:avLst/>
              <a:gdLst/>
              <a:ahLst/>
              <a:cxnLst/>
              <a:rect l="l" t="t" r="r" b="b"/>
              <a:pathLst>
                <a:path w="5168" h="3193" extrusionOk="0">
                  <a:moveTo>
                    <a:pt x="1" y="1"/>
                  </a:moveTo>
                  <a:cubicBezTo>
                    <a:pt x="730" y="912"/>
                    <a:pt x="1672" y="2280"/>
                    <a:pt x="2341" y="3192"/>
                  </a:cubicBezTo>
                  <a:lnTo>
                    <a:pt x="5168" y="3192"/>
                  </a:lnTo>
                  <a:cubicBezTo>
                    <a:pt x="4682" y="2250"/>
                    <a:pt x="3861" y="912"/>
                    <a:pt x="3375"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2"/>
            <p:cNvSpPr/>
            <p:nvPr/>
          </p:nvSpPr>
          <p:spPr>
            <a:xfrm>
              <a:off x="6990571" y="3012405"/>
              <a:ext cx="936348" cy="171648"/>
            </a:xfrm>
            <a:custGeom>
              <a:avLst/>
              <a:gdLst/>
              <a:ahLst/>
              <a:cxnLst/>
              <a:rect l="l" t="t" r="r" b="b"/>
              <a:pathLst>
                <a:path w="17418" h="3193" extrusionOk="0">
                  <a:moveTo>
                    <a:pt x="1" y="1"/>
                  </a:moveTo>
                  <a:cubicBezTo>
                    <a:pt x="487" y="973"/>
                    <a:pt x="1308"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2"/>
            <p:cNvSpPr/>
            <p:nvPr/>
          </p:nvSpPr>
          <p:spPr>
            <a:xfrm>
              <a:off x="6755270" y="3012405"/>
              <a:ext cx="336683" cy="171648"/>
            </a:xfrm>
            <a:custGeom>
              <a:avLst/>
              <a:gdLst/>
              <a:ahLst/>
              <a:cxnLst/>
              <a:rect l="l" t="t" r="r" b="b"/>
              <a:pathLst>
                <a:path w="6263" h="3193" extrusionOk="0">
                  <a:moveTo>
                    <a:pt x="1" y="1"/>
                  </a:moveTo>
                  <a:cubicBezTo>
                    <a:pt x="487" y="912"/>
                    <a:pt x="1308" y="2250"/>
                    <a:pt x="1794" y="3192"/>
                  </a:cubicBezTo>
                  <a:lnTo>
                    <a:pt x="6262" y="3192"/>
                  </a:lnTo>
                  <a:cubicBezTo>
                    <a:pt x="5685" y="2250"/>
                    <a:pt x="4864" y="973"/>
                    <a:pt x="437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2"/>
            <p:cNvSpPr/>
            <p:nvPr/>
          </p:nvSpPr>
          <p:spPr>
            <a:xfrm>
              <a:off x="6098394" y="2563037"/>
              <a:ext cx="2099714" cy="449413"/>
            </a:xfrm>
            <a:custGeom>
              <a:avLst/>
              <a:gdLst/>
              <a:ahLst/>
              <a:cxnLst/>
              <a:rect l="l" t="t" r="r" b="b"/>
              <a:pathLst>
                <a:path w="39059" h="8360" extrusionOk="0">
                  <a:moveTo>
                    <a:pt x="8511" y="1"/>
                  </a:moveTo>
                  <a:lnTo>
                    <a:pt x="1" y="8360"/>
                  </a:lnTo>
                  <a:lnTo>
                    <a:pt x="34105" y="8360"/>
                  </a:lnTo>
                  <a:lnTo>
                    <a:pt x="39059" y="63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2"/>
            <p:cNvSpPr/>
            <p:nvPr/>
          </p:nvSpPr>
          <p:spPr>
            <a:xfrm>
              <a:off x="6967724" y="2590830"/>
              <a:ext cx="643800" cy="364422"/>
            </a:xfrm>
            <a:custGeom>
              <a:avLst/>
              <a:gdLst/>
              <a:ahLst/>
              <a:cxnLst/>
              <a:rect l="l" t="t" r="r" b="b"/>
              <a:pathLst>
                <a:path w="11976" h="6779" extrusionOk="0">
                  <a:moveTo>
                    <a:pt x="10851" y="578"/>
                  </a:moveTo>
                  <a:cubicBezTo>
                    <a:pt x="11034" y="578"/>
                    <a:pt x="11186" y="700"/>
                    <a:pt x="11186" y="852"/>
                  </a:cubicBezTo>
                  <a:cubicBezTo>
                    <a:pt x="11186" y="1004"/>
                    <a:pt x="11034" y="1125"/>
                    <a:pt x="10851" y="1125"/>
                  </a:cubicBezTo>
                  <a:cubicBezTo>
                    <a:pt x="10669" y="1125"/>
                    <a:pt x="10517" y="1004"/>
                    <a:pt x="10517" y="852"/>
                  </a:cubicBezTo>
                  <a:cubicBezTo>
                    <a:pt x="10517" y="700"/>
                    <a:pt x="10639" y="578"/>
                    <a:pt x="10851" y="578"/>
                  </a:cubicBezTo>
                  <a:close/>
                  <a:moveTo>
                    <a:pt x="10183" y="2827"/>
                  </a:moveTo>
                  <a:cubicBezTo>
                    <a:pt x="10365" y="2827"/>
                    <a:pt x="10517" y="2949"/>
                    <a:pt x="10517" y="3101"/>
                  </a:cubicBezTo>
                  <a:cubicBezTo>
                    <a:pt x="10517" y="3253"/>
                    <a:pt x="10365" y="3374"/>
                    <a:pt x="10183" y="3374"/>
                  </a:cubicBezTo>
                  <a:cubicBezTo>
                    <a:pt x="10000" y="3374"/>
                    <a:pt x="9848" y="3253"/>
                    <a:pt x="9848" y="3101"/>
                  </a:cubicBezTo>
                  <a:cubicBezTo>
                    <a:pt x="9848" y="2949"/>
                    <a:pt x="10000" y="2827"/>
                    <a:pt x="10183" y="2827"/>
                  </a:cubicBezTo>
                  <a:close/>
                  <a:moveTo>
                    <a:pt x="9180" y="5563"/>
                  </a:moveTo>
                  <a:cubicBezTo>
                    <a:pt x="9392" y="5563"/>
                    <a:pt x="9514" y="5684"/>
                    <a:pt x="9514" y="5836"/>
                  </a:cubicBezTo>
                  <a:cubicBezTo>
                    <a:pt x="9514" y="5988"/>
                    <a:pt x="9362" y="6110"/>
                    <a:pt x="9180" y="6110"/>
                  </a:cubicBezTo>
                  <a:cubicBezTo>
                    <a:pt x="8997" y="6110"/>
                    <a:pt x="8845" y="5988"/>
                    <a:pt x="8845" y="5836"/>
                  </a:cubicBezTo>
                  <a:cubicBezTo>
                    <a:pt x="8845" y="5684"/>
                    <a:pt x="8997" y="5563"/>
                    <a:pt x="9180" y="5563"/>
                  </a:cubicBezTo>
                  <a:close/>
                  <a:moveTo>
                    <a:pt x="3131" y="1"/>
                  </a:moveTo>
                  <a:lnTo>
                    <a:pt x="0" y="6779"/>
                  </a:lnTo>
                  <a:lnTo>
                    <a:pt x="9848" y="6779"/>
                  </a:lnTo>
                  <a:lnTo>
                    <a:pt x="11976"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7401394" y="2602603"/>
              <a:ext cx="111439" cy="332759"/>
            </a:xfrm>
            <a:custGeom>
              <a:avLst/>
              <a:gdLst/>
              <a:ahLst/>
              <a:cxnLst/>
              <a:rect l="l" t="t" r="r" b="b"/>
              <a:pathLst>
                <a:path w="2073" h="6190" extrusionOk="0">
                  <a:moveTo>
                    <a:pt x="1983" y="0"/>
                  </a:moveTo>
                  <a:cubicBezTo>
                    <a:pt x="1950" y="0"/>
                    <a:pt x="1916" y="17"/>
                    <a:pt x="1903" y="55"/>
                  </a:cubicBezTo>
                  <a:cubicBezTo>
                    <a:pt x="1143" y="2000"/>
                    <a:pt x="535" y="4098"/>
                    <a:pt x="18" y="6104"/>
                  </a:cubicBezTo>
                  <a:cubicBezTo>
                    <a:pt x="1" y="6157"/>
                    <a:pt x="34" y="6189"/>
                    <a:pt x="72" y="6189"/>
                  </a:cubicBezTo>
                  <a:cubicBezTo>
                    <a:pt x="98" y="6189"/>
                    <a:pt x="127" y="6172"/>
                    <a:pt x="140" y="6134"/>
                  </a:cubicBezTo>
                  <a:cubicBezTo>
                    <a:pt x="900" y="4219"/>
                    <a:pt x="1568" y="2122"/>
                    <a:pt x="2055" y="85"/>
                  </a:cubicBezTo>
                  <a:cubicBezTo>
                    <a:pt x="2072" y="32"/>
                    <a:pt x="2029" y="0"/>
                    <a:pt x="198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7033040" y="2843818"/>
              <a:ext cx="444521" cy="19514"/>
            </a:xfrm>
            <a:custGeom>
              <a:avLst/>
              <a:gdLst/>
              <a:ahLst/>
              <a:cxnLst/>
              <a:rect l="l" t="t" r="r" b="b"/>
              <a:pathLst>
                <a:path w="8269" h="363" extrusionOk="0">
                  <a:moveTo>
                    <a:pt x="5181" y="0"/>
                  </a:moveTo>
                  <a:cubicBezTo>
                    <a:pt x="3355" y="0"/>
                    <a:pt x="1369" y="52"/>
                    <a:pt x="92" y="127"/>
                  </a:cubicBezTo>
                  <a:cubicBezTo>
                    <a:pt x="1" y="127"/>
                    <a:pt x="1" y="249"/>
                    <a:pt x="92" y="249"/>
                  </a:cubicBezTo>
                  <a:cubicBezTo>
                    <a:pt x="1126" y="325"/>
                    <a:pt x="2630" y="363"/>
                    <a:pt x="4135" y="363"/>
                  </a:cubicBezTo>
                  <a:cubicBezTo>
                    <a:pt x="5639" y="363"/>
                    <a:pt x="7144" y="325"/>
                    <a:pt x="8177" y="249"/>
                  </a:cubicBezTo>
                  <a:cubicBezTo>
                    <a:pt x="8269" y="219"/>
                    <a:pt x="8269" y="97"/>
                    <a:pt x="8177" y="67"/>
                  </a:cubicBezTo>
                  <a:cubicBezTo>
                    <a:pt x="7376" y="20"/>
                    <a:pt x="6309" y="0"/>
                    <a:pt x="5181"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7047770" y="2781620"/>
              <a:ext cx="446133" cy="18224"/>
            </a:xfrm>
            <a:custGeom>
              <a:avLst/>
              <a:gdLst/>
              <a:ahLst/>
              <a:cxnLst/>
              <a:rect l="l" t="t" r="r" b="b"/>
              <a:pathLst>
                <a:path w="8299" h="339" extrusionOk="0">
                  <a:moveTo>
                    <a:pt x="5020" y="1"/>
                  </a:moveTo>
                  <a:cubicBezTo>
                    <a:pt x="3239" y="1"/>
                    <a:pt x="1332" y="44"/>
                    <a:pt x="92" y="99"/>
                  </a:cubicBezTo>
                  <a:cubicBezTo>
                    <a:pt x="0" y="99"/>
                    <a:pt x="0" y="251"/>
                    <a:pt x="92" y="251"/>
                  </a:cubicBezTo>
                  <a:cubicBezTo>
                    <a:pt x="1067" y="308"/>
                    <a:pt x="2463" y="339"/>
                    <a:pt x="3883" y="339"/>
                  </a:cubicBezTo>
                  <a:cubicBezTo>
                    <a:pt x="5470" y="339"/>
                    <a:pt x="7086" y="301"/>
                    <a:pt x="8177" y="221"/>
                  </a:cubicBezTo>
                  <a:cubicBezTo>
                    <a:pt x="8298" y="221"/>
                    <a:pt x="8268" y="69"/>
                    <a:pt x="8177" y="69"/>
                  </a:cubicBezTo>
                  <a:cubicBezTo>
                    <a:pt x="7338" y="20"/>
                    <a:pt x="6207" y="1"/>
                    <a:pt x="502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2"/>
            <p:cNvSpPr/>
            <p:nvPr/>
          </p:nvSpPr>
          <p:spPr>
            <a:xfrm>
              <a:off x="7090240" y="2729420"/>
              <a:ext cx="415115" cy="17579"/>
            </a:xfrm>
            <a:custGeom>
              <a:avLst/>
              <a:gdLst/>
              <a:ahLst/>
              <a:cxnLst/>
              <a:rect l="l" t="t" r="r" b="b"/>
              <a:pathLst>
                <a:path w="7722" h="327" extrusionOk="0">
                  <a:moveTo>
                    <a:pt x="4830" y="1"/>
                  </a:moveTo>
                  <a:cubicBezTo>
                    <a:pt x="3132" y="1"/>
                    <a:pt x="1275" y="53"/>
                    <a:pt x="92" y="128"/>
                  </a:cubicBezTo>
                  <a:cubicBezTo>
                    <a:pt x="1" y="128"/>
                    <a:pt x="1" y="249"/>
                    <a:pt x="92" y="249"/>
                  </a:cubicBezTo>
                  <a:cubicBezTo>
                    <a:pt x="932" y="303"/>
                    <a:pt x="2110" y="327"/>
                    <a:pt x="3330" y="327"/>
                  </a:cubicBezTo>
                  <a:cubicBezTo>
                    <a:pt x="4893" y="327"/>
                    <a:pt x="6524" y="287"/>
                    <a:pt x="7600" y="219"/>
                  </a:cubicBezTo>
                  <a:cubicBezTo>
                    <a:pt x="7721" y="189"/>
                    <a:pt x="7691" y="67"/>
                    <a:pt x="7600" y="67"/>
                  </a:cubicBezTo>
                  <a:cubicBezTo>
                    <a:pt x="6868" y="20"/>
                    <a:pt x="5880" y="1"/>
                    <a:pt x="48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2"/>
            <p:cNvSpPr/>
            <p:nvPr/>
          </p:nvSpPr>
          <p:spPr>
            <a:xfrm>
              <a:off x="7098411" y="2679209"/>
              <a:ext cx="415115" cy="17686"/>
            </a:xfrm>
            <a:custGeom>
              <a:avLst/>
              <a:gdLst/>
              <a:ahLst/>
              <a:cxnLst/>
              <a:rect l="l" t="t" r="r" b="b"/>
              <a:pathLst>
                <a:path w="7722" h="329" extrusionOk="0">
                  <a:moveTo>
                    <a:pt x="5146" y="0"/>
                  </a:moveTo>
                  <a:cubicBezTo>
                    <a:pt x="3368" y="0"/>
                    <a:pt x="1365" y="60"/>
                    <a:pt x="92" y="119"/>
                  </a:cubicBezTo>
                  <a:cubicBezTo>
                    <a:pt x="1" y="119"/>
                    <a:pt x="1" y="241"/>
                    <a:pt x="92" y="241"/>
                  </a:cubicBezTo>
                  <a:cubicBezTo>
                    <a:pt x="1010" y="298"/>
                    <a:pt x="2308" y="329"/>
                    <a:pt x="3627" y="329"/>
                  </a:cubicBezTo>
                  <a:cubicBezTo>
                    <a:pt x="5102" y="329"/>
                    <a:pt x="6603" y="291"/>
                    <a:pt x="7630" y="211"/>
                  </a:cubicBezTo>
                  <a:cubicBezTo>
                    <a:pt x="7721" y="211"/>
                    <a:pt x="7721" y="59"/>
                    <a:pt x="7630" y="59"/>
                  </a:cubicBezTo>
                  <a:cubicBezTo>
                    <a:pt x="6958" y="17"/>
                    <a:pt x="6083" y="0"/>
                    <a:pt x="5146"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7114753" y="2628139"/>
              <a:ext cx="415115" cy="17579"/>
            </a:xfrm>
            <a:custGeom>
              <a:avLst/>
              <a:gdLst/>
              <a:ahLst/>
              <a:cxnLst/>
              <a:rect l="l" t="t" r="r" b="b"/>
              <a:pathLst>
                <a:path w="7722" h="327" extrusionOk="0">
                  <a:moveTo>
                    <a:pt x="4830" y="0"/>
                  </a:moveTo>
                  <a:cubicBezTo>
                    <a:pt x="3132" y="0"/>
                    <a:pt x="1275" y="52"/>
                    <a:pt x="92" y="127"/>
                  </a:cubicBezTo>
                  <a:cubicBezTo>
                    <a:pt x="1" y="127"/>
                    <a:pt x="1" y="249"/>
                    <a:pt x="92" y="249"/>
                  </a:cubicBezTo>
                  <a:cubicBezTo>
                    <a:pt x="931" y="302"/>
                    <a:pt x="2110" y="326"/>
                    <a:pt x="3330" y="326"/>
                  </a:cubicBezTo>
                  <a:cubicBezTo>
                    <a:pt x="4893" y="326"/>
                    <a:pt x="6524" y="287"/>
                    <a:pt x="7600" y="218"/>
                  </a:cubicBezTo>
                  <a:cubicBezTo>
                    <a:pt x="7721" y="188"/>
                    <a:pt x="7691" y="66"/>
                    <a:pt x="7600" y="66"/>
                  </a:cubicBezTo>
                  <a:cubicBezTo>
                    <a:pt x="6868" y="20"/>
                    <a:pt x="5880" y="0"/>
                    <a:pt x="483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6162098" y="2700337"/>
              <a:ext cx="822974" cy="310503"/>
            </a:xfrm>
            <a:custGeom>
              <a:avLst/>
              <a:gdLst/>
              <a:ahLst/>
              <a:cxnLst/>
              <a:rect l="l" t="t" r="r" b="b"/>
              <a:pathLst>
                <a:path w="15309" h="5776" extrusionOk="0">
                  <a:moveTo>
                    <a:pt x="4864" y="0"/>
                  </a:moveTo>
                  <a:cubicBezTo>
                    <a:pt x="4104" y="1672"/>
                    <a:pt x="1" y="4377"/>
                    <a:pt x="1" y="4377"/>
                  </a:cubicBezTo>
                  <a:lnTo>
                    <a:pt x="9576" y="5775"/>
                  </a:lnTo>
                  <a:cubicBezTo>
                    <a:pt x="10062" y="5410"/>
                    <a:pt x="14257" y="3647"/>
                    <a:pt x="14895" y="2219"/>
                  </a:cubicBezTo>
                  <a:cubicBezTo>
                    <a:pt x="15309" y="1273"/>
                    <a:pt x="14265" y="1106"/>
                    <a:pt x="13480" y="1106"/>
                  </a:cubicBezTo>
                  <a:cubicBezTo>
                    <a:pt x="13055" y="1106"/>
                    <a:pt x="12706" y="1155"/>
                    <a:pt x="12706" y="1155"/>
                  </a:cubicBezTo>
                  <a:lnTo>
                    <a:pt x="4864"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6209513" y="2698670"/>
              <a:ext cx="743520" cy="272927"/>
            </a:xfrm>
            <a:custGeom>
              <a:avLst/>
              <a:gdLst/>
              <a:ahLst/>
              <a:cxnLst/>
              <a:rect l="l" t="t" r="r" b="b"/>
              <a:pathLst>
                <a:path w="13831" h="5077" extrusionOk="0">
                  <a:moveTo>
                    <a:pt x="3982" y="1"/>
                  </a:moveTo>
                  <a:lnTo>
                    <a:pt x="0" y="3709"/>
                  </a:lnTo>
                  <a:lnTo>
                    <a:pt x="9271" y="5077"/>
                  </a:lnTo>
                  <a:cubicBezTo>
                    <a:pt x="11490" y="4560"/>
                    <a:pt x="13830" y="2189"/>
                    <a:pt x="13830" y="2189"/>
                  </a:cubicBezTo>
                  <a:lnTo>
                    <a:pt x="11824" y="1642"/>
                  </a:lnTo>
                  <a:lnTo>
                    <a:pt x="3982"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6201342" y="2672543"/>
              <a:ext cx="743520" cy="272927"/>
            </a:xfrm>
            <a:custGeom>
              <a:avLst/>
              <a:gdLst/>
              <a:ahLst/>
              <a:cxnLst/>
              <a:rect l="l" t="t" r="r" b="b"/>
              <a:pathLst>
                <a:path w="13831" h="5077" extrusionOk="0">
                  <a:moveTo>
                    <a:pt x="4013" y="0"/>
                  </a:moveTo>
                  <a:lnTo>
                    <a:pt x="0" y="3678"/>
                  </a:lnTo>
                  <a:lnTo>
                    <a:pt x="9271" y="5076"/>
                  </a:lnTo>
                  <a:cubicBezTo>
                    <a:pt x="11490" y="4560"/>
                    <a:pt x="13831" y="2158"/>
                    <a:pt x="13831" y="2158"/>
                  </a:cubicBezTo>
                  <a:lnTo>
                    <a:pt x="11824" y="1642"/>
                  </a:lnTo>
                  <a:lnTo>
                    <a:pt x="4013"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6165377" y="2651094"/>
              <a:ext cx="803997" cy="273142"/>
            </a:xfrm>
            <a:custGeom>
              <a:avLst/>
              <a:gdLst/>
              <a:ahLst/>
              <a:cxnLst/>
              <a:rect l="l" t="t" r="r" b="b"/>
              <a:pathLst>
                <a:path w="14956" h="5081" extrusionOk="0">
                  <a:moveTo>
                    <a:pt x="6080" y="1"/>
                  </a:moveTo>
                  <a:cubicBezTo>
                    <a:pt x="5717" y="1"/>
                    <a:pt x="5440" y="29"/>
                    <a:pt x="5290" y="95"/>
                  </a:cubicBezTo>
                  <a:cubicBezTo>
                    <a:pt x="4135" y="582"/>
                    <a:pt x="1" y="3652"/>
                    <a:pt x="1" y="3652"/>
                  </a:cubicBezTo>
                  <a:lnTo>
                    <a:pt x="9697" y="5080"/>
                  </a:lnTo>
                  <a:cubicBezTo>
                    <a:pt x="10123" y="4807"/>
                    <a:pt x="14074" y="3013"/>
                    <a:pt x="14500" y="2041"/>
                  </a:cubicBezTo>
                  <a:cubicBezTo>
                    <a:pt x="14955" y="1098"/>
                    <a:pt x="13314" y="977"/>
                    <a:pt x="13314" y="977"/>
                  </a:cubicBezTo>
                  <a:cubicBezTo>
                    <a:pt x="13314" y="977"/>
                    <a:pt x="8211" y="1"/>
                    <a:pt x="608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2"/>
            <p:cNvSpPr/>
            <p:nvPr/>
          </p:nvSpPr>
          <p:spPr>
            <a:xfrm>
              <a:off x="6135971" y="2847366"/>
              <a:ext cx="576872" cy="163477"/>
            </a:xfrm>
            <a:custGeom>
              <a:avLst/>
              <a:gdLst/>
              <a:ahLst/>
              <a:cxnLst/>
              <a:rect l="l" t="t" r="r" b="b"/>
              <a:pathLst>
                <a:path w="10731" h="3041" extrusionOk="0">
                  <a:moveTo>
                    <a:pt x="548" y="1"/>
                  </a:moveTo>
                  <a:cubicBezTo>
                    <a:pt x="1" y="1308"/>
                    <a:pt x="487" y="1642"/>
                    <a:pt x="487" y="1642"/>
                  </a:cubicBezTo>
                  <a:lnTo>
                    <a:pt x="10062" y="3040"/>
                  </a:lnTo>
                  <a:cubicBezTo>
                    <a:pt x="10730" y="2584"/>
                    <a:pt x="10244" y="1429"/>
                    <a:pt x="10244" y="1429"/>
                  </a:cubicBezTo>
                  <a:lnTo>
                    <a:pt x="548"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2"/>
            <p:cNvSpPr/>
            <p:nvPr/>
          </p:nvSpPr>
          <p:spPr>
            <a:xfrm>
              <a:off x="6577168" y="2644750"/>
              <a:ext cx="305611" cy="382431"/>
            </a:xfrm>
            <a:custGeom>
              <a:avLst/>
              <a:gdLst/>
              <a:ahLst/>
              <a:cxnLst/>
              <a:rect l="l" t="t" r="r" b="b"/>
              <a:pathLst>
                <a:path w="5685" h="7114" extrusionOk="0">
                  <a:moveTo>
                    <a:pt x="1429" y="1"/>
                  </a:moveTo>
                  <a:lnTo>
                    <a:pt x="0" y="730"/>
                  </a:lnTo>
                  <a:lnTo>
                    <a:pt x="4256" y="7113"/>
                  </a:lnTo>
                  <a:lnTo>
                    <a:pt x="5684" y="6384"/>
                  </a:lnTo>
                  <a:lnTo>
                    <a:pt x="5654" y="6353"/>
                  </a:lnTo>
                  <a:lnTo>
                    <a:pt x="5472" y="6444"/>
                  </a:lnTo>
                  <a:cubicBezTo>
                    <a:pt x="5472" y="6444"/>
                    <a:pt x="5441" y="6444"/>
                    <a:pt x="5441" y="6414"/>
                  </a:cubicBezTo>
                  <a:lnTo>
                    <a:pt x="5654" y="6323"/>
                  </a:lnTo>
                  <a:lnTo>
                    <a:pt x="5563" y="6201"/>
                  </a:lnTo>
                  <a:lnTo>
                    <a:pt x="5381" y="6292"/>
                  </a:lnTo>
                  <a:lnTo>
                    <a:pt x="5350" y="6292"/>
                  </a:lnTo>
                  <a:cubicBezTo>
                    <a:pt x="5350" y="6262"/>
                    <a:pt x="5350" y="6262"/>
                    <a:pt x="5350" y="6262"/>
                  </a:cubicBezTo>
                  <a:lnTo>
                    <a:pt x="5532" y="6171"/>
                  </a:lnTo>
                  <a:lnTo>
                    <a:pt x="5472" y="6049"/>
                  </a:lnTo>
                  <a:lnTo>
                    <a:pt x="5289" y="6140"/>
                  </a:lnTo>
                  <a:lnTo>
                    <a:pt x="5259" y="6140"/>
                  </a:lnTo>
                  <a:cubicBezTo>
                    <a:pt x="5229" y="6110"/>
                    <a:pt x="5259" y="6110"/>
                    <a:pt x="5259" y="6110"/>
                  </a:cubicBezTo>
                  <a:lnTo>
                    <a:pt x="5441" y="6019"/>
                  </a:lnTo>
                  <a:lnTo>
                    <a:pt x="5381" y="5928"/>
                  </a:lnTo>
                  <a:lnTo>
                    <a:pt x="5107" y="6049"/>
                  </a:lnTo>
                  <a:cubicBezTo>
                    <a:pt x="5077" y="6049"/>
                    <a:pt x="5046" y="6049"/>
                    <a:pt x="5016" y="6019"/>
                  </a:cubicBezTo>
                  <a:cubicBezTo>
                    <a:pt x="5016" y="6019"/>
                    <a:pt x="5016" y="5989"/>
                    <a:pt x="5046" y="5958"/>
                  </a:cubicBezTo>
                  <a:lnTo>
                    <a:pt x="5320" y="5837"/>
                  </a:lnTo>
                  <a:lnTo>
                    <a:pt x="5259" y="5715"/>
                  </a:lnTo>
                  <a:lnTo>
                    <a:pt x="5046" y="5806"/>
                  </a:lnTo>
                  <a:lnTo>
                    <a:pt x="5016" y="5806"/>
                  </a:lnTo>
                  <a:cubicBezTo>
                    <a:pt x="5016" y="5776"/>
                    <a:pt x="5016" y="5776"/>
                    <a:pt x="5046" y="5776"/>
                  </a:cubicBezTo>
                  <a:lnTo>
                    <a:pt x="5229" y="5685"/>
                  </a:lnTo>
                  <a:lnTo>
                    <a:pt x="5168" y="5593"/>
                  </a:lnTo>
                  <a:lnTo>
                    <a:pt x="4985" y="5685"/>
                  </a:lnTo>
                  <a:cubicBezTo>
                    <a:pt x="4955" y="5685"/>
                    <a:pt x="4955" y="5685"/>
                    <a:pt x="4955" y="5654"/>
                  </a:cubicBezTo>
                  <a:lnTo>
                    <a:pt x="5137" y="5563"/>
                  </a:lnTo>
                  <a:lnTo>
                    <a:pt x="5077" y="5441"/>
                  </a:lnTo>
                  <a:lnTo>
                    <a:pt x="4894" y="5533"/>
                  </a:lnTo>
                  <a:lnTo>
                    <a:pt x="4864" y="5533"/>
                  </a:lnTo>
                  <a:cubicBezTo>
                    <a:pt x="4833" y="5533"/>
                    <a:pt x="4833" y="5502"/>
                    <a:pt x="4864" y="5502"/>
                  </a:cubicBezTo>
                  <a:lnTo>
                    <a:pt x="5046" y="5411"/>
                  </a:lnTo>
                  <a:lnTo>
                    <a:pt x="4955" y="5289"/>
                  </a:lnTo>
                  <a:lnTo>
                    <a:pt x="4773" y="5381"/>
                  </a:lnTo>
                  <a:lnTo>
                    <a:pt x="4742" y="5381"/>
                  </a:lnTo>
                  <a:cubicBezTo>
                    <a:pt x="4742" y="5381"/>
                    <a:pt x="4742" y="5350"/>
                    <a:pt x="4773" y="5350"/>
                  </a:cubicBezTo>
                  <a:lnTo>
                    <a:pt x="4955" y="5259"/>
                  </a:lnTo>
                  <a:lnTo>
                    <a:pt x="4864" y="5168"/>
                  </a:lnTo>
                  <a:lnTo>
                    <a:pt x="4681" y="5229"/>
                  </a:lnTo>
                  <a:cubicBezTo>
                    <a:pt x="4681" y="5239"/>
                    <a:pt x="4678" y="5242"/>
                    <a:pt x="4674" y="5242"/>
                  </a:cubicBezTo>
                  <a:cubicBezTo>
                    <a:pt x="4665" y="5242"/>
                    <a:pt x="4651" y="5229"/>
                    <a:pt x="4651" y="5229"/>
                  </a:cubicBezTo>
                  <a:cubicBezTo>
                    <a:pt x="4651" y="5229"/>
                    <a:pt x="4651" y="5198"/>
                    <a:pt x="4651" y="5198"/>
                  </a:cubicBezTo>
                  <a:lnTo>
                    <a:pt x="4833" y="5137"/>
                  </a:lnTo>
                  <a:lnTo>
                    <a:pt x="4773" y="5016"/>
                  </a:lnTo>
                  <a:lnTo>
                    <a:pt x="4499" y="5137"/>
                  </a:lnTo>
                  <a:cubicBezTo>
                    <a:pt x="4484" y="5153"/>
                    <a:pt x="4469" y="5160"/>
                    <a:pt x="4453" y="5160"/>
                  </a:cubicBezTo>
                  <a:cubicBezTo>
                    <a:pt x="4438" y="5160"/>
                    <a:pt x="4423" y="5153"/>
                    <a:pt x="4408" y="5137"/>
                  </a:cubicBezTo>
                  <a:cubicBezTo>
                    <a:pt x="4408" y="5107"/>
                    <a:pt x="4408" y="5077"/>
                    <a:pt x="4438" y="5077"/>
                  </a:cubicBezTo>
                  <a:lnTo>
                    <a:pt x="4712" y="4955"/>
                  </a:lnTo>
                  <a:lnTo>
                    <a:pt x="4651" y="4833"/>
                  </a:lnTo>
                  <a:lnTo>
                    <a:pt x="4469" y="4925"/>
                  </a:lnTo>
                  <a:cubicBezTo>
                    <a:pt x="4438" y="4925"/>
                    <a:pt x="4438" y="4925"/>
                    <a:pt x="4438" y="4894"/>
                  </a:cubicBezTo>
                  <a:lnTo>
                    <a:pt x="4621" y="4803"/>
                  </a:lnTo>
                  <a:lnTo>
                    <a:pt x="4560" y="4712"/>
                  </a:lnTo>
                  <a:lnTo>
                    <a:pt x="4377" y="4773"/>
                  </a:lnTo>
                  <a:cubicBezTo>
                    <a:pt x="4367" y="4783"/>
                    <a:pt x="4361" y="4786"/>
                    <a:pt x="4356" y="4786"/>
                  </a:cubicBezTo>
                  <a:cubicBezTo>
                    <a:pt x="4347" y="4786"/>
                    <a:pt x="4347" y="4773"/>
                    <a:pt x="4347" y="4773"/>
                  </a:cubicBezTo>
                  <a:cubicBezTo>
                    <a:pt x="4347" y="4773"/>
                    <a:pt x="4347" y="4742"/>
                    <a:pt x="4347" y="4742"/>
                  </a:cubicBezTo>
                  <a:lnTo>
                    <a:pt x="4529" y="4651"/>
                  </a:lnTo>
                  <a:lnTo>
                    <a:pt x="4469" y="4560"/>
                  </a:lnTo>
                  <a:lnTo>
                    <a:pt x="4286" y="4651"/>
                  </a:lnTo>
                  <a:lnTo>
                    <a:pt x="4256" y="4651"/>
                  </a:lnTo>
                  <a:cubicBezTo>
                    <a:pt x="4256" y="4621"/>
                    <a:pt x="4256" y="4621"/>
                    <a:pt x="4256" y="4621"/>
                  </a:cubicBezTo>
                  <a:lnTo>
                    <a:pt x="4438" y="4530"/>
                  </a:lnTo>
                  <a:lnTo>
                    <a:pt x="4377" y="4408"/>
                  </a:lnTo>
                  <a:lnTo>
                    <a:pt x="4195" y="4499"/>
                  </a:lnTo>
                  <a:lnTo>
                    <a:pt x="4165" y="4499"/>
                  </a:lnTo>
                  <a:cubicBezTo>
                    <a:pt x="4134" y="4469"/>
                    <a:pt x="4134" y="4469"/>
                    <a:pt x="4165" y="4469"/>
                  </a:cubicBezTo>
                  <a:lnTo>
                    <a:pt x="4347" y="4378"/>
                  </a:lnTo>
                  <a:lnTo>
                    <a:pt x="4256" y="4256"/>
                  </a:lnTo>
                  <a:lnTo>
                    <a:pt x="4074" y="4347"/>
                  </a:lnTo>
                  <a:lnTo>
                    <a:pt x="4043" y="4347"/>
                  </a:lnTo>
                  <a:cubicBezTo>
                    <a:pt x="4043" y="4347"/>
                    <a:pt x="4043" y="4317"/>
                    <a:pt x="4074" y="4317"/>
                  </a:cubicBezTo>
                  <a:lnTo>
                    <a:pt x="4256" y="4226"/>
                  </a:lnTo>
                  <a:lnTo>
                    <a:pt x="4165" y="4134"/>
                  </a:lnTo>
                  <a:lnTo>
                    <a:pt x="3891" y="4256"/>
                  </a:lnTo>
                  <a:cubicBezTo>
                    <a:pt x="3861" y="4256"/>
                    <a:pt x="3830" y="4256"/>
                    <a:pt x="3830" y="4226"/>
                  </a:cubicBezTo>
                  <a:cubicBezTo>
                    <a:pt x="3800" y="4226"/>
                    <a:pt x="3830" y="4195"/>
                    <a:pt x="3830" y="4165"/>
                  </a:cubicBezTo>
                  <a:lnTo>
                    <a:pt x="4134" y="4043"/>
                  </a:lnTo>
                  <a:lnTo>
                    <a:pt x="4043" y="3922"/>
                  </a:lnTo>
                  <a:lnTo>
                    <a:pt x="3861" y="4013"/>
                  </a:lnTo>
                  <a:lnTo>
                    <a:pt x="3830" y="4013"/>
                  </a:lnTo>
                  <a:cubicBezTo>
                    <a:pt x="3830" y="4013"/>
                    <a:pt x="3830" y="3982"/>
                    <a:pt x="3830" y="3982"/>
                  </a:cubicBezTo>
                  <a:lnTo>
                    <a:pt x="4013" y="3891"/>
                  </a:lnTo>
                  <a:lnTo>
                    <a:pt x="3952" y="3800"/>
                  </a:lnTo>
                  <a:lnTo>
                    <a:pt x="3770" y="3891"/>
                  </a:lnTo>
                  <a:lnTo>
                    <a:pt x="3739" y="3891"/>
                  </a:lnTo>
                  <a:cubicBezTo>
                    <a:pt x="3739" y="3861"/>
                    <a:pt x="3739" y="3861"/>
                    <a:pt x="3739" y="3861"/>
                  </a:cubicBezTo>
                  <a:lnTo>
                    <a:pt x="3952" y="3770"/>
                  </a:lnTo>
                  <a:lnTo>
                    <a:pt x="3861" y="3678"/>
                  </a:lnTo>
                  <a:lnTo>
                    <a:pt x="3678" y="3739"/>
                  </a:lnTo>
                  <a:cubicBezTo>
                    <a:pt x="3678" y="3749"/>
                    <a:pt x="3675" y="3753"/>
                    <a:pt x="3670" y="3753"/>
                  </a:cubicBezTo>
                  <a:cubicBezTo>
                    <a:pt x="3661" y="3753"/>
                    <a:pt x="3648" y="3739"/>
                    <a:pt x="3648" y="3739"/>
                  </a:cubicBezTo>
                  <a:cubicBezTo>
                    <a:pt x="3648" y="3739"/>
                    <a:pt x="3648" y="3709"/>
                    <a:pt x="3648" y="3709"/>
                  </a:cubicBezTo>
                  <a:lnTo>
                    <a:pt x="3861" y="3618"/>
                  </a:lnTo>
                  <a:lnTo>
                    <a:pt x="3770" y="3526"/>
                  </a:lnTo>
                  <a:lnTo>
                    <a:pt x="3587" y="3618"/>
                  </a:lnTo>
                  <a:cubicBezTo>
                    <a:pt x="3587" y="3618"/>
                    <a:pt x="3557" y="3618"/>
                    <a:pt x="3557" y="3587"/>
                  </a:cubicBezTo>
                  <a:cubicBezTo>
                    <a:pt x="3557" y="3587"/>
                    <a:pt x="3557" y="3587"/>
                    <a:pt x="3557" y="3557"/>
                  </a:cubicBezTo>
                  <a:lnTo>
                    <a:pt x="3739" y="3496"/>
                  </a:lnTo>
                  <a:lnTo>
                    <a:pt x="3678" y="3374"/>
                  </a:lnTo>
                  <a:lnTo>
                    <a:pt x="3496" y="3466"/>
                  </a:lnTo>
                  <a:lnTo>
                    <a:pt x="3466" y="3466"/>
                  </a:lnTo>
                  <a:cubicBezTo>
                    <a:pt x="3435" y="3435"/>
                    <a:pt x="3466" y="3435"/>
                    <a:pt x="3466" y="3435"/>
                  </a:cubicBezTo>
                  <a:lnTo>
                    <a:pt x="3648" y="3344"/>
                  </a:lnTo>
                  <a:lnTo>
                    <a:pt x="3587" y="3223"/>
                  </a:lnTo>
                  <a:lnTo>
                    <a:pt x="3314" y="3374"/>
                  </a:lnTo>
                  <a:cubicBezTo>
                    <a:pt x="3283" y="3374"/>
                    <a:pt x="3253" y="3374"/>
                    <a:pt x="3222" y="3344"/>
                  </a:cubicBezTo>
                  <a:cubicBezTo>
                    <a:pt x="3222" y="3314"/>
                    <a:pt x="3222" y="3314"/>
                    <a:pt x="3253" y="3283"/>
                  </a:cubicBezTo>
                  <a:lnTo>
                    <a:pt x="3526" y="3162"/>
                  </a:lnTo>
                  <a:lnTo>
                    <a:pt x="3466" y="3040"/>
                  </a:lnTo>
                  <a:lnTo>
                    <a:pt x="3253" y="3131"/>
                  </a:lnTo>
                  <a:lnTo>
                    <a:pt x="3222" y="3131"/>
                  </a:lnTo>
                  <a:cubicBezTo>
                    <a:pt x="3222" y="3131"/>
                    <a:pt x="3222" y="3101"/>
                    <a:pt x="3253" y="3101"/>
                  </a:cubicBezTo>
                  <a:lnTo>
                    <a:pt x="3435" y="3010"/>
                  </a:lnTo>
                  <a:lnTo>
                    <a:pt x="3374" y="2919"/>
                  </a:lnTo>
                  <a:lnTo>
                    <a:pt x="3192" y="3010"/>
                  </a:lnTo>
                  <a:lnTo>
                    <a:pt x="3162" y="3010"/>
                  </a:lnTo>
                  <a:cubicBezTo>
                    <a:pt x="3131" y="2979"/>
                    <a:pt x="3131" y="2979"/>
                    <a:pt x="3162" y="2979"/>
                  </a:cubicBezTo>
                  <a:lnTo>
                    <a:pt x="3344" y="2888"/>
                  </a:lnTo>
                  <a:lnTo>
                    <a:pt x="3283" y="2767"/>
                  </a:lnTo>
                  <a:lnTo>
                    <a:pt x="3101" y="2858"/>
                  </a:lnTo>
                  <a:lnTo>
                    <a:pt x="3070" y="2858"/>
                  </a:lnTo>
                  <a:cubicBezTo>
                    <a:pt x="3040" y="2858"/>
                    <a:pt x="3040" y="2827"/>
                    <a:pt x="3070" y="2827"/>
                  </a:cubicBezTo>
                  <a:lnTo>
                    <a:pt x="3253" y="2736"/>
                  </a:lnTo>
                  <a:lnTo>
                    <a:pt x="3162" y="2645"/>
                  </a:lnTo>
                  <a:lnTo>
                    <a:pt x="2979" y="2706"/>
                  </a:lnTo>
                  <a:cubicBezTo>
                    <a:pt x="2979" y="2716"/>
                    <a:pt x="2979" y="2719"/>
                    <a:pt x="2978" y="2719"/>
                  </a:cubicBezTo>
                  <a:cubicBezTo>
                    <a:pt x="2976" y="2719"/>
                    <a:pt x="2969" y="2706"/>
                    <a:pt x="2949" y="2706"/>
                  </a:cubicBezTo>
                  <a:cubicBezTo>
                    <a:pt x="2949" y="2706"/>
                    <a:pt x="2949" y="2675"/>
                    <a:pt x="2979" y="2675"/>
                  </a:cubicBezTo>
                  <a:lnTo>
                    <a:pt x="3162" y="2584"/>
                  </a:lnTo>
                  <a:lnTo>
                    <a:pt x="3070" y="2493"/>
                  </a:lnTo>
                  <a:lnTo>
                    <a:pt x="2888" y="2554"/>
                  </a:lnTo>
                  <a:cubicBezTo>
                    <a:pt x="2888" y="2564"/>
                    <a:pt x="2885" y="2567"/>
                    <a:pt x="2880" y="2567"/>
                  </a:cubicBezTo>
                  <a:cubicBezTo>
                    <a:pt x="2871" y="2567"/>
                    <a:pt x="2858" y="2554"/>
                    <a:pt x="2858" y="2554"/>
                  </a:cubicBezTo>
                  <a:cubicBezTo>
                    <a:pt x="2858" y="2554"/>
                    <a:pt x="2858" y="2523"/>
                    <a:pt x="2858" y="2523"/>
                  </a:cubicBezTo>
                  <a:lnTo>
                    <a:pt x="3040" y="2432"/>
                  </a:lnTo>
                  <a:lnTo>
                    <a:pt x="2979" y="2341"/>
                  </a:lnTo>
                  <a:lnTo>
                    <a:pt x="2706" y="2463"/>
                  </a:lnTo>
                  <a:cubicBezTo>
                    <a:pt x="2696" y="2473"/>
                    <a:pt x="2685" y="2476"/>
                    <a:pt x="2676" y="2476"/>
                  </a:cubicBezTo>
                  <a:cubicBezTo>
                    <a:pt x="2658" y="2476"/>
                    <a:pt x="2645" y="2463"/>
                    <a:pt x="2645" y="2463"/>
                  </a:cubicBezTo>
                  <a:cubicBezTo>
                    <a:pt x="2615" y="2432"/>
                    <a:pt x="2615" y="2402"/>
                    <a:pt x="2645" y="2402"/>
                  </a:cubicBezTo>
                  <a:lnTo>
                    <a:pt x="2918" y="2250"/>
                  </a:lnTo>
                  <a:lnTo>
                    <a:pt x="2858" y="2159"/>
                  </a:lnTo>
                  <a:lnTo>
                    <a:pt x="2675" y="2250"/>
                  </a:lnTo>
                  <a:cubicBezTo>
                    <a:pt x="2645" y="2250"/>
                    <a:pt x="2645" y="2250"/>
                    <a:pt x="2645" y="2219"/>
                  </a:cubicBezTo>
                  <a:cubicBezTo>
                    <a:pt x="2645" y="2219"/>
                    <a:pt x="2645" y="2219"/>
                    <a:pt x="2645" y="2189"/>
                  </a:cubicBezTo>
                  <a:lnTo>
                    <a:pt x="2827" y="2128"/>
                  </a:lnTo>
                  <a:lnTo>
                    <a:pt x="2766" y="2007"/>
                  </a:lnTo>
                  <a:lnTo>
                    <a:pt x="2584" y="2098"/>
                  </a:lnTo>
                  <a:lnTo>
                    <a:pt x="2554" y="2098"/>
                  </a:lnTo>
                  <a:cubicBezTo>
                    <a:pt x="2554" y="2098"/>
                    <a:pt x="2554" y="2067"/>
                    <a:pt x="2554" y="2067"/>
                  </a:cubicBezTo>
                  <a:lnTo>
                    <a:pt x="2736" y="1976"/>
                  </a:lnTo>
                  <a:lnTo>
                    <a:pt x="2675" y="1885"/>
                  </a:lnTo>
                  <a:lnTo>
                    <a:pt x="2493" y="1976"/>
                  </a:lnTo>
                  <a:lnTo>
                    <a:pt x="2463" y="1976"/>
                  </a:lnTo>
                  <a:cubicBezTo>
                    <a:pt x="2463" y="1946"/>
                    <a:pt x="2463" y="1946"/>
                    <a:pt x="2463" y="1946"/>
                  </a:cubicBezTo>
                  <a:lnTo>
                    <a:pt x="2645" y="1855"/>
                  </a:lnTo>
                  <a:lnTo>
                    <a:pt x="2584" y="1733"/>
                  </a:lnTo>
                  <a:lnTo>
                    <a:pt x="2402" y="1824"/>
                  </a:lnTo>
                  <a:lnTo>
                    <a:pt x="2371" y="1824"/>
                  </a:lnTo>
                  <a:cubicBezTo>
                    <a:pt x="2371" y="1794"/>
                    <a:pt x="2371" y="1794"/>
                    <a:pt x="2371" y="1794"/>
                  </a:cubicBezTo>
                  <a:lnTo>
                    <a:pt x="2554" y="1703"/>
                  </a:lnTo>
                  <a:lnTo>
                    <a:pt x="2493" y="1581"/>
                  </a:lnTo>
                  <a:lnTo>
                    <a:pt x="2311" y="1672"/>
                  </a:lnTo>
                  <a:lnTo>
                    <a:pt x="2280" y="1672"/>
                  </a:lnTo>
                  <a:cubicBezTo>
                    <a:pt x="2250" y="1642"/>
                    <a:pt x="2250" y="1642"/>
                    <a:pt x="2280" y="1642"/>
                  </a:cubicBezTo>
                  <a:lnTo>
                    <a:pt x="2463" y="1551"/>
                  </a:lnTo>
                  <a:lnTo>
                    <a:pt x="2402" y="1429"/>
                  </a:lnTo>
                  <a:lnTo>
                    <a:pt x="2098" y="1581"/>
                  </a:lnTo>
                  <a:cubicBezTo>
                    <a:pt x="2067" y="1581"/>
                    <a:pt x="2037" y="1581"/>
                    <a:pt x="2037" y="1551"/>
                  </a:cubicBezTo>
                  <a:cubicBezTo>
                    <a:pt x="2007" y="1520"/>
                    <a:pt x="2037" y="1490"/>
                    <a:pt x="2067" y="1490"/>
                  </a:cubicBezTo>
                  <a:lnTo>
                    <a:pt x="2341" y="1368"/>
                  </a:lnTo>
                  <a:lnTo>
                    <a:pt x="2250" y="1247"/>
                  </a:lnTo>
                  <a:lnTo>
                    <a:pt x="2067" y="1338"/>
                  </a:lnTo>
                  <a:lnTo>
                    <a:pt x="2037" y="1338"/>
                  </a:lnTo>
                  <a:cubicBezTo>
                    <a:pt x="2037" y="1308"/>
                    <a:pt x="2037" y="1308"/>
                    <a:pt x="2037" y="1308"/>
                  </a:cubicBezTo>
                  <a:lnTo>
                    <a:pt x="2250" y="1216"/>
                  </a:lnTo>
                  <a:lnTo>
                    <a:pt x="2159" y="1125"/>
                  </a:lnTo>
                  <a:lnTo>
                    <a:pt x="1976" y="1216"/>
                  </a:lnTo>
                  <a:cubicBezTo>
                    <a:pt x="1976" y="1216"/>
                    <a:pt x="1976" y="1216"/>
                    <a:pt x="1946" y="1186"/>
                  </a:cubicBezTo>
                  <a:lnTo>
                    <a:pt x="1976" y="1186"/>
                  </a:lnTo>
                  <a:lnTo>
                    <a:pt x="2159" y="1095"/>
                  </a:lnTo>
                  <a:lnTo>
                    <a:pt x="2067" y="973"/>
                  </a:lnTo>
                  <a:lnTo>
                    <a:pt x="1885" y="1064"/>
                  </a:lnTo>
                  <a:lnTo>
                    <a:pt x="1855" y="1064"/>
                  </a:lnTo>
                  <a:cubicBezTo>
                    <a:pt x="1855" y="1064"/>
                    <a:pt x="1855" y="1034"/>
                    <a:pt x="1885" y="1034"/>
                  </a:cubicBezTo>
                  <a:lnTo>
                    <a:pt x="2067" y="973"/>
                  </a:lnTo>
                  <a:lnTo>
                    <a:pt x="1976" y="852"/>
                  </a:lnTo>
                  <a:lnTo>
                    <a:pt x="1794" y="943"/>
                  </a:lnTo>
                  <a:cubicBezTo>
                    <a:pt x="1794" y="943"/>
                    <a:pt x="1794" y="943"/>
                    <a:pt x="1763" y="912"/>
                  </a:cubicBezTo>
                  <a:lnTo>
                    <a:pt x="1794" y="912"/>
                  </a:lnTo>
                  <a:lnTo>
                    <a:pt x="1976" y="821"/>
                  </a:lnTo>
                  <a:lnTo>
                    <a:pt x="1885" y="700"/>
                  </a:lnTo>
                  <a:lnTo>
                    <a:pt x="1703" y="791"/>
                  </a:lnTo>
                  <a:cubicBezTo>
                    <a:pt x="1703" y="791"/>
                    <a:pt x="1672" y="791"/>
                    <a:pt x="1672" y="760"/>
                  </a:cubicBezTo>
                  <a:lnTo>
                    <a:pt x="1855" y="669"/>
                  </a:lnTo>
                  <a:lnTo>
                    <a:pt x="1794" y="548"/>
                  </a:lnTo>
                  <a:lnTo>
                    <a:pt x="1520" y="669"/>
                  </a:lnTo>
                  <a:cubicBezTo>
                    <a:pt x="1505" y="684"/>
                    <a:pt x="1490" y="692"/>
                    <a:pt x="1475" y="692"/>
                  </a:cubicBezTo>
                  <a:cubicBezTo>
                    <a:pt x="1459" y="692"/>
                    <a:pt x="1444" y="684"/>
                    <a:pt x="1429" y="669"/>
                  </a:cubicBezTo>
                  <a:cubicBezTo>
                    <a:pt x="1429" y="639"/>
                    <a:pt x="1429" y="608"/>
                    <a:pt x="1459" y="608"/>
                  </a:cubicBezTo>
                  <a:lnTo>
                    <a:pt x="1733" y="487"/>
                  </a:lnTo>
                  <a:lnTo>
                    <a:pt x="1672" y="396"/>
                  </a:lnTo>
                  <a:lnTo>
                    <a:pt x="1490" y="487"/>
                  </a:lnTo>
                  <a:cubicBezTo>
                    <a:pt x="1490" y="487"/>
                    <a:pt x="1490" y="487"/>
                    <a:pt x="1459" y="457"/>
                  </a:cubicBezTo>
                  <a:lnTo>
                    <a:pt x="1490" y="457"/>
                  </a:lnTo>
                  <a:lnTo>
                    <a:pt x="1672" y="365"/>
                  </a:lnTo>
                  <a:lnTo>
                    <a:pt x="1611" y="274"/>
                  </a:lnTo>
                  <a:lnTo>
                    <a:pt x="1399" y="335"/>
                  </a:lnTo>
                  <a:cubicBezTo>
                    <a:pt x="1399" y="345"/>
                    <a:pt x="1399" y="348"/>
                    <a:pt x="1398" y="348"/>
                  </a:cubicBezTo>
                  <a:cubicBezTo>
                    <a:pt x="1395" y="348"/>
                    <a:pt x="1389" y="335"/>
                    <a:pt x="1368" y="335"/>
                  </a:cubicBezTo>
                  <a:cubicBezTo>
                    <a:pt x="1368" y="335"/>
                    <a:pt x="1368" y="305"/>
                    <a:pt x="1399" y="305"/>
                  </a:cubicBezTo>
                  <a:lnTo>
                    <a:pt x="1581" y="213"/>
                  </a:lnTo>
                  <a:lnTo>
                    <a:pt x="1520" y="122"/>
                  </a:lnTo>
                  <a:lnTo>
                    <a:pt x="1307" y="213"/>
                  </a:lnTo>
                  <a:lnTo>
                    <a:pt x="1277" y="213"/>
                  </a:lnTo>
                  <a:cubicBezTo>
                    <a:pt x="1277" y="183"/>
                    <a:pt x="1277" y="183"/>
                    <a:pt x="1307" y="183"/>
                  </a:cubicBezTo>
                  <a:lnTo>
                    <a:pt x="1520" y="31"/>
                  </a:lnTo>
                  <a:lnTo>
                    <a:pt x="1429"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2"/>
            <p:cNvSpPr/>
            <p:nvPr/>
          </p:nvSpPr>
          <p:spPr>
            <a:xfrm>
              <a:off x="6582060" y="2669264"/>
              <a:ext cx="245134" cy="354638"/>
            </a:xfrm>
            <a:custGeom>
              <a:avLst/>
              <a:gdLst/>
              <a:ahLst/>
              <a:cxnLst/>
              <a:rect l="l" t="t" r="r" b="b"/>
              <a:pathLst>
                <a:path w="4560" h="6597" extrusionOk="0">
                  <a:moveTo>
                    <a:pt x="578" y="1"/>
                  </a:moveTo>
                  <a:lnTo>
                    <a:pt x="1" y="274"/>
                  </a:lnTo>
                  <a:lnTo>
                    <a:pt x="4195" y="6596"/>
                  </a:lnTo>
                  <a:lnTo>
                    <a:pt x="4560" y="6444"/>
                  </a:lnTo>
                  <a:cubicBezTo>
                    <a:pt x="2949" y="4469"/>
                    <a:pt x="1460" y="2311"/>
                    <a:pt x="57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2"/>
            <p:cNvSpPr/>
            <p:nvPr/>
          </p:nvSpPr>
          <p:spPr>
            <a:xfrm>
              <a:off x="6611466" y="2646363"/>
              <a:ext cx="277873" cy="370981"/>
            </a:xfrm>
            <a:custGeom>
              <a:avLst/>
              <a:gdLst/>
              <a:ahLst/>
              <a:cxnLst/>
              <a:rect l="l" t="t" r="r" b="b"/>
              <a:pathLst>
                <a:path w="5169" h="6901" extrusionOk="0">
                  <a:moveTo>
                    <a:pt x="882" y="1"/>
                  </a:moveTo>
                  <a:lnTo>
                    <a:pt x="1" y="427"/>
                  </a:lnTo>
                  <a:cubicBezTo>
                    <a:pt x="913" y="2737"/>
                    <a:pt x="2402" y="4895"/>
                    <a:pt x="4043" y="6901"/>
                  </a:cubicBezTo>
                  <a:lnTo>
                    <a:pt x="5168" y="6384"/>
                  </a:lnTo>
                  <a:lnTo>
                    <a:pt x="5138" y="6354"/>
                  </a:lnTo>
                  <a:lnTo>
                    <a:pt x="4955" y="6445"/>
                  </a:lnTo>
                  <a:lnTo>
                    <a:pt x="4925" y="6445"/>
                  </a:lnTo>
                  <a:cubicBezTo>
                    <a:pt x="4925" y="6414"/>
                    <a:pt x="4925" y="6414"/>
                    <a:pt x="4925" y="6414"/>
                  </a:cubicBezTo>
                  <a:lnTo>
                    <a:pt x="5107" y="6323"/>
                  </a:lnTo>
                  <a:lnTo>
                    <a:pt x="5046" y="6202"/>
                  </a:lnTo>
                  <a:lnTo>
                    <a:pt x="4864" y="6293"/>
                  </a:lnTo>
                  <a:lnTo>
                    <a:pt x="4834" y="6293"/>
                  </a:lnTo>
                  <a:cubicBezTo>
                    <a:pt x="4803" y="6293"/>
                    <a:pt x="4834" y="6262"/>
                    <a:pt x="4834" y="6262"/>
                  </a:cubicBezTo>
                  <a:lnTo>
                    <a:pt x="5016" y="6171"/>
                  </a:lnTo>
                  <a:lnTo>
                    <a:pt x="4925" y="6050"/>
                  </a:lnTo>
                  <a:lnTo>
                    <a:pt x="4743" y="6141"/>
                  </a:lnTo>
                  <a:lnTo>
                    <a:pt x="4712" y="6141"/>
                  </a:lnTo>
                  <a:cubicBezTo>
                    <a:pt x="4712" y="6141"/>
                    <a:pt x="4712" y="6110"/>
                    <a:pt x="4743" y="6110"/>
                  </a:cubicBezTo>
                  <a:lnTo>
                    <a:pt x="4925" y="6019"/>
                  </a:lnTo>
                  <a:lnTo>
                    <a:pt x="4834" y="5928"/>
                  </a:lnTo>
                  <a:lnTo>
                    <a:pt x="4560" y="6050"/>
                  </a:lnTo>
                  <a:cubicBezTo>
                    <a:pt x="4530" y="6050"/>
                    <a:pt x="4499" y="6050"/>
                    <a:pt x="4499" y="6019"/>
                  </a:cubicBezTo>
                  <a:cubicBezTo>
                    <a:pt x="4469" y="6019"/>
                    <a:pt x="4469" y="5989"/>
                    <a:pt x="4499" y="5959"/>
                  </a:cubicBezTo>
                  <a:lnTo>
                    <a:pt x="4803" y="5837"/>
                  </a:lnTo>
                  <a:lnTo>
                    <a:pt x="4712" y="5715"/>
                  </a:lnTo>
                  <a:lnTo>
                    <a:pt x="4530" y="5807"/>
                  </a:lnTo>
                  <a:lnTo>
                    <a:pt x="4499" y="5807"/>
                  </a:lnTo>
                  <a:cubicBezTo>
                    <a:pt x="4499" y="5807"/>
                    <a:pt x="4499" y="5776"/>
                    <a:pt x="4499" y="5776"/>
                  </a:cubicBezTo>
                  <a:lnTo>
                    <a:pt x="4682" y="5685"/>
                  </a:lnTo>
                  <a:lnTo>
                    <a:pt x="4621" y="5594"/>
                  </a:lnTo>
                  <a:lnTo>
                    <a:pt x="4439" y="5685"/>
                  </a:lnTo>
                  <a:lnTo>
                    <a:pt x="4408" y="5685"/>
                  </a:lnTo>
                  <a:cubicBezTo>
                    <a:pt x="4408" y="5655"/>
                    <a:pt x="4408" y="5655"/>
                    <a:pt x="4408" y="5655"/>
                  </a:cubicBezTo>
                  <a:lnTo>
                    <a:pt x="4621" y="5563"/>
                  </a:lnTo>
                  <a:lnTo>
                    <a:pt x="4530" y="5472"/>
                  </a:lnTo>
                  <a:lnTo>
                    <a:pt x="4347" y="5533"/>
                  </a:lnTo>
                  <a:cubicBezTo>
                    <a:pt x="4347" y="5543"/>
                    <a:pt x="4344" y="5546"/>
                    <a:pt x="4339" y="5546"/>
                  </a:cubicBezTo>
                  <a:cubicBezTo>
                    <a:pt x="4330" y="5546"/>
                    <a:pt x="4317" y="5533"/>
                    <a:pt x="4317" y="5533"/>
                  </a:cubicBezTo>
                  <a:cubicBezTo>
                    <a:pt x="4317" y="5533"/>
                    <a:pt x="4317" y="5503"/>
                    <a:pt x="4317" y="5503"/>
                  </a:cubicBezTo>
                  <a:lnTo>
                    <a:pt x="4530" y="5411"/>
                  </a:lnTo>
                  <a:lnTo>
                    <a:pt x="4439" y="5320"/>
                  </a:lnTo>
                  <a:lnTo>
                    <a:pt x="4256" y="5411"/>
                  </a:lnTo>
                  <a:cubicBezTo>
                    <a:pt x="4256" y="5411"/>
                    <a:pt x="4226" y="5411"/>
                    <a:pt x="4226" y="5381"/>
                  </a:cubicBezTo>
                  <a:cubicBezTo>
                    <a:pt x="4226" y="5381"/>
                    <a:pt x="4226" y="5381"/>
                    <a:pt x="4226" y="5351"/>
                  </a:cubicBezTo>
                  <a:lnTo>
                    <a:pt x="4408" y="5290"/>
                  </a:lnTo>
                  <a:lnTo>
                    <a:pt x="4347" y="5168"/>
                  </a:lnTo>
                  <a:lnTo>
                    <a:pt x="4165" y="5259"/>
                  </a:lnTo>
                  <a:cubicBezTo>
                    <a:pt x="4135" y="5259"/>
                    <a:pt x="4135" y="5259"/>
                    <a:pt x="4135" y="5229"/>
                  </a:cubicBezTo>
                  <a:lnTo>
                    <a:pt x="4317" y="5138"/>
                  </a:lnTo>
                  <a:lnTo>
                    <a:pt x="4256" y="5016"/>
                  </a:lnTo>
                  <a:lnTo>
                    <a:pt x="3983" y="5138"/>
                  </a:lnTo>
                  <a:cubicBezTo>
                    <a:pt x="3967" y="5153"/>
                    <a:pt x="3952" y="5161"/>
                    <a:pt x="3937" y="5161"/>
                  </a:cubicBezTo>
                  <a:cubicBezTo>
                    <a:pt x="3922" y="5161"/>
                    <a:pt x="3907" y="5153"/>
                    <a:pt x="3891" y="5138"/>
                  </a:cubicBezTo>
                  <a:cubicBezTo>
                    <a:pt x="3891" y="5107"/>
                    <a:pt x="3891" y="5077"/>
                    <a:pt x="3922" y="5077"/>
                  </a:cubicBezTo>
                  <a:lnTo>
                    <a:pt x="4195" y="4955"/>
                  </a:lnTo>
                  <a:lnTo>
                    <a:pt x="4135" y="4834"/>
                  </a:lnTo>
                  <a:lnTo>
                    <a:pt x="3922" y="4925"/>
                  </a:lnTo>
                  <a:cubicBezTo>
                    <a:pt x="3922" y="4925"/>
                    <a:pt x="3922" y="4925"/>
                    <a:pt x="3891" y="4895"/>
                  </a:cubicBezTo>
                  <a:lnTo>
                    <a:pt x="3922" y="4895"/>
                  </a:lnTo>
                  <a:lnTo>
                    <a:pt x="4104" y="4803"/>
                  </a:lnTo>
                  <a:lnTo>
                    <a:pt x="4043" y="4712"/>
                  </a:lnTo>
                  <a:lnTo>
                    <a:pt x="3861" y="4773"/>
                  </a:lnTo>
                  <a:cubicBezTo>
                    <a:pt x="3851" y="4783"/>
                    <a:pt x="3844" y="4787"/>
                    <a:pt x="3840" y="4787"/>
                  </a:cubicBezTo>
                  <a:cubicBezTo>
                    <a:pt x="3831" y="4787"/>
                    <a:pt x="3831" y="4773"/>
                    <a:pt x="3831" y="4773"/>
                  </a:cubicBezTo>
                  <a:cubicBezTo>
                    <a:pt x="3800" y="4773"/>
                    <a:pt x="3800" y="4743"/>
                    <a:pt x="3831" y="4743"/>
                  </a:cubicBezTo>
                  <a:lnTo>
                    <a:pt x="4013" y="4651"/>
                  </a:lnTo>
                  <a:lnTo>
                    <a:pt x="3952" y="4560"/>
                  </a:lnTo>
                  <a:lnTo>
                    <a:pt x="3770" y="4651"/>
                  </a:lnTo>
                  <a:lnTo>
                    <a:pt x="3739" y="4651"/>
                  </a:lnTo>
                  <a:cubicBezTo>
                    <a:pt x="3709" y="4621"/>
                    <a:pt x="3709" y="4621"/>
                    <a:pt x="3739" y="4621"/>
                  </a:cubicBezTo>
                  <a:lnTo>
                    <a:pt x="3922" y="4530"/>
                  </a:lnTo>
                  <a:lnTo>
                    <a:pt x="3831" y="4408"/>
                  </a:lnTo>
                  <a:lnTo>
                    <a:pt x="3648" y="4500"/>
                  </a:lnTo>
                  <a:lnTo>
                    <a:pt x="3618" y="4500"/>
                  </a:lnTo>
                  <a:cubicBezTo>
                    <a:pt x="3618" y="4500"/>
                    <a:pt x="3618" y="4469"/>
                    <a:pt x="3648" y="4469"/>
                  </a:cubicBezTo>
                  <a:lnTo>
                    <a:pt x="3831" y="4378"/>
                  </a:lnTo>
                  <a:lnTo>
                    <a:pt x="3739" y="4256"/>
                  </a:lnTo>
                  <a:lnTo>
                    <a:pt x="3557" y="4348"/>
                  </a:lnTo>
                  <a:lnTo>
                    <a:pt x="3527" y="4348"/>
                  </a:lnTo>
                  <a:cubicBezTo>
                    <a:pt x="3527" y="4348"/>
                    <a:pt x="3527" y="4317"/>
                    <a:pt x="3527" y="4317"/>
                  </a:cubicBezTo>
                  <a:lnTo>
                    <a:pt x="3709" y="4226"/>
                  </a:lnTo>
                  <a:lnTo>
                    <a:pt x="3648" y="4135"/>
                  </a:lnTo>
                  <a:lnTo>
                    <a:pt x="3375" y="4256"/>
                  </a:lnTo>
                  <a:cubicBezTo>
                    <a:pt x="3344" y="4256"/>
                    <a:pt x="3314" y="4256"/>
                    <a:pt x="3284" y="4226"/>
                  </a:cubicBezTo>
                  <a:cubicBezTo>
                    <a:pt x="3284" y="4226"/>
                    <a:pt x="3284" y="4196"/>
                    <a:pt x="3314" y="4165"/>
                  </a:cubicBezTo>
                  <a:lnTo>
                    <a:pt x="3587" y="4044"/>
                  </a:lnTo>
                  <a:lnTo>
                    <a:pt x="3527" y="3922"/>
                  </a:lnTo>
                  <a:lnTo>
                    <a:pt x="3344" y="4013"/>
                  </a:lnTo>
                  <a:lnTo>
                    <a:pt x="3314" y="4013"/>
                  </a:lnTo>
                  <a:cubicBezTo>
                    <a:pt x="3284" y="4013"/>
                    <a:pt x="3314" y="3983"/>
                    <a:pt x="3314" y="3983"/>
                  </a:cubicBezTo>
                  <a:lnTo>
                    <a:pt x="3496" y="3892"/>
                  </a:lnTo>
                  <a:lnTo>
                    <a:pt x="3436" y="3800"/>
                  </a:lnTo>
                  <a:lnTo>
                    <a:pt x="3253" y="3892"/>
                  </a:lnTo>
                  <a:lnTo>
                    <a:pt x="3223" y="3892"/>
                  </a:lnTo>
                  <a:cubicBezTo>
                    <a:pt x="3223" y="3861"/>
                    <a:pt x="3223" y="3861"/>
                    <a:pt x="3223" y="3861"/>
                  </a:cubicBezTo>
                  <a:lnTo>
                    <a:pt x="3405" y="3770"/>
                  </a:lnTo>
                  <a:lnTo>
                    <a:pt x="3344" y="3679"/>
                  </a:lnTo>
                  <a:lnTo>
                    <a:pt x="3162" y="3770"/>
                  </a:lnTo>
                  <a:cubicBezTo>
                    <a:pt x="3162" y="3770"/>
                    <a:pt x="3132" y="3770"/>
                    <a:pt x="3132" y="3740"/>
                  </a:cubicBezTo>
                  <a:lnTo>
                    <a:pt x="3314" y="3648"/>
                  </a:lnTo>
                  <a:lnTo>
                    <a:pt x="3253" y="3527"/>
                  </a:lnTo>
                  <a:lnTo>
                    <a:pt x="3071" y="3618"/>
                  </a:lnTo>
                  <a:cubicBezTo>
                    <a:pt x="3040" y="3618"/>
                    <a:pt x="3040" y="3618"/>
                    <a:pt x="3040" y="3588"/>
                  </a:cubicBezTo>
                  <a:lnTo>
                    <a:pt x="3223" y="3496"/>
                  </a:lnTo>
                  <a:lnTo>
                    <a:pt x="3162" y="3375"/>
                  </a:lnTo>
                  <a:lnTo>
                    <a:pt x="2949" y="3466"/>
                  </a:lnTo>
                  <a:cubicBezTo>
                    <a:pt x="2949" y="3466"/>
                    <a:pt x="2949" y="3466"/>
                    <a:pt x="2919" y="3436"/>
                  </a:cubicBezTo>
                  <a:lnTo>
                    <a:pt x="2949" y="3436"/>
                  </a:lnTo>
                  <a:lnTo>
                    <a:pt x="3132" y="3344"/>
                  </a:lnTo>
                  <a:lnTo>
                    <a:pt x="3071" y="3223"/>
                  </a:lnTo>
                  <a:lnTo>
                    <a:pt x="2767" y="3375"/>
                  </a:lnTo>
                  <a:cubicBezTo>
                    <a:pt x="2736" y="3375"/>
                    <a:pt x="2706" y="3375"/>
                    <a:pt x="2706" y="3344"/>
                  </a:cubicBezTo>
                  <a:cubicBezTo>
                    <a:pt x="2676" y="3314"/>
                    <a:pt x="2706" y="3284"/>
                    <a:pt x="2736" y="3284"/>
                  </a:cubicBezTo>
                  <a:lnTo>
                    <a:pt x="3010" y="3162"/>
                  </a:lnTo>
                  <a:lnTo>
                    <a:pt x="2919" y="3041"/>
                  </a:lnTo>
                  <a:lnTo>
                    <a:pt x="2736" y="3132"/>
                  </a:lnTo>
                  <a:lnTo>
                    <a:pt x="2706" y="3132"/>
                  </a:lnTo>
                  <a:cubicBezTo>
                    <a:pt x="2706" y="3101"/>
                    <a:pt x="2706" y="3101"/>
                    <a:pt x="2736" y="3101"/>
                  </a:cubicBezTo>
                  <a:lnTo>
                    <a:pt x="2919" y="3010"/>
                  </a:lnTo>
                  <a:lnTo>
                    <a:pt x="2858" y="2919"/>
                  </a:lnTo>
                  <a:lnTo>
                    <a:pt x="2645" y="3010"/>
                  </a:lnTo>
                  <a:cubicBezTo>
                    <a:pt x="2645" y="3010"/>
                    <a:pt x="2645" y="3010"/>
                    <a:pt x="2615" y="2980"/>
                  </a:cubicBezTo>
                  <a:cubicBezTo>
                    <a:pt x="2615" y="2980"/>
                    <a:pt x="2615" y="2980"/>
                    <a:pt x="2645" y="2949"/>
                  </a:cubicBezTo>
                  <a:lnTo>
                    <a:pt x="2828" y="2889"/>
                  </a:lnTo>
                  <a:lnTo>
                    <a:pt x="2767" y="2767"/>
                  </a:lnTo>
                  <a:lnTo>
                    <a:pt x="2554" y="2858"/>
                  </a:lnTo>
                  <a:lnTo>
                    <a:pt x="2524" y="2858"/>
                  </a:lnTo>
                  <a:cubicBezTo>
                    <a:pt x="2524" y="2828"/>
                    <a:pt x="2524" y="2828"/>
                    <a:pt x="2554" y="2828"/>
                  </a:cubicBezTo>
                  <a:lnTo>
                    <a:pt x="2736" y="2737"/>
                  </a:lnTo>
                  <a:lnTo>
                    <a:pt x="2645" y="2615"/>
                  </a:lnTo>
                  <a:lnTo>
                    <a:pt x="2463" y="2706"/>
                  </a:lnTo>
                  <a:lnTo>
                    <a:pt x="2432" y="2706"/>
                  </a:lnTo>
                  <a:cubicBezTo>
                    <a:pt x="2432" y="2706"/>
                    <a:pt x="2432" y="2676"/>
                    <a:pt x="2432" y="2676"/>
                  </a:cubicBezTo>
                  <a:lnTo>
                    <a:pt x="2645" y="2585"/>
                  </a:lnTo>
                  <a:lnTo>
                    <a:pt x="2554" y="2493"/>
                  </a:lnTo>
                  <a:lnTo>
                    <a:pt x="2372" y="2554"/>
                  </a:lnTo>
                  <a:cubicBezTo>
                    <a:pt x="2372" y="2564"/>
                    <a:pt x="2368" y="2568"/>
                    <a:pt x="2364" y="2568"/>
                  </a:cubicBezTo>
                  <a:cubicBezTo>
                    <a:pt x="2355" y="2568"/>
                    <a:pt x="2341" y="2554"/>
                    <a:pt x="2341" y="2554"/>
                  </a:cubicBezTo>
                  <a:cubicBezTo>
                    <a:pt x="2341" y="2554"/>
                    <a:pt x="2341" y="2524"/>
                    <a:pt x="2341" y="2524"/>
                  </a:cubicBezTo>
                  <a:lnTo>
                    <a:pt x="2524" y="2433"/>
                  </a:lnTo>
                  <a:lnTo>
                    <a:pt x="2463" y="2341"/>
                  </a:lnTo>
                  <a:lnTo>
                    <a:pt x="2189" y="2463"/>
                  </a:lnTo>
                  <a:cubicBezTo>
                    <a:pt x="2179" y="2473"/>
                    <a:pt x="2169" y="2477"/>
                    <a:pt x="2159" y="2477"/>
                  </a:cubicBezTo>
                  <a:cubicBezTo>
                    <a:pt x="2139" y="2477"/>
                    <a:pt x="2118" y="2463"/>
                    <a:pt x="2098" y="2463"/>
                  </a:cubicBezTo>
                  <a:cubicBezTo>
                    <a:pt x="2098" y="2433"/>
                    <a:pt x="2098" y="2402"/>
                    <a:pt x="2128" y="2402"/>
                  </a:cubicBezTo>
                  <a:lnTo>
                    <a:pt x="2402" y="2250"/>
                  </a:lnTo>
                  <a:lnTo>
                    <a:pt x="2341" y="2159"/>
                  </a:lnTo>
                  <a:lnTo>
                    <a:pt x="2159" y="2250"/>
                  </a:lnTo>
                  <a:cubicBezTo>
                    <a:pt x="2128" y="2250"/>
                    <a:pt x="2128" y="2250"/>
                    <a:pt x="2128" y="2220"/>
                  </a:cubicBezTo>
                  <a:cubicBezTo>
                    <a:pt x="2098" y="2220"/>
                    <a:pt x="2098" y="2220"/>
                    <a:pt x="2128" y="2189"/>
                  </a:cubicBezTo>
                  <a:lnTo>
                    <a:pt x="2311" y="2129"/>
                  </a:lnTo>
                  <a:lnTo>
                    <a:pt x="2250" y="2007"/>
                  </a:lnTo>
                  <a:lnTo>
                    <a:pt x="2068" y="2098"/>
                  </a:lnTo>
                  <a:lnTo>
                    <a:pt x="2037" y="2098"/>
                  </a:lnTo>
                  <a:cubicBezTo>
                    <a:pt x="2007" y="2098"/>
                    <a:pt x="2037" y="2068"/>
                    <a:pt x="2037" y="2068"/>
                  </a:cubicBezTo>
                  <a:lnTo>
                    <a:pt x="2220" y="1977"/>
                  </a:lnTo>
                  <a:lnTo>
                    <a:pt x="2159" y="1885"/>
                  </a:lnTo>
                  <a:lnTo>
                    <a:pt x="1977" y="1977"/>
                  </a:lnTo>
                  <a:lnTo>
                    <a:pt x="1946" y="1977"/>
                  </a:lnTo>
                  <a:cubicBezTo>
                    <a:pt x="1916" y="1946"/>
                    <a:pt x="1946" y="1946"/>
                    <a:pt x="1946" y="1946"/>
                  </a:cubicBezTo>
                  <a:lnTo>
                    <a:pt x="2128" y="1855"/>
                  </a:lnTo>
                  <a:lnTo>
                    <a:pt x="2068" y="1734"/>
                  </a:lnTo>
                  <a:lnTo>
                    <a:pt x="1855" y="1825"/>
                  </a:lnTo>
                  <a:lnTo>
                    <a:pt x="1825" y="1825"/>
                  </a:lnTo>
                  <a:cubicBezTo>
                    <a:pt x="1825" y="1794"/>
                    <a:pt x="1825" y="1794"/>
                    <a:pt x="1855" y="1794"/>
                  </a:cubicBezTo>
                  <a:lnTo>
                    <a:pt x="2037" y="1703"/>
                  </a:lnTo>
                  <a:lnTo>
                    <a:pt x="1946" y="1582"/>
                  </a:lnTo>
                  <a:lnTo>
                    <a:pt x="1764" y="1673"/>
                  </a:lnTo>
                  <a:lnTo>
                    <a:pt x="1733" y="1673"/>
                  </a:lnTo>
                  <a:cubicBezTo>
                    <a:pt x="1733" y="1673"/>
                    <a:pt x="1733" y="1642"/>
                    <a:pt x="1733" y="1642"/>
                  </a:cubicBezTo>
                  <a:lnTo>
                    <a:pt x="1946" y="1551"/>
                  </a:lnTo>
                  <a:lnTo>
                    <a:pt x="1855" y="1460"/>
                  </a:lnTo>
                  <a:lnTo>
                    <a:pt x="1581" y="1582"/>
                  </a:lnTo>
                  <a:cubicBezTo>
                    <a:pt x="1551" y="1582"/>
                    <a:pt x="1521" y="1582"/>
                    <a:pt x="1521" y="1551"/>
                  </a:cubicBezTo>
                  <a:cubicBezTo>
                    <a:pt x="1490" y="1551"/>
                    <a:pt x="1490" y="1521"/>
                    <a:pt x="1521" y="1490"/>
                  </a:cubicBezTo>
                  <a:lnTo>
                    <a:pt x="1825" y="1369"/>
                  </a:lnTo>
                  <a:lnTo>
                    <a:pt x="1733" y="1247"/>
                  </a:lnTo>
                  <a:lnTo>
                    <a:pt x="1551" y="1338"/>
                  </a:lnTo>
                  <a:lnTo>
                    <a:pt x="1521" y="1338"/>
                  </a:lnTo>
                  <a:cubicBezTo>
                    <a:pt x="1521" y="1338"/>
                    <a:pt x="1521" y="1308"/>
                    <a:pt x="1521" y="1308"/>
                  </a:cubicBezTo>
                  <a:lnTo>
                    <a:pt x="1703" y="1217"/>
                  </a:lnTo>
                  <a:lnTo>
                    <a:pt x="1642" y="1126"/>
                  </a:lnTo>
                  <a:lnTo>
                    <a:pt x="1460" y="1217"/>
                  </a:lnTo>
                  <a:lnTo>
                    <a:pt x="1429" y="1217"/>
                  </a:lnTo>
                  <a:cubicBezTo>
                    <a:pt x="1429" y="1217"/>
                    <a:pt x="1429" y="1186"/>
                    <a:pt x="1429" y="1186"/>
                  </a:cubicBezTo>
                  <a:lnTo>
                    <a:pt x="1612" y="1095"/>
                  </a:lnTo>
                  <a:lnTo>
                    <a:pt x="1551" y="1004"/>
                  </a:lnTo>
                  <a:lnTo>
                    <a:pt x="1369" y="1095"/>
                  </a:lnTo>
                  <a:cubicBezTo>
                    <a:pt x="1369" y="1095"/>
                    <a:pt x="1338" y="1095"/>
                    <a:pt x="1338" y="1065"/>
                  </a:cubicBezTo>
                  <a:cubicBezTo>
                    <a:pt x="1338" y="1065"/>
                    <a:pt x="1338" y="1065"/>
                    <a:pt x="1338" y="1034"/>
                  </a:cubicBezTo>
                  <a:lnTo>
                    <a:pt x="1521" y="974"/>
                  </a:lnTo>
                  <a:lnTo>
                    <a:pt x="1460" y="852"/>
                  </a:lnTo>
                  <a:lnTo>
                    <a:pt x="1277" y="943"/>
                  </a:lnTo>
                  <a:cubicBezTo>
                    <a:pt x="1247" y="943"/>
                    <a:pt x="1247" y="943"/>
                    <a:pt x="1247" y="913"/>
                  </a:cubicBezTo>
                  <a:lnTo>
                    <a:pt x="1429" y="822"/>
                  </a:lnTo>
                  <a:lnTo>
                    <a:pt x="1369" y="700"/>
                  </a:lnTo>
                  <a:lnTo>
                    <a:pt x="1186" y="791"/>
                  </a:lnTo>
                  <a:lnTo>
                    <a:pt x="1156" y="791"/>
                  </a:lnTo>
                  <a:cubicBezTo>
                    <a:pt x="1125" y="761"/>
                    <a:pt x="1125" y="761"/>
                    <a:pt x="1156" y="761"/>
                  </a:cubicBezTo>
                  <a:lnTo>
                    <a:pt x="1338" y="670"/>
                  </a:lnTo>
                  <a:lnTo>
                    <a:pt x="1277" y="548"/>
                  </a:lnTo>
                  <a:lnTo>
                    <a:pt x="973" y="700"/>
                  </a:lnTo>
                  <a:cubicBezTo>
                    <a:pt x="973" y="700"/>
                    <a:pt x="943" y="700"/>
                    <a:pt x="913" y="670"/>
                  </a:cubicBezTo>
                  <a:cubicBezTo>
                    <a:pt x="913" y="639"/>
                    <a:pt x="913" y="609"/>
                    <a:pt x="943" y="609"/>
                  </a:cubicBezTo>
                  <a:lnTo>
                    <a:pt x="1217" y="487"/>
                  </a:lnTo>
                  <a:lnTo>
                    <a:pt x="1156" y="396"/>
                  </a:lnTo>
                  <a:lnTo>
                    <a:pt x="973" y="487"/>
                  </a:lnTo>
                  <a:cubicBezTo>
                    <a:pt x="973" y="487"/>
                    <a:pt x="943" y="487"/>
                    <a:pt x="943" y="457"/>
                  </a:cubicBezTo>
                  <a:lnTo>
                    <a:pt x="1125" y="366"/>
                  </a:lnTo>
                  <a:lnTo>
                    <a:pt x="1065" y="275"/>
                  </a:lnTo>
                  <a:lnTo>
                    <a:pt x="882" y="335"/>
                  </a:lnTo>
                  <a:lnTo>
                    <a:pt x="852" y="335"/>
                  </a:lnTo>
                  <a:cubicBezTo>
                    <a:pt x="852" y="335"/>
                    <a:pt x="852" y="305"/>
                    <a:pt x="852" y="305"/>
                  </a:cubicBezTo>
                  <a:lnTo>
                    <a:pt x="1034" y="214"/>
                  </a:lnTo>
                  <a:lnTo>
                    <a:pt x="973" y="123"/>
                  </a:lnTo>
                  <a:lnTo>
                    <a:pt x="791" y="214"/>
                  </a:lnTo>
                  <a:lnTo>
                    <a:pt x="761" y="214"/>
                  </a:lnTo>
                  <a:cubicBezTo>
                    <a:pt x="761" y="183"/>
                    <a:pt x="761" y="183"/>
                    <a:pt x="761" y="183"/>
                  </a:cubicBezTo>
                  <a:lnTo>
                    <a:pt x="943" y="92"/>
                  </a:lnTo>
                  <a:lnTo>
                    <a:pt x="882" y="1"/>
                  </a:ln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a:off x="6658881" y="2670877"/>
              <a:ext cx="19621" cy="12257"/>
            </a:xfrm>
            <a:custGeom>
              <a:avLst/>
              <a:gdLst/>
              <a:ahLst/>
              <a:cxnLst/>
              <a:rect l="l" t="t" r="r" b="b"/>
              <a:pathLst>
                <a:path w="365" h="228" extrusionOk="0">
                  <a:moveTo>
                    <a:pt x="335" y="1"/>
                  </a:moveTo>
                  <a:lnTo>
                    <a:pt x="31" y="153"/>
                  </a:lnTo>
                  <a:cubicBezTo>
                    <a:pt x="31" y="153"/>
                    <a:pt x="0" y="183"/>
                    <a:pt x="31" y="214"/>
                  </a:cubicBezTo>
                  <a:cubicBezTo>
                    <a:pt x="31" y="214"/>
                    <a:pt x="44" y="227"/>
                    <a:pt x="62" y="227"/>
                  </a:cubicBezTo>
                  <a:cubicBezTo>
                    <a:pt x="71" y="227"/>
                    <a:pt x="81" y="224"/>
                    <a:pt x="91" y="214"/>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a:off x="6691566" y="2719905"/>
              <a:ext cx="19621" cy="11074"/>
            </a:xfrm>
            <a:custGeom>
              <a:avLst/>
              <a:gdLst/>
              <a:ahLst/>
              <a:cxnLst/>
              <a:rect l="l" t="t" r="r" b="b"/>
              <a:pathLst>
                <a:path w="365" h="206" extrusionOk="0">
                  <a:moveTo>
                    <a:pt x="304" y="1"/>
                  </a:moveTo>
                  <a:lnTo>
                    <a:pt x="31" y="122"/>
                  </a:lnTo>
                  <a:cubicBezTo>
                    <a:pt x="0" y="122"/>
                    <a:pt x="0" y="153"/>
                    <a:pt x="0" y="183"/>
                  </a:cubicBezTo>
                  <a:cubicBezTo>
                    <a:pt x="15" y="198"/>
                    <a:pt x="31" y="206"/>
                    <a:pt x="46" y="206"/>
                  </a:cubicBezTo>
                  <a:cubicBezTo>
                    <a:pt x="61" y="206"/>
                    <a:pt x="76" y="198"/>
                    <a:pt x="91" y="183"/>
                  </a:cubicBezTo>
                  <a:lnTo>
                    <a:pt x="365" y="62"/>
                  </a:lnTo>
                  <a:lnTo>
                    <a:pt x="30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6722585" y="2767320"/>
              <a:ext cx="19675" cy="11450"/>
            </a:xfrm>
            <a:custGeom>
              <a:avLst/>
              <a:gdLst/>
              <a:ahLst/>
              <a:cxnLst/>
              <a:rect l="l" t="t" r="r" b="b"/>
              <a:pathLst>
                <a:path w="366" h="213" extrusionOk="0">
                  <a:moveTo>
                    <a:pt x="335" y="0"/>
                  </a:moveTo>
                  <a:lnTo>
                    <a:pt x="61" y="122"/>
                  </a:lnTo>
                  <a:cubicBezTo>
                    <a:pt x="31" y="152"/>
                    <a:pt x="1" y="152"/>
                    <a:pt x="31" y="183"/>
                  </a:cubicBezTo>
                  <a:cubicBezTo>
                    <a:pt x="31" y="213"/>
                    <a:pt x="61" y="213"/>
                    <a:pt x="92" y="213"/>
                  </a:cubicBezTo>
                  <a:lnTo>
                    <a:pt x="365" y="61"/>
                  </a:lnTo>
                  <a:lnTo>
                    <a:pt x="335"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a:off x="6755270" y="2814681"/>
              <a:ext cx="19675" cy="11504"/>
            </a:xfrm>
            <a:custGeom>
              <a:avLst/>
              <a:gdLst/>
              <a:ahLst/>
              <a:cxnLst/>
              <a:rect l="l" t="t" r="r" b="b"/>
              <a:pathLst>
                <a:path w="366" h="214" extrusionOk="0">
                  <a:moveTo>
                    <a:pt x="305" y="1"/>
                  </a:moveTo>
                  <a:lnTo>
                    <a:pt x="31" y="122"/>
                  </a:lnTo>
                  <a:cubicBezTo>
                    <a:pt x="1" y="153"/>
                    <a:pt x="1" y="183"/>
                    <a:pt x="1" y="183"/>
                  </a:cubicBezTo>
                  <a:cubicBezTo>
                    <a:pt x="31" y="213"/>
                    <a:pt x="61" y="213"/>
                    <a:pt x="92" y="213"/>
                  </a:cubicBezTo>
                  <a:lnTo>
                    <a:pt x="365" y="92"/>
                  </a:lnTo>
                  <a:lnTo>
                    <a:pt x="30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a:off x="6786342" y="2863709"/>
              <a:ext cx="19621" cy="10590"/>
            </a:xfrm>
            <a:custGeom>
              <a:avLst/>
              <a:gdLst/>
              <a:ahLst/>
              <a:cxnLst/>
              <a:rect l="l" t="t" r="r" b="b"/>
              <a:pathLst>
                <a:path w="365" h="197" extrusionOk="0">
                  <a:moveTo>
                    <a:pt x="334" y="1"/>
                  </a:moveTo>
                  <a:lnTo>
                    <a:pt x="61" y="122"/>
                  </a:lnTo>
                  <a:cubicBezTo>
                    <a:pt x="31" y="122"/>
                    <a:pt x="0" y="153"/>
                    <a:pt x="31" y="183"/>
                  </a:cubicBezTo>
                  <a:cubicBezTo>
                    <a:pt x="31" y="183"/>
                    <a:pt x="44" y="196"/>
                    <a:pt x="62" y="196"/>
                  </a:cubicBezTo>
                  <a:cubicBezTo>
                    <a:pt x="71" y="196"/>
                    <a:pt x="81" y="193"/>
                    <a:pt x="91" y="183"/>
                  </a:cubicBezTo>
                  <a:lnTo>
                    <a:pt x="365" y="61"/>
                  </a:lnTo>
                  <a:lnTo>
                    <a:pt x="33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a:off x="6819028" y="2911124"/>
              <a:ext cx="19621" cy="11450"/>
            </a:xfrm>
            <a:custGeom>
              <a:avLst/>
              <a:gdLst/>
              <a:ahLst/>
              <a:cxnLst/>
              <a:rect l="l" t="t" r="r" b="b"/>
              <a:pathLst>
                <a:path w="365" h="213" extrusionOk="0">
                  <a:moveTo>
                    <a:pt x="304" y="0"/>
                  </a:moveTo>
                  <a:lnTo>
                    <a:pt x="30" y="122"/>
                  </a:lnTo>
                  <a:cubicBezTo>
                    <a:pt x="0" y="122"/>
                    <a:pt x="0" y="152"/>
                    <a:pt x="0" y="182"/>
                  </a:cubicBezTo>
                  <a:cubicBezTo>
                    <a:pt x="30" y="213"/>
                    <a:pt x="61" y="213"/>
                    <a:pt x="91" y="213"/>
                  </a:cubicBezTo>
                  <a:lnTo>
                    <a:pt x="365" y="61"/>
                  </a:lnTo>
                  <a:lnTo>
                    <a:pt x="30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a:off x="6850046" y="2958485"/>
              <a:ext cx="19675" cy="11504"/>
            </a:xfrm>
            <a:custGeom>
              <a:avLst/>
              <a:gdLst/>
              <a:ahLst/>
              <a:cxnLst/>
              <a:rect l="l" t="t" r="r" b="b"/>
              <a:pathLst>
                <a:path w="366" h="214" extrusionOk="0">
                  <a:moveTo>
                    <a:pt x="335" y="1"/>
                  </a:moveTo>
                  <a:lnTo>
                    <a:pt x="61" y="122"/>
                  </a:lnTo>
                  <a:cubicBezTo>
                    <a:pt x="31" y="153"/>
                    <a:pt x="1" y="183"/>
                    <a:pt x="31" y="183"/>
                  </a:cubicBezTo>
                  <a:cubicBezTo>
                    <a:pt x="31" y="213"/>
                    <a:pt x="61" y="213"/>
                    <a:pt x="92" y="213"/>
                  </a:cubicBezTo>
                  <a:lnTo>
                    <a:pt x="365" y="92"/>
                  </a:lnTo>
                  <a:lnTo>
                    <a:pt x="335"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a:off x="6671944" y="2680715"/>
              <a:ext cx="11504" cy="6558"/>
            </a:xfrm>
            <a:custGeom>
              <a:avLst/>
              <a:gdLst/>
              <a:ahLst/>
              <a:cxnLst/>
              <a:rect l="l" t="t" r="r" b="b"/>
              <a:pathLst>
                <a:path w="214" h="122" extrusionOk="0">
                  <a:moveTo>
                    <a:pt x="213" y="0"/>
                  </a:moveTo>
                  <a:lnTo>
                    <a:pt x="31" y="91"/>
                  </a:lnTo>
                  <a:cubicBezTo>
                    <a:pt x="0" y="91"/>
                    <a:pt x="0" y="122"/>
                    <a:pt x="0" y="122"/>
                  </a:cubicBezTo>
                  <a:lnTo>
                    <a:pt x="31" y="122"/>
                  </a:ln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a:off x="6704629" y="2729742"/>
              <a:ext cx="11504" cy="6558"/>
            </a:xfrm>
            <a:custGeom>
              <a:avLst/>
              <a:gdLst/>
              <a:ahLst/>
              <a:cxnLst/>
              <a:rect l="l" t="t" r="r" b="b"/>
              <a:pathLst>
                <a:path w="214" h="122" extrusionOk="0">
                  <a:moveTo>
                    <a:pt x="183" y="0"/>
                  </a:moveTo>
                  <a:lnTo>
                    <a:pt x="0" y="61"/>
                  </a:lnTo>
                  <a:cubicBezTo>
                    <a:pt x="0" y="91"/>
                    <a:pt x="0" y="91"/>
                    <a:pt x="0" y="91"/>
                  </a:cubicBezTo>
                  <a:cubicBezTo>
                    <a:pt x="0"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a:off x="6735648" y="2777104"/>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6768333" y="2824519"/>
              <a:ext cx="11504" cy="6558"/>
            </a:xfrm>
            <a:custGeom>
              <a:avLst/>
              <a:gdLst/>
              <a:ahLst/>
              <a:cxnLst/>
              <a:rect l="l" t="t" r="r" b="b"/>
              <a:pathLst>
                <a:path w="214" h="122" extrusionOk="0">
                  <a:moveTo>
                    <a:pt x="183" y="0"/>
                  </a:moveTo>
                  <a:lnTo>
                    <a:pt x="1" y="91"/>
                  </a:lnTo>
                  <a:cubicBezTo>
                    <a:pt x="1" y="91"/>
                    <a:pt x="1" y="122"/>
                    <a:pt x="1" y="122"/>
                  </a:cubicBezTo>
                  <a:lnTo>
                    <a:pt x="31" y="122"/>
                  </a:lnTo>
                  <a:lnTo>
                    <a:pt x="214" y="30"/>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2"/>
            <p:cNvSpPr/>
            <p:nvPr/>
          </p:nvSpPr>
          <p:spPr>
            <a:xfrm>
              <a:off x="6799406" y="2873493"/>
              <a:ext cx="13117" cy="6612"/>
            </a:xfrm>
            <a:custGeom>
              <a:avLst/>
              <a:gdLst/>
              <a:ahLst/>
              <a:cxnLst/>
              <a:rect l="l" t="t" r="r" b="b"/>
              <a:pathLst>
                <a:path w="244" h="123" extrusionOk="0">
                  <a:moveTo>
                    <a:pt x="213" y="1"/>
                  </a:moveTo>
                  <a:lnTo>
                    <a:pt x="31" y="62"/>
                  </a:lnTo>
                  <a:cubicBezTo>
                    <a:pt x="0" y="92"/>
                    <a:pt x="0" y="92"/>
                    <a:pt x="0" y="92"/>
                  </a:cubicBezTo>
                  <a:cubicBezTo>
                    <a:pt x="31" y="123"/>
                    <a:pt x="31" y="123"/>
                    <a:pt x="31" y="123"/>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a:off x="6832091" y="2920908"/>
              <a:ext cx="11450" cy="6558"/>
            </a:xfrm>
            <a:custGeom>
              <a:avLst/>
              <a:gdLst/>
              <a:ahLst/>
              <a:cxnLst/>
              <a:rect l="l" t="t" r="r" b="b"/>
              <a:pathLst>
                <a:path w="213" h="122" extrusionOk="0">
                  <a:moveTo>
                    <a:pt x="183" y="0"/>
                  </a:moveTo>
                  <a:lnTo>
                    <a:pt x="0" y="92"/>
                  </a:lnTo>
                  <a:cubicBezTo>
                    <a:pt x="0" y="92"/>
                    <a:pt x="0" y="9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6863110" y="2968269"/>
              <a:ext cx="13117" cy="6612"/>
            </a:xfrm>
            <a:custGeom>
              <a:avLst/>
              <a:gdLst/>
              <a:ahLst/>
              <a:cxnLst/>
              <a:rect l="l" t="t" r="r" b="b"/>
              <a:pathLst>
                <a:path w="244" h="123" extrusionOk="0">
                  <a:moveTo>
                    <a:pt x="213" y="1"/>
                  </a:moveTo>
                  <a:lnTo>
                    <a:pt x="31" y="92"/>
                  </a:lnTo>
                  <a:cubicBezTo>
                    <a:pt x="1" y="92"/>
                    <a:pt x="1" y="122"/>
                    <a:pt x="1" y="122"/>
                  </a:cubicBezTo>
                  <a:lnTo>
                    <a:pt x="31" y="122"/>
                  </a:ln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6676836" y="2688886"/>
              <a:ext cx="13117" cy="6558"/>
            </a:xfrm>
            <a:custGeom>
              <a:avLst/>
              <a:gdLst/>
              <a:ahLst/>
              <a:cxnLst/>
              <a:rect l="l" t="t" r="r" b="b"/>
              <a:pathLst>
                <a:path w="244" h="122" extrusionOk="0">
                  <a:moveTo>
                    <a:pt x="213" y="0"/>
                  </a:moveTo>
                  <a:lnTo>
                    <a:pt x="31" y="91"/>
                  </a:lnTo>
                  <a:cubicBezTo>
                    <a:pt x="1" y="91"/>
                    <a:pt x="1" y="122"/>
                    <a:pt x="31" y="122"/>
                  </a:cubicBezTo>
                  <a:lnTo>
                    <a:pt x="61" y="122"/>
                  </a:lnTo>
                  <a:lnTo>
                    <a:pt x="244"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a:off x="6709521" y="2737914"/>
              <a:ext cx="11504" cy="6558"/>
            </a:xfrm>
            <a:custGeom>
              <a:avLst/>
              <a:gdLst/>
              <a:ahLst/>
              <a:cxnLst/>
              <a:rect l="l" t="t" r="r" b="b"/>
              <a:pathLst>
                <a:path w="214" h="122" extrusionOk="0">
                  <a:moveTo>
                    <a:pt x="183" y="0"/>
                  </a:moveTo>
                  <a:lnTo>
                    <a:pt x="1" y="61"/>
                  </a:lnTo>
                  <a:cubicBezTo>
                    <a:pt x="1" y="91"/>
                    <a:pt x="1" y="91"/>
                    <a:pt x="1" y="91"/>
                  </a:cubicBezTo>
                  <a:cubicBezTo>
                    <a:pt x="1" y="122"/>
                    <a:pt x="31"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a:off x="6740594" y="2785275"/>
              <a:ext cx="13117" cy="6612"/>
            </a:xfrm>
            <a:custGeom>
              <a:avLst/>
              <a:gdLst/>
              <a:ahLst/>
              <a:cxnLst/>
              <a:rect l="l" t="t" r="r" b="b"/>
              <a:pathLst>
                <a:path w="244" h="123" extrusionOk="0">
                  <a:moveTo>
                    <a:pt x="213" y="1"/>
                  </a:moveTo>
                  <a:lnTo>
                    <a:pt x="30" y="92"/>
                  </a:lnTo>
                  <a:cubicBezTo>
                    <a:pt x="30" y="92"/>
                    <a:pt x="0" y="92"/>
                    <a:pt x="30" y="122"/>
                  </a:cubicBezTo>
                  <a:lnTo>
                    <a:pt x="61" y="122"/>
                  </a:ln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6773225" y="2832690"/>
              <a:ext cx="11504" cy="6558"/>
            </a:xfrm>
            <a:custGeom>
              <a:avLst/>
              <a:gdLst/>
              <a:ahLst/>
              <a:cxnLst/>
              <a:rect l="l" t="t" r="r" b="b"/>
              <a:pathLst>
                <a:path w="214" h="122" extrusionOk="0">
                  <a:moveTo>
                    <a:pt x="214" y="0"/>
                  </a:moveTo>
                  <a:lnTo>
                    <a:pt x="1" y="91"/>
                  </a:lnTo>
                  <a:cubicBezTo>
                    <a:pt x="1" y="91"/>
                    <a:pt x="1" y="122"/>
                    <a:pt x="1" y="122"/>
                  </a:cubicBezTo>
                  <a:lnTo>
                    <a:pt x="31" y="122"/>
                  </a:lnTo>
                  <a:lnTo>
                    <a:pt x="214" y="30"/>
                  </a:lnTo>
                  <a:lnTo>
                    <a:pt x="214"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a:off x="6804298" y="2880051"/>
              <a:ext cx="13117" cy="7311"/>
            </a:xfrm>
            <a:custGeom>
              <a:avLst/>
              <a:gdLst/>
              <a:ahLst/>
              <a:cxnLst/>
              <a:rect l="l" t="t" r="r" b="b"/>
              <a:pathLst>
                <a:path w="244" h="136" extrusionOk="0">
                  <a:moveTo>
                    <a:pt x="213" y="1"/>
                  </a:moveTo>
                  <a:lnTo>
                    <a:pt x="31" y="92"/>
                  </a:lnTo>
                  <a:cubicBezTo>
                    <a:pt x="31" y="92"/>
                    <a:pt x="0" y="122"/>
                    <a:pt x="31" y="122"/>
                  </a:cubicBezTo>
                  <a:cubicBezTo>
                    <a:pt x="31" y="122"/>
                    <a:pt x="31" y="136"/>
                    <a:pt x="40" y="136"/>
                  </a:cubicBezTo>
                  <a:cubicBezTo>
                    <a:pt x="44" y="136"/>
                    <a:pt x="51" y="132"/>
                    <a:pt x="61" y="122"/>
                  </a:cubicBezTo>
                  <a:lnTo>
                    <a:pt x="244" y="6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a:off x="6836983" y="2929079"/>
              <a:ext cx="11504" cy="6558"/>
            </a:xfrm>
            <a:custGeom>
              <a:avLst/>
              <a:gdLst/>
              <a:ahLst/>
              <a:cxnLst/>
              <a:rect l="l" t="t" r="r" b="b"/>
              <a:pathLst>
                <a:path w="214" h="122" extrusionOk="0">
                  <a:moveTo>
                    <a:pt x="213" y="0"/>
                  </a:moveTo>
                  <a:lnTo>
                    <a:pt x="0" y="61"/>
                  </a:lnTo>
                  <a:cubicBezTo>
                    <a:pt x="0" y="92"/>
                    <a:pt x="0" y="92"/>
                    <a:pt x="0" y="92"/>
                  </a:cubicBezTo>
                  <a:cubicBezTo>
                    <a:pt x="0" y="122"/>
                    <a:pt x="31" y="122"/>
                    <a:pt x="31" y="122"/>
                  </a:cubicBezTo>
                  <a:lnTo>
                    <a:pt x="213" y="31"/>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2"/>
            <p:cNvSpPr/>
            <p:nvPr/>
          </p:nvSpPr>
          <p:spPr>
            <a:xfrm>
              <a:off x="6868002" y="2976441"/>
              <a:ext cx="13171" cy="6612"/>
            </a:xfrm>
            <a:custGeom>
              <a:avLst/>
              <a:gdLst/>
              <a:ahLst/>
              <a:cxnLst/>
              <a:rect l="l" t="t" r="r" b="b"/>
              <a:pathLst>
                <a:path w="245" h="123" extrusionOk="0">
                  <a:moveTo>
                    <a:pt x="214" y="1"/>
                  </a:moveTo>
                  <a:lnTo>
                    <a:pt x="31" y="92"/>
                  </a:lnTo>
                  <a:cubicBezTo>
                    <a:pt x="31" y="92"/>
                    <a:pt x="1" y="122"/>
                    <a:pt x="31" y="122"/>
                  </a:cubicBezTo>
                  <a:lnTo>
                    <a:pt x="62" y="122"/>
                  </a:lnTo>
                  <a:lnTo>
                    <a:pt x="24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a:off x="6683395" y="2697057"/>
              <a:ext cx="11450" cy="6558"/>
            </a:xfrm>
            <a:custGeom>
              <a:avLst/>
              <a:gdLst/>
              <a:ahLst/>
              <a:cxnLst/>
              <a:rect l="l" t="t" r="r" b="b"/>
              <a:pathLst>
                <a:path w="213" h="122" extrusionOk="0">
                  <a:moveTo>
                    <a:pt x="183" y="0"/>
                  </a:moveTo>
                  <a:lnTo>
                    <a:pt x="0" y="91"/>
                  </a:lnTo>
                  <a:cubicBezTo>
                    <a:pt x="0" y="91"/>
                    <a:pt x="0" y="122"/>
                    <a:pt x="0"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2"/>
            <p:cNvSpPr/>
            <p:nvPr/>
          </p:nvSpPr>
          <p:spPr>
            <a:xfrm>
              <a:off x="6714413" y="2744419"/>
              <a:ext cx="11504" cy="7311"/>
            </a:xfrm>
            <a:custGeom>
              <a:avLst/>
              <a:gdLst/>
              <a:ahLst/>
              <a:cxnLst/>
              <a:rect l="l" t="t" r="r" b="b"/>
              <a:pathLst>
                <a:path w="214" h="136" extrusionOk="0">
                  <a:moveTo>
                    <a:pt x="213" y="1"/>
                  </a:moveTo>
                  <a:lnTo>
                    <a:pt x="31" y="92"/>
                  </a:lnTo>
                  <a:cubicBezTo>
                    <a:pt x="1" y="92"/>
                    <a:pt x="1" y="122"/>
                    <a:pt x="1" y="122"/>
                  </a:cubicBezTo>
                  <a:cubicBezTo>
                    <a:pt x="21" y="122"/>
                    <a:pt x="28" y="136"/>
                    <a:pt x="30" y="136"/>
                  </a:cubicBezTo>
                  <a:cubicBezTo>
                    <a:pt x="31" y="136"/>
                    <a:pt x="31" y="13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2"/>
            <p:cNvSpPr/>
            <p:nvPr/>
          </p:nvSpPr>
          <p:spPr>
            <a:xfrm>
              <a:off x="6747099" y="2793446"/>
              <a:ext cx="11504" cy="6612"/>
            </a:xfrm>
            <a:custGeom>
              <a:avLst/>
              <a:gdLst/>
              <a:ahLst/>
              <a:cxnLst/>
              <a:rect l="l" t="t" r="r" b="b"/>
              <a:pathLst>
                <a:path w="214" h="123" extrusionOk="0">
                  <a:moveTo>
                    <a:pt x="183" y="1"/>
                  </a:moveTo>
                  <a:lnTo>
                    <a:pt x="1" y="61"/>
                  </a:lnTo>
                  <a:cubicBezTo>
                    <a:pt x="1" y="92"/>
                    <a:pt x="1" y="92"/>
                    <a:pt x="1" y="92"/>
                  </a:cubicBezTo>
                  <a:cubicBezTo>
                    <a:pt x="1" y="122"/>
                    <a:pt x="31" y="122"/>
                    <a:pt x="31" y="122"/>
                  </a:cubicBez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a:off x="6778171" y="2840861"/>
              <a:ext cx="11450" cy="6558"/>
            </a:xfrm>
            <a:custGeom>
              <a:avLst/>
              <a:gdLst/>
              <a:ahLst/>
              <a:cxnLst/>
              <a:rect l="l" t="t" r="r" b="b"/>
              <a:pathLst>
                <a:path w="213" h="122" extrusionOk="0">
                  <a:moveTo>
                    <a:pt x="213" y="0"/>
                  </a:moveTo>
                  <a:lnTo>
                    <a:pt x="31" y="91"/>
                  </a:lnTo>
                  <a:cubicBezTo>
                    <a:pt x="0" y="91"/>
                    <a:pt x="0" y="91"/>
                    <a:pt x="0" y="122"/>
                  </a:cubicBezTo>
                  <a:lnTo>
                    <a:pt x="31" y="122"/>
                  </a:ln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6810856" y="2888223"/>
              <a:ext cx="11450" cy="6612"/>
            </a:xfrm>
            <a:custGeom>
              <a:avLst/>
              <a:gdLst/>
              <a:ahLst/>
              <a:cxnLst/>
              <a:rect l="l" t="t" r="r" b="b"/>
              <a:pathLst>
                <a:path w="213" h="123" extrusionOk="0">
                  <a:moveTo>
                    <a:pt x="182" y="1"/>
                  </a:moveTo>
                  <a:lnTo>
                    <a:pt x="0" y="92"/>
                  </a:lnTo>
                  <a:cubicBezTo>
                    <a:pt x="0" y="92"/>
                    <a:pt x="0" y="122"/>
                    <a:pt x="0" y="122"/>
                  </a:cubicBezTo>
                  <a:lnTo>
                    <a:pt x="30" y="122"/>
                  </a:lnTo>
                  <a:lnTo>
                    <a:pt x="213" y="61"/>
                  </a:lnTo>
                  <a:lnTo>
                    <a:pt x="182"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6841875" y="2935584"/>
              <a:ext cx="13117" cy="8225"/>
            </a:xfrm>
            <a:custGeom>
              <a:avLst/>
              <a:gdLst/>
              <a:ahLst/>
              <a:cxnLst/>
              <a:rect l="l" t="t" r="r" b="b"/>
              <a:pathLst>
                <a:path w="244" h="153" extrusionOk="0">
                  <a:moveTo>
                    <a:pt x="213" y="1"/>
                  </a:moveTo>
                  <a:lnTo>
                    <a:pt x="31" y="92"/>
                  </a:lnTo>
                  <a:cubicBezTo>
                    <a:pt x="1" y="123"/>
                    <a:pt x="1" y="123"/>
                    <a:pt x="1" y="123"/>
                  </a:cubicBezTo>
                  <a:cubicBezTo>
                    <a:pt x="31" y="153"/>
                    <a:pt x="31" y="153"/>
                    <a:pt x="31" y="153"/>
                  </a:cubicBezTo>
                  <a:lnTo>
                    <a:pt x="244" y="62"/>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2"/>
            <p:cNvSpPr/>
            <p:nvPr/>
          </p:nvSpPr>
          <p:spPr>
            <a:xfrm>
              <a:off x="6874560" y="2984612"/>
              <a:ext cx="11504" cy="6612"/>
            </a:xfrm>
            <a:custGeom>
              <a:avLst/>
              <a:gdLst/>
              <a:ahLst/>
              <a:cxnLst/>
              <a:rect l="l" t="t" r="r" b="b"/>
              <a:pathLst>
                <a:path w="214" h="123" extrusionOk="0">
                  <a:moveTo>
                    <a:pt x="183" y="1"/>
                  </a:moveTo>
                  <a:lnTo>
                    <a:pt x="0" y="92"/>
                  </a:lnTo>
                  <a:cubicBezTo>
                    <a:pt x="0" y="92"/>
                    <a:pt x="0" y="92"/>
                    <a:pt x="0" y="122"/>
                  </a:cubicBezTo>
                  <a:lnTo>
                    <a:pt x="31" y="122"/>
                  </a:lnTo>
                  <a:lnTo>
                    <a:pt x="213"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2"/>
            <p:cNvSpPr/>
            <p:nvPr/>
          </p:nvSpPr>
          <p:spPr>
            <a:xfrm>
              <a:off x="6688287" y="2705229"/>
              <a:ext cx="11504" cy="6558"/>
            </a:xfrm>
            <a:custGeom>
              <a:avLst/>
              <a:gdLst/>
              <a:ahLst/>
              <a:cxnLst/>
              <a:rect l="l" t="t" r="r" b="b"/>
              <a:pathLst>
                <a:path w="214" h="122" extrusionOk="0">
                  <a:moveTo>
                    <a:pt x="183" y="0"/>
                  </a:moveTo>
                  <a:lnTo>
                    <a:pt x="0" y="61"/>
                  </a:lnTo>
                  <a:cubicBezTo>
                    <a:pt x="0" y="91"/>
                    <a:pt x="0" y="91"/>
                    <a:pt x="0" y="91"/>
                  </a:cubicBez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2"/>
            <p:cNvSpPr/>
            <p:nvPr/>
          </p:nvSpPr>
          <p:spPr>
            <a:xfrm>
              <a:off x="6719305" y="2752590"/>
              <a:ext cx="11504" cy="6612"/>
            </a:xfrm>
            <a:custGeom>
              <a:avLst/>
              <a:gdLst/>
              <a:ahLst/>
              <a:cxnLst/>
              <a:rect l="l" t="t" r="r" b="b"/>
              <a:pathLst>
                <a:path w="214" h="123" extrusionOk="0">
                  <a:moveTo>
                    <a:pt x="214" y="1"/>
                  </a:moveTo>
                  <a:lnTo>
                    <a:pt x="31" y="92"/>
                  </a:lnTo>
                  <a:cubicBezTo>
                    <a:pt x="1" y="92"/>
                    <a:pt x="1" y="9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6751991" y="2800005"/>
              <a:ext cx="11504" cy="6558"/>
            </a:xfrm>
            <a:custGeom>
              <a:avLst/>
              <a:gdLst/>
              <a:ahLst/>
              <a:cxnLst/>
              <a:rect l="l" t="t" r="r" b="b"/>
              <a:pathLst>
                <a:path w="214" h="122" extrusionOk="0">
                  <a:moveTo>
                    <a:pt x="183" y="0"/>
                  </a:moveTo>
                  <a:lnTo>
                    <a:pt x="1" y="91"/>
                  </a:lnTo>
                  <a:cubicBezTo>
                    <a:pt x="1" y="91"/>
                    <a:pt x="1" y="122"/>
                    <a:pt x="1" y="122"/>
                  </a:cubicBezTo>
                  <a:lnTo>
                    <a:pt x="31" y="122"/>
                  </a:lnTo>
                  <a:lnTo>
                    <a:pt x="214"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a:off x="6783063" y="2849033"/>
              <a:ext cx="11504" cy="6558"/>
            </a:xfrm>
            <a:custGeom>
              <a:avLst/>
              <a:gdLst/>
              <a:ahLst/>
              <a:cxnLst/>
              <a:rect l="l" t="t" r="r" b="b"/>
              <a:pathLst>
                <a:path w="214" h="122" extrusionOk="0">
                  <a:moveTo>
                    <a:pt x="213" y="0"/>
                  </a:moveTo>
                  <a:lnTo>
                    <a:pt x="31" y="61"/>
                  </a:lnTo>
                  <a:cubicBezTo>
                    <a:pt x="0" y="61"/>
                    <a:pt x="0" y="91"/>
                    <a:pt x="0" y="91"/>
                  </a:cubicBezTo>
                  <a:cubicBezTo>
                    <a:pt x="31" y="91"/>
                    <a:pt x="31" y="122"/>
                    <a:pt x="31" y="122"/>
                  </a:cubicBezTo>
                  <a:lnTo>
                    <a:pt x="21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a:off x="6815748" y="2896394"/>
              <a:ext cx="11450" cy="6612"/>
            </a:xfrm>
            <a:custGeom>
              <a:avLst/>
              <a:gdLst/>
              <a:ahLst/>
              <a:cxnLst/>
              <a:rect l="l" t="t" r="r" b="b"/>
              <a:pathLst>
                <a:path w="213" h="123" extrusionOk="0">
                  <a:moveTo>
                    <a:pt x="183" y="0"/>
                  </a:moveTo>
                  <a:lnTo>
                    <a:pt x="0" y="92"/>
                  </a:lnTo>
                  <a:cubicBezTo>
                    <a:pt x="0" y="122"/>
                    <a:pt x="0" y="122"/>
                    <a:pt x="31" y="122"/>
                  </a:cubicBez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2"/>
            <p:cNvSpPr/>
            <p:nvPr/>
          </p:nvSpPr>
          <p:spPr>
            <a:xfrm>
              <a:off x="6846767" y="2943755"/>
              <a:ext cx="11504" cy="6612"/>
            </a:xfrm>
            <a:custGeom>
              <a:avLst/>
              <a:gdLst/>
              <a:ahLst/>
              <a:cxnLst/>
              <a:rect l="l" t="t" r="r" b="b"/>
              <a:pathLst>
                <a:path w="214" h="123" extrusionOk="0">
                  <a:moveTo>
                    <a:pt x="214" y="1"/>
                  </a:moveTo>
                  <a:lnTo>
                    <a:pt x="31" y="92"/>
                  </a:lnTo>
                  <a:cubicBezTo>
                    <a:pt x="1" y="92"/>
                    <a:pt x="1" y="92"/>
                    <a:pt x="1" y="123"/>
                  </a:cubicBezTo>
                  <a:lnTo>
                    <a:pt x="31" y="123"/>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2"/>
            <p:cNvSpPr/>
            <p:nvPr/>
          </p:nvSpPr>
          <p:spPr>
            <a:xfrm>
              <a:off x="6691566" y="2711733"/>
              <a:ext cx="13117" cy="6612"/>
            </a:xfrm>
            <a:custGeom>
              <a:avLst/>
              <a:gdLst/>
              <a:ahLst/>
              <a:cxnLst/>
              <a:rect l="l" t="t" r="r" b="b"/>
              <a:pathLst>
                <a:path w="244" h="123" extrusionOk="0">
                  <a:moveTo>
                    <a:pt x="213" y="1"/>
                  </a:moveTo>
                  <a:lnTo>
                    <a:pt x="31" y="62"/>
                  </a:lnTo>
                  <a:cubicBezTo>
                    <a:pt x="0" y="92"/>
                    <a:pt x="0" y="92"/>
                    <a:pt x="31" y="92"/>
                  </a:cubicBezTo>
                  <a:cubicBezTo>
                    <a:pt x="31" y="122"/>
                    <a:pt x="31" y="122"/>
                    <a:pt x="61" y="122"/>
                  </a:cubicBezTo>
                  <a:lnTo>
                    <a:pt x="24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a:off x="6652322" y="2651309"/>
              <a:ext cx="11504" cy="6558"/>
            </a:xfrm>
            <a:custGeom>
              <a:avLst/>
              <a:gdLst/>
              <a:ahLst/>
              <a:cxnLst/>
              <a:rect l="l" t="t" r="r" b="b"/>
              <a:pathLst>
                <a:path w="214" h="122" extrusionOk="0">
                  <a:moveTo>
                    <a:pt x="183" y="0"/>
                  </a:moveTo>
                  <a:lnTo>
                    <a:pt x="1" y="91"/>
                  </a:lnTo>
                  <a:cubicBezTo>
                    <a:pt x="1" y="91"/>
                    <a:pt x="1" y="91"/>
                    <a:pt x="1" y="122"/>
                  </a:cubicBezTo>
                  <a:lnTo>
                    <a:pt x="31" y="122"/>
                  </a:lnTo>
                  <a:lnTo>
                    <a:pt x="213" y="31"/>
                  </a:lnTo>
                  <a:lnTo>
                    <a:pt x="18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2"/>
            <p:cNvSpPr/>
            <p:nvPr/>
          </p:nvSpPr>
          <p:spPr>
            <a:xfrm>
              <a:off x="6657214" y="2657814"/>
              <a:ext cx="11504" cy="6612"/>
            </a:xfrm>
            <a:custGeom>
              <a:avLst/>
              <a:gdLst/>
              <a:ahLst/>
              <a:cxnLst/>
              <a:rect l="l" t="t" r="r" b="b"/>
              <a:pathLst>
                <a:path w="214" h="123" extrusionOk="0">
                  <a:moveTo>
                    <a:pt x="183" y="1"/>
                  </a:moveTo>
                  <a:lnTo>
                    <a:pt x="1" y="92"/>
                  </a:lnTo>
                  <a:cubicBezTo>
                    <a:pt x="1" y="92"/>
                    <a:pt x="1" y="122"/>
                    <a:pt x="1" y="122"/>
                  </a:cubicBezTo>
                  <a:lnTo>
                    <a:pt x="31" y="122"/>
                  </a:lnTo>
                  <a:lnTo>
                    <a:pt x="214" y="31"/>
                  </a:lnTo>
                  <a:lnTo>
                    <a:pt x="18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2"/>
            <p:cNvSpPr/>
            <p:nvPr/>
          </p:nvSpPr>
          <p:spPr>
            <a:xfrm>
              <a:off x="6662160" y="2664372"/>
              <a:ext cx="11450" cy="7795"/>
            </a:xfrm>
            <a:custGeom>
              <a:avLst/>
              <a:gdLst/>
              <a:ahLst/>
              <a:cxnLst/>
              <a:rect l="l" t="t" r="r" b="b"/>
              <a:pathLst>
                <a:path w="213" h="145" extrusionOk="0">
                  <a:moveTo>
                    <a:pt x="182" y="0"/>
                  </a:moveTo>
                  <a:lnTo>
                    <a:pt x="0" y="92"/>
                  </a:lnTo>
                  <a:cubicBezTo>
                    <a:pt x="0" y="92"/>
                    <a:pt x="0" y="122"/>
                    <a:pt x="0" y="122"/>
                  </a:cubicBezTo>
                  <a:cubicBezTo>
                    <a:pt x="0" y="137"/>
                    <a:pt x="0" y="145"/>
                    <a:pt x="4" y="145"/>
                  </a:cubicBezTo>
                  <a:cubicBezTo>
                    <a:pt x="8" y="145"/>
                    <a:pt x="15" y="137"/>
                    <a:pt x="30" y="122"/>
                  </a:cubicBezTo>
                  <a:lnTo>
                    <a:pt x="213" y="6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2"/>
            <p:cNvSpPr/>
            <p:nvPr/>
          </p:nvSpPr>
          <p:spPr>
            <a:xfrm>
              <a:off x="6724251" y="2759148"/>
              <a:ext cx="11450" cy="6558"/>
            </a:xfrm>
            <a:custGeom>
              <a:avLst/>
              <a:gdLst/>
              <a:ahLst/>
              <a:cxnLst/>
              <a:rect l="l" t="t" r="r" b="b"/>
              <a:pathLst>
                <a:path w="213" h="122" extrusionOk="0">
                  <a:moveTo>
                    <a:pt x="182" y="0"/>
                  </a:moveTo>
                  <a:lnTo>
                    <a:pt x="0" y="91"/>
                  </a:lnTo>
                  <a:cubicBezTo>
                    <a:pt x="0" y="91"/>
                    <a:pt x="0" y="122"/>
                    <a:pt x="0" y="122"/>
                  </a:cubicBezTo>
                  <a:lnTo>
                    <a:pt x="30" y="122"/>
                  </a:lnTo>
                  <a:lnTo>
                    <a:pt x="213" y="31"/>
                  </a:lnTo>
                  <a:lnTo>
                    <a:pt x="18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2"/>
            <p:cNvSpPr/>
            <p:nvPr/>
          </p:nvSpPr>
          <p:spPr>
            <a:xfrm>
              <a:off x="6755270" y="2806510"/>
              <a:ext cx="13117" cy="7311"/>
            </a:xfrm>
            <a:custGeom>
              <a:avLst/>
              <a:gdLst/>
              <a:ahLst/>
              <a:cxnLst/>
              <a:rect l="l" t="t" r="r" b="b"/>
              <a:pathLst>
                <a:path w="244" h="136" extrusionOk="0">
                  <a:moveTo>
                    <a:pt x="213" y="1"/>
                  </a:moveTo>
                  <a:lnTo>
                    <a:pt x="31" y="92"/>
                  </a:lnTo>
                  <a:cubicBezTo>
                    <a:pt x="31" y="92"/>
                    <a:pt x="1" y="122"/>
                    <a:pt x="31" y="122"/>
                  </a:cubicBezTo>
                  <a:cubicBezTo>
                    <a:pt x="31" y="122"/>
                    <a:pt x="31" y="136"/>
                    <a:pt x="40" y="136"/>
                  </a:cubicBezTo>
                  <a:cubicBezTo>
                    <a:pt x="45" y="136"/>
                    <a:pt x="51" y="132"/>
                    <a:pt x="61" y="122"/>
                  </a:cubicBezTo>
                  <a:lnTo>
                    <a:pt x="244"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2"/>
            <p:cNvSpPr/>
            <p:nvPr/>
          </p:nvSpPr>
          <p:spPr>
            <a:xfrm>
              <a:off x="6787955" y="2855538"/>
              <a:ext cx="11504" cy="6612"/>
            </a:xfrm>
            <a:custGeom>
              <a:avLst/>
              <a:gdLst/>
              <a:ahLst/>
              <a:cxnLst/>
              <a:rect l="l" t="t" r="r" b="b"/>
              <a:pathLst>
                <a:path w="214" h="123" extrusionOk="0">
                  <a:moveTo>
                    <a:pt x="213" y="1"/>
                  </a:moveTo>
                  <a:lnTo>
                    <a:pt x="1" y="92"/>
                  </a:lnTo>
                  <a:cubicBezTo>
                    <a:pt x="1" y="122"/>
                    <a:pt x="31" y="122"/>
                    <a:pt x="31" y="122"/>
                  </a:cubicBezTo>
                  <a:lnTo>
                    <a:pt x="213" y="31"/>
                  </a:lnTo>
                  <a:lnTo>
                    <a:pt x="213"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2"/>
            <p:cNvSpPr/>
            <p:nvPr/>
          </p:nvSpPr>
          <p:spPr>
            <a:xfrm>
              <a:off x="6819028" y="2902953"/>
              <a:ext cx="13117" cy="6558"/>
            </a:xfrm>
            <a:custGeom>
              <a:avLst/>
              <a:gdLst/>
              <a:ahLst/>
              <a:cxnLst/>
              <a:rect l="l" t="t" r="r" b="b"/>
              <a:pathLst>
                <a:path w="244" h="122" extrusionOk="0">
                  <a:moveTo>
                    <a:pt x="213" y="0"/>
                  </a:moveTo>
                  <a:lnTo>
                    <a:pt x="30" y="91"/>
                  </a:lnTo>
                  <a:cubicBezTo>
                    <a:pt x="30" y="91"/>
                    <a:pt x="0" y="91"/>
                    <a:pt x="30" y="122"/>
                  </a:cubicBezTo>
                  <a:lnTo>
                    <a:pt x="61" y="122"/>
                  </a:lnTo>
                  <a:lnTo>
                    <a:pt x="243" y="30"/>
                  </a:lnTo>
                  <a:lnTo>
                    <a:pt x="213"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2"/>
            <p:cNvSpPr/>
            <p:nvPr/>
          </p:nvSpPr>
          <p:spPr>
            <a:xfrm>
              <a:off x="6851659" y="2950314"/>
              <a:ext cx="11504" cy="6612"/>
            </a:xfrm>
            <a:custGeom>
              <a:avLst/>
              <a:gdLst/>
              <a:ahLst/>
              <a:cxnLst/>
              <a:rect l="l" t="t" r="r" b="b"/>
              <a:pathLst>
                <a:path w="214" h="123" extrusionOk="0">
                  <a:moveTo>
                    <a:pt x="214" y="1"/>
                  </a:moveTo>
                  <a:lnTo>
                    <a:pt x="1" y="92"/>
                  </a:lnTo>
                  <a:cubicBezTo>
                    <a:pt x="1" y="92"/>
                    <a:pt x="1" y="122"/>
                    <a:pt x="1" y="122"/>
                  </a:cubicBezTo>
                  <a:lnTo>
                    <a:pt x="31" y="122"/>
                  </a:lnTo>
                  <a:lnTo>
                    <a:pt x="214" y="31"/>
                  </a:lnTo>
                  <a:lnTo>
                    <a:pt x="214" y="1"/>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2"/>
            <p:cNvSpPr/>
            <p:nvPr/>
          </p:nvSpPr>
          <p:spPr>
            <a:xfrm>
              <a:off x="7268342" y="2902953"/>
              <a:ext cx="18063" cy="22901"/>
            </a:xfrm>
            <a:custGeom>
              <a:avLst/>
              <a:gdLst/>
              <a:ahLst/>
              <a:cxnLst/>
              <a:rect l="l" t="t" r="r" b="b"/>
              <a:pathLst>
                <a:path w="336" h="426" extrusionOk="0">
                  <a:moveTo>
                    <a:pt x="244" y="0"/>
                  </a:moveTo>
                  <a:cubicBezTo>
                    <a:pt x="153" y="122"/>
                    <a:pt x="31" y="243"/>
                    <a:pt x="1" y="426"/>
                  </a:cubicBezTo>
                  <a:cubicBezTo>
                    <a:pt x="153" y="426"/>
                    <a:pt x="274" y="395"/>
                    <a:pt x="305" y="334"/>
                  </a:cubicBezTo>
                  <a:cubicBezTo>
                    <a:pt x="335" y="274"/>
                    <a:pt x="305" y="152"/>
                    <a:pt x="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2"/>
            <p:cNvSpPr/>
            <p:nvPr/>
          </p:nvSpPr>
          <p:spPr>
            <a:xfrm>
              <a:off x="7070618" y="2777104"/>
              <a:ext cx="170035" cy="147134"/>
            </a:xfrm>
            <a:custGeom>
              <a:avLst/>
              <a:gdLst/>
              <a:ahLst/>
              <a:cxnLst/>
              <a:rect l="l" t="t" r="r" b="b"/>
              <a:pathLst>
                <a:path w="3163" h="2737" extrusionOk="0">
                  <a:moveTo>
                    <a:pt x="487" y="1"/>
                  </a:moveTo>
                  <a:lnTo>
                    <a:pt x="1" y="821"/>
                  </a:lnTo>
                  <a:lnTo>
                    <a:pt x="3071" y="2706"/>
                  </a:lnTo>
                  <a:cubicBezTo>
                    <a:pt x="3071" y="2706"/>
                    <a:pt x="3071" y="2706"/>
                    <a:pt x="3101" y="2736"/>
                  </a:cubicBezTo>
                  <a:cubicBezTo>
                    <a:pt x="3132" y="2675"/>
                    <a:pt x="3162" y="2645"/>
                    <a:pt x="3162" y="2615"/>
                  </a:cubicBezTo>
                  <a:cubicBezTo>
                    <a:pt x="2372" y="2159"/>
                    <a:pt x="1308" y="1581"/>
                    <a:pt x="700" y="852"/>
                  </a:cubicBezTo>
                  <a:cubicBezTo>
                    <a:pt x="518" y="609"/>
                    <a:pt x="548" y="335"/>
                    <a:pt x="639" y="92"/>
                  </a:cubicBezTo>
                  <a:lnTo>
                    <a:pt x="48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2"/>
            <p:cNvSpPr/>
            <p:nvPr/>
          </p:nvSpPr>
          <p:spPr>
            <a:xfrm>
              <a:off x="7098411" y="2781996"/>
              <a:ext cx="165089" cy="135684"/>
            </a:xfrm>
            <a:custGeom>
              <a:avLst/>
              <a:gdLst/>
              <a:ahLst/>
              <a:cxnLst/>
              <a:rect l="l" t="t" r="r" b="b"/>
              <a:pathLst>
                <a:path w="3071" h="2524" extrusionOk="0">
                  <a:moveTo>
                    <a:pt x="122" y="1"/>
                  </a:moveTo>
                  <a:lnTo>
                    <a:pt x="122" y="1"/>
                  </a:lnTo>
                  <a:cubicBezTo>
                    <a:pt x="31" y="244"/>
                    <a:pt x="1" y="518"/>
                    <a:pt x="183" y="761"/>
                  </a:cubicBezTo>
                  <a:cubicBezTo>
                    <a:pt x="791" y="1490"/>
                    <a:pt x="1855" y="2098"/>
                    <a:pt x="2676" y="2524"/>
                  </a:cubicBezTo>
                  <a:cubicBezTo>
                    <a:pt x="2736" y="2463"/>
                    <a:pt x="2797" y="2432"/>
                    <a:pt x="2797" y="2432"/>
                  </a:cubicBezTo>
                  <a:cubicBezTo>
                    <a:pt x="2645" y="2128"/>
                    <a:pt x="3010" y="2037"/>
                    <a:pt x="3010" y="2037"/>
                  </a:cubicBezTo>
                  <a:cubicBezTo>
                    <a:pt x="2949" y="1916"/>
                    <a:pt x="3010" y="1825"/>
                    <a:pt x="3071" y="1794"/>
                  </a:cubicBezTo>
                  <a:lnTo>
                    <a:pt x="122"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2"/>
            <p:cNvSpPr/>
            <p:nvPr/>
          </p:nvSpPr>
          <p:spPr>
            <a:xfrm>
              <a:off x="7237323" y="2917629"/>
              <a:ext cx="18009" cy="8225"/>
            </a:xfrm>
            <a:custGeom>
              <a:avLst/>
              <a:gdLst/>
              <a:ahLst/>
              <a:cxnLst/>
              <a:rect l="l" t="t" r="r" b="b"/>
              <a:pathLst>
                <a:path w="335" h="153" extrusionOk="0">
                  <a:moveTo>
                    <a:pt x="92" y="1"/>
                  </a:moveTo>
                  <a:cubicBezTo>
                    <a:pt x="61" y="31"/>
                    <a:pt x="31" y="61"/>
                    <a:pt x="0" y="122"/>
                  </a:cubicBezTo>
                  <a:cubicBezTo>
                    <a:pt x="61" y="122"/>
                    <a:pt x="183" y="122"/>
                    <a:pt x="335" y="153"/>
                  </a:cubicBezTo>
                  <a:lnTo>
                    <a:pt x="92" y="1"/>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2"/>
            <p:cNvSpPr/>
            <p:nvPr/>
          </p:nvSpPr>
          <p:spPr>
            <a:xfrm>
              <a:off x="7240602" y="2878439"/>
              <a:ext cx="40856" cy="47414"/>
            </a:xfrm>
            <a:custGeom>
              <a:avLst/>
              <a:gdLst/>
              <a:ahLst/>
              <a:cxnLst/>
              <a:rect l="l" t="t" r="r" b="b"/>
              <a:pathLst>
                <a:path w="760" h="882" extrusionOk="0">
                  <a:moveTo>
                    <a:pt x="426" y="0"/>
                  </a:moveTo>
                  <a:cubicBezTo>
                    <a:pt x="365" y="31"/>
                    <a:pt x="304" y="122"/>
                    <a:pt x="365" y="243"/>
                  </a:cubicBezTo>
                  <a:cubicBezTo>
                    <a:pt x="365" y="243"/>
                    <a:pt x="0" y="334"/>
                    <a:pt x="152" y="638"/>
                  </a:cubicBezTo>
                  <a:cubicBezTo>
                    <a:pt x="152" y="638"/>
                    <a:pt x="91" y="669"/>
                    <a:pt x="31" y="730"/>
                  </a:cubicBezTo>
                  <a:lnTo>
                    <a:pt x="274" y="882"/>
                  </a:lnTo>
                  <a:lnTo>
                    <a:pt x="517" y="882"/>
                  </a:lnTo>
                  <a:cubicBezTo>
                    <a:pt x="547" y="699"/>
                    <a:pt x="669" y="547"/>
                    <a:pt x="760" y="456"/>
                  </a:cubicBezTo>
                  <a:cubicBezTo>
                    <a:pt x="699" y="334"/>
                    <a:pt x="486" y="31"/>
                    <a:pt x="426"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2"/>
            <p:cNvSpPr/>
            <p:nvPr/>
          </p:nvSpPr>
          <p:spPr>
            <a:xfrm>
              <a:off x="7046158" y="2785275"/>
              <a:ext cx="27793" cy="33437"/>
            </a:xfrm>
            <a:custGeom>
              <a:avLst/>
              <a:gdLst/>
              <a:ahLst/>
              <a:cxnLst/>
              <a:rect l="l" t="t" r="r" b="b"/>
              <a:pathLst>
                <a:path w="517" h="622" extrusionOk="0">
                  <a:moveTo>
                    <a:pt x="213" y="1"/>
                  </a:moveTo>
                  <a:lnTo>
                    <a:pt x="91" y="183"/>
                  </a:lnTo>
                  <a:cubicBezTo>
                    <a:pt x="91" y="213"/>
                    <a:pt x="0" y="396"/>
                    <a:pt x="122" y="457"/>
                  </a:cubicBezTo>
                  <a:lnTo>
                    <a:pt x="334" y="609"/>
                  </a:lnTo>
                  <a:cubicBezTo>
                    <a:pt x="343" y="617"/>
                    <a:pt x="352" y="621"/>
                    <a:pt x="361" y="621"/>
                  </a:cubicBezTo>
                  <a:cubicBezTo>
                    <a:pt x="383" y="621"/>
                    <a:pt x="404" y="600"/>
                    <a:pt x="426" y="578"/>
                  </a:cubicBezTo>
                  <a:lnTo>
                    <a:pt x="517" y="457"/>
                  </a:lnTo>
                  <a:cubicBezTo>
                    <a:pt x="334" y="335"/>
                    <a:pt x="243" y="183"/>
                    <a:pt x="213" y="1"/>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2"/>
            <p:cNvSpPr/>
            <p:nvPr/>
          </p:nvSpPr>
          <p:spPr>
            <a:xfrm>
              <a:off x="7057554" y="2764793"/>
              <a:ext cx="36018" cy="45049"/>
            </a:xfrm>
            <a:custGeom>
              <a:avLst/>
              <a:gdLst/>
              <a:ahLst/>
              <a:cxnLst/>
              <a:rect l="l" t="t" r="r" b="b"/>
              <a:pathLst>
                <a:path w="670" h="838" extrusionOk="0">
                  <a:moveTo>
                    <a:pt x="341" y="0"/>
                  </a:moveTo>
                  <a:cubicBezTo>
                    <a:pt x="262" y="0"/>
                    <a:pt x="177" y="89"/>
                    <a:pt x="153" y="138"/>
                  </a:cubicBezTo>
                  <a:lnTo>
                    <a:pt x="31" y="351"/>
                  </a:lnTo>
                  <a:lnTo>
                    <a:pt x="1" y="351"/>
                  </a:lnTo>
                  <a:lnTo>
                    <a:pt x="1" y="382"/>
                  </a:lnTo>
                  <a:cubicBezTo>
                    <a:pt x="31" y="564"/>
                    <a:pt x="122" y="716"/>
                    <a:pt x="305" y="838"/>
                  </a:cubicBezTo>
                  <a:lnTo>
                    <a:pt x="396" y="625"/>
                  </a:lnTo>
                  <a:lnTo>
                    <a:pt x="426" y="564"/>
                  </a:lnTo>
                  <a:lnTo>
                    <a:pt x="639" y="260"/>
                  </a:lnTo>
                  <a:cubicBezTo>
                    <a:pt x="670" y="199"/>
                    <a:pt x="670" y="169"/>
                    <a:pt x="639" y="138"/>
                  </a:cubicBezTo>
                  <a:lnTo>
                    <a:pt x="396" y="17"/>
                  </a:lnTo>
                  <a:cubicBezTo>
                    <a:pt x="379" y="5"/>
                    <a:pt x="360" y="0"/>
                    <a:pt x="34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2"/>
            <p:cNvSpPr/>
            <p:nvPr/>
          </p:nvSpPr>
          <p:spPr>
            <a:xfrm>
              <a:off x="7064113" y="2806510"/>
              <a:ext cx="13117" cy="14783"/>
            </a:xfrm>
            <a:custGeom>
              <a:avLst/>
              <a:gdLst/>
              <a:ahLst/>
              <a:cxnLst/>
              <a:rect l="l" t="t" r="r" b="b"/>
              <a:pathLst>
                <a:path w="244" h="275" extrusionOk="0">
                  <a:moveTo>
                    <a:pt x="122" y="1"/>
                  </a:moveTo>
                  <a:lnTo>
                    <a:pt x="0" y="214"/>
                  </a:lnTo>
                  <a:lnTo>
                    <a:pt x="122" y="274"/>
                  </a:lnTo>
                  <a:lnTo>
                    <a:pt x="244" y="92"/>
                  </a:lnTo>
                  <a:cubicBezTo>
                    <a:pt x="183" y="62"/>
                    <a:pt x="152" y="31"/>
                    <a:pt x="122" y="1"/>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2"/>
            <p:cNvSpPr/>
            <p:nvPr/>
          </p:nvSpPr>
          <p:spPr>
            <a:xfrm>
              <a:off x="7070618" y="2772212"/>
              <a:ext cx="27846" cy="39243"/>
            </a:xfrm>
            <a:custGeom>
              <a:avLst/>
              <a:gdLst/>
              <a:ahLst/>
              <a:cxnLst/>
              <a:rect l="l" t="t" r="r" b="b"/>
              <a:pathLst>
                <a:path w="518" h="730" extrusionOk="0">
                  <a:moveTo>
                    <a:pt x="366" y="0"/>
                  </a:moveTo>
                  <a:lnTo>
                    <a:pt x="1" y="639"/>
                  </a:lnTo>
                  <a:cubicBezTo>
                    <a:pt x="31" y="669"/>
                    <a:pt x="62" y="700"/>
                    <a:pt x="123" y="730"/>
                  </a:cubicBezTo>
                  <a:lnTo>
                    <a:pt x="518" y="92"/>
                  </a:lnTo>
                  <a:lnTo>
                    <a:pt x="366"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2"/>
            <p:cNvSpPr/>
            <p:nvPr/>
          </p:nvSpPr>
          <p:spPr>
            <a:xfrm>
              <a:off x="6711134" y="2399665"/>
              <a:ext cx="297440" cy="267175"/>
            </a:xfrm>
            <a:custGeom>
              <a:avLst/>
              <a:gdLst/>
              <a:ahLst/>
              <a:cxnLst/>
              <a:rect l="l" t="t" r="r" b="b"/>
              <a:pathLst>
                <a:path w="5533" h="4970" extrusionOk="0">
                  <a:moveTo>
                    <a:pt x="882" y="0"/>
                  </a:moveTo>
                  <a:cubicBezTo>
                    <a:pt x="366" y="1581"/>
                    <a:pt x="1" y="2918"/>
                    <a:pt x="1" y="3374"/>
                  </a:cubicBezTo>
                  <a:cubicBezTo>
                    <a:pt x="38" y="4262"/>
                    <a:pt x="1223" y="4970"/>
                    <a:pt x="2523" y="4970"/>
                  </a:cubicBezTo>
                  <a:cubicBezTo>
                    <a:pt x="3358" y="4970"/>
                    <a:pt x="4240" y="4677"/>
                    <a:pt x="4895" y="3952"/>
                  </a:cubicBezTo>
                  <a:cubicBezTo>
                    <a:pt x="5168" y="3648"/>
                    <a:pt x="5381" y="3131"/>
                    <a:pt x="5533" y="2493"/>
                  </a:cubicBezTo>
                  <a:cubicBezTo>
                    <a:pt x="3800" y="1946"/>
                    <a:pt x="2189" y="1125"/>
                    <a:pt x="88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2"/>
            <p:cNvSpPr/>
            <p:nvPr/>
          </p:nvSpPr>
          <p:spPr>
            <a:xfrm>
              <a:off x="6758549" y="1786817"/>
              <a:ext cx="294161" cy="746853"/>
            </a:xfrm>
            <a:custGeom>
              <a:avLst/>
              <a:gdLst/>
              <a:ahLst/>
              <a:cxnLst/>
              <a:rect l="l" t="t" r="r" b="b"/>
              <a:pathLst>
                <a:path w="5472" h="13893" extrusionOk="0">
                  <a:moveTo>
                    <a:pt x="1500" y="1"/>
                  </a:moveTo>
                  <a:cubicBezTo>
                    <a:pt x="1487" y="1"/>
                    <a:pt x="1483" y="29"/>
                    <a:pt x="1490" y="93"/>
                  </a:cubicBezTo>
                  <a:cubicBezTo>
                    <a:pt x="1490" y="93"/>
                    <a:pt x="1277" y="2616"/>
                    <a:pt x="2766" y="3710"/>
                  </a:cubicBezTo>
                  <a:cubicBezTo>
                    <a:pt x="2766" y="3710"/>
                    <a:pt x="1095" y="8118"/>
                    <a:pt x="0" y="11400"/>
                  </a:cubicBezTo>
                  <a:cubicBezTo>
                    <a:pt x="1307" y="12525"/>
                    <a:pt x="2918" y="13346"/>
                    <a:pt x="4651" y="13893"/>
                  </a:cubicBezTo>
                  <a:cubicBezTo>
                    <a:pt x="5472" y="10580"/>
                    <a:pt x="5046" y="3832"/>
                    <a:pt x="5046" y="3832"/>
                  </a:cubicBezTo>
                  <a:cubicBezTo>
                    <a:pt x="5046" y="3832"/>
                    <a:pt x="4621" y="1400"/>
                    <a:pt x="3891" y="1279"/>
                  </a:cubicBezTo>
                  <a:cubicBezTo>
                    <a:pt x="3833" y="1269"/>
                    <a:pt x="3781" y="1264"/>
                    <a:pt x="3734" y="1264"/>
                  </a:cubicBezTo>
                  <a:cubicBezTo>
                    <a:pt x="3199" y="1264"/>
                    <a:pt x="3405" y="1856"/>
                    <a:pt x="3405" y="1856"/>
                  </a:cubicBezTo>
                  <a:cubicBezTo>
                    <a:pt x="3405" y="1856"/>
                    <a:pt x="2626" y="326"/>
                    <a:pt x="2319" y="326"/>
                  </a:cubicBezTo>
                  <a:cubicBezTo>
                    <a:pt x="2305" y="326"/>
                    <a:pt x="2292" y="330"/>
                    <a:pt x="2280" y="336"/>
                  </a:cubicBezTo>
                  <a:cubicBezTo>
                    <a:pt x="2007" y="488"/>
                    <a:pt x="2189" y="1613"/>
                    <a:pt x="2189" y="1613"/>
                  </a:cubicBezTo>
                  <a:cubicBezTo>
                    <a:pt x="2189" y="1613"/>
                    <a:pt x="1596" y="1"/>
                    <a:pt x="15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7724268" y="2412728"/>
              <a:ext cx="268035" cy="222287"/>
            </a:xfrm>
            <a:custGeom>
              <a:avLst/>
              <a:gdLst/>
              <a:ahLst/>
              <a:cxnLst/>
              <a:rect l="l" t="t" r="r" b="b"/>
              <a:pathLst>
                <a:path w="4986" h="4135" extrusionOk="0">
                  <a:moveTo>
                    <a:pt x="3587" y="0"/>
                  </a:moveTo>
                  <a:cubicBezTo>
                    <a:pt x="2584" y="973"/>
                    <a:pt x="0" y="2402"/>
                    <a:pt x="0" y="2402"/>
                  </a:cubicBezTo>
                  <a:cubicBezTo>
                    <a:pt x="0" y="2402"/>
                    <a:pt x="0" y="3101"/>
                    <a:pt x="183" y="4134"/>
                  </a:cubicBezTo>
                  <a:cubicBezTo>
                    <a:pt x="1824" y="3678"/>
                    <a:pt x="3374" y="2888"/>
                    <a:pt x="4985" y="2645"/>
                  </a:cubicBezTo>
                  <a:cubicBezTo>
                    <a:pt x="4468" y="1247"/>
                    <a:pt x="3587" y="0"/>
                    <a:pt x="358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7268342" y="2710121"/>
              <a:ext cx="764808" cy="162831"/>
            </a:xfrm>
            <a:custGeom>
              <a:avLst/>
              <a:gdLst/>
              <a:ahLst/>
              <a:cxnLst/>
              <a:rect l="l" t="t" r="r" b="b"/>
              <a:pathLst>
                <a:path w="14227" h="3029" extrusionOk="0">
                  <a:moveTo>
                    <a:pt x="1" y="2645"/>
                  </a:moveTo>
                  <a:cubicBezTo>
                    <a:pt x="4" y="2645"/>
                    <a:pt x="7" y="2645"/>
                    <a:pt x="10" y="2646"/>
                  </a:cubicBezTo>
                  <a:lnTo>
                    <a:pt x="10" y="2646"/>
                  </a:lnTo>
                  <a:cubicBezTo>
                    <a:pt x="7" y="2645"/>
                    <a:pt x="4" y="2645"/>
                    <a:pt x="1" y="2645"/>
                  </a:cubicBezTo>
                  <a:close/>
                  <a:moveTo>
                    <a:pt x="14196" y="0"/>
                  </a:moveTo>
                  <a:cubicBezTo>
                    <a:pt x="10818" y="1948"/>
                    <a:pt x="6781" y="2776"/>
                    <a:pt x="2781" y="2776"/>
                  </a:cubicBezTo>
                  <a:cubicBezTo>
                    <a:pt x="1852" y="2776"/>
                    <a:pt x="926" y="2731"/>
                    <a:pt x="10" y="2646"/>
                  </a:cubicBezTo>
                  <a:lnTo>
                    <a:pt x="10" y="2646"/>
                  </a:lnTo>
                  <a:cubicBezTo>
                    <a:pt x="37" y="2651"/>
                    <a:pt x="65" y="2678"/>
                    <a:pt x="92" y="2706"/>
                  </a:cubicBezTo>
                  <a:cubicBezTo>
                    <a:pt x="484" y="2883"/>
                    <a:pt x="2545" y="3028"/>
                    <a:pt x="4958" y="3028"/>
                  </a:cubicBezTo>
                  <a:cubicBezTo>
                    <a:pt x="8343" y="3028"/>
                    <a:pt x="12422" y="2742"/>
                    <a:pt x="13557" y="1855"/>
                  </a:cubicBezTo>
                  <a:cubicBezTo>
                    <a:pt x="14074" y="1459"/>
                    <a:pt x="14226" y="791"/>
                    <a:pt x="14196" y="0"/>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2"/>
            <p:cNvSpPr/>
            <p:nvPr/>
          </p:nvSpPr>
          <p:spPr>
            <a:xfrm>
              <a:off x="7213293" y="2554866"/>
              <a:ext cx="818189" cy="304375"/>
            </a:xfrm>
            <a:custGeom>
              <a:avLst/>
              <a:gdLst/>
              <a:ahLst/>
              <a:cxnLst/>
              <a:rect l="l" t="t" r="r" b="b"/>
              <a:pathLst>
                <a:path w="15220" h="5662" extrusionOk="0">
                  <a:moveTo>
                    <a:pt x="14490" y="1"/>
                  </a:moveTo>
                  <a:cubicBezTo>
                    <a:pt x="12879" y="244"/>
                    <a:pt x="11299" y="1034"/>
                    <a:pt x="9688" y="1521"/>
                  </a:cubicBezTo>
                  <a:cubicBezTo>
                    <a:pt x="9688" y="1551"/>
                    <a:pt x="9688" y="1612"/>
                    <a:pt x="9688" y="1673"/>
                  </a:cubicBezTo>
                  <a:cubicBezTo>
                    <a:pt x="9701" y="2084"/>
                    <a:pt x="8573" y="2200"/>
                    <a:pt x="7297" y="2200"/>
                  </a:cubicBezTo>
                  <a:cubicBezTo>
                    <a:pt x="5651" y="2200"/>
                    <a:pt x="3760" y="2007"/>
                    <a:pt x="3760" y="2007"/>
                  </a:cubicBezTo>
                  <a:cubicBezTo>
                    <a:pt x="3760" y="2007"/>
                    <a:pt x="3396" y="1399"/>
                    <a:pt x="2514" y="1004"/>
                  </a:cubicBezTo>
                  <a:cubicBezTo>
                    <a:pt x="2420" y="965"/>
                    <a:pt x="2344" y="947"/>
                    <a:pt x="2283" y="947"/>
                  </a:cubicBezTo>
                  <a:cubicBezTo>
                    <a:pt x="1775" y="947"/>
                    <a:pt x="2332" y="2159"/>
                    <a:pt x="2332" y="2159"/>
                  </a:cubicBezTo>
                  <a:cubicBezTo>
                    <a:pt x="2332" y="2159"/>
                    <a:pt x="2314" y="2159"/>
                    <a:pt x="2282" y="2159"/>
                  </a:cubicBezTo>
                  <a:cubicBezTo>
                    <a:pt x="1941" y="2159"/>
                    <a:pt x="1" y="2184"/>
                    <a:pt x="417" y="2767"/>
                  </a:cubicBezTo>
                  <a:cubicBezTo>
                    <a:pt x="805" y="3350"/>
                    <a:pt x="1574" y="3375"/>
                    <a:pt x="1705" y="3375"/>
                  </a:cubicBezTo>
                  <a:cubicBezTo>
                    <a:pt x="1717" y="3375"/>
                    <a:pt x="1724" y="3375"/>
                    <a:pt x="1724" y="3375"/>
                  </a:cubicBezTo>
                  <a:lnTo>
                    <a:pt x="1724" y="3375"/>
                  </a:lnTo>
                  <a:cubicBezTo>
                    <a:pt x="1724" y="3375"/>
                    <a:pt x="143" y="3800"/>
                    <a:pt x="508" y="4195"/>
                  </a:cubicBezTo>
                  <a:cubicBezTo>
                    <a:pt x="903" y="4560"/>
                    <a:pt x="1663" y="4743"/>
                    <a:pt x="1663" y="4743"/>
                  </a:cubicBezTo>
                  <a:cubicBezTo>
                    <a:pt x="1663" y="4743"/>
                    <a:pt x="265" y="5107"/>
                    <a:pt x="1025" y="5533"/>
                  </a:cubicBezTo>
                  <a:cubicBezTo>
                    <a:pt x="1928" y="5617"/>
                    <a:pt x="2840" y="5661"/>
                    <a:pt x="3754" y="5661"/>
                  </a:cubicBezTo>
                  <a:cubicBezTo>
                    <a:pt x="7763" y="5661"/>
                    <a:pt x="11804" y="4819"/>
                    <a:pt x="15220" y="2888"/>
                  </a:cubicBezTo>
                  <a:cubicBezTo>
                    <a:pt x="15159" y="1977"/>
                    <a:pt x="14855" y="913"/>
                    <a:pt x="1449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52"/>
          <p:cNvGrpSpPr/>
          <p:nvPr/>
        </p:nvGrpSpPr>
        <p:grpSpPr>
          <a:xfrm>
            <a:off x="-1200" y="4647276"/>
            <a:ext cx="9144287" cy="496238"/>
            <a:chOff x="6554556" y="4848176"/>
            <a:chExt cx="7127825" cy="496238"/>
          </a:xfrm>
        </p:grpSpPr>
        <p:sp>
          <p:nvSpPr>
            <p:cNvPr id="1396" name="Google Shape;1396;p52"/>
            <p:cNvSpPr/>
            <p:nvPr/>
          </p:nvSpPr>
          <p:spPr>
            <a:xfrm>
              <a:off x="6554556" y="4848176"/>
              <a:ext cx="7127825" cy="404993"/>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2"/>
            <p:cNvSpPr/>
            <p:nvPr/>
          </p:nvSpPr>
          <p:spPr>
            <a:xfrm>
              <a:off x="6554556" y="4943339"/>
              <a:ext cx="7127825" cy="401075"/>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8" name="Google Shape;1418;p52">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roup 185">
            <a:extLst>
              <a:ext uri="{FF2B5EF4-FFF2-40B4-BE49-F238E27FC236}">
                <a16:creationId xmlns:a16="http://schemas.microsoft.com/office/drawing/2014/main" xmlns="" id="{FC2B5FC4-8645-4386-BA2B-D6A2F73429CC}"/>
              </a:ext>
            </a:extLst>
          </p:cNvPr>
          <p:cNvGrpSpPr/>
          <p:nvPr>
            <p:custDataLst>
              <p:tags r:id="rId1"/>
            </p:custDataLst>
          </p:nvPr>
        </p:nvGrpSpPr>
        <p:grpSpPr>
          <a:xfrm rot="16200000">
            <a:off x="-1877516" y="2064270"/>
            <a:ext cx="2693769" cy="734405"/>
            <a:chOff x="2588424" y="3498875"/>
            <a:chExt cx="3987462" cy="754200"/>
          </a:xfrm>
        </p:grpSpPr>
        <p:grpSp>
          <p:nvGrpSpPr>
            <p:cNvPr id="187" name="Google Shape;4754;p84">
              <a:extLst>
                <a:ext uri="{FF2B5EF4-FFF2-40B4-BE49-F238E27FC236}">
                  <a16:creationId xmlns:a16="http://schemas.microsoft.com/office/drawing/2014/main" xmlns="" id="{13CF35DE-36BB-4FEE-AFC7-4634D3BCDCAF}"/>
                </a:ext>
              </a:extLst>
            </p:cNvPr>
            <p:cNvGrpSpPr/>
            <p:nvPr/>
          </p:nvGrpSpPr>
          <p:grpSpPr>
            <a:xfrm>
              <a:off x="2588424" y="3498875"/>
              <a:ext cx="3185908" cy="754200"/>
              <a:chOff x="2323080" y="3498875"/>
              <a:chExt cx="3185908" cy="754200"/>
            </a:xfrm>
          </p:grpSpPr>
          <p:sp>
            <p:nvSpPr>
              <p:cNvPr id="189" name="Google Shape;4755;p84">
                <a:extLst>
                  <a:ext uri="{FF2B5EF4-FFF2-40B4-BE49-F238E27FC236}">
                    <a16:creationId xmlns:a16="http://schemas.microsoft.com/office/drawing/2014/main" xmlns="" id="{F2517E27-0442-4684-96C8-1BAF95A1F370}"/>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756;p84">
                <a:extLst>
                  <a:ext uri="{FF2B5EF4-FFF2-40B4-BE49-F238E27FC236}">
                    <a16:creationId xmlns:a16="http://schemas.microsoft.com/office/drawing/2014/main" xmlns="" id="{4566A539-07EC-4F5B-903E-C88A8ADF3938}"/>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757;p84">
                <a:extLst>
                  <a:ext uri="{FF2B5EF4-FFF2-40B4-BE49-F238E27FC236}">
                    <a16:creationId xmlns:a16="http://schemas.microsoft.com/office/drawing/2014/main" xmlns="" id="{DE0ED921-B6E8-4B8A-8E7D-15202DF47EB1}"/>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758;p84">
                <a:extLst>
                  <a:ext uri="{FF2B5EF4-FFF2-40B4-BE49-F238E27FC236}">
                    <a16:creationId xmlns:a16="http://schemas.microsoft.com/office/drawing/2014/main" xmlns="" id="{3CB40A32-5892-46DB-97B8-2F10D426AE55}"/>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4764;p84">
              <a:extLst>
                <a:ext uri="{FF2B5EF4-FFF2-40B4-BE49-F238E27FC236}">
                  <a16:creationId xmlns:a16="http://schemas.microsoft.com/office/drawing/2014/main" xmlns="" id="{3C311072-9FE5-4E23-BBA3-FEEA64002364}"/>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TextBox 192">
            <a:extLst>
              <a:ext uri="{FF2B5EF4-FFF2-40B4-BE49-F238E27FC236}">
                <a16:creationId xmlns:a16="http://schemas.microsoft.com/office/drawing/2014/main" xmlns="" id="{1E4769ED-56E4-4689-ABA0-E3D162E5CF1F}"/>
              </a:ext>
            </a:extLst>
          </p:cNvPr>
          <p:cNvSpPr txBox="1"/>
          <p:nvPr/>
        </p:nvSpPr>
        <p:spPr>
          <a:xfrm>
            <a:off x="130331" y="491291"/>
            <a:ext cx="6326632" cy="1754326"/>
          </a:xfrm>
          <a:prstGeom prst="rect">
            <a:avLst/>
          </a:prstGeom>
          <a:noFill/>
        </p:spPr>
        <p:txBody>
          <a:bodyPr wrap="square" rtlCol="0">
            <a:spAutoFit/>
          </a:bodyPr>
          <a:lstStyle/>
          <a:p>
            <a:pPr algn="ctr"/>
            <a:r>
              <a:rPr lang="vi-VN" sz="5400">
                <a:latin typeface="+mj-lt"/>
              </a:rPr>
              <a:t>02. </a:t>
            </a:r>
          </a:p>
          <a:p>
            <a:pPr algn="ctr"/>
            <a:r>
              <a:rPr lang="vi-VN" sz="5400">
                <a:latin typeface="+mj-lt"/>
              </a:rPr>
              <a:t>BIỂU DIỄN LỰC</a:t>
            </a:r>
          </a:p>
        </p:txBody>
      </p:sp>
      <p:sp>
        <p:nvSpPr>
          <p:cNvPr id="198" name="Google Shape;835;p43">
            <a:hlinkClick r:id="rId5" action="ppaction://hlinksldjump"/>
            <a:extLst>
              <a:ext uri="{FF2B5EF4-FFF2-40B4-BE49-F238E27FC236}">
                <a16:creationId xmlns:a16="http://schemas.microsoft.com/office/drawing/2014/main" xmlns="" id="{4C800486-BC69-4B6E-BCC6-B2DB49D41DD6}"/>
              </a:ext>
            </a:extLst>
          </p:cNvPr>
          <p:cNvSpPr/>
          <p:nvPr/>
        </p:nvSpPr>
        <p:spPr>
          <a:xfrm>
            <a:off x="1086825" y="3251875"/>
            <a:ext cx="525000" cy="500100"/>
          </a:xfrm>
          <a:prstGeom prst="roundRect">
            <a:avLst>
              <a:gd name="adj" fmla="val 30219"/>
            </a:avLst>
          </a:prstGeom>
          <a:solidFill>
            <a:schemeClr val="lt1"/>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a:latin typeface="Lato"/>
                <a:ea typeface="Lato"/>
                <a:cs typeface="Lato"/>
                <a:sym typeface="Lato"/>
              </a:rPr>
              <a:t>K</a:t>
            </a:r>
            <a:endParaRPr sz="2500" b="1">
              <a:latin typeface="Lato"/>
              <a:ea typeface="Lato"/>
              <a:cs typeface="Lato"/>
              <a:sym typeface="Lato"/>
            </a:endParaRPr>
          </a:p>
        </p:txBody>
      </p:sp>
      <p:sp>
        <p:nvSpPr>
          <p:cNvPr id="199" name="Google Shape;836;p43">
            <a:hlinkClick r:id="rId6" action="ppaction://hlinksldjump"/>
            <a:extLst>
              <a:ext uri="{FF2B5EF4-FFF2-40B4-BE49-F238E27FC236}">
                <a16:creationId xmlns:a16="http://schemas.microsoft.com/office/drawing/2014/main" xmlns="" id="{ACD17F0A-F0F7-4D47-AF3A-98BD18513F0F}"/>
              </a:ext>
            </a:extLst>
          </p:cNvPr>
          <p:cNvSpPr/>
          <p:nvPr/>
        </p:nvSpPr>
        <p:spPr>
          <a:xfrm>
            <a:off x="1951575" y="3251875"/>
            <a:ext cx="525000" cy="500100"/>
          </a:xfrm>
          <a:prstGeom prst="roundRect">
            <a:avLst>
              <a:gd name="adj" fmla="val 30219"/>
            </a:avLst>
          </a:prstGeom>
          <a:solidFill>
            <a:schemeClr val="lt1"/>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a:latin typeface="Lato"/>
                <a:ea typeface="Lato"/>
                <a:cs typeface="Lato"/>
                <a:sym typeface="Lato"/>
              </a:rPr>
              <a:t>H</a:t>
            </a:r>
            <a:endParaRPr sz="2500" b="1">
              <a:latin typeface="Lato"/>
              <a:ea typeface="Lato"/>
              <a:cs typeface="Lato"/>
              <a:sym typeface="Lato"/>
            </a:endParaRPr>
          </a:p>
        </p:txBody>
      </p:sp>
      <p:sp>
        <p:nvSpPr>
          <p:cNvPr id="200" name="Google Shape;837;p43">
            <a:hlinkClick r:id="rId7" action="ppaction://hlinksldjump"/>
            <a:extLst>
              <a:ext uri="{FF2B5EF4-FFF2-40B4-BE49-F238E27FC236}">
                <a16:creationId xmlns:a16="http://schemas.microsoft.com/office/drawing/2014/main" xmlns="" id="{F89264D8-99E9-4B7C-AED3-3B9E9DD6CA14}"/>
              </a:ext>
            </a:extLst>
          </p:cNvPr>
          <p:cNvSpPr/>
          <p:nvPr/>
        </p:nvSpPr>
        <p:spPr>
          <a:xfrm>
            <a:off x="2816325" y="3251875"/>
            <a:ext cx="525000" cy="500100"/>
          </a:xfrm>
          <a:prstGeom prst="roundRect">
            <a:avLst>
              <a:gd name="adj" fmla="val 30219"/>
            </a:avLst>
          </a:prstGeom>
          <a:solidFill>
            <a:schemeClr val="lt1"/>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a:latin typeface="Lato"/>
                <a:ea typeface="Lato"/>
                <a:cs typeface="Lato"/>
                <a:sym typeface="Lato"/>
              </a:rPr>
              <a:t>T</a:t>
            </a:r>
            <a:endParaRPr sz="2500" b="1">
              <a:latin typeface="Lato"/>
              <a:ea typeface="Lato"/>
              <a:cs typeface="Lato"/>
              <a:sym typeface="Lato"/>
            </a:endParaRPr>
          </a:p>
        </p:txBody>
      </p:sp>
      <p:sp>
        <p:nvSpPr>
          <p:cNvPr id="201" name="Google Shape;838;p43">
            <a:hlinkClick r:id="rId8" action="ppaction://hlinksldjump"/>
            <a:extLst>
              <a:ext uri="{FF2B5EF4-FFF2-40B4-BE49-F238E27FC236}">
                <a16:creationId xmlns:a16="http://schemas.microsoft.com/office/drawing/2014/main" xmlns="" id="{BFB491CC-42D8-4627-8EDB-E96787B2433B}"/>
              </a:ext>
            </a:extLst>
          </p:cNvPr>
          <p:cNvSpPr/>
          <p:nvPr/>
        </p:nvSpPr>
        <p:spPr>
          <a:xfrm>
            <a:off x="3681075" y="3251875"/>
            <a:ext cx="525000" cy="500100"/>
          </a:xfrm>
          <a:prstGeom prst="roundRect">
            <a:avLst>
              <a:gd name="adj" fmla="val 30219"/>
            </a:avLst>
          </a:prstGeom>
          <a:solidFill>
            <a:schemeClr val="lt1"/>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a:latin typeface="Lato"/>
                <a:ea typeface="Lato"/>
                <a:cs typeface="Lato"/>
                <a:sym typeface="Lato"/>
              </a:rPr>
              <a:t>N</a:t>
            </a:r>
            <a:endParaRPr sz="2500" b="1">
              <a:latin typeface="Lato"/>
              <a:ea typeface="Lato"/>
              <a:cs typeface="Lato"/>
              <a:sym typeface="Lato"/>
            </a:endParaRPr>
          </a:p>
        </p:txBody>
      </p:sp>
      <p:sp>
        <p:nvSpPr>
          <p:cNvPr id="202" name="Google Shape;838;p43">
            <a:hlinkClick r:id="rId8" action="ppaction://hlinksldjump"/>
            <a:extLst>
              <a:ext uri="{FF2B5EF4-FFF2-40B4-BE49-F238E27FC236}">
                <a16:creationId xmlns:a16="http://schemas.microsoft.com/office/drawing/2014/main" xmlns="" id="{9222502E-3FF9-42B2-8E08-D2B613753AEA}"/>
              </a:ext>
            </a:extLst>
          </p:cNvPr>
          <p:cNvSpPr/>
          <p:nvPr/>
        </p:nvSpPr>
        <p:spPr>
          <a:xfrm>
            <a:off x="4518126" y="3233258"/>
            <a:ext cx="525000" cy="500100"/>
          </a:xfrm>
          <a:prstGeom prst="roundRect">
            <a:avLst>
              <a:gd name="adj" fmla="val 30219"/>
            </a:avLst>
          </a:prstGeom>
          <a:solidFill>
            <a:schemeClr val="lt1"/>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a:latin typeface="Lato"/>
                <a:ea typeface="Lato"/>
                <a:cs typeface="Lato"/>
                <a:sym typeface="Lato"/>
              </a:rPr>
              <a:t>6</a:t>
            </a:r>
            <a:endParaRPr sz="2500" b="1">
              <a:latin typeface="Lato"/>
              <a:ea typeface="Lato"/>
              <a:cs typeface="Lato"/>
              <a:sym typeface="Lato"/>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grpSp>
        <p:nvGrpSpPr>
          <p:cNvPr id="4" name="Group 3">
            <a:extLst>
              <a:ext uri="{FF2B5EF4-FFF2-40B4-BE49-F238E27FC236}">
                <a16:creationId xmlns:a16="http://schemas.microsoft.com/office/drawing/2014/main" xmlns="" id="{0DF09CDF-5C13-482F-B195-291AD0B36AA0}"/>
              </a:ext>
            </a:extLst>
          </p:cNvPr>
          <p:cNvGrpSpPr/>
          <p:nvPr>
            <p:custDataLst>
              <p:tags r:id="rId1"/>
            </p:custDataLst>
          </p:nvPr>
        </p:nvGrpSpPr>
        <p:grpSpPr>
          <a:xfrm rot="16200000">
            <a:off x="-1877516" y="2064270"/>
            <a:ext cx="2693769" cy="734405"/>
            <a:chOff x="2588424" y="3498875"/>
            <a:chExt cx="3987462" cy="754200"/>
          </a:xfrm>
        </p:grpSpPr>
        <p:grpSp>
          <p:nvGrpSpPr>
            <p:cNvPr id="5" name="Google Shape;4754;p84">
              <a:extLst>
                <a:ext uri="{FF2B5EF4-FFF2-40B4-BE49-F238E27FC236}">
                  <a16:creationId xmlns:a16="http://schemas.microsoft.com/office/drawing/2014/main" xmlns="" id="{07F8D147-91C0-4448-BF81-E83F3AC0176F}"/>
                </a:ext>
              </a:extLst>
            </p:cNvPr>
            <p:cNvGrpSpPr/>
            <p:nvPr/>
          </p:nvGrpSpPr>
          <p:grpSpPr>
            <a:xfrm>
              <a:off x="2588424" y="3498875"/>
              <a:ext cx="3185908" cy="754200"/>
              <a:chOff x="2323080" y="3498875"/>
              <a:chExt cx="3185908" cy="754200"/>
            </a:xfrm>
          </p:grpSpPr>
          <p:sp>
            <p:nvSpPr>
              <p:cNvPr id="7" name="Google Shape;4755;p84">
                <a:extLst>
                  <a:ext uri="{FF2B5EF4-FFF2-40B4-BE49-F238E27FC236}">
                    <a16:creationId xmlns:a16="http://schemas.microsoft.com/office/drawing/2014/main" xmlns="" id="{EA0BC446-D2EF-4B33-B484-A3809520693F}"/>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756;p84">
                <a:extLst>
                  <a:ext uri="{FF2B5EF4-FFF2-40B4-BE49-F238E27FC236}">
                    <a16:creationId xmlns:a16="http://schemas.microsoft.com/office/drawing/2014/main" xmlns="" id="{3C289B23-6A32-4C35-80E7-8519D40A0A63}"/>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57;p84">
                <a:extLst>
                  <a:ext uri="{FF2B5EF4-FFF2-40B4-BE49-F238E27FC236}">
                    <a16:creationId xmlns:a16="http://schemas.microsoft.com/office/drawing/2014/main" xmlns="" id="{FB91E9C2-7E2D-4CC3-B922-AECF3C24C649}"/>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58;p84">
                <a:extLst>
                  <a:ext uri="{FF2B5EF4-FFF2-40B4-BE49-F238E27FC236}">
                    <a16:creationId xmlns:a16="http://schemas.microsoft.com/office/drawing/2014/main" xmlns="" id="{5D033D5D-95AC-4538-BB92-51F3E23DF3D4}"/>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4764;p84">
              <a:extLst>
                <a:ext uri="{FF2B5EF4-FFF2-40B4-BE49-F238E27FC236}">
                  <a16:creationId xmlns:a16="http://schemas.microsoft.com/office/drawing/2014/main" xmlns="" id="{4DAE7D9A-D821-41D3-8E8C-73A334B1A8F5}"/>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descr="A picture containing text, stationary&#10;&#10;Description automatically generated">
            <a:extLst>
              <a:ext uri="{FF2B5EF4-FFF2-40B4-BE49-F238E27FC236}">
                <a16:creationId xmlns:a16="http://schemas.microsoft.com/office/drawing/2014/main" xmlns="" id="{571EBE66-0E7C-412C-B61C-21D46B390E92}"/>
              </a:ext>
            </a:extLst>
          </p:cNvPr>
          <p:cNvPicPr>
            <a:picLocks noChangeAspect="1"/>
          </p:cNvPicPr>
          <p:nvPr/>
        </p:nvPicPr>
        <p:blipFill>
          <a:blip r:embed="rId4"/>
          <a:stretch>
            <a:fillRect/>
          </a:stretch>
        </p:blipFill>
        <p:spPr>
          <a:xfrm rot="15617405">
            <a:off x="3373256" y="2081561"/>
            <a:ext cx="3231983" cy="3168101"/>
          </a:xfrm>
          <a:prstGeom prst="teardrop">
            <a:avLst/>
          </a:prstGeom>
        </p:spPr>
      </p:pic>
      <p:sp>
        <p:nvSpPr>
          <p:cNvPr id="15" name="TextBox 14">
            <a:extLst>
              <a:ext uri="{FF2B5EF4-FFF2-40B4-BE49-F238E27FC236}">
                <a16:creationId xmlns:a16="http://schemas.microsoft.com/office/drawing/2014/main" xmlns="" id="{62468DEB-E99C-41E9-A342-5F518B708554}"/>
              </a:ext>
            </a:extLst>
          </p:cNvPr>
          <p:cNvSpPr txBox="1"/>
          <p:nvPr/>
        </p:nvSpPr>
        <p:spPr>
          <a:xfrm>
            <a:off x="3655851" y="550865"/>
            <a:ext cx="3948108" cy="1634490"/>
          </a:xfrm>
          <a:prstGeom prst="roundRect">
            <a:avLst/>
          </a:prstGeom>
          <a:noFill/>
          <a:ln w="28575">
            <a:solidFill>
              <a:srgbClr val="FFB757"/>
            </a:solidFill>
            <a:prstDash val="dashDot"/>
          </a:ln>
        </p:spPr>
        <p:txBody>
          <a:bodyPr wrap="square" rtlCol="0">
            <a:spAutoFit/>
          </a:bodyPr>
          <a:lstStyle/>
          <a:p>
            <a:r>
              <a:rPr lang="vi-VN" sz="1800">
                <a:latin typeface="+mn-lt"/>
              </a:rPr>
              <a:t>     Khi đặt một hộp bút lên tay, ta dễ dàng cảm thấy có lực tác dụng. Tuy nhiên ta lại không thể nhìn thấy lực. Vậy theo em, làm thế nào để biểu diễn (vẽ) lực?</a:t>
            </a:r>
            <a:endParaRPr lang="en-US" sz="1800">
              <a:latin typeface="+mn-lt"/>
            </a:endParaRPr>
          </a:p>
        </p:txBody>
      </p:sp>
      <p:sp>
        <p:nvSpPr>
          <p:cNvPr id="16" name="AutoShape 2" descr="hộp đựng bút viết bằng vãi Chất Lượng, Giá Tốt 2021 | Lazada.vn">
            <a:extLst>
              <a:ext uri="{FF2B5EF4-FFF2-40B4-BE49-F238E27FC236}">
                <a16:creationId xmlns:a16="http://schemas.microsoft.com/office/drawing/2014/main" xmlns="" id="{4B24D101-BC01-4DC6-8237-6A0C42CA7D5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6" descr="hộp đựng bút viết bằng vãi Chất Lượng, Giá Tốt 2021 | Lazada.vn">
            <a:extLst>
              <a:ext uri="{FF2B5EF4-FFF2-40B4-BE49-F238E27FC236}">
                <a16:creationId xmlns:a16="http://schemas.microsoft.com/office/drawing/2014/main" xmlns="" id="{C33BCB47-8AC1-42EF-95E5-60CB20F71905}"/>
              </a:ext>
            </a:extLst>
          </p:cNvPr>
          <p:cNvSpPr>
            <a:spLocks noChangeAspect="1" noChangeArrowheads="1"/>
          </p:cNvSpPr>
          <p:nvPr/>
        </p:nvSpPr>
        <p:spPr bwMode="auto">
          <a:xfrm>
            <a:off x="4571999" y="2571749"/>
            <a:ext cx="2396971" cy="23969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descr="A picture containing text, accessory, case&#10;&#10;Description automatically generated">
            <a:extLst>
              <a:ext uri="{FF2B5EF4-FFF2-40B4-BE49-F238E27FC236}">
                <a16:creationId xmlns:a16="http://schemas.microsoft.com/office/drawing/2014/main" xmlns="" id="{E4CDC8F2-726B-49FD-92AC-ACC2572F82C3}"/>
              </a:ext>
            </a:extLst>
          </p:cNvPr>
          <p:cNvPicPr>
            <a:picLocks noChangeAspect="1"/>
          </p:cNvPicPr>
          <p:nvPr/>
        </p:nvPicPr>
        <p:blipFill rotWithShape="1">
          <a:blip r:embed="rId5"/>
          <a:srcRect t="6803"/>
          <a:stretch/>
        </p:blipFill>
        <p:spPr>
          <a:xfrm>
            <a:off x="-196306" y="1048211"/>
            <a:ext cx="4191585" cy="3586823"/>
          </a:xfrm>
          <a:prstGeom prst="ellipse">
            <a:avLst/>
          </a:prstGeom>
        </p:spPr>
      </p:pic>
      <p:pic>
        <p:nvPicPr>
          <p:cNvPr id="22" name="Picture 21" descr="Icon&#10;&#10;Description automatically generated">
            <a:extLst>
              <a:ext uri="{FF2B5EF4-FFF2-40B4-BE49-F238E27FC236}">
                <a16:creationId xmlns:a16="http://schemas.microsoft.com/office/drawing/2014/main" xmlns="" id="{043F4953-A3DD-4A39-B912-AABBA2D097AC}"/>
              </a:ext>
            </a:extLst>
          </p:cNvPr>
          <p:cNvPicPr>
            <a:picLocks noChangeAspect="1"/>
          </p:cNvPicPr>
          <p:nvPr/>
        </p:nvPicPr>
        <p:blipFill>
          <a:blip r:embed="rId6"/>
          <a:stretch>
            <a:fillRect/>
          </a:stretch>
        </p:blipFill>
        <p:spPr>
          <a:xfrm>
            <a:off x="3260654" y="-109450"/>
            <a:ext cx="1060584" cy="1060584"/>
          </a:xfrm>
          <a:prstGeom prst="rect">
            <a:avLst/>
          </a:prstGeom>
        </p:spPr>
      </p:pic>
      <p:sp>
        <p:nvSpPr>
          <p:cNvPr id="25" name="Google Shape;967;p47">
            <a:extLst>
              <a:ext uri="{FF2B5EF4-FFF2-40B4-BE49-F238E27FC236}">
                <a16:creationId xmlns:a16="http://schemas.microsoft.com/office/drawing/2014/main" xmlns="" id="{AFB8BA98-91F7-4F25-9BE4-1B8826F6073E}"/>
              </a:ext>
            </a:extLst>
          </p:cNvPr>
          <p:cNvSpPr/>
          <p:nvPr/>
        </p:nvSpPr>
        <p:spPr>
          <a:xfrm>
            <a:off x="4665864" y="5794023"/>
            <a:ext cx="3493736" cy="1840800"/>
          </a:xfrm>
          <a:prstGeom prst="wedgeEllipseCallout">
            <a:avLst>
              <a:gd name="adj1" fmla="val -58700"/>
              <a:gd name="adj2" fmla="val 2758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Picture 25" descr="A picture containing toy, vector graphics, doll&#10;&#10;Description automatically generated">
            <a:extLst>
              <a:ext uri="{FF2B5EF4-FFF2-40B4-BE49-F238E27FC236}">
                <a16:creationId xmlns:a16="http://schemas.microsoft.com/office/drawing/2014/main" xmlns="" id="{78F6916F-BB4B-4629-905D-D0F897470A5E}"/>
              </a:ext>
            </a:extLst>
          </p:cNvPr>
          <p:cNvPicPr>
            <a:picLocks noChangeAspect="1"/>
          </p:cNvPicPr>
          <p:nvPr/>
        </p:nvPicPr>
        <p:blipFill>
          <a:blip r:embed="rId7"/>
          <a:stretch>
            <a:fillRect/>
          </a:stretch>
        </p:blipFill>
        <p:spPr>
          <a:xfrm flipH="1">
            <a:off x="903829" y="5126114"/>
            <a:ext cx="3091450" cy="3978217"/>
          </a:xfrm>
          <a:prstGeom prst="rect">
            <a:avLst/>
          </a:prstGeom>
        </p:spPr>
      </p:pic>
      <p:sp>
        <p:nvSpPr>
          <p:cNvPr id="27" name="Google Shape;968;p47">
            <a:extLst>
              <a:ext uri="{FF2B5EF4-FFF2-40B4-BE49-F238E27FC236}">
                <a16:creationId xmlns:a16="http://schemas.microsoft.com/office/drawing/2014/main" xmlns="" id="{27457B4A-DE85-4661-906B-C1140EDE82E7}"/>
              </a:ext>
            </a:extLst>
          </p:cNvPr>
          <p:cNvSpPr txBox="1">
            <a:spLocks noGrp="1"/>
          </p:cNvSpPr>
          <p:nvPr>
            <p:ph type="title"/>
          </p:nvPr>
        </p:nvSpPr>
        <p:spPr>
          <a:xfrm>
            <a:off x="4397074" y="6147123"/>
            <a:ext cx="3824780" cy="11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atin typeface="+mj-lt"/>
              </a:rPr>
              <a:t>BÀI 40: </a:t>
            </a:r>
            <a:br>
              <a:rPr lang="vi-VN">
                <a:latin typeface="+mj-lt"/>
              </a:rPr>
            </a:br>
            <a:r>
              <a:rPr lang="vi-VN">
                <a:latin typeface="+mj-lt"/>
              </a:rPr>
              <a:t>BIỂU DIỄN LỰC</a:t>
            </a:r>
            <a:endParaRPr>
              <a:latin typeface="+mj-lt"/>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7141" y="140213"/>
            <a:ext cx="4790094" cy="507831"/>
          </a:xfrm>
          <a:prstGeom prst="rect">
            <a:avLst/>
          </a:prstGeom>
        </p:spPr>
        <p:txBody>
          <a:bodyPr wrap="none">
            <a:spAutoFit/>
          </a:bodyPr>
          <a:lstStyle/>
          <a:p>
            <a:r>
              <a:rPr lang="vi-VN" sz="2700">
                <a:solidFill>
                  <a:srgbClr val="E05802"/>
                </a:solidFill>
                <a:latin typeface="#9Slide03 Arima Madurai Bold" panose="00000800000000000000" pitchFamily="2" charset="0"/>
                <a:ea typeface="Times New Roman" panose="02020603050405020304" pitchFamily="18" charset="0"/>
                <a:cs typeface="#9Slide03 Arima Madurai Bold" panose="00000800000000000000" pitchFamily="2" charset="0"/>
              </a:rPr>
              <a:t>Tìm hiểu về cách biểu diễn lực</a:t>
            </a:r>
            <a:endParaRPr lang="en-US" sz="2700">
              <a:solidFill>
                <a:srgbClr val="E05802"/>
              </a:solidFill>
              <a:latin typeface="#9Slide03 Arima Madurai Bold" panose="00000800000000000000" pitchFamily="2" charset="0"/>
              <a:cs typeface="#9Slide03 Arima Madurai Bold" panose="00000800000000000000" pitchFamily="2" charset="0"/>
            </a:endParaRPr>
          </a:p>
        </p:txBody>
      </p:sp>
      <p:pic>
        <p:nvPicPr>
          <p:cNvPr id="7170" name="Picture 2" descr="Phòng Giáo Dục Và Đào Tạo quận Thanh Xu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6371"/>
            <a:ext cx="4140656" cy="352712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698929" y="1046535"/>
            <a:ext cx="3973177" cy="701384"/>
            <a:chOff x="4255125" y="1163259"/>
            <a:chExt cx="5297569" cy="935178"/>
          </a:xfrm>
        </p:grpSpPr>
        <p:sp>
          <p:nvSpPr>
            <p:cNvPr id="11" name="矩形 8"/>
            <p:cNvSpPr/>
            <p:nvPr/>
          </p:nvSpPr>
          <p:spPr>
            <a:xfrm>
              <a:off x="4255125" y="1163259"/>
              <a:ext cx="3931945" cy="93517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25">
                <a:latin typeface="华文细黑" panose="02010600040101010101" pitchFamily="2" charset="-122"/>
                <a:ea typeface="微软雅黑" charset="-122"/>
                <a:cs typeface="+mn-ea"/>
                <a:sym typeface="华文细黑" panose="02010600040101010101" pitchFamily="2" charset="-122"/>
              </a:endParaRPr>
            </a:p>
          </p:txBody>
        </p:sp>
        <p:sp>
          <p:nvSpPr>
            <p:cNvPr id="12" name="TextBox 11"/>
            <p:cNvSpPr txBox="1"/>
            <p:nvPr/>
          </p:nvSpPr>
          <p:spPr>
            <a:xfrm>
              <a:off x="4582980" y="1416577"/>
              <a:ext cx="4969714" cy="612933"/>
            </a:xfrm>
            <a:prstGeom prst="roundRect">
              <a:avLst/>
            </a:prstGeom>
            <a:noFill/>
          </p:spPr>
          <p:txBody>
            <a:bodyPr wrap="square" rtlCol="0">
              <a:spAutoFit/>
            </a:bodyPr>
            <a:lstStyle/>
            <a:p>
              <a:r>
                <a:rPr lang="vi-VN" sz="2100">
                  <a:solidFill>
                    <a:srgbClr val="323433"/>
                  </a:solidFill>
                  <a:latin typeface="#9Slide03 Arima Madurai Black" panose="00000A00000000000000" pitchFamily="2" charset="0"/>
                  <a:cs typeface="#9Slide03 Arima Madurai Black" panose="00000A00000000000000" pitchFamily="2" charset="0"/>
                </a:rPr>
                <a:t>HOẠT ĐỘNG NHÓM</a:t>
              </a:r>
              <a:endParaRPr lang="en-US" sz="2100">
                <a:solidFill>
                  <a:srgbClr val="323433"/>
                </a:solidFill>
                <a:latin typeface="#9Slide03 Arima Madurai Black" panose="00000A00000000000000" pitchFamily="2" charset="0"/>
                <a:cs typeface="#9Slide03 Arima Madurai Black" panose="00000A00000000000000" pitchFamily="2" charset="0"/>
              </a:endParaRPr>
            </a:p>
          </p:txBody>
        </p:sp>
      </p:grpSp>
      <p:sp>
        <p:nvSpPr>
          <p:cNvPr id="10" name="Rectangle 9"/>
          <p:cNvSpPr/>
          <p:nvPr/>
        </p:nvSpPr>
        <p:spPr>
          <a:xfrm>
            <a:off x="4055743" y="2146411"/>
            <a:ext cx="4616363" cy="1457322"/>
          </a:xfrm>
          <a:prstGeom prst="rect">
            <a:avLst/>
          </a:prstGeom>
        </p:spPr>
        <p:txBody>
          <a:bodyPr wrap="square">
            <a:spAutoFit/>
          </a:bodyPr>
          <a:lstStyle/>
          <a:p>
            <a:pPr marL="557213" indent="-214313" algn="just">
              <a:lnSpc>
                <a:spcPct val="107000"/>
              </a:lnSpc>
              <a:spcBef>
                <a:spcPts val="150"/>
              </a:spcBef>
              <a:spcAft>
                <a:spcPts val="450"/>
              </a:spcAft>
              <a:buFontTx/>
              <a:buChar char="-"/>
            </a:pPr>
            <a:r>
              <a:rPr lang="vi-VN" sz="1800">
                <a:latin typeface="#9Slide03 Arima Madurai Bold" panose="00000800000000000000" pitchFamily="2" charset="0"/>
                <a:ea typeface="Arial" panose="020B0604020202020204" pitchFamily="34" charset="0"/>
                <a:cs typeface="#9Slide03 Arima Madurai Bold" panose="00000800000000000000" pitchFamily="2" charset="0"/>
              </a:rPr>
              <a:t>Lớp thành 4 nhóm, mỗi nhóm có 1 nhóm trưởng và 1 thư</a:t>
            </a:r>
            <a:r>
              <a:rPr lang="vi-VN" sz="1800" spc="-49">
                <a:latin typeface="#9Slide03 Arima Madurai Bold" panose="00000800000000000000" pitchFamily="2" charset="0"/>
                <a:ea typeface="Arial" panose="020B0604020202020204" pitchFamily="34" charset="0"/>
                <a:cs typeface="#9Slide03 Arima Madurai Bold" panose="00000800000000000000" pitchFamily="2" charset="0"/>
              </a:rPr>
              <a:t> </a:t>
            </a:r>
            <a:r>
              <a:rPr lang="vi-VN" sz="1800">
                <a:latin typeface="#9Slide03 Arima Madurai Bold" panose="00000800000000000000" pitchFamily="2" charset="0"/>
                <a:ea typeface="Arial" panose="020B0604020202020204" pitchFamily="34" charset="0"/>
                <a:cs typeface="#9Slide03 Arima Madurai Bold" panose="00000800000000000000" pitchFamily="2" charset="0"/>
              </a:rPr>
              <a:t>ký.</a:t>
            </a:r>
          </a:p>
          <a:p>
            <a:pPr marL="557213" indent="-214313" algn="just">
              <a:lnSpc>
                <a:spcPct val="107000"/>
              </a:lnSpc>
              <a:spcBef>
                <a:spcPts val="150"/>
              </a:spcBef>
              <a:spcAft>
                <a:spcPts val="450"/>
              </a:spcAft>
              <a:buFontTx/>
              <a:buChar char="-"/>
            </a:pPr>
            <a:r>
              <a:rPr lang="vi-VN" sz="1800">
                <a:latin typeface="#9Slide03 Arima Madurai Bold" panose="00000800000000000000" pitchFamily="2" charset="0"/>
                <a:ea typeface="Arial" panose="020B0604020202020204" pitchFamily="34" charset="0"/>
                <a:cs typeface="#9Slide03 Arima Madurai Bold" panose="00000800000000000000" pitchFamily="2" charset="0"/>
              </a:rPr>
              <a:t>Hoàn thành phiếu học tập số 2</a:t>
            </a:r>
          </a:p>
          <a:p>
            <a:pPr marL="557213" indent="-214313" algn="just">
              <a:lnSpc>
                <a:spcPct val="107000"/>
              </a:lnSpc>
              <a:spcBef>
                <a:spcPts val="150"/>
              </a:spcBef>
              <a:spcAft>
                <a:spcPts val="450"/>
              </a:spcAft>
              <a:buFontTx/>
              <a:buChar char="-"/>
            </a:pPr>
            <a:r>
              <a:rPr lang="vi-VN" sz="1800">
                <a:latin typeface="#9Slide03 Arima Madurai Bold" panose="00000800000000000000" pitchFamily="2" charset="0"/>
                <a:ea typeface="Arial" panose="020B0604020202020204" pitchFamily="34" charset="0"/>
                <a:cs typeface="#9Slide03 Arima Madurai Bold" panose="00000800000000000000" pitchFamily="2" charset="0"/>
              </a:rPr>
              <a:t>Thời gian: 5 phút</a:t>
            </a:r>
          </a:p>
        </p:txBody>
      </p:sp>
    </p:spTree>
    <p:extLst>
      <p:ext uri="{BB962C8B-B14F-4D97-AF65-F5344CB8AC3E}">
        <p14:creationId xmlns:p14="http://schemas.microsoft.com/office/powerpoint/2010/main" val="547368238"/>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734" y="216244"/>
            <a:ext cx="4272323" cy="461665"/>
          </a:xfrm>
          <a:prstGeom prst="rect">
            <a:avLst/>
          </a:prstGeom>
        </p:spPr>
        <p:txBody>
          <a:bodyPr wrap="none">
            <a:spAutoFit/>
          </a:bodyPr>
          <a:lstStyle/>
          <a:p>
            <a:r>
              <a:rPr lang="vi-VN" sz="2400">
                <a:solidFill>
                  <a:srgbClr val="E05802"/>
                </a:solidFill>
                <a:latin typeface="#9Slide03 Arima Madurai Bold" panose="00000800000000000000" pitchFamily="2" charset="0"/>
                <a:ea typeface="Times New Roman" panose="02020603050405020304" pitchFamily="18" charset="0"/>
                <a:cs typeface="#9Slide03 Arima Madurai Bold" panose="00000800000000000000" pitchFamily="2" charset="0"/>
              </a:rPr>
              <a:t>Tìm hiểu về cách biểu diễn lực</a:t>
            </a:r>
            <a:endParaRPr lang="en-US" sz="2400">
              <a:solidFill>
                <a:srgbClr val="E05802"/>
              </a:solidFill>
              <a:latin typeface="#9Slide03 Arima Madurai Bold" panose="00000800000000000000" pitchFamily="2" charset="0"/>
              <a:cs typeface="#9Slide03 Arima Madurai Bold" panose="00000800000000000000" pitchFamily="2" charset="0"/>
            </a:endParaRPr>
          </a:p>
        </p:txBody>
      </p:sp>
      <p:grpSp>
        <p:nvGrpSpPr>
          <p:cNvPr id="5" name="Group 4"/>
          <p:cNvGrpSpPr/>
          <p:nvPr/>
        </p:nvGrpSpPr>
        <p:grpSpPr>
          <a:xfrm>
            <a:off x="453542" y="1180500"/>
            <a:ext cx="3988943" cy="549133"/>
            <a:chOff x="4234104" y="1297333"/>
            <a:chExt cx="5318590" cy="732177"/>
          </a:xfrm>
        </p:grpSpPr>
        <p:sp>
          <p:nvSpPr>
            <p:cNvPr id="11" name="矩形 8"/>
            <p:cNvSpPr/>
            <p:nvPr/>
          </p:nvSpPr>
          <p:spPr>
            <a:xfrm>
              <a:off x="4234104" y="1297333"/>
              <a:ext cx="5025509" cy="68186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25">
                <a:latin typeface="华文细黑" panose="02010600040101010101" pitchFamily="2" charset="-122"/>
                <a:ea typeface="微软雅黑" charset="-122"/>
                <a:cs typeface="+mn-ea"/>
                <a:sym typeface="华文细黑" panose="02010600040101010101" pitchFamily="2" charset="-122"/>
              </a:endParaRPr>
            </a:p>
          </p:txBody>
        </p:sp>
        <p:sp>
          <p:nvSpPr>
            <p:cNvPr id="12" name="TextBox 11"/>
            <p:cNvSpPr txBox="1"/>
            <p:nvPr/>
          </p:nvSpPr>
          <p:spPr>
            <a:xfrm>
              <a:off x="4582980" y="1416577"/>
              <a:ext cx="4969714" cy="612933"/>
            </a:xfrm>
            <a:prstGeom prst="roundRect">
              <a:avLst/>
            </a:prstGeom>
            <a:noFill/>
          </p:spPr>
          <p:txBody>
            <a:bodyPr wrap="square" rtlCol="0">
              <a:spAutoFit/>
            </a:bodyPr>
            <a:lstStyle/>
            <a:p>
              <a:r>
                <a:rPr lang="vi-VN" sz="2100">
                  <a:solidFill>
                    <a:srgbClr val="323433"/>
                  </a:solidFill>
                  <a:latin typeface="#9Slide03 Arima Madurai Black" panose="00000A00000000000000" pitchFamily="2" charset="0"/>
                  <a:cs typeface="#9Slide03 Arima Madurai Black" panose="00000A00000000000000" pitchFamily="2" charset="0"/>
                </a:rPr>
                <a:t>Chúng ta cùng hành động</a:t>
              </a:r>
              <a:endParaRPr lang="en-US" sz="2100">
                <a:solidFill>
                  <a:srgbClr val="323433"/>
                </a:solidFill>
                <a:latin typeface="#9Slide03 Arima Madurai Black" panose="00000A00000000000000" pitchFamily="2" charset="0"/>
                <a:cs typeface="#9Slide03 Arima Madurai Black" panose="00000A00000000000000" pitchFamily="2" charset="0"/>
              </a:endParaRPr>
            </a:p>
          </p:txBody>
        </p:sp>
      </p:grpSp>
      <p:sp>
        <p:nvSpPr>
          <p:cNvPr id="10" name="Rectangle 9"/>
          <p:cNvSpPr/>
          <p:nvPr/>
        </p:nvSpPr>
        <p:spPr>
          <a:xfrm>
            <a:off x="3975844" y="1436198"/>
            <a:ext cx="4616363" cy="388696"/>
          </a:xfrm>
          <a:prstGeom prst="rect">
            <a:avLst/>
          </a:prstGeom>
        </p:spPr>
        <p:txBody>
          <a:bodyPr wrap="square">
            <a:spAutoFit/>
          </a:bodyPr>
          <a:lstStyle/>
          <a:p>
            <a:pPr marL="342900" algn="just">
              <a:lnSpc>
                <a:spcPct val="107000"/>
              </a:lnSpc>
              <a:spcBef>
                <a:spcPts val="150"/>
              </a:spcBef>
              <a:spcAft>
                <a:spcPts val="450"/>
              </a:spcAft>
            </a:pPr>
            <a:endParaRPr lang="vi-VN" sz="1800">
              <a:latin typeface="#9Slide03 Arima Madurai Bold" panose="00000800000000000000" pitchFamily="2" charset="0"/>
              <a:ea typeface="Arial" panose="020B0604020202020204" pitchFamily="34" charset="0"/>
              <a:cs typeface="#9Slide03 Arima Madurai Bold" panose="00000800000000000000" pitchFamily="2" charset="0"/>
            </a:endParaRPr>
          </a:p>
        </p:txBody>
      </p:sp>
      <p:pic>
        <p:nvPicPr>
          <p:cNvPr id="1026" name="Picture 2" descr="Một số phương pháp và kỹ thuật dạy học tích cực ."/>
          <p:cNvPicPr>
            <a:picLocks noChangeAspect="1" noChangeArrowheads="1"/>
          </p:cNvPicPr>
          <p:nvPr/>
        </p:nvPicPr>
        <p:blipFill rotWithShape="1">
          <a:blip r:embed="rId3">
            <a:extLst>
              <a:ext uri="{28A0092B-C50C-407E-A947-70E740481C1C}">
                <a14:useLocalDpi xmlns:a14="http://schemas.microsoft.com/office/drawing/2010/main" val="0"/>
              </a:ext>
            </a:extLst>
          </a:blip>
          <a:srcRect l="12815" t="20655" r="14545" b="3094"/>
          <a:stretch/>
        </p:blipFill>
        <p:spPr bwMode="auto">
          <a:xfrm>
            <a:off x="4701517" y="1006164"/>
            <a:ext cx="4390696" cy="32925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4495" y="2317084"/>
            <a:ext cx="3864800" cy="1800493"/>
          </a:xfrm>
          <a:prstGeom prst="rect">
            <a:avLst/>
          </a:prstGeom>
          <a:noFill/>
          <a:ln w="19050">
            <a:solidFill>
              <a:schemeClr val="tx1"/>
            </a:solidFill>
            <a:prstDash val="dashDot"/>
          </a:ln>
        </p:spPr>
        <p:txBody>
          <a:bodyPr wrap="square" rtlCol="0">
            <a:spAutoFit/>
          </a:bodyPr>
          <a:lstStyle/>
          <a:p>
            <a:pPr algn="ctr"/>
            <a:r>
              <a:rPr lang="vi-VN" sz="2100">
                <a:solidFill>
                  <a:srgbClr val="FF0000"/>
                </a:solidFill>
                <a:latin typeface="#9Slide03 Arima Madurai Bold" panose="00000800000000000000" pitchFamily="2" charset="0"/>
                <a:cs typeface="#9Slide03 Arima Madurai Bold" panose="00000800000000000000" pitchFamily="2" charset="0"/>
              </a:rPr>
              <a:t>Phiếu học tập số 2</a:t>
            </a:r>
          </a:p>
          <a:p>
            <a:pPr marL="257175" indent="-257175">
              <a:buAutoNum type="arabicPeriod"/>
            </a:pPr>
            <a:r>
              <a:rPr lang="vi-VN" sz="1500">
                <a:latin typeface="#9Slide03 Arima Madurai Bold" panose="00000800000000000000" pitchFamily="2" charset="0"/>
                <a:cs typeface="#9Slide03 Arima Madurai Bold" panose="00000800000000000000" pitchFamily="2" charset="0"/>
              </a:rPr>
              <a:t>Làm thí nghiệm hình 35.6</a:t>
            </a:r>
          </a:p>
          <a:p>
            <a:pPr marL="257175" indent="-257175">
              <a:buAutoNum type="arabicPeriod"/>
            </a:pPr>
            <a:r>
              <a:rPr lang="vi-VN" sz="1500">
                <a:latin typeface="#9Slide03 Arima Madurai Bold" panose="00000800000000000000" pitchFamily="2" charset="0"/>
                <a:cs typeface="#9Slide03 Arima Madurai Bold" panose="00000800000000000000" pitchFamily="2" charset="0"/>
              </a:rPr>
              <a:t>Trả lời câu hỏi:</a:t>
            </a:r>
          </a:p>
          <a:p>
            <a:pPr marL="214313" indent="-214313">
              <a:buFontTx/>
              <a:buChar char="-"/>
            </a:pPr>
            <a:r>
              <a:rPr lang="pt-BR" sz="1500">
                <a:latin typeface="#9Slide03 Arima Madurai Bold" panose="00000800000000000000" pitchFamily="2" charset="0"/>
                <a:cs typeface="#9Slide03 Arima Madurai Bold" panose="00000800000000000000" pitchFamily="2" charset="0"/>
              </a:rPr>
              <a:t>Khi biểu diễn một lực ta phải biểu diễn như thế nào?</a:t>
            </a:r>
            <a:endParaRPr lang="vi-VN" sz="1500">
              <a:latin typeface="#9Slide03 Arima Madurai Bold" panose="00000800000000000000" pitchFamily="2" charset="0"/>
              <a:cs typeface="#9Slide03 Arima Madurai Bold" panose="00000800000000000000" pitchFamily="2" charset="0"/>
            </a:endParaRPr>
          </a:p>
          <a:p>
            <a:r>
              <a:rPr lang="vi-VN" sz="1500">
                <a:latin typeface="#9Slide03 Arima Madurai Bold" panose="00000800000000000000" pitchFamily="2" charset="0"/>
                <a:cs typeface="#9Slide03 Arima Madurai Bold" panose="00000800000000000000" pitchFamily="2" charset="0"/>
              </a:rPr>
              <a:t>3.  Thảo luận và ghi kết quả và phiếu chung của nhóm</a:t>
            </a:r>
            <a:endParaRPr lang="en-US" sz="1500">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1200175832"/>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62989" y="559527"/>
            <a:ext cx="4264838" cy="702226"/>
            <a:chOff x="4255125" y="1163259"/>
            <a:chExt cx="5686451" cy="1231525"/>
          </a:xfrm>
          <a:noFill/>
        </p:grpSpPr>
        <p:sp>
          <p:nvSpPr>
            <p:cNvPr id="11" name="矩形 8"/>
            <p:cNvSpPr/>
            <p:nvPr/>
          </p:nvSpPr>
          <p:spPr>
            <a:xfrm>
              <a:off x="4255125" y="1163259"/>
              <a:ext cx="3931945" cy="935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latin typeface="华文细黑" panose="02010600040101010101" pitchFamily="2" charset="-122"/>
                <a:ea typeface="微软雅黑" charset="-122"/>
                <a:cs typeface="+mn-ea"/>
                <a:sym typeface="华文细黑" panose="02010600040101010101" pitchFamily="2" charset="-122"/>
              </a:endParaRPr>
            </a:p>
          </p:txBody>
        </p:sp>
        <p:sp>
          <p:nvSpPr>
            <p:cNvPr id="12" name="TextBox 11"/>
            <p:cNvSpPr txBox="1"/>
            <p:nvPr/>
          </p:nvSpPr>
          <p:spPr>
            <a:xfrm>
              <a:off x="4971862" y="1369238"/>
              <a:ext cx="4969714" cy="1025546"/>
            </a:xfrm>
            <a:prstGeom prst="rect">
              <a:avLst/>
            </a:prstGeom>
            <a:grpFill/>
          </p:spPr>
          <p:txBody>
            <a:bodyPr wrap="square" rtlCol="0">
              <a:spAutoFit/>
            </a:bodyPr>
            <a:lstStyle/>
            <a:p>
              <a:r>
                <a:rPr lang="vi-VN" sz="3200">
                  <a:solidFill>
                    <a:srgbClr val="323433"/>
                  </a:solidFill>
                  <a:latin typeface="#9Slide03 Arima Madurai Black" panose="00000A00000000000000" pitchFamily="2" charset="0"/>
                  <a:cs typeface="#9Slide03 Arima Madurai Black" panose="00000A00000000000000" pitchFamily="2" charset="0"/>
                </a:rPr>
                <a:t>TÔI TỎA SÁNG</a:t>
              </a:r>
              <a:endParaRPr lang="en-US" sz="3200">
                <a:solidFill>
                  <a:srgbClr val="323433"/>
                </a:solidFill>
                <a:latin typeface="#9Slide03 Arima Madurai Black" panose="00000A00000000000000" pitchFamily="2" charset="0"/>
                <a:cs typeface="#9Slide03 Arima Madurai Black" panose="00000A00000000000000" pitchFamily="2" charset="0"/>
              </a:endParaRPr>
            </a:p>
          </p:txBody>
        </p:sp>
      </p:grpSp>
      <p:grpSp>
        <p:nvGrpSpPr>
          <p:cNvPr id="3" name="Group 2"/>
          <p:cNvGrpSpPr/>
          <p:nvPr/>
        </p:nvGrpSpPr>
        <p:grpSpPr>
          <a:xfrm>
            <a:off x="3778562" y="1583960"/>
            <a:ext cx="4185745" cy="2630499"/>
            <a:chOff x="199697" y="1779371"/>
            <a:chExt cx="5580993" cy="3507332"/>
          </a:xfrm>
        </p:grpSpPr>
        <p:sp>
          <p:nvSpPr>
            <p:cNvPr id="10" name="Rectangle 9"/>
            <p:cNvSpPr/>
            <p:nvPr/>
          </p:nvSpPr>
          <p:spPr>
            <a:xfrm>
              <a:off x="199697" y="2058819"/>
              <a:ext cx="5580993" cy="3092471"/>
            </a:xfrm>
            <a:prstGeom prst="rect">
              <a:avLst/>
            </a:prstGeom>
          </p:spPr>
          <p:txBody>
            <a:bodyPr wrap="square">
              <a:spAutoFit/>
            </a:bodyPr>
            <a:lstStyle/>
            <a:p>
              <a:pPr marL="557213" indent="-214313" algn="just">
                <a:lnSpc>
                  <a:spcPct val="107000"/>
                </a:lnSpc>
                <a:spcBef>
                  <a:spcPts val="150"/>
                </a:spcBef>
                <a:spcAft>
                  <a:spcPts val="450"/>
                </a:spcAft>
                <a:buFontTx/>
                <a:buChar char="-"/>
              </a:pPr>
              <a:r>
                <a:rPr lang="vi-VN" sz="1800">
                  <a:latin typeface="#9Slide03 Arima Madurai Bold" panose="00000800000000000000" pitchFamily="2" charset="0"/>
                  <a:ea typeface="Arial" panose="020B0604020202020204" pitchFamily="34" charset="0"/>
                  <a:cs typeface="#9Slide03 Arima Madurai Bold" panose="00000800000000000000" pitchFamily="2" charset="0"/>
                </a:rPr>
                <a:t>Thời gian trình bày 2 phút</a:t>
              </a:r>
            </a:p>
            <a:p>
              <a:pPr marL="557213" indent="-214313" algn="just">
                <a:lnSpc>
                  <a:spcPct val="107000"/>
                </a:lnSpc>
                <a:spcBef>
                  <a:spcPts val="150"/>
                </a:spcBef>
                <a:spcAft>
                  <a:spcPts val="450"/>
                </a:spcAft>
                <a:buFontTx/>
                <a:buChar char="-"/>
              </a:pPr>
              <a:r>
                <a:rPr lang="vi-VN" sz="1800">
                  <a:latin typeface="#9Slide03 Arima Madurai Bold" panose="00000800000000000000" pitchFamily="2" charset="0"/>
                  <a:ea typeface="Arial" panose="020B0604020202020204" pitchFamily="34" charset="0"/>
                  <a:cs typeface="#9Slide03 Arima Madurai Bold" panose="00000800000000000000" pitchFamily="2" charset="0"/>
                </a:rPr>
                <a:t>Tiêu chí:</a:t>
              </a:r>
            </a:p>
            <a:p>
              <a:pPr marL="342900" algn="just">
                <a:lnSpc>
                  <a:spcPct val="107000"/>
                </a:lnSpc>
                <a:spcBef>
                  <a:spcPts val="150"/>
                </a:spcBef>
                <a:spcAft>
                  <a:spcPts val="450"/>
                </a:spcAft>
              </a:pPr>
              <a:r>
                <a:rPr lang="vi-VN" sz="1800">
                  <a:latin typeface="#9Slide03 Arima Madurai Bold" panose="00000800000000000000" pitchFamily="2" charset="0"/>
                  <a:ea typeface="Arial" panose="020B0604020202020204" pitchFamily="34" charset="0"/>
                  <a:cs typeface="#9Slide03 Arima Madurai Bold" panose="00000800000000000000" pitchFamily="2" charset="0"/>
                </a:rPr>
                <a:t>+ Ngắn gọn, súc tích.</a:t>
              </a:r>
            </a:p>
            <a:p>
              <a:pPr marL="342900" algn="just">
                <a:lnSpc>
                  <a:spcPct val="107000"/>
                </a:lnSpc>
                <a:spcBef>
                  <a:spcPts val="150"/>
                </a:spcBef>
                <a:spcAft>
                  <a:spcPts val="450"/>
                </a:spcAft>
              </a:pPr>
              <a:r>
                <a:rPr lang="vi-VN" sz="1800">
                  <a:latin typeface="#9Slide03 Arima Madurai Bold" panose="00000800000000000000" pitchFamily="2" charset="0"/>
                  <a:ea typeface="Arial" panose="020B0604020202020204" pitchFamily="34" charset="0"/>
                  <a:cs typeface="#9Slide03 Arima Madurai Bold" panose="00000800000000000000" pitchFamily="2" charset="0"/>
                </a:rPr>
                <a:t>+ Đúng trọng tâm.</a:t>
              </a:r>
            </a:p>
            <a:p>
              <a:pPr marL="342900" algn="just">
                <a:lnSpc>
                  <a:spcPct val="107000"/>
                </a:lnSpc>
                <a:spcBef>
                  <a:spcPts val="150"/>
                </a:spcBef>
                <a:spcAft>
                  <a:spcPts val="450"/>
                </a:spcAft>
              </a:pPr>
              <a:r>
                <a:rPr lang="vi-VN" sz="1800">
                  <a:latin typeface="#9Slide03 Arima Madurai Bold" panose="00000800000000000000" pitchFamily="2" charset="0"/>
                  <a:ea typeface="Arial" panose="020B0604020202020204" pitchFamily="34" charset="0"/>
                  <a:cs typeface="#9Slide03 Arima Madurai Bold" panose="00000800000000000000" pitchFamily="2" charset="0"/>
                </a:rPr>
                <a:t>+ Đúng giờ.</a:t>
              </a:r>
            </a:p>
            <a:p>
              <a:pPr marL="342900" algn="just">
                <a:lnSpc>
                  <a:spcPct val="107000"/>
                </a:lnSpc>
                <a:spcBef>
                  <a:spcPts val="150"/>
                </a:spcBef>
                <a:spcAft>
                  <a:spcPts val="450"/>
                </a:spcAft>
              </a:pPr>
              <a:r>
                <a:rPr lang="vi-VN" sz="1800">
                  <a:latin typeface="#9Slide03 Arima Madurai Bold" panose="00000800000000000000" pitchFamily="2" charset="0"/>
                  <a:ea typeface="Arial" panose="020B0604020202020204" pitchFamily="34" charset="0"/>
                  <a:cs typeface="#9Slide03 Arima Madurai Bold" panose="00000800000000000000" pitchFamily="2" charset="0"/>
                </a:rPr>
                <a:t>+ Thần thái phong cách</a:t>
              </a:r>
            </a:p>
          </p:txBody>
        </p:sp>
        <p:sp>
          <p:nvSpPr>
            <p:cNvPr id="2" name="Rounded Rectangle 1"/>
            <p:cNvSpPr/>
            <p:nvPr/>
          </p:nvSpPr>
          <p:spPr>
            <a:xfrm>
              <a:off x="355790" y="1779371"/>
              <a:ext cx="4373866" cy="3507332"/>
            </a:xfrm>
            <a:prstGeom prst="roundRect">
              <a:avLst/>
            </a:prstGeom>
            <a:noFill/>
            <a:ln w="19050">
              <a:solidFill>
                <a:srgbClr val="6AA21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5" name="Google Shape;2428;p70">
            <a:extLst>
              <a:ext uri="{FF2B5EF4-FFF2-40B4-BE49-F238E27FC236}">
                <a16:creationId xmlns:a16="http://schemas.microsoft.com/office/drawing/2014/main" xmlns="" id="{A5313E7F-C0E3-4EB7-B727-0E6096828419}"/>
              </a:ext>
            </a:extLst>
          </p:cNvPr>
          <p:cNvGrpSpPr/>
          <p:nvPr/>
        </p:nvGrpSpPr>
        <p:grpSpPr>
          <a:xfrm>
            <a:off x="51798" y="897459"/>
            <a:ext cx="2379432" cy="4103650"/>
            <a:chOff x="6093972" y="739900"/>
            <a:chExt cx="2135361" cy="3682716"/>
          </a:xfrm>
        </p:grpSpPr>
        <p:sp>
          <p:nvSpPr>
            <p:cNvPr id="16" name="Google Shape;2429;p70">
              <a:extLst>
                <a:ext uri="{FF2B5EF4-FFF2-40B4-BE49-F238E27FC236}">
                  <a16:creationId xmlns:a16="http://schemas.microsoft.com/office/drawing/2014/main" xmlns="" id="{413E38AC-2DD4-45F9-9C7E-6146CEA5E771}"/>
                </a:ext>
              </a:extLst>
            </p:cNvPr>
            <p:cNvSpPr/>
            <p:nvPr/>
          </p:nvSpPr>
          <p:spPr>
            <a:xfrm>
              <a:off x="6914981" y="2096108"/>
              <a:ext cx="880542" cy="535049"/>
            </a:xfrm>
            <a:custGeom>
              <a:avLst/>
              <a:gdLst/>
              <a:ahLst/>
              <a:cxnLst/>
              <a:rect l="l" t="t" r="r" b="b"/>
              <a:pathLst>
                <a:path w="16658" h="10122" extrusionOk="0">
                  <a:moveTo>
                    <a:pt x="16657" y="0"/>
                  </a:moveTo>
                  <a:lnTo>
                    <a:pt x="1" y="61"/>
                  </a:lnTo>
                  <a:lnTo>
                    <a:pt x="1" y="10122"/>
                  </a:lnTo>
                  <a:lnTo>
                    <a:pt x="16019" y="10091"/>
                  </a:lnTo>
                  <a:lnTo>
                    <a:pt x="1665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30;p70">
              <a:extLst>
                <a:ext uri="{FF2B5EF4-FFF2-40B4-BE49-F238E27FC236}">
                  <a16:creationId xmlns:a16="http://schemas.microsoft.com/office/drawing/2014/main" xmlns="" id="{504E875B-F84B-4BFA-A00F-CD97E674224E}"/>
                </a:ext>
              </a:extLst>
            </p:cNvPr>
            <p:cNvSpPr/>
            <p:nvPr/>
          </p:nvSpPr>
          <p:spPr>
            <a:xfrm>
              <a:off x="6755928" y="1835830"/>
              <a:ext cx="122159" cy="1049218"/>
            </a:xfrm>
            <a:custGeom>
              <a:avLst/>
              <a:gdLst/>
              <a:ahLst/>
              <a:cxnLst/>
              <a:rect l="l" t="t" r="r" b="b"/>
              <a:pathLst>
                <a:path w="2311" h="19849" extrusionOk="0">
                  <a:moveTo>
                    <a:pt x="2159" y="0"/>
                  </a:moveTo>
                  <a:lnTo>
                    <a:pt x="304" y="61"/>
                  </a:lnTo>
                  <a:lnTo>
                    <a:pt x="0" y="19848"/>
                  </a:lnTo>
                  <a:lnTo>
                    <a:pt x="0" y="19848"/>
                  </a:lnTo>
                  <a:lnTo>
                    <a:pt x="2311" y="19757"/>
                  </a:lnTo>
                  <a:lnTo>
                    <a:pt x="2159"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31;p70">
              <a:extLst>
                <a:ext uri="{FF2B5EF4-FFF2-40B4-BE49-F238E27FC236}">
                  <a16:creationId xmlns:a16="http://schemas.microsoft.com/office/drawing/2014/main" xmlns="" id="{40C5407E-5235-4D74-9BC5-98200C78443B}"/>
                </a:ext>
              </a:extLst>
            </p:cNvPr>
            <p:cNvSpPr/>
            <p:nvPr/>
          </p:nvSpPr>
          <p:spPr>
            <a:xfrm>
              <a:off x="6869998" y="1835830"/>
              <a:ext cx="72365" cy="1044408"/>
            </a:xfrm>
            <a:custGeom>
              <a:avLst/>
              <a:gdLst/>
              <a:ahLst/>
              <a:cxnLst/>
              <a:rect l="l" t="t" r="r" b="b"/>
              <a:pathLst>
                <a:path w="1369" h="19758" extrusionOk="0">
                  <a:moveTo>
                    <a:pt x="1" y="0"/>
                  </a:moveTo>
                  <a:lnTo>
                    <a:pt x="153" y="19757"/>
                  </a:lnTo>
                  <a:lnTo>
                    <a:pt x="1368" y="19727"/>
                  </a:lnTo>
                  <a:lnTo>
                    <a:pt x="1368" y="1003"/>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32;p70">
              <a:extLst>
                <a:ext uri="{FF2B5EF4-FFF2-40B4-BE49-F238E27FC236}">
                  <a16:creationId xmlns:a16="http://schemas.microsoft.com/office/drawing/2014/main" xmlns="" id="{BB049B91-6BFF-47FC-8299-218F13853E70}"/>
                </a:ext>
              </a:extLst>
            </p:cNvPr>
            <p:cNvSpPr/>
            <p:nvPr/>
          </p:nvSpPr>
          <p:spPr>
            <a:xfrm>
              <a:off x="7705490" y="1863105"/>
              <a:ext cx="149488" cy="1044408"/>
            </a:xfrm>
            <a:custGeom>
              <a:avLst/>
              <a:gdLst/>
              <a:ahLst/>
              <a:cxnLst/>
              <a:rect l="l" t="t" r="r" b="b"/>
              <a:pathLst>
                <a:path w="2828" h="19758" extrusionOk="0">
                  <a:moveTo>
                    <a:pt x="973" y="1"/>
                  </a:moveTo>
                  <a:lnTo>
                    <a:pt x="0" y="19758"/>
                  </a:lnTo>
                  <a:lnTo>
                    <a:pt x="234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33;p70">
              <a:extLst>
                <a:ext uri="{FF2B5EF4-FFF2-40B4-BE49-F238E27FC236}">
                  <a16:creationId xmlns:a16="http://schemas.microsoft.com/office/drawing/2014/main" xmlns="" id="{15A1F0FD-123C-42AE-986D-B67C46EE418A}"/>
                </a:ext>
              </a:extLst>
            </p:cNvPr>
            <p:cNvSpPr/>
            <p:nvPr/>
          </p:nvSpPr>
          <p:spPr>
            <a:xfrm>
              <a:off x="7829181" y="1863105"/>
              <a:ext cx="96470" cy="1044408"/>
            </a:xfrm>
            <a:custGeom>
              <a:avLst/>
              <a:gdLst/>
              <a:ahLst/>
              <a:cxnLst/>
              <a:rect l="l" t="t" r="r" b="b"/>
              <a:pathLst>
                <a:path w="1825" h="19758" extrusionOk="0">
                  <a:moveTo>
                    <a:pt x="487" y="1"/>
                  </a:moveTo>
                  <a:lnTo>
                    <a:pt x="1" y="19758"/>
                  </a:lnTo>
                  <a:lnTo>
                    <a:pt x="1217" y="19758"/>
                  </a:lnTo>
                  <a:lnTo>
                    <a:pt x="1825" y="1034"/>
                  </a:lnTo>
                  <a:lnTo>
                    <a:pt x="48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34;p70">
              <a:extLst>
                <a:ext uri="{FF2B5EF4-FFF2-40B4-BE49-F238E27FC236}">
                  <a16:creationId xmlns:a16="http://schemas.microsoft.com/office/drawing/2014/main" xmlns="" id="{4D0E59E4-9D07-49CC-908C-C1007D71CDDC}"/>
                </a:ext>
              </a:extLst>
            </p:cNvPr>
            <p:cNvSpPr/>
            <p:nvPr/>
          </p:nvSpPr>
          <p:spPr>
            <a:xfrm>
              <a:off x="6911757" y="2950841"/>
              <a:ext cx="123798" cy="1025114"/>
            </a:xfrm>
            <a:custGeom>
              <a:avLst/>
              <a:gdLst/>
              <a:ahLst/>
              <a:cxnLst/>
              <a:rect l="l" t="t" r="r" b="b"/>
              <a:pathLst>
                <a:path w="2342" h="19393" extrusionOk="0">
                  <a:moveTo>
                    <a:pt x="1" y="1"/>
                  </a:moveTo>
                  <a:lnTo>
                    <a:pt x="518" y="19332"/>
                  </a:lnTo>
                  <a:lnTo>
                    <a:pt x="2341" y="19393"/>
                  </a:lnTo>
                  <a:lnTo>
                    <a:pt x="2341" y="19393"/>
                  </a:lnTo>
                  <a:lnTo>
                    <a:pt x="2281" y="61"/>
                  </a:lnTo>
                  <a:lnTo>
                    <a:pt x="1"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35;p70">
              <a:extLst>
                <a:ext uri="{FF2B5EF4-FFF2-40B4-BE49-F238E27FC236}">
                  <a16:creationId xmlns:a16="http://schemas.microsoft.com/office/drawing/2014/main" xmlns="" id="{09AB51A3-33EF-44FE-BF87-63B67FD6A0B4}"/>
                </a:ext>
              </a:extLst>
            </p:cNvPr>
            <p:cNvSpPr/>
            <p:nvPr/>
          </p:nvSpPr>
          <p:spPr>
            <a:xfrm>
              <a:off x="7032276" y="2954066"/>
              <a:ext cx="72365" cy="1021890"/>
            </a:xfrm>
            <a:custGeom>
              <a:avLst/>
              <a:gdLst/>
              <a:ahLst/>
              <a:cxnLst/>
              <a:rect l="l" t="t" r="r" b="b"/>
              <a:pathLst>
                <a:path w="1369" h="19332" extrusionOk="0">
                  <a:moveTo>
                    <a:pt x="1" y="0"/>
                  </a:moveTo>
                  <a:lnTo>
                    <a:pt x="61" y="19332"/>
                  </a:lnTo>
                  <a:lnTo>
                    <a:pt x="1368" y="18329"/>
                  </a:lnTo>
                  <a:lnTo>
                    <a:pt x="1186" y="31"/>
                  </a:lnTo>
                  <a:lnTo>
                    <a:pt x="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36;p70">
              <a:extLst>
                <a:ext uri="{FF2B5EF4-FFF2-40B4-BE49-F238E27FC236}">
                  <a16:creationId xmlns:a16="http://schemas.microsoft.com/office/drawing/2014/main" xmlns="" id="{E295EEBC-2F55-48F1-AEB2-748684D85648}"/>
                </a:ext>
              </a:extLst>
            </p:cNvPr>
            <p:cNvSpPr/>
            <p:nvPr/>
          </p:nvSpPr>
          <p:spPr>
            <a:xfrm>
              <a:off x="7744025" y="3002273"/>
              <a:ext cx="143092" cy="1021890"/>
            </a:xfrm>
            <a:custGeom>
              <a:avLst/>
              <a:gdLst/>
              <a:ahLst/>
              <a:cxnLst/>
              <a:rect l="l" t="t" r="r" b="b"/>
              <a:pathLst>
                <a:path w="2707" h="19332" extrusionOk="0">
                  <a:moveTo>
                    <a:pt x="1" y="0"/>
                  </a:moveTo>
                  <a:lnTo>
                    <a:pt x="882" y="19332"/>
                  </a:lnTo>
                  <a:lnTo>
                    <a:pt x="2706" y="19332"/>
                  </a:lnTo>
                  <a:lnTo>
                    <a:pt x="2281"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37;p70">
              <a:extLst>
                <a:ext uri="{FF2B5EF4-FFF2-40B4-BE49-F238E27FC236}">
                  <a16:creationId xmlns:a16="http://schemas.microsoft.com/office/drawing/2014/main" xmlns="" id="{A79C74C0-47B6-446D-AFE5-60529FC4F088}"/>
                </a:ext>
              </a:extLst>
            </p:cNvPr>
            <p:cNvSpPr/>
            <p:nvPr/>
          </p:nvSpPr>
          <p:spPr>
            <a:xfrm>
              <a:off x="7864544" y="3003859"/>
              <a:ext cx="90021" cy="1020304"/>
            </a:xfrm>
            <a:custGeom>
              <a:avLst/>
              <a:gdLst/>
              <a:ahLst/>
              <a:cxnLst/>
              <a:rect l="l" t="t" r="r" b="b"/>
              <a:pathLst>
                <a:path w="1703" h="19302" extrusionOk="0">
                  <a:moveTo>
                    <a:pt x="1" y="1"/>
                  </a:moveTo>
                  <a:lnTo>
                    <a:pt x="426" y="19302"/>
                  </a:lnTo>
                  <a:lnTo>
                    <a:pt x="170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38;p70">
              <a:extLst>
                <a:ext uri="{FF2B5EF4-FFF2-40B4-BE49-F238E27FC236}">
                  <a16:creationId xmlns:a16="http://schemas.microsoft.com/office/drawing/2014/main" xmlns="" id="{2A7A4710-B871-4AC7-8EA2-C2EA94230FD9}"/>
                </a:ext>
              </a:extLst>
            </p:cNvPr>
            <p:cNvSpPr/>
            <p:nvPr/>
          </p:nvSpPr>
          <p:spPr>
            <a:xfrm>
              <a:off x="6850704" y="2006089"/>
              <a:ext cx="904646" cy="565655"/>
            </a:xfrm>
            <a:custGeom>
              <a:avLst/>
              <a:gdLst/>
              <a:ahLst/>
              <a:cxnLst/>
              <a:rect l="l" t="t" r="r" b="b"/>
              <a:pathLst>
                <a:path w="17114" h="10701" extrusionOk="0">
                  <a:moveTo>
                    <a:pt x="1" y="1"/>
                  </a:moveTo>
                  <a:lnTo>
                    <a:pt x="487" y="10700"/>
                  </a:lnTo>
                  <a:lnTo>
                    <a:pt x="16506" y="10639"/>
                  </a:lnTo>
                  <a:lnTo>
                    <a:pt x="17114" y="548"/>
                  </a:lnTo>
                  <a:lnTo>
                    <a:pt x="1"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39;p70">
              <a:extLst>
                <a:ext uri="{FF2B5EF4-FFF2-40B4-BE49-F238E27FC236}">
                  <a16:creationId xmlns:a16="http://schemas.microsoft.com/office/drawing/2014/main" xmlns="" id="{95BB0334-D723-4348-8CC4-F95446327DF4}"/>
                </a:ext>
              </a:extLst>
            </p:cNvPr>
            <p:cNvSpPr/>
            <p:nvPr/>
          </p:nvSpPr>
          <p:spPr>
            <a:xfrm>
              <a:off x="6976034" y="3378208"/>
              <a:ext cx="294113" cy="250715"/>
            </a:xfrm>
            <a:custGeom>
              <a:avLst/>
              <a:gdLst/>
              <a:ahLst/>
              <a:cxnLst/>
              <a:rect l="l" t="t" r="r" b="b"/>
              <a:pathLst>
                <a:path w="5564" h="4743" extrusionOk="0">
                  <a:moveTo>
                    <a:pt x="1" y="1"/>
                  </a:moveTo>
                  <a:lnTo>
                    <a:pt x="548" y="4742"/>
                  </a:lnTo>
                  <a:cubicBezTo>
                    <a:pt x="2068" y="3770"/>
                    <a:pt x="3739" y="3071"/>
                    <a:pt x="5502" y="2676"/>
                  </a:cubicBezTo>
                  <a:lnTo>
                    <a:pt x="5563"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40;p70">
              <a:extLst>
                <a:ext uri="{FF2B5EF4-FFF2-40B4-BE49-F238E27FC236}">
                  <a16:creationId xmlns:a16="http://schemas.microsoft.com/office/drawing/2014/main" xmlns="" id="{D2C4197C-3C91-44C5-B7E9-84F397EA81FD}"/>
                </a:ext>
              </a:extLst>
            </p:cNvPr>
            <p:cNvSpPr/>
            <p:nvPr/>
          </p:nvSpPr>
          <p:spPr>
            <a:xfrm>
              <a:off x="7004948" y="3519606"/>
              <a:ext cx="261974" cy="435461"/>
            </a:xfrm>
            <a:custGeom>
              <a:avLst/>
              <a:gdLst/>
              <a:ahLst/>
              <a:cxnLst/>
              <a:rect l="l" t="t" r="r" b="b"/>
              <a:pathLst>
                <a:path w="4956" h="8238" extrusionOk="0">
                  <a:moveTo>
                    <a:pt x="4955" y="1"/>
                  </a:moveTo>
                  <a:lnTo>
                    <a:pt x="4955" y="1"/>
                  </a:lnTo>
                  <a:cubicBezTo>
                    <a:pt x="3192" y="396"/>
                    <a:pt x="1521" y="1064"/>
                    <a:pt x="1" y="2067"/>
                  </a:cubicBezTo>
                  <a:lnTo>
                    <a:pt x="761" y="8207"/>
                  </a:lnTo>
                  <a:lnTo>
                    <a:pt x="4773" y="8238"/>
                  </a:lnTo>
                  <a:lnTo>
                    <a:pt x="4955" y="1"/>
                  </a:ln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41;p70">
              <a:extLst>
                <a:ext uri="{FF2B5EF4-FFF2-40B4-BE49-F238E27FC236}">
                  <a16:creationId xmlns:a16="http://schemas.microsoft.com/office/drawing/2014/main" xmlns="" id="{5E47E36C-E969-4557-BD8A-B9CEB2C1E321}"/>
                </a:ext>
              </a:extLst>
            </p:cNvPr>
            <p:cNvSpPr/>
            <p:nvPr/>
          </p:nvSpPr>
          <p:spPr>
            <a:xfrm>
              <a:off x="6868412" y="3929794"/>
              <a:ext cx="395287" cy="330798"/>
            </a:xfrm>
            <a:custGeom>
              <a:avLst/>
              <a:gdLst/>
              <a:ahLst/>
              <a:cxnLst/>
              <a:rect l="l" t="t" r="r" b="b"/>
              <a:pathLst>
                <a:path w="7478" h="6258" extrusionOk="0">
                  <a:moveTo>
                    <a:pt x="7388" y="1"/>
                  </a:moveTo>
                  <a:cubicBezTo>
                    <a:pt x="7336" y="1"/>
                    <a:pt x="7219" y="1108"/>
                    <a:pt x="5548" y="1108"/>
                  </a:cubicBezTo>
                  <a:cubicBezTo>
                    <a:pt x="4993" y="1108"/>
                    <a:pt x="4266" y="986"/>
                    <a:pt x="3313" y="660"/>
                  </a:cubicBezTo>
                  <a:cubicBezTo>
                    <a:pt x="3313" y="660"/>
                    <a:pt x="0" y="6071"/>
                    <a:pt x="2736" y="6253"/>
                  </a:cubicBezTo>
                  <a:cubicBezTo>
                    <a:pt x="2782" y="6256"/>
                    <a:pt x="2828" y="6257"/>
                    <a:pt x="2874" y="6257"/>
                  </a:cubicBezTo>
                  <a:cubicBezTo>
                    <a:pt x="5856" y="6257"/>
                    <a:pt x="7478" y="478"/>
                    <a:pt x="7478" y="478"/>
                  </a:cubicBezTo>
                  <a:cubicBezTo>
                    <a:pt x="7415" y="130"/>
                    <a:pt x="7405" y="1"/>
                    <a:pt x="738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42;p70">
              <a:extLst>
                <a:ext uri="{FF2B5EF4-FFF2-40B4-BE49-F238E27FC236}">
                  <a16:creationId xmlns:a16="http://schemas.microsoft.com/office/drawing/2014/main" xmlns="" id="{42C55830-A190-4EBB-97D5-B9D4F9BCA8CD}"/>
                </a:ext>
              </a:extLst>
            </p:cNvPr>
            <p:cNvSpPr/>
            <p:nvPr/>
          </p:nvSpPr>
          <p:spPr>
            <a:xfrm>
              <a:off x="6964775" y="3943801"/>
              <a:ext cx="292474" cy="183213"/>
            </a:xfrm>
            <a:custGeom>
              <a:avLst/>
              <a:gdLst/>
              <a:ahLst/>
              <a:cxnLst/>
              <a:rect l="l" t="t" r="r" b="b"/>
              <a:pathLst>
                <a:path w="5533" h="3466" extrusionOk="0">
                  <a:moveTo>
                    <a:pt x="1490" y="0"/>
                  </a:moveTo>
                  <a:cubicBezTo>
                    <a:pt x="1490" y="0"/>
                    <a:pt x="426" y="1763"/>
                    <a:pt x="1" y="3313"/>
                  </a:cubicBezTo>
                  <a:cubicBezTo>
                    <a:pt x="574" y="3118"/>
                    <a:pt x="1153" y="3028"/>
                    <a:pt x="1730" y="3028"/>
                  </a:cubicBezTo>
                  <a:cubicBezTo>
                    <a:pt x="2500" y="3028"/>
                    <a:pt x="3266" y="3187"/>
                    <a:pt x="4013" y="3465"/>
                  </a:cubicBezTo>
                  <a:cubicBezTo>
                    <a:pt x="5016" y="1885"/>
                    <a:pt x="5533" y="0"/>
                    <a:pt x="5533" y="0"/>
                  </a:cubicBezTo>
                  <a:lnTo>
                    <a:pt x="5533" y="0"/>
                  </a:lnTo>
                  <a:cubicBezTo>
                    <a:pt x="5067" y="122"/>
                    <a:pt x="4462" y="162"/>
                    <a:pt x="3863" y="162"/>
                  </a:cubicBezTo>
                  <a:cubicBezTo>
                    <a:pt x="2666" y="162"/>
                    <a:pt x="1490" y="0"/>
                    <a:pt x="149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43;p70">
              <a:extLst>
                <a:ext uri="{FF2B5EF4-FFF2-40B4-BE49-F238E27FC236}">
                  <a16:creationId xmlns:a16="http://schemas.microsoft.com/office/drawing/2014/main" xmlns="" id="{C4A9304A-60BC-4335-B83E-C4DDFF92A4E7}"/>
                </a:ext>
              </a:extLst>
            </p:cNvPr>
            <p:cNvSpPr/>
            <p:nvPr/>
          </p:nvSpPr>
          <p:spPr>
            <a:xfrm>
              <a:off x="7014621" y="3833907"/>
              <a:ext cx="198912" cy="170632"/>
            </a:xfrm>
            <a:custGeom>
              <a:avLst/>
              <a:gdLst/>
              <a:ahLst/>
              <a:cxnLst/>
              <a:rect l="l" t="t" r="r" b="b"/>
              <a:pathLst>
                <a:path w="3763" h="3228" extrusionOk="0">
                  <a:moveTo>
                    <a:pt x="1226" y="327"/>
                  </a:moveTo>
                  <a:cubicBezTo>
                    <a:pt x="1542" y="327"/>
                    <a:pt x="1672" y="1586"/>
                    <a:pt x="1672" y="1714"/>
                  </a:cubicBezTo>
                  <a:cubicBezTo>
                    <a:pt x="1672" y="1943"/>
                    <a:pt x="1663" y="2181"/>
                    <a:pt x="1650" y="2419"/>
                  </a:cubicBezTo>
                  <a:lnTo>
                    <a:pt x="1650" y="2419"/>
                  </a:lnTo>
                  <a:cubicBezTo>
                    <a:pt x="1553" y="2237"/>
                    <a:pt x="1461" y="2052"/>
                    <a:pt x="1368" y="1866"/>
                  </a:cubicBezTo>
                  <a:cubicBezTo>
                    <a:pt x="1216" y="1562"/>
                    <a:pt x="821" y="802"/>
                    <a:pt x="1034" y="468"/>
                  </a:cubicBezTo>
                  <a:cubicBezTo>
                    <a:pt x="1104" y="369"/>
                    <a:pt x="1168" y="327"/>
                    <a:pt x="1226" y="327"/>
                  </a:cubicBezTo>
                  <a:close/>
                  <a:moveTo>
                    <a:pt x="2589" y="989"/>
                  </a:moveTo>
                  <a:cubicBezTo>
                    <a:pt x="2743" y="989"/>
                    <a:pt x="2870" y="1154"/>
                    <a:pt x="2827" y="1350"/>
                  </a:cubicBezTo>
                  <a:cubicBezTo>
                    <a:pt x="2777" y="1900"/>
                    <a:pt x="2377" y="2347"/>
                    <a:pt x="1966" y="2725"/>
                  </a:cubicBezTo>
                  <a:lnTo>
                    <a:pt x="1966" y="2725"/>
                  </a:lnTo>
                  <a:cubicBezTo>
                    <a:pt x="1970" y="2669"/>
                    <a:pt x="1973" y="2609"/>
                    <a:pt x="1976" y="2544"/>
                  </a:cubicBezTo>
                  <a:lnTo>
                    <a:pt x="1976" y="2544"/>
                  </a:lnTo>
                  <a:cubicBezTo>
                    <a:pt x="1997" y="2261"/>
                    <a:pt x="2032" y="1982"/>
                    <a:pt x="2128" y="1714"/>
                  </a:cubicBezTo>
                  <a:cubicBezTo>
                    <a:pt x="2189" y="1501"/>
                    <a:pt x="2249" y="1228"/>
                    <a:pt x="2401" y="1076"/>
                  </a:cubicBezTo>
                  <a:cubicBezTo>
                    <a:pt x="2462" y="1015"/>
                    <a:pt x="2528" y="989"/>
                    <a:pt x="2589" y="989"/>
                  </a:cubicBezTo>
                  <a:close/>
                  <a:moveTo>
                    <a:pt x="1293" y="0"/>
                  </a:moveTo>
                  <a:cubicBezTo>
                    <a:pt x="1207" y="0"/>
                    <a:pt x="1111" y="23"/>
                    <a:pt x="1003" y="73"/>
                  </a:cubicBezTo>
                  <a:cubicBezTo>
                    <a:pt x="0" y="559"/>
                    <a:pt x="1277" y="2535"/>
                    <a:pt x="1611" y="3112"/>
                  </a:cubicBezTo>
                  <a:cubicBezTo>
                    <a:pt x="1652" y="3194"/>
                    <a:pt x="1716" y="3227"/>
                    <a:pt x="1779" y="3227"/>
                  </a:cubicBezTo>
                  <a:cubicBezTo>
                    <a:pt x="1882" y="3227"/>
                    <a:pt x="1981" y="3138"/>
                    <a:pt x="1971" y="3017"/>
                  </a:cubicBezTo>
                  <a:lnTo>
                    <a:pt x="1971" y="3017"/>
                  </a:lnTo>
                  <a:cubicBezTo>
                    <a:pt x="2627" y="2561"/>
                    <a:pt x="3762" y="1415"/>
                    <a:pt x="2918" y="711"/>
                  </a:cubicBezTo>
                  <a:cubicBezTo>
                    <a:pt x="2843" y="644"/>
                    <a:pt x="2758" y="616"/>
                    <a:pt x="2672" y="616"/>
                  </a:cubicBezTo>
                  <a:cubicBezTo>
                    <a:pt x="2445" y="616"/>
                    <a:pt x="2208" y="809"/>
                    <a:pt x="2097" y="985"/>
                  </a:cubicBezTo>
                  <a:cubicBezTo>
                    <a:pt x="2047" y="1068"/>
                    <a:pt x="2003" y="1154"/>
                    <a:pt x="1962" y="1241"/>
                  </a:cubicBezTo>
                  <a:lnTo>
                    <a:pt x="1962" y="1241"/>
                  </a:lnTo>
                  <a:cubicBezTo>
                    <a:pt x="1900" y="581"/>
                    <a:pt x="1725" y="0"/>
                    <a:pt x="1293"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44;p70">
              <a:extLst>
                <a:ext uri="{FF2B5EF4-FFF2-40B4-BE49-F238E27FC236}">
                  <a16:creationId xmlns:a16="http://schemas.microsoft.com/office/drawing/2014/main" xmlns="" id="{C945E75D-739E-4A20-84C9-3D34DA4790FB}"/>
                </a:ext>
              </a:extLst>
            </p:cNvPr>
            <p:cNvSpPr/>
            <p:nvPr/>
          </p:nvSpPr>
          <p:spPr>
            <a:xfrm>
              <a:off x="6947120" y="4103859"/>
              <a:ext cx="229835" cy="135903"/>
            </a:xfrm>
            <a:custGeom>
              <a:avLst/>
              <a:gdLst/>
              <a:ahLst/>
              <a:cxnLst/>
              <a:rect l="l" t="t" r="r" b="b"/>
              <a:pathLst>
                <a:path w="4348" h="2571" extrusionOk="0">
                  <a:moveTo>
                    <a:pt x="2064" y="0"/>
                  </a:moveTo>
                  <a:cubicBezTo>
                    <a:pt x="1487" y="0"/>
                    <a:pt x="908" y="90"/>
                    <a:pt x="335" y="285"/>
                  </a:cubicBezTo>
                  <a:cubicBezTo>
                    <a:pt x="1" y="1471"/>
                    <a:pt x="61" y="2504"/>
                    <a:pt x="1247" y="2565"/>
                  </a:cubicBezTo>
                  <a:cubicBezTo>
                    <a:pt x="1302" y="2569"/>
                    <a:pt x="1357" y="2571"/>
                    <a:pt x="1412" y="2571"/>
                  </a:cubicBezTo>
                  <a:cubicBezTo>
                    <a:pt x="2641" y="2571"/>
                    <a:pt x="3619" y="1601"/>
                    <a:pt x="4347" y="437"/>
                  </a:cubicBezTo>
                  <a:cubicBezTo>
                    <a:pt x="3600" y="159"/>
                    <a:pt x="2834" y="0"/>
                    <a:pt x="206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45;p70">
              <a:extLst>
                <a:ext uri="{FF2B5EF4-FFF2-40B4-BE49-F238E27FC236}">
                  <a16:creationId xmlns:a16="http://schemas.microsoft.com/office/drawing/2014/main" xmlns="" id="{002A9519-DF16-4166-A6AA-4DB6988DB626}"/>
                </a:ext>
              </a:extLst>
            </p:cNvPr>
            <p:cNvSpPr/>
            <p:nvPr/>
          </p:nvSpPr>
          <p:spPr>
            <a:xfrm>
              <a:off x="7024241" y="3999462"/>
              <a:ext cx="179671" cy="20140"/>
            </a:xfrm>
            <a:custGeom>
              <a:avLst/>
              <a:gdLst/>
              <a:ahLst/>
              <a:cxnLst/>
              <a:rect l="l" t="t" r="r" b="b"/>
              <a:pathLst>
                <a:path w="3399" h="381" extrusionOk="0">
                  <a:moveTo>
                    <a:pt x="1997" y="0"/>
                  </a:moveTo>
                  <a:cubicBezTo>
                    <a:pt x="1355" y="0"/>
                    <a:pt x="698" y="122"/>
                    <a:pt x="61" y="193"/>
                  </a:cubicBezTo>
                  <a:cubicBezTo>
                    <a:pt x="31" y="224"/>
                    <a:pt x="1" y="284"/>
                    <a:pt x="61" y="284"/>
                  </a:cubicBezTo>
                  <a:cubicBezTo>
                    <a:pt x="676" y="235"/>
                    <a:pt x="1255" y="157"/>
                    <a:pt x="1832" y="157"/>
                  </a:cubicBezTo>
                  <a:cubicBezTo>
                    <a:pt x="2310" y="157"/>
                    <a:pt x="2788" y="210"/>
                    <a:pt x="3283" y="376"/>
                  </a:cubicBezTo>
                  <a:cubicBezTo>
                    <a:pt x="3290" y="379"/>
                    <a:pt x="3297" y="380"/>
                    <a:pt x="3303" y="380"/>
                  </a:cubicBezTo>
                  <a:cubicBezTo>
                    <a:pt x="3356" y="380"/>
                    <a:pt x="3398" y="281"/>
                    <a:pt x="3344" y="254"/>
                  </a:cubicBezTo>
                  <a:cubicBezTo>
                    <a:pt x="2912" y="63"/>
                    <a:pt x="2459" y="0"/>
                    <a:pt x="1997"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46;p70">
              <a:extLst>
                <a:ext uri="{FF2B5EF4-FFF2-40B4-BE49-F238E27FC236}">
                  <a16:creationId xmlns:a16="http://schemas.microsoft.com/office/drawing/2014/main" xmlns="" id="{EE70B324-BEDE-4949-B725-2DE930EB0918}"/>
                </a:ext>
              </a:extLst>
            </p:cNvPr>
            <p:cNvSpPr/>
            <p:nvPr/>
          </p:nvSpPr>
          <p:spPr>
            <a:xfrm>
              <a:off x="7008172" y="4044551"/>
              <a:ext cx="178032" cy="20034"/>
            </a:xfrm>
            <a:custGeom>
              <a:avLst/>
              <a:gdLst/>
              <a:ahLst/>
              <a:cxnLst/>
              <a:rect l="l" t="t" r="r" b="b"/>
              <a:pathLst>
                <a:path w="3368" h="379" extrusionOk="0">
                  <a:moveTo>
                    <a:pt x="1992" y="1"/>
                  </a:moveTo>
                  <a:cubicBezTo>
                    <a:pt x="1346" y="1"/>
                    <a:pt x="688" y="132"/>
                    <a:pt x="61" y="222"/>
                  </a:cubicBezTo>
                  <a:cubicBezTo>
                    <a:pt x="1" y="222"/>
                    <a:pt x="1" y="282"/>
                    <a:pt x="61" y="282"/>
                  </a:cubicBezTo>
                  <a:cubicBezTo>
                    <a:pt x="679" y="248"/>
                    <a:pt x="1277" y="165"/>
                    <a:pt x="1872" y="165"/>
                  </a:cubicBezTo>
                  <a:cubicBezTo>
                    <a:pt x="2332" y="165"/>
                    <a:pt x="2789" y="215"/>
                    <a:pt x="3253" y="374"/>
                  </a:cubicBezTo>
                  <a:cubicBezTo>
                    <a:pt x="3263" y="377"/>
                    <a:pt x="3272" y="379"/>
                    <a:pt x="3281" y="379"/>
                  </a:cubicBezTo>
                  <a:cubicBezTo>
                    <a:pt x="3350" y="379"/>
                    <a:pt x="3368" y="279"/>
                    <a:pt x="3314" y="252"/>
                  </a:cubicBezTo>
                  <a:cubicBezTo>
                    <a:pt x="2889" y="65"/>
                    <a:pt x="2444" y="1"/>
                    <a:pt x="199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47;p70">
              <a:extLst>
                <a:ext uri="{FF2B5EF4-FFF2-40B4-BE49-F238E27FC236}">
                  <a16:creationId xmlns:a16="http://schemas.microsoft.com/office/drawing/2014/main" xmlns="" id="{15454ADA-2678-45F3-9EDD-85D6C334D288}"/>
                </a:ext>
              </a:extLst>
            </p:cNvPr>
            <p:cNvSpPr/>
            <p:nvPr/>
          </p:nvSpPr>
          <p:spPr>
            <a:xfrm>
              <a:off x="7273261" y="3378208"/>
              <a:ext cx="294113" cy="250715"/>
            </a:xfrm>
            <a:custGeom>
              <a:avLst/>
              <a:gdLst/>
              <a:ahLst/>
              <a:cxnLst/>
              <a:rect l="l" t="t" r="r" b="b"/>
              <a:pathLst>
                <a:path w="5564" h="4743" extrusionOk="0">
                  <a:moveTo>
                    <a:pt x="1" y="1"/>
                  </a:moveTo>
                  <a:lnTo>
                    <a:pt x="578" y="4742"/>
                  </a:lnTo>
                  <a:cubicBezTo>
                    <a:pt x="2068" y="3770"/>
                    <a:pt x="3770" y="3071"/>
                    <a:pt x="5503" y="2676"/>
                  </a:cubicBezTo>
                  <a:lnTo>
                    <a:pt x="5563"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48;p70">
              <a:extLst>
                <a:ext uri="{FF2B5EF4-FFF2-40B4-BE49-F238E27FC236}">
                  <a16:creationId xmlns:a16="http://schemas.microsoft.com/office/drawing/2014/main" xmlns="" id="{709B7B55-3B9C-4A96-80E2-790D98C7CB7A}"/>
                </a:ext>
              </a:extLst>
            </p:cNvPr>
            <p:cNvSpPr/>
            <p:nvPr/>
          </p:nvSpPr>
          <p:spPr>
            <a:xfrm>
              <a:off x="7302228" y="3519606"/>
              <a:ext cx="261921" cy="435461"/>
            </a:xfrm>
            <a:custGeom>
              <a:avLst/>
              <a:gdLst/>
              <a:ahLst/>
              <a:cxnLst/>
              <a:rect l="l" t="t" r="r" b="b"/>
              <a:pathLst>
                <a:path w="4955" h="8238" extrusionOk="0">
                  <a:moveTo>
                    <a:pt x="4955" y="1"/>
                  </a:moveTo>
                  <a:cubicBezTo>
                    <a:pt x="3222" y="396"/>
                    <a:pt x="1520" y="1064"/>
                    <a:pt x="0" y="2067"/>
                  </a:cubicBezTo>
                  <a:lnTo>
                    <a:pt x="760" y="8207"/>
                  </a:lnTo>
                  <a:lnTo>
                    <a:pt x="4772" y="8238"/>
                  </a:lnTo>
                  <a:lnTo>
                    <a:pt x="4955" y="1"/>
                  </a:ln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49;p70">
              <a:extLst>
                <a:ext uri="{FF2B5EF4-FFF2-40B4-BE49-F238E27FC236}">
                  <a16:creationId xmlns:a16="http://schemas.microsoft.com/office/drawing/2014/main" xmlns="" id="{ED15A0BA-43D7-4456-B80C-6B3BDAC04382}"/>
                </a:ext>
              </a:extLst>
            </p:cNvPr>
            <p:cNvSpPr/>
            <p:nvPr/>
          </p:nvSpPr>
          <p:spPr>
            <a:xfrm>
              <a:off x="7165639" y="3929794"/>
              <a:ext cx="395287" cy="330798"/>
            </a:xfrm>
            <a:custGeom>
              <a:avLst/>
              <a:gdLst/>
              <a:ahLst/>
              <a:cxnLst/>
              <a:rect l="l" t="t" r="r" b="b"/>
              <a:pathLst>
                <a:path w="7478" h="6258" extrusionOk="0">
                  <a:moveTo>
                    <a:pt x="7388" y="1"/>
                  </a:moveTo>
                  <a:cubicBezTo>
                    <a:pt x="7336" y="1"/>
                    <a:pt x="7220" y="1108"/>
                    <a:pt x="5548" y="1108"/>
                  </a:cubicBezTo>
                  <a:cubicBezTo>
                    <a:pt x="4993" y="1108"/>
                    <a:pt x="4266" y="986"/>
                    <a:pt x="3314" y="660"/>
                  </a:cubicBezTo>
                  <a:cubicBezTo>
                    <a:pt x="3314" y="660"/>
                    <a:pt x="0" y="6071"/>
                    <a:pt x="2736" y="6253"/>
                  </a:cubicBezTo>
                  <a:cubicBezTo>
                    <a:pt x="2782" y="6256"/>
                    <a:pt x="2828" y="6257"/>
                    <a:pt x="2874" y="6257"/>
                  </a:cubicBezTo>
                  <a:cubicBezTo>
                    <a:pt x="5856" y="6257"/>
                    <a:pt x="7478" y="478"/>
                    <a:pt x="7478" y="478"/>
                  </a:cubicBezTo>
                  <a:cubicBezTo>
                    <a:pt x="7416" y="130"/>
                    <a:pt x="7406" y="1"/>
                    <a:pt x="738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50;p70">
              <a:extLst>
                <a:ext uri="{FF2B5EF4-FFF2-40B4-BE49-F238E27FC236}">
                  <a16:creationId xmlns:a16="http://schemas.microsoft.com/office/drawing/2014/main" xmlns="" id="{46BB9E52-03C3-4E74-9D26-97B569CC4C5C}"/>
                </a:ext>
              </a:extLst>
            </p:cNvPr>
            <p:cNvSpPr/>
            <p:nvPr/>
          </p:nvSpPr>
          <p:spPr>
            <a:xfrm>
              <a:off x="7262055" y="3943801"/>
              <a:ext cx="292474" cy="183213"/>
            </a:xfrm>
            <a:custGeom>
              <a:avLst/>
              <a:gdLst/>
              <a:ahLst/>
              <a:cxnLst/>
              <a:rect l="l" t="t" r="r" b="b"/>
              <a:pathLst>
                <a:path w="5533" h="3466" extrusionOk="0">
                  <a:moveTo>
                    <a:pt x="1490" y="0"/>
                  </a:moveTo>
                  <a:cubicBezTo>
                    <a:pt x="1490" y="0"/>
                    <a:pt x="426" y="1763"/>
                    <a:pt x="0" y="3313"/>
                  </a:cubicBezTo>
                  <a:cubicBezTo>
                    <a:pt x="560" y="3118"/>
                    <a:pt x="1137" y="3028"/>
                    <a:pt x="1716" y="3028"/>
                  </a:cubicBezTo>
                  <a:cubicBezTo>
                    <a:pt x="2489" y="3028"/>
                    <a:pt x="3265" y="3187"/>
                    <a:pt x="4012" y="3465"/>
                  </a:cubicBezTo>
                  <a:cubicBezTo>
                    <a:pt x="5015" y="1885"/>
                    <a:pt x="5532" y="0"/>
                    <a:pt x="5532" y="0"/>
                  </a:cubicBezTo>
                  <a:lnTo>
                    <a:pt x="5532" y="0"/>
                  </a:lnTo>
                  <a:cubicBezTo>
                    <a:pt x="5066" y="122"/>
                    <a:pt x="4462" y="162"/>
                    <a:pt x="3863" y="162"/>
                  </a:cubicBezTo>
                  <a:cubicBezTo>
                    <a:pt x="2665" y="162"/>
                    <a:pt x="1490" y="0"/>
                    <a:pt x="1490"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51;p70">
              <a:extLst>
                <a:ext uri="{FF2B5EF4-FFF2-40B4-BE49-F238E27FC236}">
                  <a16:creationId xmlns:a16="http://schemas.microsoft.com/office/drawing/2014/main" xmlns="" id="{28BF2D77-7749-4805-B637-96C16033AD30}"/>
                </a:ext>
              </a:extLst>
            </p:cNvPr>
            <p:cNvSpPr/>
            <p:nvPr/>
          </p:nvSpPr>
          <p:spPr>
            <a:xfrm>
              <a:off x="7311848" y="3833907"/>
              <a:ext cx="198912" cy="170632"/>
            </a:xfrm>
            <a:custGeom>
              <a:avLst/>
              <a:gdLst/>
              <a:ahLst/>
              <a:cxnLst/>
              <a:rect l="l" t="t" r="r" b="b"/>
              <a:pathLst>
                <a:path w="3763" h="3228" extrusionOk="0">
                  <a:moveTo>
                    <a:pt x="1216" y="327"/>
                  </a:moveTo>
                  <a:cubicBezTo>
                    <a:pt x="1520" y="327"/>
                    <a:pt x="1672" y="1586"/>
                    <a:pt x="1672" y="1714"/>
                  </a:cubicBezTo>
                  <a:cubicBezTo>
                    <a:pt x="1672" y="1943"/>
                    <a:pt x="1663" y="2181"/>
                    <a:pt x="1650" y="2419"/>
                  </a:cubicBezTo>
                  <a:lnTo>
                    <a:pt x="1650" y="2419"/>
                  </a:lnTo>
                  <a:cubicBezTo>
                    <a:pt x="1554" y="2237"/>
                    <a:pt x="1461" y="2052"/>
                    <a:pt x="1368" y="1866"/>
                  </a:cubicBezTo>
                  <a:cubicBezTo>
                    <a:pt x="1216" y="1562"/>
                    <a:pt x="821" y="802"/>
                    <a:pt x="1034" y="468"/>
                  </a:cubicBezTo>
                  <a:cubicBezTo>
                    <a:pt x="1100" y="369"/>
                    <a:pt x="1160" y="327"/>
                    <a:pt x="1216" y="327"/>
                  </a:cubicBezTo>
                  <a:close/>
                  <a:moveTo>
                    <a:pt x="2589" y="989"/>
                  </a:moveTo>
                  <a:cubicBezTo>
                    <a:pt x="2743" y="989"/>
                    <a:pt x="2871" y="1154"/>
                    <a:pt x="2827" y="1350"/>
                  </a:cubicBezTo>
                  <a:cubicBezTo>
                    <a:pt x="2777" y="1900"/>
                    <a:pt x="2376" y="2348"/>
                    <a:pt x="1965" y="2727"/>
                  </a:cubicBezTo>
                  <a:lnTo>
                    <a:pt x="1965" y="2727"/>
                  </a:lnTo>
                  <a:cubicBezTo>
                    <a:pt x="1985" y="2381"/>
                    <a:pt x="2012" y="2039"/>
                    <a:pt x="2128" y="1714"/>
                  </a:cubicBezTo>
                  <a:cubicBezTo>
                    <a:pt x="2189" y="1501"/>
                    <a:pt x="2250" y="1228"/>
                    <a:pt x="2402" y="1076"/>
                  </a:cubicBezTo>
                  <a:cubicBezTo>
                    <a:pt x="2462" y="1015"/>
                    <a:pt x="2528" y="989"/>
                    <a:pt x="2589" y="989"/>
                  </a:cubicBezTo>
                  <a:close/>
                  <a:moveTo>
                    <a:pt x="1292" y="0"/>
                  </a:moveTo>
                  <a:cubicBezTo>
                    <a:pt x="1207" y="0"/>
                    <a:pt x="1111" y="23"/>
                    <a:pt x="1003" y="73"/>
                  </a:cubicBezTo>
                  <a:cubicBezTo>
                    <a:pt x="0" y="559"/>
                    <a:pt x="1277" y="2535"/>
                    <a:pt x="1611" y="3112"/>
                  </a:cubicBezTo>
                  <a:cubicBezTo>
                    <a:pt x="1652" y="3194"/>
                    <a:pt x="1716" y="3227"/>
                    <a:pt x="1779" y="3227"/>
                  </a:cubicBezTo>
                  <a:cubicBezTo>
                    <a:pt x="1882" y="3227"/>
                    <a:pt x="1981" y="3138"/>
                    <a:pt x="1971" y="3017"/>
                  </a:cubicBezTo>
                  <a:lnTo>
                    <a:pt x="1971" y="3017"/>
                  </a:lnTo>
                  <a:cubicBezTo>
                    <a:pt x="2627" y="2561"/>
                    <a:pt x="3763" y="1415"/>
                    <a:pt x="2918" y="711"/>
                  </a:cubicBezTo>
                  <a:cubicBezTo>
                    <a:pt x="2843" y="644"/>
                    <a:pt x="2758" y="616"/>
                    <a:pt x="2672" y="616"/>
                  </a:cubicBezTo>
                  <a:cubicBezTo>
                    <a:pt x="2446" y="616"/>
                    <a:pt x="2208" y="809"/>
                    <a:pt x="2098" y="985"/>
                  </a:cubicBezTo>
                  <a:cubicBezTo>
                    <a:pt x="2043" y="1070"/>
                    <a:pt x="1994" y="1157"/>
                    <a:pt x="1951" y="1246"/>
                  </a:cubicBezTo>
                  <a:lnTo>
                    <a:pt x="1951" y="1246"/>
                  </a:lnTo>
                  <a:cubicBezTo>
                    <a:pt x="1893" y="583"/>
                    <a:pt x="1724" y="0"/>
                    <a:pt x="1292"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52;p70">
              <a:extLst>
                <a:ext uri="{FF2B5EF4-FFF2-40B4-BE49-F238E27FC236}">
                  <a16:creationId xmlns:a16="http://schemas.microsoft.com/office/drawing/2014/main" xmlns="" id="{8FCE3B1F-779E-4038-B58E-58C494362DD5}"/>
                </a:ext>
              </a:extLst>
            </p:cNvPr>
            <p:cNvSpPr/>
            <p:nvPr/>
          </p:nvSpPr>
          <p:spPr>
            <a:xfrm>
              <a:off x="7244347" y="4103859"/>
              <a:ext cx="229835" cy="135903"/>
            </a:xfrm>
            <a:custGeom>
              <a:avLst/>
              <a:gdLst/>
              <a:ahLst/>
              <a:cxnLst/>
              <a:rect l="l" t="t" r="r" b="b"/>
              <a:pathLst>
                <a:path w="4348" h="2571" extrusionOk="0">
                  <a:moveTo>
                    <a:pt x="2051" y="0"/>
                  </a:moveTo>
                  <a:cubicBezTo>
                    <a:pt x="1472" y="0"/>
                    <a:pt x="895" y="90"/>
                    <a:pt x="335" y="285"/>
                  </a:cubicBezTo>
                  <a:cubicBezTo>
                    <a:pt x="1" y="1471"/>
                    <a:pt x="62" y="2504"/>
                    <a:pt x="1247" y="2565"/>
                  </a:cubicBezTo>
                  <a:cubicBezTo>
                    <a:pt x="1302" y="2569"/>
                    <a:pt x="1357" y="2571"/>
                    <a:pt x="1412" y="2571"/>
                  </a:cubicBezTo>
                  <a:cubicBezTo>
                    <a:pt x="2641" y="2571"/>
                    <a:pt x="3620" y="1601"/>
                    <a:pt x="4347" y="437"/>
                  </a:cubicBezTo>
                  <a:cubicBezTo>
                    <a:pt x="3600" y="159"/>
                    <a:pt x="2824" y="0"/>
                    <a:pt x="205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53;p70">
              <a:extLst>
                <a:ext uri="{FF2B5EF4-FFF2-40B4-BE49-F238E27FC236}">
                  <a16:creationId xmlns:a16="http://schemas.microsoft.com/office/drawing/2014/main" xmlns="" id="{EC540F54-1959-464B-A3B3-31EDC73BB561}"/>
                </a:ext>
              </a:extLst>
            </p:cNvPr>
            <p:cNvSpPr/>
            <p:nvPr/>
          </p:nvSpPr>
          <p:spPr>
            <a:xfrm>
              <a:off x="7323107" y="3999462"/>
              <a:ext cx="178032" cy="20140"/>
            </a:xfrm>
            <a:custGeom>
              <a:avLst/>
              <a:gdLst/>
              <a:ahLst/>
              <a:cxnLst/>
              <a:rect l="l" t="t" r="r" b="b"/>
              <a:pathLst>
                <a:path w="3368" h="381" extrusionOk="0">
                  <a:moveTo>
                    <a:pt x="1969" y="0"/>
                  </a:moveTo>
                  <a:cubicBezTo>
                    <a:pt x="1330" y="0"/>
                    <a:pt x="680" y="122"/>
                    <a:pt x="61" y="193"/>
                  </a:cubicBezTo>
                  <a:cubicBezTo>
                    <a:pt x="0" y="224"/>
                    <a:pt x="0" y="284"/>
                    <a:pt x="31" y="284"/>
                  </a:cubicBezTo>
                  <a:cubicBezTo>
                    <a:pt x="646" y="235"/>
                    <a:pt x="1224" y="157"/>
                    <a:pt x="1802" y="157"/>
                  </a:cubicBezTo>
                  <a:cubicBezTo>
                    <a:pt x="2280" y="157"/>
                    <a:pt x="2757" y="210"/>
                    <a:pt x="3252" y="376"/>
                  </a:cubicBezTo>
                  <a:cubicBezTo>
                    <a:pt x="3259" y="379"/>
                    <a:pt x="3266" y="380"/>
                    <a:pt x="3272" y="380"/>
                  </a:cubicBezTo>
                  <a:cubicBezTo>
                    <a:pt x="3325" y="380"/>
                    <a:pt x="3367" y="281"/>
                    <a:pt x="3313" y="254"/>
                  </a:cubicBezTo>
                  <a:cubicBezTo>
                    <a:pt x="2881" y="63"/>
                    <a:pt x="2428" y="0"/>
                    <a:pt x="19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54;p70">
              <a:extLst>
                <a:ext uri="{FF2B5EF4-FFF2-40B4-BE49-F238E27FC236}">
                  <a16:creationId xmlns:a16="http://schemas.microsoft.com/office/drawing/2014/main" xmlns="" id="{E158676B-0EA6-44A8-9019-C29D4B42504E}"/>
                </a:ext>
              </a:extLst>
            </p:cNvPr>
            <p:cNvSpPr/>
            <p:nvPr/>
          </p:nvSpPr>
          <p:spPr>
            <a:xfrm>
              <a:off x="7305399" y="4044551"/>
              <a:ext cx="178085" cy="20034"/>
            </a:xfrm>
            <a:custGeom>
              <a:avLst/>
              <a:gdLst/>
              <a:ahLst/>
              <a:cxnLst/>
              <a:rect l="l" t="t" r="r" b="b"/>
              <a:pathLst>
                <a:path w="3369" h="379" extrusionOk="0">
                  <a:moveTo>
                    <a:pt x="1993" y="1"/>
                  </a:moveTo>
                  <a:cubicBezTo>
                    <a:pt x="1346" y="1"/>
                    <a:pt x="688" y="132"/>
                    <a:pt x="62" y="222"/>
                  </a:cubicBezTo>
                  <a:cubicBezTo>
                    <a:pt x="1" y="222"/>
                    <a:pt x="1" y="282"/>
                    <a:pt x="62" y="282"/>
                  </a:cubicBezTo>
                  <a:cubicBezTo>
                    <a:pt x="679" y="248"/>
                    <a:pt x="1277" y="165"/>
                    <a:pt x="1878" y="165"/>
                  </a:cubicBezTo>
                  <a:cubicBezTo>
                    <a:pt x="2342" y="165"/>
                    <a:pt x="2807" y="215"/>
                    <a:pt x="3284" y="374"/>
                  </a:cubicBezTo>
                  <a:cubicBezTo>
                    <a:pt x="3290" y="377"/>
                    <a:pt x="3296" y="379"/>
                    <a:pt x="3302" y="379"/>
                  </a:cubicBezTo>
                  <a:cubicBezTo>
                    <a:pt x="3350" y="379"/>
                    <a:pt x="3368" y="279"/>
                    <a:pt x="3314" y="252"/>
                  </a:cubicBezTo>
                  <a:cubicBezTo>
                    <a:pt x="2889" y="65"/>
                    <a:pt x="2444" y="1"/>
                    <a:pt x="1993"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55;p70">
              <a:extLst>
                <a:ext uri="{FF2B5EF4-FFF2-40B4-BE49-F238E27FC236}">
                  <a16:creationId xmlns:a16="http://schemas.microsoft.com/office/drawing/2014/main" xmlns="" id="{245306A6-0BD2-4DC3-AAB9-D13F1DE506FF}"/>
                </a:ext>
              </a:extLst>
            </p:cNvPr>
            <p:cNvSpPr/>
            <p:nvPr/>
          </p:nvSpPr>
          <p:spPr>
            <a:xfrm>
              <a:off x="6787115" y="3050481"/>
              <a:ext cx="911994" cy="426316"/>
            </a:xfrm>
            <a:custGeom>
              <a:avLst/>
              <a:gdLst/>
              <a:ahLst/>
              <a:cxnLst/>
              <a:rect l="l" t="t" r="r" b="b"/>
              <a:pathLst>
                <a:path w="17253" h="8065" extrusionOk="0">
                  <a:moveTo>
                    <a:pt x="17253" y="0"/>
                  </a:moveTo>
                  <a:lnTo>
                    <a:pt x="778" y="1337"/>
                  </a:lnTo>
                  <a:lnTo>
                    <a:pt x="596" y="4559"/>
                  </a:lnTo>
                  <a:cubicBezTo>
                    <a:pt x="596" y="4559"/>
                    <a:pt x="414" y="6869"/>
                    <a:pt x="79" y="7781"/>
                  </a:cubicBezTo>
                  <a:cubicBezTo>
                    <a:pt x="0" y="7990"/>
                    <a:pt x="769" y="8064"/>
                    <a:pt x="2026" y="8064"/>
                  </a:cubicBezTo>
                  <a:cubicBezTo>
                    <a:pt x="5103" y="8064"/>
                    <a:pt x="11101" y="7620"/>
                    <a:pt x="14711" y="7620"/>
                  </a:cubicBezTo>
                  <a:cubicBezTo>
                    <a:pt x="15853" y="7620"/>
                    <a:pt x="16757" y="7664"/>
                    <a:pt x="17253" y="7781"/>
                  </a:cubicBezTo>
                  <a:lnTo>
                    <a:pt x="17253" y="0"/>
                  </a:ln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56;p70">
              <a:extLst>
                <a:ext uri="{FF2B5EF4-FFF2-40B4-BE49-F238E27FC236}">
                  <a16:creationId xmlns:a16="http://schemas.microsoft.com/office/drawing/2014/main" xmlns="" id="{DD667809-ED91-44DE-8C62-FBB575C3C21D}"/>
                </a:ext>
              </a:extLst>
            </p:cNvPr>
            <p:cNvSpPr/>
            <p:nvPr/>
          </p:nvSpPr>
          <p:spPr>
            <a:xfrm>
              <a:off x="6187163" y="1622120"/>
              <a:ext cx="631466" cy="905016"/>
            </a:xfrm>
            <a:custGeom>
              <a:avLst/>
              <a:gdLst/>
              <a:ahLst/>
              <a:cxnLst/>
              <a:rect l="l" t="t" r="r" b="b"/>
              <a:pathLst>
                <a:path w="11946" h="17121" extrusionOk="0">
                  <a:moveTo>
                    <a:pt x="8937" y="0"/>
                  </a:moveTo>
                  <a:lnTo>
                    <a:pt x="9393" y="2341"/>
                  </a:lnTo>
                  <a:cubicBezTo>
                    <a:pt x="9393" y="2341"/>
                    <a:pt x="4013" y="3253"/>
                    <a:pt x="1642" y="9636"/>
                  </a:cubicBezTo>
                  <a:cubicBezTo>
                    <a:pt x="1642" y="9636"/>
                    <a:pt x="2158" y="8785"/>
                    <a:pt x="2614" y="8450"/>
                  </a:cubicBezTo>
                  <a:lnTo>
                    <a:pt x="2614" y="8450"/>
                  </a:lnTo>
                  <a:cubicBezTo>
                    <a:pt x="2614" y="8451"/>
                    <a:pt x="0" y="12341"/>
                    <a:pt x="791" y="17113"/>
                  </a:cubicBezTo>
                  <a:cubicBezTo>
                    <a:pt x="791" y="17118"/>
                    <a:pt x="791" y="17121"/>
                    <a:pt x="791" y="17121"/>
                  </a:cubicBezTo>
                  <a:cubicBezTo>
                    <a:pt x="796" y="17121"/>
                    <a:pt x="877" y="16444"/>
                    <a:pt x="2310" y="16444"/>
                  </a:cubicBezTo>
                  <a:cubicBezTo>
                    <a:pt x="3314" y="16444"/>
                    <a:pt x="5806" y="15958"/>
                    <a:pt x="6931" y="15137"/>
                  </a:cubicBezTo>
                  <a:cubicBezTo>
                    <a:pt x="9149" y="13496"/>
                    <a:pt x="10548" y="10305"/>
                    <a:pt x="11004" y="8572"/>
                  </a:cubicBezTo>
                  <a:cubicBezTo>
                    <a:pt x="11946" y="4803"/>
                    <a:pt x="11672" y="2979"/>
                    <a:pt x="11672" y="2979"/>
                  </a:cubicBezTo>
                  <a:cubicBezTo>
                    <a:pt x="11672" y="2979"/>
                    <a:pt x="10396" y="274"/>
                    <a:pt x="8937"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57;p70">
              <a:extLst>
                <a:ext uri="{FF2B5EF4-FFF2-40B4-BE49-F238E27FC236}">
                  <a16:creationId xmlns:a16="http://schemas.microsoft.com/office/drawing/2014/main" xmlns="" id="{133B1B6E-EE55-4A26-8A1B-52C5BFC76232}"/>
                </a:ext>
              </a:extLst>
            </p:cNvPr>
            <p:cNvSpPr/>
            <p:nvPr/>
          </p:nvSpPr>
          <p:spPr>
            <a:xfrm>
              <a:off x="6640219" y="1679948"/>
              <a:ext cx="229835" cy="197908"/>
            </a:xfrm>
            <a:custGeom>
              <a:avLst/>
              <a:gdLst/>
              <a:ahLst/>
              <a:cxnLst/>
              <a:rect l="l" t="t" r="r" b="b"/>
              <a:pathLst>
                <a:path w="4348" h="3744" extrusionOk="0">
                  <a:moveTo>
                    <a:pt x="1612" y="1"/>
                  </a:moveTo>
                  <a:cubicBezTo>
                    <a:pt x="1612" y="1"/>
                    <a:pt x="1" y="457"/>
                    <a:pt x="974" y="1976"/>
                  </a:cubicBezTo>
                  <a:cubicBezTo>
                    <a:pt x="1627" y="2977"/>
                    <a:pt x="2911" y="3744"/>
                    <a:pt x="3684" y="3744"/>
                  </a:cubicBezTo>
                  <a:cubicBezTo>
                    <a:pt x="4062" y="3744"/>
                    <a:pt x="4317" y="3561"/>
                    <a:pt x="4317" y="3131"/>
                  </a:cubicBezTo>
                  <a:cubicBezTo>
                    <a:pt x="4348" y="1824"/>
                    <a:pt x="1612" y="1"/>
                    <a:pt x="1612"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58;p70">
              <a:extLst>
                <a:ext uri="{FF2B5EF4-FFF2-40B4-BE49-F238E27FC236}">
                  <a16:creationId xmlns:a16="http://schemas.microsoft.com/office/drawing/2014/main" xmlns="" id="{39FF51E2-804C-476E-8CFA-5B9AEE5BF7F3}"/>
                </a:ext>
              </a:extLst>
            </p:cNvPr>
            <p:cNvSpPr/>
            <p:nvPr/>
          </p:nvSpPr>
          <p:spPr>
            <a:xfrm>
              <a:off x="7576937" y="1654258"/>
              <a:ext cx="618621" cy="918178"/>
            </a:xfrm>
            <a:custGeom>
              <a:avLst/>
              <a:gdLst/>
              <a:ahLst/>
              <a:cxnLst/>
              <a:rect l="l" t="t" r="r" b="b"/>
              <a:pathLst>
                <a:path w="11703" h="17370" extrusionOk="0">
                  <a:moveTo>
                    <a:pt x="3162" y="0"/>
                  </a:moveTo>
                  <a:lnTo>
                    <a:pt x="3162" y="0"/>
                  </a:lnTo>
                  <a:cubicBezTo>
                    <a:pt x="1703" y="243"/>
                    <a:pt x="305" y="2888"/>
                    <a:pt x="305" y="2888"/>
                  </a:cubicBezTo>
                  <a:cubicBezTo>
                    <a:pt x="305" y="2888"/>
                    <a:pt x="1" y="4712"/>
                    <a:pt x="821" y="8541"/>
                  </a:cubicBezTo>
                  <a:cubicBezTo>
                    <a:pt x="1217" y="10274"/>
                    <a:pt x="2524" y="13496"/>
                    <a:pt x="4682" y="15198"/>
                  </a:cubicBezTo>
                  <a:cubicBezTo>
                    <a:pt x="5776" y="16049"/>
                    <a:pt x="8268" y="16627"/>
                    <a:pt x="9271" y="16657"/>
                  </a:cubicBezTo>
                  <a:cubicBezTo>
                    <a:pt x="10679" y="16713"/>
                    <a:pt x="10757" y="17369"/>
                    <a:pt x="10785" y="17369"/>
                  </a:cubicBezTo>
                  <a:cubicBezTo>
                    <a:pt x="10787" y="17369"/>
                    <a:pt x="10789" y="17365"/>
                    <a:pt x="10791" y="17356"/>
                  </a:cubicBezTo>
                  <a:cubicBezTo>
                    <a:pt x="11703" y="12615"/>
                    <a:pt x="9211" y="8663"/>
                    <a:pt x="9211" y="8663"/>
                  </a:cubicBezTo>
                  <a:lnTo>
                    <a:pt x="9211" y="8663"/>
                  </a:lnTo>
                  <a:cubicBezTo>
                    <a:pt x="9667" y="8997"/>
                    <a:pt x="10122" y="9848"/>
                    <a:pt x="10122" y="9848"/>
                  </a:cubicBezTo>
                  <a:cubicBezTo>
                    <a:pt x="7964" y="3435"/>
                    <a:pt x="2615" y="2341"/>
                    <a:pt x="2615" y="2341"/>
                  </a:cubicBezTo>
                  <a:lnTo>
                    <a:pt x="3162" y="0"/>
                  </a:ln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59;p70">
              <a:extLst>
                <a:ext uri="{FF2B5EF4-FFF2-40B4-BE49-F238E27FC236}">
                  <a16:creationId xmlns:a16="http://schemas.microsoft.com/office/drawing/2014/main" xmlns="" id="{DD4E9C02-DF57-44C0-B714-F8432D7B5F14}"/>
                </a:ext>
              </a:extLst>
            </p:cNvPr>
            <p:cNvSpPr/>
            <p:nvPr/>
          </p:nvSpPr>
          <p:spPr>
            <a:xfrm>
              <a:off x="7526615" y="1710501"/>
              <a:ext cx="233535" cy="195106"/>
            </a:xfrm>
            <a:custGeom>
              <a:avLst/>
              <a:gdLst/>
              <a:ahLst/>
              <a:cxnLst/>
              <a:rect l="l" t="t" r="r" b="b"/>
              <a:pathLst>
                <a:path w="4418" h="3691" extrusionOk="0">
                  <a:moveTo>
                    <a:pt x="2807" y="0"/>
                  </a:moveTo>
                  <a:cubicBezTo>
                    <a:pt x="2807" y="0"/>
                    <a:pt x="41" y="1733"/>
                    <a:pt x="10" y="3040"/>
                  </a:cubicBezTo>
                  <a:cubicBezTo>
                    <a:pt x="0" y="3496"/>
                    <a:pt x="273" y="3691"/>
                    <a:pt x="677" y="3691"/>
                  </a:cubicBezTo>
                  <a:cubicBezTo>
                    <a:pt x="1457" y="3691"/>
                    <a:pt x="2724" y="2967"/>
                    <a:pt x="3384" y="2006"/>
                  </a:cubicBezTo>
                  <a:cubicBezTo>
                    <a:pt x="4418" y="517"/>
                    <a:pt x="2807" y="0"/>
                    <a:pt x="2807"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60;p70">
              <a:extLst>
                <a:ext uri="{FF2B5EF4-FFF2-40B4-BE49-F238E27FC236}">
                  <a16:creationId xmlns:a16="http://schemas.microsoft.com/office/drawing/2014/main" xmlns="" id="{34C5CDAD-1742-41A2-94DE-B76962B06E78}"/>
                </a:ext>
              </a:extLst>
            </p:cNvPr>
            <p:cNvSpPr/>
            <p:nvPr/>
          </p:nvSpPr>
          <p:spPr>
            <a:xfrm>
              <a:off x="6473131" y="1512120"/>
              <a:ext cx="228197" cy="145312"/>
            </a:xfrm>
            <a:custGeom>
              <a:avLst/>
              <a:gdLst/>
              <a:ahLst/>
              <a:cxnLst/>
              <a:rect l="l" t="t" r="r" b="b"/>
              <a:pathLst>
                <a:path w="4317" h="2749" extrusionOk="0">
                  <a:moveTo>
                    <a:pt x="2297" y="0"/>
                  </a:moveTo>
                  <a:cubicBezTo>
                    <a:pt x="1491" y="0"/>
                    <a:pt x="681" y="230"/>
                    <a:pt x="1" y="683"/>
                  </a:cubicBezTo>
                  <a:cubicBezTo>
                    <a:pt x="140" y="1725"/>
                    <a:pt x="983" y="2748"/>
                    <a:pt x="2572" y="2748"/>
                  </a:cubicBezTo>
                  <a:cubicBezTo>
                    <a:pt x="3070" y="2748"/>
                    <a:pt x="3641" y="2648"/>
                    <a:pt x="4287" y="2416"/>
                  </a:cubicBezTo>
                  <a:lnTo>
                    <a:pt x="4317" y="531"/>
                  </a:lnTo>
                  <a:cubicBezTo>
                    <a:pt x="3707" y="176"/>
                    <a:pt x="3003" y="0"/>
                    <a:pt x="229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61;p70">
              <a:extLst>
                <a:ext uri="{FF2B5EF4-FFF2-40B4-BE49-F238E27FC236}">
                  <a16:creationId xmlns:a16="http://schemas.microsoft.com/office/drawing/2014/main" xmlns="" id="{FE028924-66B3-42B4-ACCF-D2085FF5F909}"/>
                </a:ext>
              </a:extLst>
            </p:cNvPr>
            <p:cNvSpPr/>
            <p:nvPr/>
          </p:nvSpPr>
          <p:spPr>
            <a:xfrm>
              <a:off x="6468321" y="1429448"/>
              <a:ext cx="234646" cy="118829"/>
            </a:xfrm>
            <a:custGeom>
              <a:avLst/>
              <a:gdLst/>
              <a:ahLst/>
              <a:cxnLst/>
              <a:rect l="l" t="t" r="r" b="b"/>
              <a:pathLst>
                <a:path w="4439" h="2248" extrusionOk="0">
                  <a:moveTo>
                    <a:pt x="2289" y="0"/>
                  </a:moveTo>
                  <a:cubicBezTo>
                    <a:pt x="1855" y="0"/>
                    <a:pt x="1386" y="98"/>
                    <a:pt x="913" y="363"/>
                  </a:cubicBezTo>
                  <a:cubicBezTo>
                    <a:pt x="274" y="727"/>
                    <a:pt x="1" y="1487"/>
                    <a:pt x="92" y="2247"/>
                  </a:cubicBezTo>
                  <a:cubicBezTo>
                    <a:pt x="772" y="1794"/>
                    <a:pt x="1582" y="1564"/>
                    <a:pt x="2393" y="1564"/>
                  </a:cubicBezTo>
                  <a:cubicBezTo>
                    <a:pt x="3103" y="1564"/>
                    <a:pt x="3814" y="1740"/>
                    <a:pt x="4438" y="2095"/>
                  </a:cubicBezTo>
                  <a:lnTo>
                    <a:pt x="4438" y="758"/>
                  </a:lnTo>
                  <a:cubicBezTo>
                    <a:pt x="4438" y="758"/>
                    <a:pt x="3500" y="0"/>
                    <a:pt x="228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62;p70">
              <a:extLst>
                <a:ext uri="{FF2B5EF4-FFF2-40B4-BE49-F238E27FC236}">
                  <a16:creationId xmlns:a16="http://schemas.microsoft.com/office/drawing/2014/main" xmlns="" id="{51E2937B-5500-44B3-B3B5-1783B7E4F9C7}"/>
                </a:ext>
              </a:extLst>
            </p:cNvPr>
            <p:cNvSpPr/>
            <p:nvPr/>
          </p:nvSpPr>
          <p:spPr>
            <a:xfrm>
              <a:off x="6542218" y="1517829"/>
              <a:ext cx="141453" cy="122001"/>
            </a:xfrm>
            <a:custGeom>
              <a:avLst/>
              <a:gdLst/>
              <a:ahLst/>
              <a:cxnLst/>
              <a:rect l="l" t="t" r="r" b="b"/>
              <a:pathLst>
                <a:path w="2676" h="2308" extrusionOk="0">
                  <a:moveTo>
                    <a:pt x="1109" y="0"/>
                  </a:moveTo>
                  <a:cubicBezTo>
                    <a:pt x="740" y="0"/>
                    <a:pt x="359" y="78"/>
                    <a:pt x="31" y="150"/>
                  </a:cubicBezTo>
                  <a:cubicBezTo>
                    <a:pt x="1" y="180"/>
                    <a:pt x="1" y="210"/>
                    <a:pt x="31" y="210"/>
                  </a:cubicBezTo>
                  <a:cubicBezTo>
                    <a:pt x="366" y="210"/>
                    <a:pt x="756" y="134"/>
                    <a:pt x="1128" y="134"/>
                  </a:cubicBezTo>
                  <a:cubicBezTo>
                    <a:pt x="1534" y="134"/>
                    <a:pt x="1920" y="225"/>
                    <a:pt x="2189" y="606"/>
                  </a:cubicBezTo>
                  <a:cubicBezTo>
                    <a:pt x="2524" y="1062"/>
                    <a:pt x="2463" y="1700"/>
                    <a:pt x="2493" y="2217"/>
                  </a:cubicBezTo>
                  <a:cubicBezTo>
                    <a:pt x="2493" y="2277"/>
                    <a:pt x="2531" y="2308"/>
                    <a:pt x="2569" y="2308"/>
                  </a:cubicBezTo>
                  <a:cubicBezTo>
                    <a:pt x="2607" y="2308"/>
                    <a:pt x="2645" y="2277"/>
                    <a:pt x="2645" y="2217"/>
                  </a:cubicBezTo>
                  <a:cubicBezTo>
                    <a:pt x="2676" y="1639"/>
                    <a:pt x="2645" y="879"/>
                    <a:pt x="2220" y="423"/>
                  </a:cubicBezTo>
                  <a:cubicBezTo>
                    <a:pt x="1929" y="100"/>
                    <a:pt x="1527" y="0"/>
                    <a:pt x="110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63;p70">
              <a:extLst>
                <a:ext uri="{FF2B5EF4-FFF2-40B4-BE49-F238E27FC236}">
                  <a16:creationId xmlns:a16="http://schemas.microsoft.com/office/drawing/2014/main" xmlns="" id="{75AE643B-0397-4EF0-AB79-E13705F47CDB}"/>
                </a:ext>
              </a:extLst>
            </p:cNvPr>
            <p:cNvSpPr/>
            <p:nvPr/>
          </p:nvSpPr>
          <p:spPr>
            <a:xfrm>
              <a:off x="6602108" y="1551870"/>
              <a:ext cx="81140" cy="51168"/>
            </a:xfrm>
            <a:custGeom>
              <a:avLst/>
              <a:gdLst/>
              <a:ahLst/>
              <a:cxnLst/>
              <a:rect l="l" t="t" r="r" b="b"/>
              <a:pathLst>
                <a:path w="1535" h="968" extrusionOk="0">
                  <a:moveTo>
                    <a:pt x="533" y="0"/>
                  </a:moveTo>
                  <a:cubicBezTo>
                    <a:pt x="377" y="0"/>
                    <a:pt x="215" y="53"/>
                    <a:pt x="53" y="174"/>
                  </a:cubicBezTo>
                  <a:cubicBezTo>
                    <a:pt x="1" y="227"/>
                    <a:pt x="16" y="302"/>
                    <a:pt x="80" y="302"/>
                  </a:cubicBezTo>
                  <a:cubicBezTo>
                    <a:pt x="90" y="302"/>
                    <a:pt x="102" y="300"/>
                    <a:pt x="114" y="296"/>
                  </a:cubicBezTo>
                  <a:cubicBezTo>
                    <a:pt x="255" y="225"/>
                    <a:pt x="389" y="181"/>
                    <a:pt x="520" y="181"/>
                  </a:cubicBezTo>
                  <a:cubicBezTo>
                    <a:pt x="672" y="181"/>
                    <a:pt x="818" y="240"/>
                    <a:pt x="965" y="387"/>
                  </a:cubicBezTo>
                  <a:cubicBezTo>
                    <a:pt x="1117" y="539"/>
                    <a:pt x="1239" y="752"/>
                    <a:pt x="1360" y="934"/>
                  </a:cubicBezTo>
                  <a:cubicBezTo>
                    <a:pt x="1384" y="958"/>
                    <a:pt x="1407" y="967"/>
                    <a:pt x="1428" y="967"/>
                  </a:cubicBezTo>
                  <a:cubicBezTo>
                    <a:pt x="1490" y="967"/>
                    <a:pt x="1535" y="888"/>
                    <a:pt x="1512" y="843"/>
                  </a:cubicBezTo>
                  <a:cubicBezTo>
                    <a:pt x="1334" y="397"/>
                    <a:pt x="959" y="0"/>
                    <a:pt x="53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64;p70">
              <a:extLst>
                <a:ext uri="{FF2B5EF4-FFF2-40B4-BE49-F238E27FC236}">
                  <a16:creationId xmlns:a16="http://schemas.microsoft.com/office/drawing/2014/main" xmlns="" id="{FEA73D4E-9717-4515-AD09-44A4E6E0D26C}"/>
                </a:ext>
              </a:extLst>
            </p:cNvPr>
            <p:cNvSpPr/>
            <p:nvPr/>
          </p:nvSpPr>
          <p:spPr>
            <a:xfrm>
              <a:off x="7735990" y="1530885"/>
              <a:ext cx="229835" cy="144942"/>
            </a:xfrm>
            <a:custGeom>
              <a:avLst/>
              <a:gdLst/>
              <a:ahLst/>
              <a:cxnLst/>
              <a:rect l="l" t="t" r="r" b="b"/>
              <a:pathLst>
                <a:path w="4348" h="2742" extrusionOk="0">
                  <a:moveTo>
                    <a:pt x="1903" y="1"/>
                  </a:moveTo>
                  <a:cubicBezTo>
                    <a:pt x="1252" y="1"/>
                    <a:pt x="605" y="150"/>
                    <a:pt x="31" y="450"/>
                  </a:cubicBezTo>
                  <a:lnTo>
                    <a:pt x="1" y="2365"/>
                  </a:lnTo>
                  <a:cubicBezTo>
                    <a:pt x="692" y="2629"/>
                    <a:pt x="1300" y="2742"/>
                    <a:pt x="1825" y="2742"/>
                  </a:cubicBezTo>
                  <a:cubicBezTo>
                    <a:pt x="3357" y="2742"/>
                    <a:pt x="4189" y="1780"/>
                    <a:pt x="4347" y="784"/>
                  </a:cubicBezTo>
                  <a:cubicBezTo>
                    <a:pt x="3636" y="264"/>
                    <a:pt x="2767" y="1"/>
                    <a:pt x="19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65;p70">
              <a:extLst>
                <a:ext uri="{FF2B5EF4-FFF2-40B4-BE49-F238E27FC236}">
                  <a16:creationId xmlns:a16="http://schemas.microsoft.com/office/drawing/2014/main" xmlns="" id="{E91C6EF1-FBFA-4FAD-BAA1-7F735535F633}"/>
                </a:ext>
              </a:extLst>
            </p:cNvPr>
            <p:cNvSpPr/>
            <p:nvPr/>
          </p:nvSpPr>
          <p:spPr>
            <a:xfrm>
              <a:off x="7737629" y="1462432"/>
              <a:ext cx="234593" cy="109949"/>
            </a:xfrm>
            <a:custGeom>
              <a:avLst/>
              <a:gdLst/>
              <a:ahLst/>
              <a:cxnLst/>
              <a:rect l="l" t="t" r="r" b="b"/>
              <a:pathLst>
                <a:path w="4438" h="2080" extrusionOk="0">
                  <a:moveTo>
                    <a:pt x="1440" y="1"/>
                  </a:moveTo>
                  <a:cubicBezTo>
                    <a:pt x="570" y="1"/>
                    <a:pt x="20" y="438"/>
                    <a:pt x="0" y="438"/>
                  </a:cubicBezTo>
                  <a:lnTo>
                    <a:pt x="0" y="1745"/>
                  </a:lnTo>
                  <a:cubicBezTo>
                    <a:pt x="574" y="1445"/>
                    <a:pt x="1221" y="1296"/>
                    <a:pt x="1872" y="1296"/>
                  </a:cubicBezTo>
                  <a:cubicBezTo>
                    <a:pt x="2736" y="1296"/>
                    <a:pt x="3605" y="1559"/>
                    <a:pt x="4316" y="2079"/>
                  </a:cubicBezTo>
                  <a:cubicBezTo>
                    <a:pt x="4438" y="1319"/>
                    <a:pt x="3648" y="863"/>
                    <a:pt x="3009" y="468"/>
                  </a:cubicBezTo>
                  <a:cubicBezTo>
                    <a:pt x="2420" y="117"/>
                    <a:pt x="1887" y="1"/>
                    <a:pt x="1440"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66;p70">
              <a:extLst>
                <a:ext uri="{FF2B5EF4-FFF2-40B4-BE49-F238E27FC236}">
                  <a16:creationId xmlns:a16="http://schemas.microsoft.com/office/drawing/2014/main" xmlns="" id="{D0132977-91B0-437C-B2A9-34960F54A9A4}"/>
                </a:ext>
              </a:extLst>
            </p:cNvPr>
            <p:cNvSpPr/>
            <p:nvPr/>
          </p:nvSpPr>
          <p:spPr>
            <a:xfrm>
              <a:off x="7755284" y="1536964"/>
              <a:ext cx="143039" cy="119358"/>
            </a:xfrm>
            <a:custGeom>
              <a:avLst/>
              <a:gdLst/>
              <a:ahLst/>
              <a:cxnLst/>
              <a:rect l="l" t="t" r="r" b="b"/>
              <a:pathLst>
                <a:path w="2706" h="2258" extrusionOk="0">
                  <a:moveTo>
                    <a:pt x="1524" y="0"/>
                  </a:moveTo>
                  <a:cubicBezTo>
                    <a:pt x="1133" y="0"/>
                    <a:pt x="760" y="92"/>
                    <a:pt x="487" y="365"/>
                  </a:cubicBezTo>
                  <a:cubicBezTo>
                    <a:pt x="31" y="821"/>
                    <a:pt x="1" y="1581"/>
                    <a:pt x="1" y="2189"/>
                  </a:cubicBezTo>
                  <a:cubicBezTo>
                    <a:pt x="1" y="2235"/>
                    <a:pt x="39" y="2257"/>
                    <a:pt x="77" y="2257"/>
                  </a:cubicBezTo>
                  <a:cubicBezTo>
                    <a:pt x="115" y="2257"/>
                    <a:pt x="153" y="2235"/>
                    <a:pt x="153" y="2189"/>
                  </a:cubicBezTo>
                  <a:cubicBezTo>
                    <a:pt x="183" y="1642"/>
                    <a:pt x="153" y="943"/>
                    <a:pt x="517" y="517"/>
                  </a:cubicBezTo>
                  <a:cubicBezTo>
                    <a:pt x="773" y="219"/>
                    <a:pt x="1107" y="140"/>
                    <a:pt x="1463" y="140"/>
                  </a:cubicBezTo>
                  <a:cubicBezTo>
                    <a:pt x="1869" y="140"/>
                    <a:pt x="2303" y="244"/>
                    <a:pt x="2675" y="244"/>
                  </a:cubicBezTo>
                  <a:cubicBezTo>
                    <a:pt x="2706" y="244"/>
                    <a:pt x="2706" y="213"/>
                    <a:pt x="2675" y="183"/>
                  </a:cubicBezTo>
                  <a:cubicBezTo>
                    <a:pt x="2326" y="92"/>
                    <a:pt x="1916" y="0"/>
                    <a:pt x="15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67;p70">
              <a:extLst>
                <a:ext uri="{FF2B5EF4-FFF2-40B4-BE49-F238E27FC236}">
                  <a16:creationId xmlns:a16="http://schemas.microsoft.com/office/drawing/2014/main" xmlns="" id="{48F9839D-CF50-4014-A2CC-5F37AC278CA7}"/>
                </a:ext>
              </a:extLst>
            </p:cNvPr>
            <p:cNvSpPr/>
            <p:nvPr/>
          </p:nvSpPr>
          <p:spPr>
            <a:xfrm>
              <a:off x="7754649" y="1571428"/>
              <a:ext cx="82409" cy="47891"/>
            </a:xfrm>
            <a:custGeom>
              <a:avLst/>
              <a:gdLst/>
              <a:ahLst/>
              <a:cxnLst/>
              <a:rect l="l" t="t" r="r" b="b"/>
              <a:pathLst>
                <a:path w="1559" h="906" extrusionOk="0">
                  <a:moveTo>
                    <a:pt x="1016" y="0"/>
                  </a:moveTo>
                  <a:cubicBezTo>
                    <a:pt x="603" y="0"/>
                    <a:pt x="238" y="366"/>
                    <a:pt x="43" y="777"/>
                  </a:cubicBezTo>
                  <a:cubicBezTo>
                    <a:pt x="0" y="842"/>
                    <a:pt x="48" y="906"/>
                    <a:pt x="102" y="906"/>
                  </a:cubicBezTo>
                  <a:cubicBezTo>
                    <a:pt x="124" y="906"/>
                    <a:pt x="147" y="895"/>
                    <a:pt x="165" y="868"/>
                  </a:cubicBezTo>
                  <a:cubicBezTo>
                    <a:pt x="317" y="686"/>
                    <a:pt x="408" y="503"/>
                    <a:pt x="590" y="351"/>
                  </a:cubicBezTo>
                  <a:cubicBezTo>
                    <a:pt x="732" y="225"/>
                    <a:pt x="874" y="173"/>
                    <a:pt x="1021" y="173"/>
                  </a:cubicBezTo>
                  <a:cubicBezTo>
                    <a:pt x="1156" y="173"/>
                    <a:pt x="1295" y="218"/>
                    <a:pt x="1441" y="291"/>
                  </a:cubicBezTo>
                  <a:cubicBezTo>
                    <a:pt x="1450" y="295"/>
                    <a:pt x="1458" y="297"/>
                    <a:pt x="1466" y="297"/>
                  </a:cubicBezTo>
                  <a:cubicBezTo>
                    <a:pt x="1517" y="297"/>
                    <a:pt x="1559" y="226"/>
                    <a:pt x="1532" y="200"/>
                  </a:cubicBezTo>
                  <a:cubicBezTo>
                    <a:pt x="1358" y="60"/>
                    <a:pt x="1183" y="0"/>
                    <a:pt x="101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68;p70">
              <a:extLst>
                <a:ext uri="{FF2B5EF4-FFF2-40B4-BE49-F238E27FC236}">
                  <a16:creationId xmlns:a16="http://schemas.microsoft.com/office/drawing/2014/main" xmlns="" id="{3BAD7165-77A8-465E-8BCC-60DB92E77D7A}"/>
                </a:ext>
              </a:extLst>
            </p:cNvPr>
            <p:cNvSpPr/>
            <p:nvPr/>
          </p:nvSpPr>
          <p:spPr>
            <a:xfrm>
              <a:off x="7102948" y="2036642"/>
              <a:ext cx="266784" cy="134317"/>
            </a:xfrm>
            <a:custGeom>
              <a:avLst/>
              <a:gdLst/>
              <a:ahLst/>
              <a:cxnLst/>
              <a:rect l="l" t="t" r="r" b="b"/>
              <a:pathLst>
                <a:path w="5047" h="2541" extrusionOk="0">
                  <a:moveTo>
                    <a:pt x="5047" y="0"/>
                  </a:moveTo>
                  <a:cubicBezTo>
                    <a:pt x="3405" y="92"/>
                    <a:pt x="1794" y="335"/>
                    <a:pt x="183" y="852"/>
                  </a:cubicBezTo>
                  <a:cubicBezTo>
                    <a:pt x="153" y="1034"/>
                    <a:pt x="92" y="1186"/>
                    <a:pt x="1" y="1338"/>
                  </a:cubicBezTo>
                  <a:cubicBezTo>
                    <a:pt x="1" y="1338"/>
                    <a:pt x="1096" y="2541"/>
                    <a:pt x="2759" y="2541"/>
                  </a:cubicBezTo>
                  <a:cubicBezTo>
                    <a:pt x="3430" y="2541"/>
                    <a:pt x="4194" y="2345"/>
                    <a:pt x="5016" y="1794"/>
                  </a:cubicBezTo>
                  <a:cubicBezTo>
                    <a:pt x="5016" y="1794"/>
                    <a:pt x="4955" y="973"/>
                    <a:pt x="504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69;p70">
              <a:extLst>
                <a:ext uri="{FF2B5EF4-FFF2-40B4-BE49-F238E27FC236}">
                  <a16:creationId xmlns:a16="http://schemas.microsoft.com/office/drawing/2014/main" xmlns="" id="{4B9ECFBB-BADF-4556-A8D1-548995A23DF7}"/>
                </a:ext>
              </a:extLst>
            </p:cNvPr>
            <p:cNvSpPr/>
            <p:nvPr/>
          </p:nvSpPr>
          <p:spPr>
            <a:xfrm>
              <a:off x="7106173" y="1937002"/>
              <a:ext cx="286078" cy="144678"/>
            </a:xfrm>
            <a:custGeom>
              <a:avLst/>
              <a:gdLst/>
              <a:ahLst/>
              <a:cxnLst/>
              <a:rect l="l" t="t" r="r" b="b"/>
              <a:pathLst>
                <a:path w="5412" h="2737" extrusionOk="0">
                  <a:moveTo>
                    <a:pt x="5411" y="1"/>
                  </a:moveTo>
                  <a:lnTo>
                    <a:pt x="1" y="366"/>
                  </a:lnTo>
                  <a:cubicBezTo>
                    <a:pt x="1" y="366"/>
                    <a:pt x="396" y="1703"/>
                    <a:pt x="122" y="2737"/>
                  </a:cubicBezTo>
                  <a:cubicBezTo>
                    <a:pt x="1733" y="2220"/>
                    <a:pt x="3344" y="1977"/>
                    <a:pt x="5016" y="1885"/>
                  </a:cubicBezTo>
                  <a:cubicBezTo>
                    <a:pt x="5077" y="1247"/>
                    <a:pt x="5168" y="578"/>
                    <a:pt x="5411"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70;p70">
              <a:extLst>
                <a:ext uri="{FF2B5EF4-FFF2-40B4-BE49-F238E27FC236}">
                  <a16:creationId xmlns:a16="http://schemas.microsoft.com/office/drawing/2014/main" xmlns="" id="{A5FD70AC-3E22-42EF-88CB-31735613B701}"/>
                </a:ext>
              </a:extLst>
            </p:cNvPr>
            <p:cNvSpPr/>
            <p:nvPr/>
          </p:nvSpPr>
          <p:spPr>
            <a:xfrm>
              <a:off x="6680392" y="916555"/>
              <a:ext cx="1102290" cy="1044196"/>
            </a:xfrm>
            <a:custGeom>
              <a:avLst/>
              <a:gdLst/>
              <a:ahLst/>
              <a:cxnLst/>
              <a:rect l="l" t="t" r="r" b="b"/>
              <a:pathLst>
                <a:path w="20853" h="19754" extrusionOk="0">
                  <a:moveTo>
                    <a:pt x="7821" y="1"/>
                  </a:moveTo>
                  <a:cubicBezTo>
                    <a:pt x="3793" y="1"/>
                    <a:pt x="92" y="2084"/>
                    <a:pt x="153" y="9792"/>
                  </a:cubicBezTo>
                  <a:cubicBezTo>
                    <a:pt x="153" y="9792"/>
                    <a:pt x="1" y="13470"/>
                    <a:pt x="852" y="15324"/>
                  </a:cubicBezTo>
                  <a:cubicBezTo>
                    <a:pt x="1703" y="17178"/>
                    <a:pt x="4651" y="19245"/>
                    <a:pt x="8633" y="19671"/>
                  </a:cubicBezTo>
                  <a:cubicBezTo>
                    <a:pt x="9145" y="19726"/>
                    <a:pt x="9680" y="19753"/>
                    <a:pt x="10226" y="19753"/>
                  </a:cubicBezTo>
                  <a:cubicBezTo>
                    <a:pt x="13888" y="19753"/>
                    <a:pt x="18035" y="18510"/>
                    <a:pt x="19120" y="16023"/>
                  </a:cubicBezTo>
                  <a:cubicBezTo>
                    <a:pt x="20366" y="13166"/>
                    <a:pt x="20852" y="11190"/>
                    <a:pt x="20548" y="8272"/>
                  </a:cubicBezTo>
                  <a:cubicBezTo>
                    <a:pt x="20214" y="5324"/>
                    <a:pt x="20092" y="4017"/>
                    <a:pt x="17387" y="2680"/>
                  </a:cubicBezTo>
                  <a:cubicBezTo>
                    <a:pt x="16061" y="2016"/>
                    <a:pt x="11782" y="1"/>
                    <a:pt x="7821"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71;p70">
              <a:extLst>
                <a:ext uri="{FF2B5EF4-FFF2-40B4-BE49-F238E27FC236}">
                  <a16:creationId xmlns:a16="http://schemas.microsoft.com/office/drawing/2014/main" xmlns="" id="{75462A7C-57BC-44D4-BC95-FC0CDEBAB817}"/>
                </a:ext>
              </a:extLst>
            </p:cNvPr>
            <p:cNvSpPr/>
            <p:nvPr/>
          </p:nvSpPr>
          <p:spPr>
            <a:xfrm>
              <a:off x="6931050" y="1472687"/>
              <a:ext cx="62745" cy="74057"/>
            </a:xfrm>
            <a:custGeom>
              <a:avLst/>
              <a:gdLst/>
              <a:ahLst/>
              <a:cxnLst/>
              <a:rect l="l" t="t" r="r" b="b"/>
              <a:pathLst>
                <a:path w="1187" h="1401" extrusionOk="0">
                  <a:moveTo>
                    <a:pt x="609" y="1"/>
                  </a:moveTo>
                  <a:cubicBezTo>
                    <a:pt x="305" y="1"/>
                    <a:pt x="31" y="305"/>
                    <a:pt x="31" y="700"/>
                  </a:cubicBezTo>
                  <a:cubicBezTo>
                    <a:pt x="1" y="1095"/>
                    <a:pt x="274" y="1399"/>
                    <a:pt x="609" y="1399"/>
                  </a:cubicBezTo>
                  <a:cubicBezTo>
                    <a:pt x="621" y="1400"/>
                    <a:pt x="634" y="1401"/>
                    <a:pt x="647" y="1401"/>
                  </a:cubicBezTo>
                  <a:cubicBezTo>
                    <a:pt x="935" y="1401"/>
                    <a:pt x="1186" y="1079"/>
                    <a:pt x="1186" y="730"/>
                  </a:cubicBezTo>
                  <a:cubicBezTo>
                    <a:pt x="1186" y="335"/>
                    <a:pt x="943" y="1"/>
                    <a:pt x="60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72;p70">
              <a:extLst>
                <a:ext uri="{FF2B5EF4-FFF2-40B4-BE49-F238E27FC236}">
                  <a16:creationId xmlns:a16="http://schemas.microsoft.com/office/drawing/2014/main" xmlns="" id="{0239D726-3F0E-4998-986C-E779AF82E265}"/>
                </a:ext>
              </a:extLst>
            </p:cNvPr>
            <p:cNvSpPr/>
            <p:nvPr/>
          </p:nvSpPr>
          <p:spPr>
            <a:xfrm>
              <a:off x="7440402" y="1480722"/>
              <a:ext cx="62692" cy="73951"/>
            </a:xfrm>
            <a:custGeom>
              <a:avLst/>
              <a:gdLst/>
              <a:ahLst/>
              <a:cxnLst/>
              <a:rect l="l" t="t" r="r" b="b"/>
              <a:pathLst>
                <a:path w="1186" h="1399" extrusionOk="0">
                  <a:moveTo>
                    <a:pt x="608" y="1"/>
                  </a:moveTo>
                  <a:cubicBezTo>
                    <a:pt x="274" y="1"/>
                    <a:pt x="0" y="305"/>
                    <a:pt x="0" y="700"/>
                  </a:cubicBezTo>
                  <a:cubicBezTo>
                    <a:pt x="0" y="1095"/>
                    <a:pt x="274" y="1399"/>
                    <a:pt x="578" y="1399"/>
                  </a:cubicBezTo>
                  <a:cubicBezTo>
                    <a:pt x="912" y="1399"/>
                    <a:pt x="1185" y="1095"/>
                    <a:pt x="1185" y="700"/>
                  </a:cubicBezTo>
                  <a:cubicBezTo>
                    <a:pt x="1185" y="335"/>
                    <a:pt x="942" y="1"/>
                    <a:pt x="60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73;p70">
              <a:extLst>
                <a:ext uri="{FF2B5EF4-FFF2-40B4-BE49-F238E27FC236}">
                  <a16:creationId xmlns:a16="http://schemas.microsoft.com/office/drawing/2014/main" xmlns="" id="{C8218603-B116-4819-B96B-7B46F707AC7D}"/>
                </a:ext>
              </a:extLst>
            </p:cNvPr>
            <p:cNvSpPr/>
            <p:nvPr/>
          </p:nvSpPr>
          <p:spPr>
            <a:xfrm>
              <a:off x="7183294" y="1441447"/>
              <a:ext cx="77176" cy="134317"/>
            </a:xfrm>
            <a:custGeom>
              <a:avLst/>
              <a:gdLst/>
              <a:ahLst/>
              <a:cxnLst/>
              <a:rect l="l" t="t" r="r" b="b"/>
              <a:pathLst>
                <a:path w="1460" h="2541" extrusionOk="0">
                  <a:moveTo>
                    <a:pt x="365" y="1"/>
                  </a:moveTo>
                  <a:cubicBezTo>
                    <a:pt x="345" y="1"/>
                    <a:pt x="325" y="14"/>
                    <a:pt x="305" y="14"/>
                  </a:cubicBezTo>
                  <a:cubicBezTo>
                    <a:pt x="213" y="318"/>
                    <a:pt x="183" y="652"/>
                    <a:pt x="122" y="956"/>
                  </a:cubicBezTo>
                  <a:cubicBezTo>
                    <a:pt x="62" y="1169"/>
                    <a:pt x="1" y="1473"/>
                    <a:pt x="92" y="1686"/>
                  </a:cubicBezTo>
                  <a:cubicBezTo>
                    <a:pt x="153" y="1838"/>
                    <a:pt x="305" y="1959"/>
                    <a:pt x="457" y="1959"/>
                  </a:cubicBezTo>
                  <a:cubicBezTo>
                    <a:pt x="517" y="1959"/>
                    <a:pt x="578" y="1929"/>
                    <a:pt x="669" y="1899"/>
                  </a:cubicBezTo>
                  <a:cubicBezTo>
                    <a:pt x="700" y="1868"/>
                    <a:pt x="730" y="1807"/>
                    <a:pt x="791" y="1807"/>
                  </a:cubicBezTo>
                  <a:cubicBezTo>
                    <a:pt x="819" y="1770"/>
                    <a:pt x="847" y="1753"/>
                    <a:pt x="873" y="1753"/>
                  </a:cubicBezTo>
                  <a:cubicBezTo>
                    <a:pt x="932" y="1753"/>
                    <a:pt x="983" y="1842"/>
                    <a:pt x="1004" y="1990"/>
                  </a:cubicBezTo>
                  <a:cubicBezTo>
                    <a:pt x="1217" y="2172"/>
                    <a:pt x="1186" y="2294"/>
                    <a:pt x="913" y="2355"/>
                  </a:cubicBezTo>
                  <a:cubicBezTo>
                    <a:pt x="800" y="2383"/>
                    <a:pt x="844" y="2540"/>
                    <a:pt x="947" y="2540"/>
                  </a:cubicBezTo>
                  <a:cubicBezTo>
                    <a:pt x="955" y="2540"/>
                    <a:pt x="964" y="2539"/>
                    <a:pt x="973" y="2537"/>
                  </a:cubicBezTo>
                  <a:cubicBezTo>
                    <a:pt x="1217" y="2446"/>
                    <a:pt x="1460" y="2203"/>
                    <a:pt x="1429" y="1929"/>
                  </a:cubicBezTo>
                  <a:cubicBezTo>
                    <a:pt x="1429" y="1704"/>
                    <a:pt x="1247" y="1531"/>
                    <a:pt x="1051" y="1531"/>
                  </a:cubicBezTo>
                  <a:cubicBezTo>
                    <a:pt x="1035" y="1531"/>
                    <a:pt x="1019" y="1532"/>
                    <a:pt x="1004" y="1534"/>
                  </a:cubicBezTo>
                  <a:cubicBezTo>
                    <a:pt x="852" y="1534"/>
                    <a:pt x="761" y="1655"/>
                    <a:pt x="639" y="1716"/>
                  </a:cubicBezTo>
                  <a:cubicBezTo>
                    <a:pt x="566" y="1745"/>
                    <a:pt x="505" y="1757"/>
                    <a:pt x="454" y="1757"/>
                  </a:cubicBezTo>
                  <a:cubicBezTo>
                    <a:pt x="123" y="1757"/>
                    <a:pt x="222" y="1224"/>
                    <a:pt x="274" y="987"/>
                  </a:cubicBezTo>
                  <a:cubicBezTo>
                    <a:pt x="335" y="713"/>
                    <a:pt x="517" y="288"/>
                    <a:pt x="396" y="14"/>
                  </a:cubicBezTo>
                  <a:cubicBezTo>
                    <a:pt x="386" y="4"/>
                    <a:pt x="376" y="1"/>
                    <a:pt x="36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74;p70">
              <a:extLst>
                <a:ext uri="{FF2B5EF4-FFF2-40B4-BE49-F238E27FC236}">
                  <a16:creationId xmlns:a16="http://schemas.microsoft.com/office/drawing/2014/main" xmlns="" id="{2AFE58DC-91BE-4279-AB5A-B4E499FFDB47}"/>
                </a:ext>
              </a:extLst>
            </p:cNvPr>
            <p:cNvSpPr/>
            <p:nvPr/>
          </p:nvSpPr>
          <p:spPr>
            <a:xfrm>
              <a:off x="7168864" y="1653360"/>
              <a:ext cx="114125" cy="55662"/>
            </a:xfrm>
            <a:custGeom>
              <a:avLst/>
              <a:gdLst/>
              <a:ahLst/>
              <a:cxnLst/>
              <a:rect l="l" t="t" r="r" b="b"/>
              <a:pathLst>
                <a:path w="2159" h="1053" extrusionOk="0">
                  <a:moveTo>
                    <a:pt x="2045" y="1"/>
                  </a:moveTo>
                  <a:cubicBezTo>
                    <a:pt x="2001" y="1"/>
                    <a:pt x="1959" y="25"/>
                    <a:pt x="1945" y="78"/>
                  </a:cubicBezTo>
                  <a:cubicBezTo>
                    <a:pt x="1885" y="534"/>
                    <a:pt x="1611" y="838"/>
                    <a:pt x="1125" y="838"/>
                  </a:cubicBezTo>
                  <a:cubicBezTo>
                    <a:pt x="912" y="838"/>
                    <a:pt x="730" y="747"/>
                    <a:pt x="578" y="625"/>
                  </a:cubicBezTo>
                  <a:cubicBezTo>
                    <a:pt x="395" y="504"/>
                    <a:pt x="365" y="321"/>
                    <a:pt x="243" y="139"/>
                  </a:cubicBezTo>
                  <a:cubicBezTo>
                    <a:pt x="213" y="139"/>
                    <a:pt x="183" y="139"/>
                    <a:pt x="183" y="169"/>
                  </a:cubicBezTo>
                  <a:cubicBezTo>
                    <a:pt x="0" y="656"/>
                    <a:pt x="730" y="1020"/>
                    <a:pt x="1125" y="1051"/>
                  </a:cubicBezTo>
                  <a:cubicBezTo>
                    <a:pt x="1145" y="1052"/>
                    <a:pt x="1164" y="1052"/>
                    <a:pt x="1184" y="1052"/>
                  </a:cubicBezTo>
                  <a:cubicBezTo>
                    <a:pt x="1706" y="1052"/>
                    <a:pt x="2158" y="665"/>
                    <a:pt x="2158" y="109"/>
                  </a:cubicBezTo>
                  <a:cubicBezTo>
                    <a:pt x="2158" y="40"/>
                    <a:pt x="2101" y="1"/>
                    <a:pt x="204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75;p70">
              <a:extLst>
                <a:ext uri="{FF2B5EF4-FFF2-40B4-BE49-F238E27FC236}">
                  <a16:creationId xmlns:a16="http://schemas.microsoft.com/office/drawing/2014/main" xmlns="" id="{0167B4A4-8A73-4537-BC73-E1DCFFCE989D}"/>
                </a:ext>
              </a:extLst>
            </p:cNvPr>
            <p:cNvSpPr/>
            <p:nvPr/>
          </p:nvSpPr>
          <p:spPr>
            <a:xfrm>
              <a:off x="6837860" y="1294287"/>
              <a:ext cx="104504" cy="71890"/>
            </a:xfrm>
            <a:custGeom>
              <a:avLst/>
              <a:gdLst/>
              <a:ahLst/>
              <a:cxnLst/>
              <a:rect l="l" t="t" r="r" b="b"/>
              <a:pathLst>
                <a:path w="1977" h="1360" extrusionOk="0">
                  <a:moveTo>
                    <a:pt x="1808" y="1"/>
                  </a:moveTo>
                  <a:cubicBezTo>
                    <a:pt x="1139" y="1"/>
                    <a:pt x="149" y="626"/>
                    <a:pt x="1" y="1309"/>
                  </a:cubicBezTo>
                  <a:cubicBezTo>
                    <a:pt x="1" y="1344"/>
                    <a:pt x="22" y="1359"/>
                    <a:pt x="45" y="1359"/>
                  </a:cubicBezTo>
                  <a:cubicBezTo>
                    <a:pt x="61" y="1359"/>
                    <a:pt x="79" y="1352"/>
                    <a:pt x="92" y="1339"/>
                  </a:cubicBezTo>
                  <a:cubicBezTo>
                    <a:pt x="548" y="701"/>
                    <a:pt x="1095" y="336"/>
                    <a:pt x="1885" y="184"/>
                  </a:cubicBezTo>
                  <a:cubicBezTo>
                    <a:pt x="1976" y="154"/>
                    <a:pt x="1946" y="2"/>
                    <a:pt x="1855" y="2"/>
                  </a:cubicBezTo>
                  <a:cubicBezTo>
                    <a:pt x="1839" y="1"/>
                    <a:pt x="1824" y="1"/>
                    <a:pt x="1808"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76;p70">
              <a:extLst>
                <a:ext uri="{FF2B5EF4-FFF2-40B4-BE49-F238E27FC236}">
                  <a16:creationId xmlns:a16="http://schemas.microsoft.com/office/drawing/2014/main" xmlns="" id="{3F1B8CD7-EDAE-46D3-827C-85D3DE33BF40}"/>
                </a:ext>
              </a:extLst>
            </p:cNvPr>
            <p:cNvSpPr/>
            <p:nvPr/>
          </p:nvSpPr>
          <p:spPr>
            <a:xfrm>
              <a:off x="7456418" y="1290376"/>
              <a:ext cx="111535" cy="52067"/>
            </a:xfrm>
            <a:custGeom>
              <a:avLst/>
              <a:gdLst/>
              <a:ahLst/>
              <a:cxnLst/>
              <a:rect l="l" t="t" r="r" b="b"/>
              <a:pathLst>
                <a:path w="2110" h="985" extrusionOk="0">
                  <a:moveTo>
                    <a:pt x="247" y="1"/>
                  </a:moveTo>
                  <a:cubicBezTo>
                    <a:pt x="173" y="1"/>
                    <a:pt x="101" y="5"/>
                    <a:pt x="31" y="15"/>
                  </a:cubicBezTo>
                  <a:cubicBezTo>
                    <a:pt x="1" y="45"/>
                    <a:pt x="1" y="137"/>
                    <a:pt x="31" y="137"/>
                  </a:cubicBezTo>
                  <a:cubicBezTo>
                    <a:pt x="700" y="319"/>
                    <a:pt x="1369" y="410"/>
                    <a:pt x="1886" y="957"/>
                  </a:cubicBezTo>
                  <a:cubicBezTo>
                    <a:pt x="1905" y="977"/>
                    <a:pt x="1927" y="985"/>
                    <a:pt x="1949" y="985"/>
                  </a:cubicBezTo>
                  <a:cubicBezTo>
                    <a:pt x="2030" y="985"/>
                    <a:pt x="2109" y="870"/>
                    <a:pt x="2038" y="775"/>
                  </a:cubicBezTo>
                  <a:cubicBezTo>
                    <a:pt x="1656" y="339"/>
                    <a:pt x="884" y="1"/>
                    <a:pt x="24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77;p70">
              <a:extLst>
                <a:ext uri="{FF2B5EF4-FFF2-40B4-BE49-F238E27FC236}">
                  <a16:creationId xmlns:a16="http://schemas.microsoft.com/office/drawing/2014/main" xmlns="" id="{BDF56D24-2E54-4C48-8383-1BFA2C36A44A}"/>
                </a:ext>
              </a:extLst>
            </p:cNvPr>
            <p:cNvSpPr/>
            <p:nvPr/>
          </p:nvSpPr>
          <p:spPr>
            <a:xfrm>
              <a:off x="6834635" y="1602773"/>
              <a:ext cx="207317" cy="192939"/>
            </a:xfrm>
            <a:custGeom>
              <a:avLst/>
              <a:gdLst/>
              <a:ahLst/>
              <a:cxnLst/>
              <a:rect l="l" t="t" r="r" b="b"/>
              <a:pathLst>
                <a:path w="3922" h="3650" extrusionOk="0">
                  <a:moveTo>
                    <a:pt x="1917" y="1"/>
                  </a:moveTo>
                  <a:cubicBezTo>
                    <a:pt x="880" y="1"/>
                    <a:pt x="31" y="781"/>
                    <a:pt x="1" y="1795"/>
                  </a:cubicBezTo>
                  <a:cubicBezTo>
                    <a:pt x="1" y="2798"/>
                    <a:pt x="852" y="3619"/>
                    <a:pt x="1916" y="3649"/>
                  </a:cubicBezTo>
                  <a:cubicBezTo>
                    <a:pt x="3010" y="3649"/>
                    <a:pt x="3892" y="2859"/>
                    <a:pt x="3892" y="1856"/>
                  </a:cubicBezTo>
                  <a:cubicBezTo>
                    <a:pt x="3922" y="822"/>
                    <a:pt x="3071" y="2"/>
                    <a:pt x="1977" y="2"/>
                  </a:cubicBezTo>
                  <a:cubicBezTo>
                    <a:pt x="1957" y="1"/>
                    <a:pt x="1937" y="1"/>
                    <a:pt x="1917"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78;p70">
              <a:extLst>
                <a:ext uri="{FF2B5EF4-FFF2-40B4-BE49-F238E27FC236}">
                  <a16:creationId xmlns:a16="http://schemas.microsoft.com/office/drawing/2014/main" xmlns="" id="{44672348-4BF1-49EF-8129-1E41ED3C6610}"/>
                </a:ext>
              </a:extLst>
            </p:cNvPr>
            <p:cNvSpPr/>
            <p:nvPr/>
          </p:nvSpPr>
          <p:spPr>
            <a:xfrm>
              <a:off x="7397004" y="1610808"/>
              <a:ext cx="207317" cy="192939"/>
            </a:xfrm>
            <a:custGeom>
              <a:avLst/>
              <a:gdLst/>
              <a:ahLst/>
              <a:cxnLst/>
              <a:rect l="l" t="t" r="r" b="b"/>
              <a:pathLst>
                <a:path w="3922" h="3650" extrusionOk="0">
                  <a:moveTo>
                    <a:pt x="1919" y="1"/>
                  </a:moveTo>
                  <a:cubicBezTo>
                    <a:pt x="881" y="1"/>
                    <a:pt x="30" y="810"/>
                    <a:pt x="0" y="1795"/>
                  </a:cubicBezTo>
                  <a:cubicBezTo>
                    <a:pt x="0" y="2798"/>
                    <a:pt x="851" y="3649"/>
                    <a:pt x="1915" y="3649"/>
                  </a:cubicBezTo>
                  <a:cubicBezTo>
                    <a:pt x="1934" y="3650"/>
                    <a:pt x="1953" y="3650"/>
                    <a:pt x="1973" y="3650"/>
                  </a:cubicBezTo>
                  <a:cubicBezTo>
                    <a:pt x="3012" y="3650"/>
                    <a:pt x="3891" y="2841"/>
                    <a:pt x="3891" y="1856"/>
                  </a:cubicBezTo>
                  <a:cubicBezTo>
                    <a:pt x="3921" y="853"/>
                    <a:pt x="3040" y="2"/>
                    <a:pt x="1976" y="2"/>
                  </a:cubicBezTo>
                  <a:cubicBezTo>
                    <a:pt x="1957" y="1"/>
                    <a:pt x="1938" y="1"/>
                    <a:pt x="1919"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79;p70">
              <a:extLst>
                <a:ext uri="{FF2B5EF4-FFF2-40B4-BE49-F238E27FC236}">
                  <a16:creationId xmlns:a16="http://schemas.microsoft.com/office/drawing/2014/main" xmlns="" id="{4AC14236-184F-4833-A1F5-37A551E1FE3D}"/>
                </a:ext>
              </a:extLst>
            </p:cNvPr>
            <p:cNvSpPr/>
            <p:nvPr/>
          </p:nvSpPr>
          <p:spPr>
            <a:xfrm>
              <a:off x="6892516" y="1654258"/>
              <a:ext cx="19294" cy="22518"/>
            </a:xfrm>
            <a:custGeom>
              <a:avLst/>
              <a:gdLst/>
              <a:ahLst/>
              <a:cxnLst/>
              <a:rect l="l" t="t" r="r" b="b"/>
              <a:pathLst>
                <a:path w="365" h="426" extrusionOk="0">
                  <a:moveTo>
                    <a:pt x="182" y="0"/>
                  </a:moveTo>
                  <a:cubicBezTo>
                    <a:pt x="91" y="0"/>
                    <a:pt x="0" y="92"/>
                    <a:pt x="0" y="213"/>
                  </a:cubicBezTo>
                  <a:cubicBezTo>
                    <a:pt x="0" y="335"/>
                    <a:pt x="91" y="426"/>
                    <a:pt x="182" y="426"/>
                  </a:cubicBezTo>
                  <a:cubicBezTo>
                    <a:pt x="274" y="426"/>
                    <a:pt x="365" y="335"/>
                    <a:pt x="365" y="213"/>
                  </a:cubicBezTo>
                  <a:cubicBezTo>
                    <a:pt x="365" y="92"/>
                    <a:pt x="274" y="0"/>
                    <a:pt x="18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80;p70">
              <a:extLst>
                <a:ext uri="{FF2B5EF4-FFF2-40B4-BE49-F238E27FC236}">
                  <a16:creationId xmlns:a16="http://schemas.microsoft.com/office/drawing/2014/main" xmlns="" id="{5A77964A-839A-43D4-90D8-10C42D8BF4FB}"/>
                </a:ext>
              </a:extLst>
            </p:cNvPr>
            <p:cNvSpPr/>
            <p:nvPr/>
          </p:nvSpPr>
          <p:spPr>
            <a:xfrm>
              <a:off x="6956740" y="1718535"/>
              <a:ext cx="19347" cy="20933"/>
            </a:xfrm>
            <a:custGeom>
              <a:avLst/>
              <a:gdLst/>
              <a:ahLst/>
              <a:cxnLst/>
              <a:rect l="l" t="t" r="r" b="b"/>
              <a:pathLst>
                <a:path w="366" h="396" extrusionOk="0">
                  <a:moveTo>
                    <a:pt x="183" y="0"/>
                  </a:moveTo>
                  <a:cubicBezTo>
                    <a:pt x="92" y="0"/>
                    <a:pt x="1" y="91"/>
                    <a:pt x="1" y="183"/>
                  </a:cubicBezTo>
                  <a:cubicBezTo>
                    <a:pt x="1" y="304"/>
                    <a:pt x="92" y="395"/>
                    <a:pt x="183" y="395"/>
                  </a:cubicBezTo>
                  <a:cubicBezTo>
                    <a:pt x="305" y="395"/>
                    <a:pt x="366" y="304"/>
                    <a:pt x="366" y="213"/>
                  </a:cubicBezTo>
                  <a:cubicBezTo>
                    <a:pt x="366"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81;p70">
              <a:extLst>
                <a:ext uri="{FF2B5EF4-FFF2-40B4-BE49-F238E27FC236}">
                  <a16:creationId xmlns:a16="http://schemas.microsoft.com/office/drawing/2014/main" xmlns="" id="{EA696D99-DA31-4E64-8A14-F36693370549}"/>
                </a:ext>
              </a:extLst>
            </p:cNvPr>
            <p:cNvSpPr/>
            <p:nvPr/>
          </p:nvSpPr>
          <p:spPr>
            <a:xfrm>
              <a:off x="6876447" y="1758708"/>
              <a:ext cx="19294" cy="22518"/>
            </a:xfrm>
            <a:custGeom>
              <a:avLst/>
              <a:gdLst/>
              <a:ahLst/>
              <a:cxnLst/>
              <a:rect l="l" t="t" r="r" b="b"/>
              <a:pathLst>
                <a:path w="365" h="426" extrusionOk="0">
                  <a:moveTo>
                    <a:pt x="183" y="0"/>
                  </a:moveTo>
                  <a:cubicBezTo>
                    <a:pt x="91" y="0"/>
                    <a:pt x="0" y="91"/>
                    <a:pt x="0" y="213"/>
                  </a:cubicBezTo>
                  <a:cubicBezTo>
                    <a:pt x="0" y="334"/>
                    <a:pt x="91" y="426"/>
                    <a:pt x="183" y="426"/>
                  </a:cubicBezTo>
                  <a:cubicBezTo>
                    <a:pt x="274" y="426"/>
                    <a:pt x="365" y="33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482;p70">
              <a:extLst>
                <a:ext uri="{FF2B5EF4-FFF2-40B4-BE49-F238E27FC236}">
                  <a16:creationId xmlns:a16="http://schemas.microsoft.com/office/drawing/2014/main" xmlns="" id="{E58CD1DC-9FC6-4D35-8469-915F300B3807}"/>
                </a:ext>
              </a:extLst>
            </p:cNvPr>
            <p:cNvSpPr/>
            <p:nvPr/>
          </p:nvSpPr>
          <p:spPr>
            <a:xfrm>
              <a:off x="7004948" y="1641414"/>
              <a:ext cx="20933" cy="20933"/>
            </a:xfrm>
            <a:custGeom>
              <a:avLst/>
              <a:gdLst/>
              <a:ahLst/>
              <a:cxnLst/>
              <a:rect l="l" t="t" r="r" b="b"/>
              <a:pathLst>
                <a:path w="396" h="396" extrusionOk="0">
                  <a:moveTo>
                    <a:pt x="214" y="0"/>
                  </a:moveTo>
                  <a:cubicBezTo>
                    <a:pt x="92" y="0"/>
                    <a:pt x="1" y="91"/>
                    <a:pt x="1" y="183"/>
                  </a:cubicBezTo>
                  <a:cubicBezTo>
                    <a:pt x="1" y="304"/>
                    <a:pt x="92" y="395"/>
                    <a:pt x="183" y="395"/>
                  </a:cubicBezTo>
                  <a:cubicBezTo>
                    <a:pt x="305" y="395"/>
                    <a:pt x="366" y="304"/>
                    <a:pt x="366" y="213"/>
                  </a:cubicBezTo>
                  <a:cubicBezTo>
                    <a:pt x="396" y="91"/>
                    <a:pt x="305" y="0"/>
                    <a:pt x="2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483;p70">
              <a:extLst>
                <a:ext uri="{FF2B5EF4-FFF2-40B4-BE49-F238E27FC236}">
                  <a16:creationId xmlns:a16="http://schemas.microsoft.com/office/drawing/2014/main" xmlns="" id="{F9BB678F-E975-4589-954B-97C630B65F88}"/>
                </a:ext>
              </a:extLst>
            </p:cNvPr>
            <p:cNvSpPr/>
            <p:nvPr/>
          </p:nvSpPr>
          <p:spPr>
            <a:xfrm>
              <a:off x="7061190" y="1741000"/>
              <a:ext cx="19347" cy="22571"/>
            </a:xfrm>
            <a:custGeom>
              <a:avLst/>
              <a:gdLst/>
              <a:ahLst/>
              <a:cxnLst/>
              <a:rect l="l" t="t" r="r" b="b"/>
              <a:pathLst>
                <a:path w="366" h="427" extrusionOk="0">
                  <a:moveTo>
                    <a:pt x="183" y="1"/>
                  </a:moveTo>
                  <a:cubicBezTo>
                    <a:pt x="61" y="1"/>
                    <a:pt x="1" y="92"/>
                    <a:pt x="1" y="213"/>
                  </a:cubicBezTo>
                  <a:cubicBezTo>
                    <a:pt x="1" y="335"/>
                    <a:pt x="61"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484;p70">
              <a:extLst>
                <a:ext uri="{FF2B5EF4-FFF2-40B4-BE49-F238E27FC236}">
                  <a16:creationId xmlns:a16="http://schemas.microsoft.com/office/drawing/2014/main" xmlns="" id="{4C7C2B0A-0FBB-48DE-828F-EBFF955E3320}"/>
                </a:ext>
              </a:extLst>
            </p:cNvPr>
            <p:cNvSpPr/>
            <p:nvPr/>
          </p:nvSpPr>
          <p:spPr>
            <a:xfrm>
              <a:off x="7382521" y="1662293"/>
              <a:ext cx="19347" cy="22518"/>
            </a:xfrm>
            <a:custGeom>
              <a:avLst/>
              <a:gdLst/>
              <a:ahLst/>
              <a:cxnLst/>
              <a:rect l="l" t="t" r="r" b="b"/>
              <a:pathLst>
                <a:path w="366" h="426" extrusionOk="0">
                  <a:moveTo>
                    <a:pt x="183" y="0"/>
                  </a:moveTo>
                  <a:cubicBezTo>
                    <a:pt x="92" y="0"/>
                    <a:pt x="1" y="91"/>
                    <a:pt x="1" y="213"/>
                  </a:cubicBezTo>
                  <a:cubicBezTo>
                    <a:pt x="1" y="304"/>
                    <a:pt x="92" y="426"/>
                    <a:pt x="183" y="426"/>
                  </a:cubicBezTo>
                  <a:cubicBezTo>
                    <a:pt x="274" y="426"/>
                    <a:pt x="366" y="335"/>
                    <a:pt x="366" y="213"/>
                  </a:cubicBezTo>
                  <a:cubicBezTo>
                    <a:pt x="366"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485;p70">
              <a:extLst>
                <a:ext uri="{FF2B5EF4-FFF2-40B4-BE49-F238E27FC236}">
                  <a16:creationId xmlns:a16="http://schemas.microsoft.com/office/drawing/2014/main" xmlns="" id="{B67470ED-403A-452C-8433-9593DDE5B862}"/>
                </a:ext>
              </a:extLst>
            </p:cNvPr>
            <p:cNvSpPr/>
            <p:nvPr/>
          </p:nvSpPr>
          <p:spPr>
            <a:xfrm>
              <a:off x="7419469" y="1766743"/>
              <a:ext cx="19347" cy="22518"/>
            </a:xfrm>
            <a:custGeom>
              <a:avLst/>
              <a:gdLst/>
              <a:ahLst/>
              <a:cxnLst/>
              <a:rect l="l" t="t" r="r" b="b"/>
              <a:pathLst>
                <a:path w="366" h="426" extrusionOk="0">
                  <a:moveTo>
                    <a:pt x="183" y="0"/>
                  </a:moveTo>
                  <a:cubicBezTo>
                    <a:pt x="92" y="0"/>
                    <a:pt x="1" y="91"/>
                    <a:pt x="1" y="213"/>
                  </a:cubicBezTo>
                  <a:cubicBezTo>
                    <a:pt x="1" y="334"/>
                    <a:pt x="92" y="426"/>
                    <a:pt x="183" y="426"/>
                  </a:cubicBezTo>
                  <a:cubicBezTo>
                    <a:pt x="274" y="426"/>
                    <a:pt x="366" y="334"/>
                    <a:pt x="366" y="213"/>
                  </a:cubicBezTo>
                  <a:cubicBezTo>
                    <a:pt x="366" y="122"/>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86;p70">
              <a:extLst>
                <a:ext uri="{FF2B5EF4-FFF2-40B4-BE49-F238E27FC236}">
                  <a16:creationId xmlns:a16="http://schemas.microsoft.com/office/drawing/2014/main" xmlns="" id="{64FEB7C4-DA94-4841-BB48-24EA7D6D868F}"/>
                </a:ext>
              </a:extLst>
            </p:cNvPr>
            <p:cNvSpPr/>
            <p:nvPr/>
          </p:nvSpPr>
          <p:spPr>
            <a:xfrm>
              <a:off x="7501454" y="1670328"/>
              <a:ext cx="19294" cy="20933"/>
            </a:xfrm>
            <a:custGeom>
              <a:avLst/>
              <a:gdLst/>
              <a:ahLst/>
              <a:cxnLst/>
              <a:rect l="l" t="t" r="r" b="b"/>
              <a:pathLst>
                <a:path w="365" h="396" extrusionOk="0">
                  <a:moveTo>
                    <a:pt x="182" y="0"/>
                  </a:moveTo>
                  <a:cubicBezTo>
                    <a:pt x="91" y="0"/>
                    <a:pt x="0" y="91"/>
                    <a:pt x="0" y="213"/>
                  </a:cubicBezTo>
                  <a:cubicBezTo>
                    <a:pt x="0" y="304"/>
                    <a:pt x="91" y="395"/>
                    <a:pt x="182" y="395"/>
                  </a:cubicBezTo>
                  <a:cubicBezTo>
                    <a:pt x="274" y="395"/>
                    <a:pt x="365" y="335"/>
                    <a:pt x="365" y="213"/>
                  </a:cubicBezTo>
                  <a:cubicBezTo>
                    <a:pt x="365" y="91"/>
                    <a:pt x="304" y="0"/>
                    <a:pt x="18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87;p70">
              <a:extLst>
                <a:ext uri="{FF2B5EF4-FFF2-40B4-BE49-F238E27FC236}">
                  <a16:creationId xmlns:a16="http://schemas.microsoft.com/office/drawing/2014/main" xmlns="" id="{FDAAC7B8-403D-4485-8309-C162DA58CC2D}"/>
                </a:ext>
              </a:extLst>
            </p:cNvPr>
            <p:cNvSpPr/>
            <p:nvPr/>
          </p:nvSpPr>
          <p:spPr>
            <a:xfrm>
              <a:off x="7557643" y="1749035"/>
              <a:ext cx="19347" cy="20933"/>
            </a:xfrm>
            <a:custGeom>
              <a:avLst/>
              <a:gdLst/>
              <a:ahLst/>
              <a:cxnLst/>
              <a:rect l="l" t="t" r="r" b="b"/>
              <a:pathLst>
                <a:path w="366" h="396" extrusionOk="0">
                  <a:moveTo>
                    <a:pt x="183" y="1"/>
                  </a:moveTo>
                  <a:cubicBezTo>
                    <a:pt x="92" y="1"/>
                    <a:pt x="1" y="92"/>
                    <a:pt x="1" y="213"/>
                  </a:cubicBezTo>
                  <a:cubicBezTo>
                    <a:pt x="1" y="305"/>
                    <a:pt x="92" y="396"/>
                    <a:pt x="183" y="396"/>
                  </a:cubicBezTo>
                  <a:cubicBezTo>
                    <a:pt x="274" y="396"/>
                    <a:pt x="366" y="335"/>
                    <a:pt x="366" y="213"/>
                  </a:cubicBezTo>
                  <a:cubicBezTo>
                    <a:pt x="36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88;p70">
              <a:extLst>
                <a:ext uri="{FF2B5EF4-FFF2-40B4-BE49-F238E27FC236}">
                  <a16:creationId xmlns:a16="http://schemas.microsoft.com/office/drawing/2014/main" xmlns="" id="{905F3DB4-6D03-4F62-A2B3-C46EB33C6C7B}"/>
                </a:ext>
              </a:extLst>
            </p:cNvPr>
            <p:cNvSpPr/>
            <p:nvPr/>
          </p:nvSpPr>
          <p:spPr>
            <a:xfrm>
              <a:off x="7480522" y="1737776"/>
              <a:ext cx="19347" cy="20933"/>
            </a:xfrm>
            <a:custGeom>
              <a:avLst/>
              <a:gdLst/>
              <a:ahLst/>
              <a:cxnLst/>
              <a:rect l="l" t="t" r="r" b="b"/>
              <a:pathLst>
                <a:path w="366" h="396" extrusionOk="0">
                  <a:moveTo>
                    <a:pt x="183" y="1"/>
                  </a:moveTo>
                  <a:cubicBezTo>
                    <a:pt x="62" y="1"/>
                    <a:pt x="1" y="62"/>
                    <a:pt x="1" y="183"/>
                  </a:cubicBezTo>
                  <a:cubicBezTo>
                    <a:pt x="1" y="305"/>
                    <a:pt x="62" y="396"/>
                    <a:pt x="153" y="396"/>
                  </a:cubicBezTo>
                  <a:cubicBezTo>
                    <a:pt x="274" y="396"/>
                    <a:pt x="335" y="305"/>
                    <a:pt x="335" y="183"/>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89;p70">
              <a:extLst>
                <a:ext uri="{FF2B5EF4-FFF2-40B4-BE49-F238E27FC236}">
                  <a16:creationId xmlns:a16="http://schemas.microsoft.com/office/drawing/2014/main" xmlns="" id="{8D624152-1F7A-4118-96FB-D68A6AB804A4}"/>
                </a:ext>
              </a:extLst>
            </p:cNvPr>
            <p:cNvSpPr/>
            <p:nvPr/>
          </p:nvSpPr>
          <p:spPr>
            <a:xfrm>
              <a:off x="6555116" y="777007"/>
              <a:ext cx="570412" cy="678088"/>
            </a:xfrm>
            <a:custGeom>
              <a:avLst/>
              <a:gdLst/>
              <a:ahLst/>
              <a:cxnLst/>
              <a:rect l="l" t="t" r="r" b="b"/>
              <a:pathLst>
                <a:path w="10791" h="12828" extrusionOk="0">
                  <a:moveTo>
                    <a:pt x="10790" y="0"/>
                  </a:moveTo>
                  <a:lnTo>
                    <a:pt x="10790" y="0"/>
                  </a:lnTo>
                  <a:cubicBezTo>
                    <a:pt x="10000" y="31"/>
                    <a:pt x="9180" y="183"/>
                    <a:pt x="8328" y="456"/>
                  </a:cubicBezTo>
                  <a:cubicBezTo>
                    <a:pt x="6110" y="3982"/>
                    <a:pt x="3374" y="7113"/>
                    <a:pt x="0" y="9545"/>
                  </a:cubicBezTo>
                  <a:cubicBezTo>
                    <a:pt x="274" y="10426"/>
                    <a:pt x="699" y="11368"/>
                    <a:pt x="1337" y="12432"/>
                  </a:cubicBezTo>
                  <a:lnTo>
                    <a:pt x="2371" y="12827"/>
                  </a:lnTo>
                  <a:cubicBezTo>
                    <a:pt x="2371" y="12827"/>
                    <a:pt x="2553" y="12827"/>
                    <a:pt x="2888" y="12766"/>
                  </a:cubicBezTo>
                  <a:cubicBezTo>
                    <a:pt x="6839" y="9484"/>
                    <a:pt x="9240" y="4955"/>
                    <a:pt x="10790"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490;p70">
              <a:extLst>
                <a:ext uri="{FF2B5EF4-FFF2-40B4-BE49-F238E27FC236}">
                  <a16:creationId xmlns:a16="http://schemas.microsoft.com/office/drawing/2014/main" xmlns="" id="{3EB60E1A-521C-4FA0-8803-2AD295CCA6B3}"/>
                </a:ext>
              </a:extLst>
            </p:cNvPr>
            <p:cNvSpPr/>
            <p:nvPr/>
          </p:nvSpPr>
          <p:spPr>
            <a:xfrm>
              <a:off x="6709306" y="775950"/>
              <a:ext cx="541551" cy="675921"/>
            </a:xfrm>
            <a:custGeom>
              <a:avLst/>
              <a:gdLst/>
              <a:ahLst/>
              <a:cxnLst/>
              <a:rect l="l" t="t" r="r" b="b"/>
              <a:pathLst>
                <a:path w="10245" h="12787" extrusionOk="0">
                  <a:moveTo>
                    <a:pt x="8424" y="1"/>
                  </a:moveTo>
                  <a:cubicBezTo>
                    <a:pt x="8244" y="1"/>
                    <a:pt x="8060" y="7"/>
                    <a:pt x="7873" y="20"/>
                  </a:cubicBezTo>
                  <a:cubicBezTo>
                    <a:pt x="6323" y="4975"/>
                    <a:pt x="3922" y="9504"/>
                    <a:pt x="1" y="12786"/>
                  </a:cubicBezTo>
                  <a:cubicBezTo>
                    <a:pt x="1126" y="12634"/>
                    <a:pt x="3892" y="12057"/>
                    <a:pt x="6779" y="10081"/>
                  </a:cubicBezTo>
                  <a:lnTo>
                    <a:pt x="6779" y="10081"/>
                  </a:lnTo>
                  <a:cubicBezTo>
                    <a:pt x="6779" y="10081"/>
                    <a:pt x="6658" y="11115"/>
                    <a:pt x="6050" y="11510"/>
                  </a:cubicBezTo>
                  <a:cubicBezTo>
                    <a:pt x="5928" y="11601"/>
                    <a:pt x="6141" y="11662"/>
                    <a:pt x="6566" y="11662"/>
                  </a:cubicBezTo>
                  <a:cubicBezTo>
                    <a:pt x="8481" y="8106"/>
                    <a:pt x="9636" y="4185"/>
                    <a:pt x="10244" y="172"/>
                  </a:cubicBezTo>
                  <a:cubicBezTo>
                    <a:pt x="9675" y="77"/>
                    <a:pt x="9068" y="1"/>
                    <a:pt x="8424"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91;p70">
              <a:extLst>
                <a:ext uri="{FF2B5EF4-FFF2-40B4-BE49-F238E27FC236}">
                  <a16:creationId xmlns:a16="http://schemas.microsoft.com/office/drawing/2014/main" xmlns="" id="{A82E4422-F2C6-4673-8552-346E2711C49C}"/>
                </a:ext>
              </a:extLst>
            </p:cNvPr>
            <p:cNvSpPr/>
            <p:nvPr/>
          </p:nvSpPr>
          <p:spPr>
            <a:xfrm>
              <a:off x="7056380" y="785042"/>
              <a:ext cx="305319" cy="607573"/>
            </a:xfrm>
            <a:custGeom>
              <a:avLst/>
              <a:gdLst/>
              <a:ahLst/>
              <a:cxnLst/>
              <a:rect l="l" t="t" r="r" b="b"/>
              <a:pathLst>
                <a:path w="5776" h="11494" extrusionOk="0">
                  <a:moveTo>
                    <a:pt x="3678" y="0"/>
                  </a:moveTo>
                  <a:cubicBezTo>
                    <a:pt x="3070" y="4013"/>
                    <a:pt x="1915" y="7934"/>
                    <a:pt x="0" y="11490"/>
                  </a:cubicBezTo>
                  <a:cubicBezTo>
                    <a:pt x="61" y="11492"/>
                    <a:pt x="126" y="11494"/>
                    <a:pt x="195" y="11494"/>
                  </a:cubicBezTo>
                  <a:cubicBezTo>
                    <a:pt x="980" y="11494"/>
                    <a:pt x="2240" y="11327"/>
                    <a:pt x="3526" y="10852"/>
                  </a:cubicBezTo>
                  <a:cubicBezTo>
                    <a:pt x="4377" y="7478"/>
                    <a:pt x="5289" y="4043"/>
                    <a:pt x="5776" y="608"/>
                  </a:cubicBezTo>
                  <a:cubicBezTo>
                    <a:pt x="5137" y="365"/>
                    <a:pt x="4438" y="152"/>
                    <a:pt x="367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92;p70">
              <a:extLst>
                <a:ext uri="{FF2B5EF4-FFF2-40B4-BE49-F238E27FC236}">
                  <a16:creationId xmlns:a16="http://schemas.microsoft.com/office/drawing/2014/main" xmlns="" id="{2AB38419-9322-4438-AB90-819AA2D308A4}"/>
                </a:ext>
              </a:extLst>
            </p:cNvPr>
            <p:cNvSpPr/>
            <p:nvPr/>
          </p:nvSpPr>
          <p:spPr>
            <a:xfrm>
              <a:off x="7242761" y="739900"/>
              <a:ext cx="621845" cy="721592"/>
            </a:xfrm>
            <a:custGeom>
              <a:avLst/>
              <a:gdLst/>
              <a:ahLst/>
              <a:cxnLst/>
              <a:rect l="l" t="t" r="r" b="b"/>
              <a:pathLst>
                <a:path w="11764" h="13651" extrusionOk="0">
                  <a:moveTo>
                    <a:pt x="3558" y="0"/>
                  </a:moveTo>
                  <a:cubicBezTo>
                    <a:pt x="3547" y="0"/>
                    <a:pt x="3537" y="1"/>
                    <a:pt x="3526" y="3"/>
                  </a:cubicBezTo>
                  <a:cubicBezTo>
                    <a:pt x="3162" y="94"/>
                    <a:pt x="3496" y="1310"/>
                    <a:pt x="3800" y="2161"/>
                  </a:cubicBezTo>
                  <a:cubicBezTo>
                    <a:pt x="3374" y="1949"/>
                    <a:pt x="2858" y="1675"/>
                    <a:pt x="2250" y="1462"/>
                  </a:cubicBezTo>
                  <a:cubicBezTo>
                    <a:pt x="1763" y="4897"/>
                    <a:pt x="851" y="8362"/>
                    <a:pt x="0" y="11706"/>
                  </a:cubicBezTo>
                  <a:cubicBezTo>
                    <a:pt x="1399" y="11189"/>
                    <a:pt x="2827" y="10338"/>
                    <a:pt x="3526" y="8940"/>
                  </a:cubicBezTo>
                  <a:lnTo>
                    <a:pt x="4438" y="7481"/>
                  </a:lnTo>
                  <a:cubicBezTo>
                    <a:pt x="4438" y="7481"/>
                    <a:pt x="7083" y="12830"/>
                    <a:pt x="10001" y="13651"/>
                  </a:cubicBezTo>
                  <a:cubicBezTo>
                    <a:pt x="10001" y="13651"/>
                    <a:pt x="10730" y="12526"/>
                    <a:pt x="11247" y="9669"/>
                  </a:cubicBezTo>
                  <a:cubicBezTo>
                    <a:pt x="11764" y="6964"/>
                    <a:pt x="9849" y="3590"/>
                    <a:pt x="5411" y="2830"/>
                  </a:cubicBezTo>
                  <a:cubicBezTo>
                    <a:pt x="5928" y="2040"/>
                    <a:pt x="6809" y="1158"/>
                    <a:pt x="5958" y="1158"/>
                  </a:cubicBezTo>
                  <a:cubicBezTo>
                    <a:pt x="5624" y="1158"/>
                    <a:pt x="5046" y="2009"/>
                    <a:pt x="4772" y="2526"/>
                  </a:cubicBezTo>
                  <a:cubicBezTo>
                    <a:pt x="4654" y="1873"/>
                    <a:pt x="4012" y="0"/>
                    <a:pt x="355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93;p70">
              <a:extLst>
                <a:ext uri="{FF2B5EF4-FFF2-40B4-BE49-F238E27FC236}">
                  <a16:creationId xmlns:a16="http://schemas.microsoft.com/office/drawing/2014/main" xmlns="" id="{A0429B37-2665-4886-8C5A-8E5FB52EBDD4}"/>
                </a:ext>
              </a:extLst>
            </p:cNvPr>
            <p:cNvSpPr/>
            <p:nvPr/>
          </p:nvSpPr>
          <p:spPr>
            <a:xfrm>
              <a:off x="6453890" y="801111"/>
              <a:ext cx="541498" cy="480445"/>
            </a:xfrm>
            <a:custGeom>
              <a:avLst/>
              <a:gdLst/>
              <a:ahLst/>
              <a:cxnLst/>
              <a:rect l="l" t="t" r="r" b="b"/>
              <a:pathLst>
                <a:path w="10244" h="9089" extrusionOk="0">
                  <a:moveTo>
                    <a:pt x="10243" y="0"/>
                  </a:moveTo>
                  <a:lnTo>
                    <a:pt x="10243" y="0"/>
                  </a:lnTo>
                  <a:cubicBezTo>
                    <a:pt x="10213" y="31"/>
                    <a:pt x="10183" y="31"/>
                    <a:pt x="10152" y="31"/>
                  </a:cubicBezTo>
                  <a:cubicBezTo>
                    <a:pt x="5745" y="1581"/>
                    <a:pt x="0" y="3192"/>
                    <a:pt x="1885" y="9089"/>
                  </a:cubicBezTo>
                  <a:cubicBezTo>
                    <a:pt x="5289" y="6657"/>
                    <a:pt x="8025" y="3526"/>
                    <a:pt x="1024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94;p70">
              <a:extLst>
                <a:ext uri="{FF2B5EF4-FFF2-40B4-BE49-F238E27FC236}">
                  <a16:creationId xmlns:a16="http://schemas.microsoft.com/office/drawing/2014/main" xmlns="" id="{89A4DC5D-C2C1-4A5B-9D18-17405B013851}"/>
                </a:ext>
              </a:extLst>
            </p:cNvPr>
            <p:cNvSpPr/>
            <p:nvPr/>
          </p:nvSpPr>
          <p:spPr>
            <a:xfrm>
              <a:off x="7726370" y="1911313"/>
              <a:ext cx="337458" cy="419391"/>
            </a:xfrm>
            <a:custGeom>
              <a:avLst/>
              <a:gdLst/>
              <a:ahLst/>
              <a:cxnLst/>
              <a:rect l="l" t="t" r="r" b="b"/>
              <a:pathLst>
                <a:path w="6384" h="7934" extrusionOk="0">
                  <a:moveTo>
                    <a:pt x="6384" y="1"/>
                  </a:moveTo>
                  <a:cubicBezTo>
                    <a:pt x="4854" y="861"/>
                    <a:pt x="3193" y="1402"/>
                    <a:pt x="1445" y="1402"/>
                  </a:cubicBezTo>
                  <a:cubicBezTo>
                    <a:pt x="970" y="1402"/>
                    <a:pt x="488" y="1362"/>
                    <a:pt x="0" y="1277"/>
                  </a:cubicBezTo>
                  <a:lnTo>
                    <a:pt x="0" y="1277"/>
                  </a:lnTo>
                  <a:lnTo>
                    <a:pt x="973" y="7934"/>
                  </a:lnTo>
                  <a:cubicBezTo>
                    <a:pt x="2493" y="6718"/>
                    <a:pt x="4712" y="3496"/>
                    <a:pt x="638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95;p70">
              <a:extLst>
                <a:ext uri="{FF2B5EF4-FFF2-40B4-BE49-F238E27FC236}">
                  <a16:creationId xmlns:a16="http://schemas.microsoft.com/office/drawing/2014/main" xmlns="" id="{B90C7C6B-210D-446A-9209-C1CB0FB6AB20}"/>
                </a:ext>
              </a:extLst>
            </p:cNvPr>
            <p:cNvSpPr/>
            <p:nvPr/>
          </p:nvSpPr>
          <p:spPr>
            <a:xfrm>
              <a:off x="7723145" y="1217166"/>
              <a:ext cx="506187" cy="767633"/>
            </a:xfrm>
            <a:custGeom>
              <a:avLst/>
              <a:gdLst/>
              <a:ahLst/>
              <a:cxnLst/>
              <a:rect l="l" t="t" r="r" b="b"/>
              <a:pathLst>
                <a:path w="9576" h="14522" extrusionOk="0">
                  <a:moveTo>
                    <a:pt x="6059" y="1"/>
                  </a:moveTo>
                  <a:cubicBezTo>
                    <a:pt x="5467" y="1"/>
                    <a:pt x="5259" y="2585"/>
                    <a:pt x="5259" y="2585"/>
                  </a:cubicBezTo>
                  <a:cubicBezTo>
                    <a:pt x="5259" y="2585"/>
                    <a:pt x="5195" y="1751"/>
                    <a:pt x="4780" y="1751"/>
                  </a:cubicBezTo>
                  <a:cubicBezTo>
                    <a:pt x="4700" y="1751"/>
                    <a:pt x="4607" y="1782"/>
                    <a:pt x="4499" y="1856"/>
                  </a:cubicBezTo>
                  <a:cubicBezTo>
                    <a:pt x="3831" y="2312"/>
                    <a:pt x="5046" y="4531"/>
                    <a:pt x="5046" y="4531"/>
                  </a:cubicBezTo>
                  <a:cubicBezTo>
                    <a:pt x="5046" y="4531"/>
                    <a:pt x="5016" y="4926"/>
                    <a:pt x="4347" y="6993"/>
                  </a:cubicBezTo>
                  <a:cubicBezTo>
                    <a:pt x="3679" y="9060"/>
                    <a:pt x="1" y="13892"/>
                    <a:pt x="1" y="13892"/>
                  </a:cubicBezTo>
                  <a:lnTo>
                    <a:pt x="61" y="14409"/>
                  </a:lnTo>
                  <a:cubicBezTo>
                    <a:pt x="537" y="14485"/>
                    <a:pt x="1008" y="14522"/>
                    <a:pt x="1472" y="14522"/>
                  </a:cubicBezTo>
                  <a:cubicBezTo>
                    <a:pt x="3233" y="14522"/>
                    <a:pt x="4905" y="13998"/>
                    <a:pt x="6445" y="13133"/>
                  </a:cubicBezTo>
                  <a:cubicBezTo>
                    <a:pt x="7113" y="11765"/>
                    <a:pt x="7691" y="10336"/>
                    <a:pt x="8086" y="8999"/>
                  </a:cubicBezTo>
                  <a:cubicBezTo>
                    <a:pt x="9575" y="4196"/>
                    <a:pt x="8937" y="518"/>
                    <a:pt x="8420" y="458"/>
                  </a:cubicBezTo>
                  <a:cubicBezTo>
                    <a:pt x="8413" y="457"/>
                    <a:pt x="8405" y="456"/>
                    <a:pt x="8398" y="456"/>
                  </a:cubicBezTo>
                  <a:cubicBezTo>
                    <a:pt x="7922" y="456"/>
                    <a:pt x="7538" y="2347"/>
                    <a:pt x="7478" y="2646"/>
                  </a:cubicBezTo>
                  <a:cubicBezTo>
                    <a:pt x="7539" y="2312"/>
                    <a:pt x="7934" y="154"/>
                    <a:pt x="7356" y="32"/>
                  </a:cubicBezTo>
                  <a:cubicBezTo>
                    <a:pt x="7342" y="29"/>
                    <a:pt x="7328" y="28"/>
                    <a:pt x="7314" y="28"/>
                  </a:cubicBezTo>
                  <a:cubicBezTo>
                    <a:pt x="6754" y="28"/>
                    <a:pt x="6262" y="2312"/>
                    <a:pt x="6262" y="2312"/>
                  </a:cubicBezTo>
                  <a:cubicBezTo>
                    <a:pt x="6262" y="2312"/>
                    <a:pt x="6688" y="63"/>
                    <a:pt x="6080" y="2"/>
                  </a:cubicBezTo>
                  <a:cubicBezTo>
                    <a:pt x="6073" y="1"/>
                    <a:pt x="6066" y="1"/>
                    <a:pt x="605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96;p70">
              <a:extLst>
                <a:ext uri="{FF2B5EF4-FFF2-40B4-BE49-F238E27FC236}">
                  <a16:creationId xmlns:a16="http://schemas.microsoft.com/office/drawing/2014/main" xmlns="" id="{B28943D6-9AAA-4F84-9B61-2C09B4BFC026}"/>
                </a:ext>
              </a:extLst>
            </p:cNvPr>
            <p:cNvSpPr/>
            <p:nvPr/>
          </p:nvSpPr>
          <p:spPr>
            <a:xfrm>
              <a:off x="6780032" y="1940227"/>
              <a:ext cx="1002648" cy="560792"/>
            </a:xfrm>
            <a:custGeom>
              <a:avLst/>
              <a:gdLst/>
              <a:ahLst/>
              <a:cxnLst/>
              <a:rect l="l" t="t" r="r" b="b"/>
              <a:pathLst>
                <a:path w="18968" h="10609" extrusionOk="0">
                  <a:moveTo>
                    <a:pt x="17782" y="1"/>
                  </a:moveTo>
                  <a:cubicBezTo>
                    <a:pt x="17782" y="1"/>
                    <a:pt x="14013" y="1460"/>
                    <a:pt x="13496" y="1885"/>
                  </a:cubicBezTo>
                  <a:lnTo>
                    <a:pt x="11399" y="2220"/>
                  </a:lnTo>
                  <a:cubicBezTo>
                    <a:pt x="11399" y="2220"/>
                    <a:pt x="10362" y="2732"/>
                    <a:pt x="9084" y="2732"/>
                  </a:cubicBezTo>
                  <a:cubicBezTo>
                    <a:pt x="8274" y="2732"/>
                    <a:pt x="7367" y="2527"/>
                    <a:pt x="6566" y="1855"/>
                  </a:cubicBezTo>
                  <a:cubicBezTo>
                    <a:pt x="6566" y="1855"/>
                    <a:pt x="6287" y="1775"/>
                    <a:pt x="5819" y="1775"/>
                  </a:cubicBezTo>
                  <a:cubicBezTo>
                    <a:pt x="5132" y="1775"/>
                    <a:pt x="4039" y="1947"/>
                    <a:pt x="2827" y="2797"/>
                  </a:cubicBezTo>
                  <a:cubicBezTo>
                    <a:pt x="2523" y="3040"/>
                    <a:pt x="2189" y="3314"/>
                    <a:pt x="1855" y="3648"/>
                  </a:cubicBezTo>
                  <a:cubicBezTo>
                    <a:pt x="1459" y="4074"/>
                    <a:pt x="1064" y="4560"/>
                    <a:pt x="669" y="5077"/>
                  </a:cubicBezTo>
                  <a:cubicBezTo>
                    <a:pt x="426" y="5381"/>
                    <a:pt x="213" y="5685"/>
                    <a:pt x="0" y="6019"/>
                  </a:cubicBezTo>
                  <a:cubicBezTo>
                    <a:pt x="4773" y="9028"/>
                    <a:pt x="10609" y="10426"/>
                    <a:pt x="16475" y="10609"/>
                  </a:cubicBezTo>
                  <a:cubicBezTo>
                    <a:pt x="16444" y="10457"/>
                    <a:pt x="16444" y="10366"/>
                    <a:pt x="16444" y="10366"/>
                  </a:cubicBezTo>
                  <a:cubicBezTo>
                    <a:pt x="16444" y="10366"/>
                    <a:pt x="17265" y="9667"/>
                    <a:pt x="17995" y="8846"/>
                  </a:cubicBezTo>
                  <a:cubicBezTo>
                    <a:pt x="18268" y="8511"/>
                    <a:pt x="18542" y="8177"/>
                    <a:pt x="18724" y="7843"/>
                  </a:cubicBezTo>
                  <a:cubicBezTo>
                    <a:pt x="18967" y="7417"/>
                    <a:pt x="18937" y="6353"/>
                    <a:pt x="18785" y="5138"/>
                  </a:cubicBezTo>
                  <a:cubicBezTo>
                    <a:pt x="18663" y="4165"/>
                    <a:pt x="18451" y="3101"/>
                    <a:pt x="18268" y="2220"/>
                  </a:cubicBezTo>
                  <a:cubicBezTo>
                    <a:pt x="18025" y="973"/>
                    <a:pt x="17782" y="1"/>
                    <a:pt x="17782" y="1"/>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97;p70">
              <a:extLst>
                <a:ext uri="{FF2B5EF4-FFF2-40B4-BE49-F238E27FC236}">
                  <a16:creationId xmlns:a16="http://schemas.microsoft.com/office/drawing/2014/main" xmlns="" id="{174965F0-A688-4537-85E5-5B8CCFCE50C8}"/>
                </a:ext>
              </a:extLst>
            </p:cNvPr>
            <p:cNvSpPr/>
            <p:nvPr/>
          </p:nvSpPr>
          <p:spPr>
            <a:xfrm>
              <a:off x="6707720" y="2258386"/>
              <a:ext cx="1044144" cy="857283"/>
            </a:xfrm>
            <a:custGeom>
              <a:avLst/>
              <a:gdLst/>
              <a:ahLst/>
              <a:cxnLst/>
              <a:rect l="l" t="t" r="r" b="b"/>
              <a:pathLst>
                <a:path w="19753" h="16218" extrusionOk="0">
                  <a:moveTo>
                    <a:pt x="1368" y="0"/>
                  </a:moveTo>
                  <a:cubicBezTo>
                    <a:pt x="1064" y="486"/>
                    <a:pt x="760" y="973"/>
                    <a:pt x="487" y="1459"/>
                  </a:cubicBezTo>
                  <a:cubicBezTo>
                    <a:pt x="305" y="1763"/>
                    <a:pt x="122" y="2067"/>
                    <a:pt x="1" y="2371"/>
                  </a:cubicBezTo>
                  <a:cubicBezTo>
                    <a:pt x="1" y="2371"/>
                    <a:pt x="1368" y="4316"/>
                    <a:pt x="3678" y="4681"/>
                  </a:cubicBezTo>
                  <a:cubicBezTo>
                    <a:pt x="3678" y="4681"/>
                    <a:pt x="4165" y="5684"/>
                    <a:pt x="4043" y="6930"/>
                  </a:cubicBezTo>
                  <a:cubicBezTo>
                    <a:pt x="3952" y="7903"/>
                    <a:pt x="3861" y="9058"/>
                    <a:pt x="3770" y="10183"/>
                  </a:cubicBezTo>
                  <a:cubicBezTo>
                    <a:pt x="3678" y="11338"/>
                    <a:pt x="3587" y="12432"/>
                    <a:pt x="3526" y="13222"/>
                  </a:cubicBezTo>
                  <a:cubicBezTo>
                    <a:pt x="3466" y="13708"/>
                    <a:pt x="3466" y="14073"/>
                    <a:pt x="3435" y="14256"/>
                  </a:cubicBezTo>
                  <a:cubicBezTo>
                    <a:pt x="3407" y="15380"/>
                    <a:pt x="7536" y="16218"/>
                    <a:pt x="10730" y="16218"/>
                  </a:cubicBezTo>
                  <a:cubicBezTo>
                    <a:pt x="10990" y="16218"/>
                    <a:pt x="11245" y="16212"/>
                    <a:pt x="11490" y="16201"/>
                  </a:cubicBezTo>
                  <a:cubicBezTo>
                    <a:pt x="14736" y="16081"/>
                    <a:pt x="19497" y="14772"/>
                    <a:pt x="19722" y="14772"/>
                  </a:cubicBezTo>
                  <a:cubicBezTo>
                    <a:pt x="19724" y="14772"/>
                    <a:pt x="19726" y="14772"/>
                    <a:pt x="19727" y="14772"/>
                  </a:cubicBezTo>
                  <a:cubicBezTo>
                    <a:pt x="19728" y="14773"/>
                    <a:pt x="19728" y="14773"/>
                    <a:pt x="19729" y="14773"/>
                  </a:cubicBezTo>
                  <a:cubicBezTo>
                    <a:pt x="19753" y="14773"/>
                    <a:pt x="19602" y="13931"/>
                    <a:pt x="19393" y="12766"/>
                  </a:cubicBezTo>
                  <a:cubicBezTo>
                    <a:pt x="19241" y="11885"/>
                    <a:pt x="19059" y="10790"/>
                    <a:pt x="18846" y="9696"/>
                  </a:cubicBezTo>
                  <a:cubicBezTo>
                    <a:pt x="18633" y="8602"/>
                    <a:pt x="18420" y="7477"/>
                    <a:pt x="18238" y="6535"/>
                  </a:cubicBezTo>
                  <a:cubicBezTo>
                    <a:pt x="18056" y="5654"/>
                    <a:pt x="17934" y="4955"/>
                    <a:pt x="17843" y="4590"/>
                  </a:cubicBezTo>
                  <a:cubicBezTo>
                    <a:pt x="11977" y="4407"/>
                    <a:pt x="6141" y="3009"/>
                    <a:pt x="1368" y="0"/>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98;p70">
              <a:extLst>
                <a:ext uri="{FF2B5EF4-FFF2-40B4-BE49-F238E27FC236}">
                  <a16:creationId xmlns:a16="http://schemas.microsoft.com/office/drawing/2014/main" xmlns="" id="{EDDDE881-65E9-4F40-B903-6C5B3D34D9CC}"/>
                </a:ext>
              </a:extLst>
            </p:cNvPr>
            <p:cNvSpPr/>
            <p:nvPr/>
          </p:nvSpPr>
          <p:spPr>
            <a:xfrm>
              <a:off x="6938133" y="2193739"/>
              <a:ext cx="702774" cy="614392"/>
            </a:xfrm>
            <a:custGeom>
              <a:avLst/>
              <a:gdLst/>
              <a:ahLst/>
              <a:cxnLst/>
              <a:rect l="l" t="t" r="r" b="b"/>
              <a:pathLst>
                <a:path w="13295" h="11623" extrusionOk="0">
                  <a:moveTo>
                    <a:pt x="10402" y="1"/>
                  </a:moveTo>
                  <a:cubicBezTo>
                    <a:pt x="10356" y="1"/>
                    <a:pt x="10310" y="3"/>
                    <a:pt x="10262" y="7"/>
                  </a:cubicBezTo>
                  <a:cubicBezTo>
                    <a:pt x="7222" y="281"/>
                    <a:pt x="6888" y="4962"/>
                    <a:pt x="6888" y="4962"/>
                  </a:cubicBezTo>
                  <a:cubicBezTo>
                    <a:pt x="6888" y="4962"/>
                    <a:pt x="5856" y="2217"/>
                    <a:pt x="4178" y="2217"/>
                  </a:cubicBezTo>
                  <a:cubicBezTo>
                    <a:pt x="3643" y="2217"/>
                    <a:pt x="3043" y="2495"/>
                    <a:pt x="2389" y="3229"/>
                  </a:cubicBezTo>
                  <a:cubicBezTo>
                    <a:pt x="0" y="7470"/>
                    <a:pt x="6560" y="11622"/>
                    <a:pt x="7021" y="11622"/>
                  </a:cubicBezTo>
                  <a:cubicBezTo>
                    <a:pt x="7029" y="11622"/>
                    <a:pt x="7036" y="11621"/>
                    <a:pt x="7040" y="11618"/>
                  </a:cubicBezTo>
                  <a:cubicBezTo>
                    <a:pt x="12067" y="8446"/>
                    <a:pt x="13294" y="1"/>
                    <a:pt x="10402"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99;p70">
              <a:extLst>
                <a:ext uri="{FF2B5EF4-FFF2-40B4-BE49-F238E27FC236}">
                  <a16:creationId xmlns:a16="http://schemas.microsoft.com/office/drawing/2014/main" xmlns="" id="{C65A2606-D2A3-4ED4-9EAB-C9B1AC1EF5C9}"/>
                </a:ext>
              </a:extLst>
            </p:cNvPr>
            <p:cNvSpPr/>
            <p:nvPr/>
          </p:nvSpPr>
          <p:spPr>
            <a:xfrm>
              <a:off x="6098782" y="2594148"/>
              <a:ext cx="2064712" cy="441910"/>
            </a:xfrm>
            <a:custGeom>
              <a:avLst/>
              <a:gdLst/>
              <a:ahLst/>
              <a:cxnLst/>
              <a:rect l="l" t="t" r="r" b="b"/>
              <a:pathLst>
                <a:path w="39060" h="8360" extrusionOk="0">
                  <a:moveTo>
                    <a:pt x="8511" y="1"/>
                  </a:moveTo>
                  <a:lnTo>
                    <a:pt x="1" y="8360"/>
                  </a:lnTo>
                  <a:lnTo>
                    <a:pt x="34105" y="8360"/>
                  </a:lnTo>
                  <a:lnTo>
                    <a:pt x="39059" y="609"/>
                  </a:lnTo>
                  <a:lnTo>
                    <a:pt x="8511" y="1"/>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00;p70">
              <a:extLst>
                <a:ext uri="{FF2B5EF4-FFF2-40B4-BE49-F238E27FC236}">
                  <a16:creationId xmlns:a16="http://schemas.microsoft.com/office/drawing/2014/main" xmlns="" id="{CEE7B161-1E16-455E-B9E1-60A8F68E4C17}"/>
                </a:ext>
              </a:extLst>
            </p:cNvPr>
            <p:cNvSpPr/>
            <p:nvPr/>
          </p:nvSpPr>
          <p:spPr>
            <a:xfrm>
              <a:off x="7874164" y="2626286"/>
              <a:ext cx="282854" cy="578500"/>
            </a:xfrm>
            <a:custGeom>
              <a:avLst/>
              <a:gdLst/>
              <a:ahLst/>
              <a:cxnLst/>
              <a:rect l="l" t="t" r="r" b="b"/>
              <a:pathLst>
                <a:path w="5351" h="10944" extrusionOk="0">
                  <a:moveTo>
                    <a:pt x="5351" y="1"/>
                  </a:moveTo>
                  <a:lnTo>
                    <a:pt x="426" y="7752"/>
                  </a:lnTo>
                  <a:lnTo>
                    <a:pt x="1" y="10943"/>
                  </a:lnTo>
                  <a:lnTo>
                    <a:pt x="5351" y="2827"/>
                  </a:lnTo>
                  <a:lnTo>
                    <a:pt x="535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01;p70">
              <a:extLst>
                <a:ext uri="{FF2B5EF4-FFF2-40B4-BE49-F238E27FC236}">
                  <a16:creationId xmlns:a16="http://schemas.microsoft.com/office/drawing/2014/main" xmlns="" id="{A76F1975-5623-40C5-97F0-88F91FA7F1FA}"/>
                </a:ext>
              </a:extLst>
            </p:cNvPr>
            <p:cNvSpPr/>
            <p:nvPr/>
          </p:nvSpPr>
          <p:spPr>
            <a:xfrm>
              <a:off x="6702910" y="3121154"/>
              <a:ext cx="155884" cy="1044408"/>
            </a:xfrm>
            <a:custGeom>
              <a:avLst/>
              <a:gdLst/>
              <a:ahLst/>
              <a:cxnLst/>
              <a:rect l="l" t="t" r="r" b="b"/>
              <a:pathLst>
                <a:path w="2949" h="19758" extrusionOk="0">
                  <a:moveTo>
                    <a:pt x="0" y="0"/>
                  </a:moveTo>
                  <a:lnTo>
                    <a:pt x="1034" y="19758"/>
                  </a:lnTo>
                  <a:lnTo>
                    <a:pt x="2949" y="19758"/>
                  </a:lnTo>
                  <a:lnTo>
                    <a:pt x="237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02;p70">
              <a:extLst>
                <a:ext uri="{FF2B5EF4-FFF2-40B4-BE49-F238E27FC236}">
                  <a16:creationId xmlns:a16="http://schemas.microsoft.com/office/drawing/2014/main" xmlns="" id="{C54EBF37-89B4-41C9-960A-A4E84EF3C91E}"/>
                </a:ext>
              </a:extLst>
            </p:cNvPr>
            <p:cNvSpPr/>
            <p:nvPr/>
          </p:nvSpPr>
          <p:spPr>
            <a:xfrm>
              <a:off x="6828239" y="3121154"/>
              <a:ext cx="101280" cy="1044408"/>
            </a:xfrm>
            <a:custGeom>
              <a:avLst/>
              <a:gdLst/>
              <a:ahLst/>
              <a:cxnLst/>
              <a:rect l="l" t="t" r="r" b="b"/>
              <a:pathLst>
                <a:path w="1916" h="19758" extrusionOk="0">
                  <a:moveTo>
                    <a:pt x="0" y="0"/>
                  </a:moveTo>
                  <a:lnTo>
                    <a:pt x="578" y="19758"/>
                  </a:lnTo>
                  <a:lnTo>
                    <a:pt x="1915" y="18694"/>
                  </a:lnTo>
                  <a:lnTo>
                    <a:pt x="1246"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03;p70">
              <a:extLst>
                <a:ext uri="{FF2B5EF4-FFF2-40B4-BE49-F238E27FC236}">
                  <a16:creationId xmlns:a16="http://schemas.microsoft.com/office/drawing/2014/main" xmlns="" id="{B2E8584D-330C-4822-9C34-179DA1ED4F4C}"/>
                </a:ext>
              </a:extLst>
            </p:cNvPr>
            <p:cNvSpPr/>
            <p:nvPr/>
          </p:nvSpPr>
          <p:spPr>
            <a:xfrm>
              <a:off x="7911113" y="3105085"/>
              <a:ext cx="130247" cy="1060477"/>
            </a:xfrm>
            <a:custGeom>
              <a:avLst/>
              <a:gdLst/>
              <a:ahLst/>
              <a:cxnLst/>
              <a:rect l="l" t="t" r="r" b="b"/>
              <a:pathLst>
                <a:path w="2464" h="20062" extrusionOk="0">
                  <a:moveTo>
                    <a:pt x="1" y="1"/>
                  </a:moveTo>
                  <a:lnTo>
                    <a:pt x="578" y="20062"/>
                  </a:lnTo>
                  <a:lnTo>
                    <a:pt x="2463" y="20062"/>
                  </a:lnTo>
                  <a:lnTo>
                    <a:pt x="1886" y="304"/>
                  </a:lnTo>
                  <a:lnTo>
                    <a:pt x="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04;p70">
              <a:extLst>
                <a:ext uri="{FF2B5EF4-FFF2-40B4-BE49-F238E27FC236}">
                  <a16:creationId xmlns:a16="http://schemas.microsoft.com/office/drawing/2014/main" xmlns="" id="{5EE341CE-19ED-474D-87C0-339883272A1A}"/>
                </a:ext>
              </a:extLst>
            </p:cNvPr>
            <p:cNvSpPr/>
            <p:nvPr/>
          </p:nvSpPr>
          <p:spPr>
            <a:xfrm>
              <a:off x="8010752" y="3015118"/>
              <a:ext cx="101280" cy="1150445"/>
            </a:xfrm>
            <a:custGeom>
              <a:avLst/>
              <a:gdLst/>
              <a:ahLst/>
              <a:cxnLst/>
              <a:rect l="l" t="t" r="r" b="b"/>
              <a:pathLst>
                <a:path w="1916" h="21764" extrusionOk="0">
                  <a:moveTo>
                    <a:pt x="1368" y="0"/>
                  </a:moveTo>
                  <a:lnTo>
                    <a:pt x="1" y="2006"/>
                  </a:lnTo>
                  <a:lnTo>
                    <a:pt x="578" y="21764"/>
                  </a:lnTo>
                  <a:lnTo>
                    <a:pt x="1915" y="20700"/>
                  </a:lnTo>
                  <a:lnTo>
                    <a:pt x="136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05;p70">
              <a:extLst>
                <a:ext uri="{FF2B5EF4-FFF2-40B4-BE49-F238E27FC236}">
                  <a16:creationId xmlns:a16="http://schemas.microsoft.com/office/drawing/2014/main" xmlns="" id="{5DEE2A93-BE87-4810-B819-E7D8C2B19EF6}"/>
                </a:ext>
              </a:extLst>
            </p:cNvPr>
            <p:cNvSpPr/>
            <p:nvPr/>
          </p:nvSpPr>
          <p:spPr>
            <a:xfrm>
              <a:off x="6220887" y="3204724"/>
              <a:ext cx="1669425" cy="173539"/>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06;p70">
              <a:extLst>
                <a:ext uri="{FF2B5EF4-FFF2-40B4-BE49-F238E27FC236}">
                  <a16:creationId xmlns:a16="http://schemas.microsoft.com/office/drawing/2014/main" xmlns="" id="{A3A8B497-3489-4BC9-BA3A-0D1524AB3BCE}"/>
                </a:ext>
              </a:extLst>
            </p:cNvPr>
            <p:cNvSpPr/>
            <p:nvPr/>
          </p:nvSpPr>
          <p:spPr>
            <a:xfrm>
              <a:off x="7874164" y="2825512"/>
              <a:ext cx="250715" cy="552757"/>
            </a:xfrm>
            <a:custGeom>
              <a:avLst/>
              <a:gdLst/>
              <a:ahLst/>
              <a:cxnLst/>
              <a:rect l="l" t="t" r="r" b="b"/>
              <a:pathLst>
                <a:path w="4743" h="10457" extrusionOk="0">
                  <a:moveTo>
                    <a:pt x="4743" y="1"/>
                  </a:moveTo>
                  <a:lnTo>
                    <a:pt x="1" y="7174"/>
                  </a:lnTo>
                  <a:lnTo>
                    <a:pt x="305" y="10457"/>
                  </a:lnTo>
                  <a:lnTo>
                    <a:pt x="4743" y="2767"/>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07;p70">
              <a:extLst>
                <a:ext uri="{FF2B5EF4-FFF2-40B4-BE49-F238E27FC236}">
                  <a16:creationId xmlns:a16="http://schemas.microsoft.com/office/drawing/2014/main" xmlns="" id="{D3D2FC08-971E-4DA6-8306-DF40433EC7FE}"/>
                </a:ext>
              </a:extLst>
            </p:cNvPr>
            <p:cNvSpPr/>
            <p:nvPr/>
          </p:nvSpPr>
          <p:spPr>
            <a:xfrm>
              <a:off x="6286750" y="3378208"/>
              <a:ext cx="155937" cy="1044408"/>
            </a:xfrm>
            <a:custGeom>
              <a:avLst/>
              <a:gdLst/>
              <a:ahLst/>
              <a:cxnLst/>
              <a:rect l="l" t="t" r="r" b="b"/>
              <a:pathLst>
                <a:path w="2950" h="19758" extrusionOk="0">
                  <a:moveTo>
                    <a:pt x="1" y="1"/>
                  </a:moveTo>
                  <a:lnTo>
                    <a:pt x="1034"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08;p70">
              <a:extLst>
                <a:ext uri="{FF2B5EF4-FFF2-40B4-BE49-F238E27FC236}">
                  <a16:creationId xmlns:a16="http://schemas.microsoft.com/office/drawing/2014/main" xmlns="" id="{E16CAEF1-D7A9-492D-8114-0569F2CE7A50}"/>
                </a:ext>
              </a:extLst>
            </p:cNvPr>
            <p:cNvSpPr/>
            <p:nvPr/>
          </p:nvSpPr>
          <p:spPr>
            <a:xfrm>
              <a:off x="6412079" y="3378208"/>
              <a:ext cx="101280" cy="1044408"/>
            </a:xfrm>
            <a:custGeom>
              <a:avLst/>
              <a:gdLst/>
              <a:ahLst/>
              <a:cxnLst/>
              <a:rect l="l" t="t" r="r" b="b"/>
              <a:pathLst>
                <a:path w="1916" h="19758" extrusionOk="0">
                  <a:moveTo>
                    <a:pt x="1" y="1"/>
                  </a:moveTo>
                  <a:lnTo>
                    <a:pt x="578" y="19758"/>
                  </a:lnTo>
                  <a:lnTo>
                    <a:pt x="1916" y="18724"/>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09;p70">
              <a:extLst>
                <a:ext uri="{FF2B5EF4-FFF2-40B4-BE49-F238E27FC236}">
                  <a16:creationId xmlns:a16="http://schemas.microsoft.com/office/drawing/2014/main" xmlns="" id="{363C194C-1408-453E-9920-C69D6E6FF8F7}"/>
                </a:ext>
              </a:extLst>
            </p:cNvPr>
            <p:cNvSpPr/>
            <p:nvPr/>
          </p:nvSpPr>
          <p:spPr>
            <a:xfrm>
              <a:off x="7647662" y="3378208"/>
              <a:ext cx="155884" cy="1044408"/>
            </a:xfrm>
            <a:custGeom>
              <a:avLst/>
              <a:gdLst/>
              <a:ahLst/>
              <a:cxnLst/>
              <a:rect l="l" t="t" r="r" b="b"/>
              <a:pathLst>
                <a:path w="2949" h="19758" extrusionOk="0">
                  <a:moveTo>
                    <a:pt x="0" y="1"/>
                  </a:moveTo>
                  <a:lnTo>
                    <a:pt x="1034" y="19758"/>
                  </a:lnTo>
                  <a:lnTo>
                    <a:pt x="2948"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10;p70">
              <a:extLst>
                <a:ext uri="{FF2B5EF4-FFF2-40B4-BE49-F238E27FC236}">
                  <a16:creationId xmlns:a16="http://schemas.microsoft.com/office/drawing/2014/main" xmlns="" id="{536AD045-5194-47FB-904D-1641EEE87E3B}"/>
                </a:ext>
              </a:extLst>
            </p:cNvPr>
            <p:cNvSpPr/>
            <p:nvPr/>
          </p:nvSpPr>
          <p:spPr>
            <a:xfrm>
              <a:off x="7772939" y="3378208"/>
              <a:ext cx="101280" cy="1044408"/>
            </a:xfrm>
            <a:custGeom>
              <a:avLst/>
              <a:gdLst/>
              <a:ahLst/>
              <a:cxnLst/>
              <a:rect l="l" t="t" r="r" b="b"/>
              <a:pathLst>
                <a:path w="1916" h="19758" extrusionOk="0">
                  <a:moveTo>
                    <a:pt x="1" y="1"/>
                  </a:moveTo>
                  <a:lnTo>
                    <a:pt x="578" y="19758"/>
                  </a:lnTo>
                  <a:lnTo>
                    <a:pt x="1916" y="18724"/>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11;p70">
              <a:extLst>
                <a:ext uri="{FF2B5EF4-FFF2-40B4-BE49-F238E27FC236}">
                  <a16:creationId xmlns:a16="http://schemas.microsoft.com/office/drawing/2014/main" xmlns="" id="{F2B78FEA-3E5B-4F65-8573-81B1D6429DA2}"/>
                </a:ext>
              </a:extLst>
            </p:cNvPr>
            <p:cNvSpPr/>
            <p:nvPr/>
          </p:nvSpPr>
          <p:spPr>
            <a:xfrm>
              <a:off x="6093972" y="3035998"/>
              <a:ext cx="464375" cy="168782"/>
            </a:xfrm>
            <a:custGeom>
              <a:avLst/>
              <a:gdLst/>
              <a:ahLst/>
              <a:cxnLst/>
              <a:rect l="l" t="t" r="r" b="b"/>
              <a:pathLst>
                <a:path w="8785" h="3193" extrusionOk="0">
                  <a:moveTo>
                    <a:pt x="0" y="1"/>
                  </a:moveTo>
                  <a:lnTo>
                    <a:pt x="578" y="3192"/>
                  </a:lnTo>
                  <a:lnTo>
                    <a:pt x="8785" y="3192"/>
                  </a:lnTo>
                  <a:cubicBezTo>
                    <a:pt x="8055" y="2341"/>
                    <a:pt x="7295" y="943"/>
                    <a:pt x="6596"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12;p70">
              <a:extLst>
                <a:ext uri="{FF2B5EF4-FFF2-40B4-BE49-F238E27FC236}">
                  <a16:creationId xmlns:a16="http://schemas.microsoft.com/office/drawing/2014/main" xmlns="" id="{CCFAAF6B-A7BA-4B93-BF40-2B80DEB2AC5C}"/>
                </a:ext>
              </a:extLst>
            </p:cNvPr>
            <p:cNvSpPr/>
            <p:nvPr/>
          </p:nvSpPr>
          <p:spPr>
            <a:xfrm>
              <a:off x="6442631" y="3035998"/>
              <a:ext cx="245852" cy="168782"/>
            </a:xfrm>
            <a:custGeom>
              <a:avLst/>
              <a:gdLst/>
              <a:ahLst/>
              <a:cxnLst/>
              <a:rect l="l" t="t" r="r" b="b"/>
              <a:pathLst>
                <a:path w="4651" h="3193" extrusionOk="0">
                  <a:moveTo>
                    <a:pt x="0" y="1"/>
                  </a:moveTo>
                  <a:cubicBezTo>
                    <a:pt x="699" y="943"/>
                    <a:pt x="1459" y="2341"/>
                    <a:pt x="2189" y="3192"/>
                  </a:cubicBezTo>
                  <a:lnTo>
                    <a:pt x="4651" y="3192"/>
                  </a:lnTo>
                  <a:cubicBezTo>
                    <a:pt x="3982" y="2280"/>
                    <a:pt x="3070" y="912"/>
                    <a:pt x="2310"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513;p70">
              <a:extLst>
                <a:ext uri="{FF2B5EF4-FFF2-40B4-BE49-F238E27FC236}">
                  <a16:creationId xmlns:a16="http://schemas.microsoft.com/office/drawing/2014/main" xmlns="" id="{4FBFA049-A91E-48CD-B658-06E32261B444}"/>
                </a:ext>
              </a:extLst>
            </p:cNvPr>
            <p:cNvSpPr/>
            <p:nvPr/>
          </p:nvSpPr>
          <p:spPr>
            <a:xfrm>
              <a:off x="6566322" y="3035998"/>
              <a:ext cx="273233" cy="168782"/>
            </a:xfrm>
            <a:custGeom>
              <a:avLst/>
              <a:gdLst/>
              <a:ahLst/>
              <a:cxnLst/>
              <a:rect l="l" t="t" r="r" b="b"/>
              <a:pathLst>
                <a:path w="5169" h="3193" extrusionOk="0">
                  <a:moveTo>
                    <a:pt x="1" y="1"/>
                  </a:moveTo>
                  <a:cubicBezTo>
                    <a:pt x="730" y="912"/>
                    <a:pt x="1642" y="2280"/>
                    <a:pt x="2311" y="3192"/>
                  </a:cubicBezTo>
                  <a:lnTo>
                    <a:pt x="5168" y="3192"/>
                  </a:lnTo>
                  <a:cubicBezTo>
                    <a:pt x="4651" y="2250"/>
                    <a:pt x="3831" y="912"/>
                    <a:pt x="3344" y="1"/>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14;p70">
              <a:extLst>
                <a:ext uri="{FF2B5EF4-FFF2-40B4-BE49-F238E27FC236}">
                  <a16:creationId xmlns:a16="http://schemas.microsoft.com/office/drawing/2014/main" xmlns="" id="{4069BF90-AA0B-428B-9548-27CB0E6E7D1A}"/>
                </a:ext>
              </a:extLst>
            </p:cNvPr>
            <p:cNvSpPr/>
            <p:nvPr/>
          </p:nvSpPr>
          <p:spPr>
            <a:xfrm>
              <a:off x="6976034" y="3035998"/>
              <a:ext cx="920715" cy="168782"/>
            </a:xfrm>
            <a:custGeom>
              <a:avLst/>
              <a:gdLst/>
              <a:ahLst/>
              <a:cxnLst/>
              <a:rect l="l" t="t" r="r" b="b"/>
              <a:pathLst>
                <a:path w="17418" h="3193" extrusionOk="0">
                  <a:moveTo>
                    <a:pt x="1" y="1"/>
                  </a:moveTo>
                  <a:cubicBezTo>
                    <a:pt x="457" y="973"/>
                    <a:pt x="1277" y="2250"/>
                    <a:pt x="1885" y="3192"/>
                  </a:cubicBezTo>
                  <a:lnTo>
                    <a:pt x="16992" y="3192"/>
                  </a:lnTo>
                  <a:lnTo>
                    <a:pt x="17417"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515;p70">
              <a:extLst>
                <a:ext uri="{FF2B5EF4-FFF2-40B4-BE49-F238E27FC236}">
                  <a16:creationId xmlns:a16="http://schemas.microsoft.com/office/drawing/2014/main" xmlns="" id="{F10BEAB4-905F-4728-9A37-C611FB6A909A}"/>
                </a:ext>
              </a:extLst>
            </p:cNvPr>
            <p:cNvSpPr/>
            <p:nvPr/>
          </p:nvSpPr>
          <p:spPr>
            <a:xfrm>
              <a:off x="6743083" y="3035998"/>
              <a:ext cx="332648" cy="168782"/>
            </a:xfrm>
            <a:custGeom>
              <a:avLst/>
              <a:gdLst/>
              <a:ahLst/>
              <a:cxnLst/>
              <a:rect l="l" t="t" r="r" b="b"/>
              <a:pathLst>
                <a:path w="6293" h="3193" extrusionOk="0">
                  <a:moveTo>
                    <a:pt x="0" y="1"/>
                  </a:moveTo>
                  <a:cubicBezTo>
                    <a:pt x="487" y="912"/>
                    <a:pt x="1307" y="2250"/>
                    <a:pt x="1824" y="3192"/>
                  </a:cubicBezTo>
                  <a:lnTo>
                    <a:pt x="6292" y="3192"/>
                  </a:lnTo>
                  <a:cubicBezTo>
                    <a:pt x="5684" y="2250"/>
                    <a:pt x="4864" y="973"/>
                    <a:pt x="4408" y="1"/>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516;p70">
              <a:extLst>
                <a:ext uri="{FF2B5EF4-FFF2-40B4-BE49-F238E27FC236}">
                  <a16:creationId xmlns:a16="http://schemas.microsoft.com/office/drawing/2014/main" xmlns="" id="{5E529D99-8255-47DA-82A2-B63841119481}"/>
                </a:ext>
              </a:extLst>
            </p:cNvPr>
            <p:cNvSpPr/>
            <p:nvPr/>
          </p:nvSpPr>
          <p:spPr>
            <a:xfrm>
              <a:off x="6662737" y="2404595"/>
              <a:ext cx="263560" cy="212127"/>
            </a:xfrm>
            <a:custGeom>
              <a:avLst/>
              <a:gdLst/>
              <a:ahLst/>
              <a:cxnLst/>
              <a:rect l="l" t="t" r="r" b="b"/>
              <a:pathLst>
                <a:path w="4986" h="4013" extrusionOk="0">
                  <a:moveTo>
                    <a:pt x="1156" y="0"/>
                  </a:moveTo>
                  <a:cubicBezTo>
                    <a:pt x="1156" y="0"/>
                    <a:pt x="548" y="1125"/>
                    <a:pt x="1" y="2492"/>
                  </a:cubicBezTo>
                  <a:cubicBezTo>
                    <a:pt x="1642" y="2766"/>
                    <a:pt x="3192" y="3526"/>
                    <a:pt x="4803" y="4012"/>
                  </a:cubicBezTo>
                  <a:cubicBezTo>
                    <a:pt x="4833" y="3100"/>
                    <a:pt x="4985" y="2037"/>
                    <a:pt x="4985" y="2037"/>
                  </a:cubicBezTo>
                  <a:cubicBezTo>
                    <a:pt x="4985" y="2037"/>
                    <a:pt x="2159" y="973"/>
                    <a:pt x="115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517;p70">
              <a:extLst>
                <a:ext uri="{FF2B5EF4-FFF2-40B4-BE49-F238E27FC236}">
                  <a16:creationId xmlns:a16="http://schemas.microsoft.com/office/drawing/2014/main" xmlns="" id="{10398EEC-648A-408C-875D-AD37AFA8EE6D}"/>
                </a:ext>
              </a:extLst>
            </p:cNvPr>
            <p:cNvSpPr/>
            <p:nvPr/>
          </p:nvSpPr>
          <p:spPr>
            <a:xfrm>
              <a:off x="6624203" y="2695373"/>
              <a:ext cx="772866" cy="154298"/>
            </a:xfrm>
            <a:custGeom>
              <a:avLst/>
              <a:gdLst/>
              <a:ahLst/>
              <a:cxnLst/>
              <a:rect l="l" t="t" r="r" b="b"/>
              <a:pathLst>
                <a:path w="14621" h="2919" extrusionOk="0">
                  <a:moveTo>
                    <a:pt x="0" y="1"/>
                  </a:moveTo>
                  <a:cubicBezTo>
                    <a:pt x="0" y="761"/>
                    <a:pt x="152" y="1368"/>
                    <a:pt x="638" y="1764"/>
                  </a:cubicBezTo>
                  <a:cubicBezTo>
                    <a:pt x="1775" y="2638"/>
                    <a:pt x="5745" y="2918"/>
                    <a:pt x="9094" y="2918"/>
                  </a:cubicBezTo>
                  <a:cubicBezTo>
                    <a:pt x="11568" y="2918"/>
                    <a:pt x="13703" y="2765"/>
                    <a:pt x="14104" y="2584"/>
                  </a:cubicBezTo>
                  <a:cubicBezTo>
                    <a:pt x="14620" y="2341"/>
                    <a:pt x="14438" y="2128"/>
                    <a:pt x="14134" y="1976"/>
                  </a:cubicBezTo>
                  <a:lnTo>
                    <a:pt x="14134" y="1976"/>
                  </a:lnTo>
                  <a:cubicBezTo>
                    <a:pt x="12964" y="2164"/>
                    <a:pt x="11779" y="2253"/>
                    <a:pt x="10592" y="2253"/>
                  </a:cubicBezTo>
                  <a:cubicBezTo>
                    <a:pt x="6967" y="2253"/>
                    <a:pt x="3320" y="1420"/>
                    <a:pt x="0"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18;p70">
              <a:extLst>
                <a:ext uri="{FF2B5EF4-FFF2-40B4-BE49-F238E27FC236}">
                  <a16:creationId xmlns:a16="http://schemas.microsoft.com/office/drawing/2014/main" xmlns="" id="{B9E72EEC-7D5D-430E-897D-2C848C90D891}"/>
                </a:ext>
              </a:extLst>
            </p:cNvPr>
            <p:cNvSpPr/>
            <p:nvPr/>
          </p:nvSpPr>
          <p:spPr>
            <a:xfrm>
              <a:off x="6895688" y="2626286"/>
              <a:ext cx="633104" cy="359977"/>
            </a:xfrm>
            <a:custGeom>
              <a:avLst/>
              <a:gdLst/>
              <a:ahLst/>
              <a:cxnLst/>
              <a:rect l="l" t="t" r="r" b="b"/>
              <a:pathLst>
                <a:path w="11977" h="6810" extrusionOk="0">
                  <a:moveTo>
                    <a:pt x="10822" y="578"/>
                  </a:moveTo>
                  <a:cubicBezTo>
                    <a:pt x="11004" y="578"/>
                    <a:pt x="11156" y="700"/>
                    <a:pt x="11156" y="852"/>
                  </a:cubicBezTo>
                  <a:cubicBezTo>
                    <a:pt x="11156" y="1004"/>
                    <a:pt x="11004" y="1125"/>
                    <a:pt x="10822" y="1125"/>
                  </a:cubicBezTo>
                  <a:cubicBezTo>
                    <a:pt x="10639" y="1125"/>
                    <a:pt x="10487" y="1004"/>
                    <a:pt x="10487" y="852"/>
                  </a:cubicBezTo>
                  <a:cubicBezTo>
                    <a:pt x="10487" y="700"/>
                    <a:pt x="10639" y="578"/>
                    <a:pt x="10822" y="578"/>
                  </a:cubicBezTo>
                  <a:close/>
                  <a:moveTo>
                    <a:pt x="10153" y="2858"/>
                  </a:moveTo>
                  <a:cubicBezTo>
                    <a:pt x="10366" y="2858"/>
                    <a:pt x="10487" y="2979"/>
                    <a:pt x="10487" y="3131"/>
                  </a:cubicBezTo>
                  <a:cubicBezTo>
                    <a:pt x="10487" y="3283"/>
                    <a:pt x="10335" y="3405"/>
                    <a:pt x="10153" y="3405"/>
                  </a:cubicBezTo>
                  <a:cubicBezTo>
                    <a:pt x="9971" y="3405"/>
                    <a:pt x="9819" y="3283"/>
                    <a:pt x="9819" y="3131"/>
                  </a:cubicBezTo>
                  <a:cubicBezTo>
                    <a:pt x="9819" y="2979"/>
                    <a:pt x="9971" y="2858"/>
                    <a:pt x="10153" y="2858"/>
                  </a:cubicBezTo>
                  <a:close/>
                  <a:moveTo>
                    <a:pt x="9180" y="5593"/>
                  </a:moveTo>
                  <a:cubicBezTo>
                    <a:pt x="9363" y="5593"/>
                    <a:pt x="9515" y="5715"/>
                    <a:pt x="9515" y="5867"/>
                  </a:cubicBezTo>
                  <a:cubicBezTo>
                    <a:pt x="9515" y="6019"/>
                    <a:pt x="9363" y="6141"/>
                    <a:pt x="9180" y="6141"/>
                  </a:cubicBezTo>
                  <a:cubicBezTo>
                    <a:pt x="8998" y="6141"/>
                    <a:pt x="8846" y="6019"/>
                    <a:pt x="8846" y="5867"/>
                  </a:cubicBezTo>
                  <a:cubicBezTo>
                    <a:pt x="8846" y="5715"/>
                    <a:pt x="8998" y="5593"/>
                    <a:pt x="9180" y="5593"/>
                  </a:cubicBezTo>
                  <a:close/>
                  <a:moveTo>
                    <a:pt x="3132" y="1"/>
                  </a:moveTo>
                  <a:lnTo>
                    <a:pt x="1" y="6809"/>
                  </a:lnTo>
                  <a:lnTo>
                    <a:pt x="9819" y="6809"/>
                  </a:lnTo>
                  <a:lnTo>
                    <a:pt x="11977"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19;p70">
              <a:extLst>
                <a:ext uri="{FF2B5EF4-FFF2-40B4-BE49-F238E27FC236}">
                  <a16:creationId xmlns:a16="http://schemas.microsoft.com/office/drawing/2014/main" xmlns="" id="{7D669648-AE73-4FDB-B182-DC90DA15A45A}"/>
                </a:ext>
              </a:extLst>
            </p:cNvPr>
            <p:cNvSpPr/>
            <p:nvPr/>
          </p:nvSpPr>
          <p:spPr>
            <a:xfrm>
              <a:off x="7321468" y="2639448"/>
              <a:ext cx="110266" cy="327203"/>
            </a:xfrm>
            <a:custGeom>
              <a:avLst/>
              <a:gdLst/>
              <a:ahLst/>
              <a:cxnLst/>
              <a:rect l="l" t="t" r="r" b="b"/>
              <a:pathLst>
                <a:path w="2086" h="6190" extrusionOk="0">
                  <a:moveTo>
                    <a:pt x="1996" y="1"/>
                  </a:moveTo>
                  <a:cubicBezTo>
                    <a:pt x="1962" y="1"/>
                    <a:pt x="1928" y="17"/>
                    <a:pt x="1916" y="56"/>
                  </a:cubicBezTo>
                  <a:cubicBezTo>
                    <a:pt x="1156" y="2001"/>
                    <a:pt x="548" y="4098"/>
                    <a:pt x="1" y="6104"/>
                  </a:cubicBezTo>
                  <a:cubicBezTo>
                    <a:pt x="1" y="6157"/>
                    <a:pt x="42" y="6190"/>
                    <a:pt x="82" y="6190"/>
                  </a:cubicBezTo>
                  <a:cubicBezTo>
                    <a:pt x="111" y="6190"/>
                    <a:pt x="140" y="6173"/>
                    <a:pt x="153" y="6135"/>
                  </a:cubicBezTo>
                  <a:cubicBezTo>
                    <a:pt x="913" y="4189"/>
                    <a:pt x="1581" y="2122"/>
                    <a:pt x="2068" y="86"/>
                  </a:cubicBezTo>
                  <a:cubicBezTo>
                    <a:pt x="2085" y="33"/>
                    <a:pt x="2041" y="1"/>
                    <a:pt x="1996"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520;p70">
              <a:extLst>
                <a:ext uri="{FF2B5EF4-FFF2-40B4-BE49-F238E27FC236}">
                  <a16:creationId xmlns:a16="http://schemas.microsoft.com/office/drawing/2014/main" xmlns="" id="{04EE1453-6863-468A-8161-D07BFB5EB7B2}"/>
                </a:ext>
              </a:extLst>
            </p:cNvPr>
            <p:cNvSpPr/>
            <p:nvPr/>
          </p:nvSpPr>
          <p:spPr>
            <a:xfrm>
              <a:off x="6958379" y="2876627"/>
              <a:ext cx="438685" cy="18025"/>
            </a:xfrm>
            <a:custGeom>
              <a:avLst/>
              <a:gdLst/>
              <a:ahLst/>
              <a:cxnLst/>
              <a:rect l="l" t="t" r="r" b="b"/>
              <a:pathLst>
                <a:path w="8299" h="341" extrusionOk="0">
                  <a:moveTo>
                    <a:pt x="5202" y="1"/>
                  </a:moveTo>
                  <a:cubicBezTo>
                    <a:pt x="3381" y="1"/>
                    <a:pt x="1388" y="53"/>
                    <a:pt x="92" y="128"/>
                  </a:cubicBezTo>
                  <a:cubicBezTo>
                    <a:pt x="0" y="128"/>
                    <a:pt x="31" y="250"/>
                    <a:pt x="122" y="250"/>
                  </a:cubicBezTo>
                  <a:cubicBezTo>
                    <a:pt x="1155" y="310"/>
                    <a:pt x="2652" y="341"/>
                    <a:pt x="4153" y="341"/>
                  </a:cubicBezTo>
                  <a:cubicBezTo>
                    <a:pt x="5654" y="341"/>
                    <a:pt x="7159" y="310"/>
                    <a:pt x="8207" y="250"/>
                  </a:cubicBezTo>
                  <a:cubicBezTo>
                    <a:pt x="8298" y="219"/>
                    <a:pt x="8298" y="67"/>
                    <a:pt x="8177" y="67"/>
                  </a:cubicBezTo>
                  <a:cubicBezTo>
                    <a:pt x="7387" y="21"/>
                    <a:pt x="6327" y="1"/>
                    <a:pt x="5202"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521;p70">
              <a:extLst>
                <a:ext uri="{FF2B5EF4-FFF2-40B4-BE49-F238E27FC236}">
                  <a16:creationId xmlns:a16="http://schemas.microsoft.com/office/drawing/2014/main" xmlns="" id="{3112F892-4A89-4744-A6DF-BF593AA65375}"/>
                </a:ext>
              </a:extLst>
            </p:cNvPr>
            <p:cNvSpPr/>
            <p:nvPr/>
          </p:nvSpPr>
          <p:spPr>
            <a:xfrm>
              <a:off x="6974448" y="2815522"/>
              <a:ext cx="437046" cy="17920"/>
            </a:xfrm>
            <a:custGeom>
              <a:avLst/>
              <a:gdLst/>
              <a:ahLst/>
              <a:cxnLst/>
              <a:rect l="l" t="t" r="r" b="b"/>
              <a:pathLst>
                <a:path w="8268" h="339" extrusionOk="0">
                  <a:moveTo>
                    <a:pt x="5020" y="0"/>
                  </a:moveTo>
                  <a:cubicBezTo>
                    <a:pt x="3239" y="0"/>
                    <a:pt x="1332" y="44"/>
                    <a:pt x="91" y="99"/>
                  </a:cubicBezTo>
                  <a:cubicBezTo>
                    <a:pt x="0" y="99"/>
                    <a:pt x="0" y="220"/>
                    <a:pt x="91" y="250"/>
                  </a:cubicBezTo>
                  <a:cubicBezTo>
                    <a:pt x="1067" y="308"/>
                    <a:pt x="2463" y="338"/>
                    <a:pt x="3883" y="338"/>
                  </a:cubicBezTo>
                  <a:cubicBezTo>
                    <a:pt x="5470" y="338"/>
                    <a:pt x="7086" y="300"/>
                    <a:pt x="8177" y="220"/>
                  </a:cubicBezTo>
                  <a:cubicBezTo>
                    <a:pt x="8268" y="220"/>
                    <a:pt x="8268" y="68"/>
                    <a:pt x="8177" y="68"/>
                  </a:cubicBezTo>
                  <a:cubicBezTo>
                    <a:pt x="7338" y="19"/>
                    <a:pt x="6207" y="0"/>
                    <a:pt x="5020"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522;p70">
              <a:extLst>
                <a:ext uri="{FF2B5EF4-FFF2-40B4-BE49-F238E27FC236}">
                  <a16:creationId xmlns:a16="http://schemas.microsoft.com/office/drawing/2014/main" xmlns="" id="{2E7D13AB-3838-4FBC-8366-0F89A0897056}"/>
                </a:ext>
              </a:extLst>
            </p:cNvPr>
            <p:cNvSpPr/>
            <p:nvPr/>
          </p:nvSpPr>
          <p:spPr>
            <a:xfrm>
              <a:off x="7014621" y="2764196"/>
              <a:ext cx="408132" cy="17127"/>
            </a:xfrm>
            <a:custGeom>
              <a:avLst/>
              <a:gdLst/>
              <a:ahLst/>
              <a:cxnLst/>
              <a:rect l="l" t="t" r="r" b="b"/>
              <a:pathLst>
                <a:path w="7721" h="324" extrusionOk="0">
                  <a:moveTo>
                    <a:pt x="4845" y="0"/>
                  </a:moveTo>
                  <a:cubicBezTo>
                    <a:pt x="3146" y="0"/>
                    <a:pt x="1294" y="52"/>
                    <a:pt x="91" y="127"/>
                  </a:cubicBezTo>
                  <a:cubicBezTo>
                    <a:pt x="0" y="127"/>
                    <a:pt x="31" y="249"/>
                    <a:pt x="91" y="249"/>
                  </a:cubicBezTo>
                  <a:cubicBezTo>
                    <a:pt x="903" y="300"/>
                    <a:pt x="2017" y="324"/>
                    <a:pt x="3179" y="324"/>
                  </a:cubicBezTo>
                  <a:cubicBezTo>
                    <a:pt x="4800" y="324"/>
                    <a:pt x="6514" y="277"/>
                    <a:pt x="7629" y="188"/>
                  </a:cubicBezTo>
                  <a:cubicBezTo>
                    <a:pt x="7721" y="188"/>
                    <a:pt x="7721" y="66"/>
                    <a:pt x="7629" y="66"/>
                  </a:cubicBezTo>
                  <a:cubicBezTo>
                    <a:pt x="6886" y="20"/>
                    <a:pt x="5895" y="0"/>
                    <a:pt x="4845"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23;p70">
              <a:extLst>
                <a:ext uri="{FF2B5EF4-FFF2-40B4-BE49-F238E27FC236}">
                  <a16:creationId xmlns:a16="http://schemas.microsoft.com/office/drawing/2014/main" xmlns="" id="{5CF2C3E2-EF86-4CE7-BE0C-0839F3B3ED00}"/>
                </a:ext>
              </a:extLst>
            </p:cNvPr>
            <p:cNvSpPr/>
            <p:nvPr/>
          </p:nvSpPr>
          <p:spPr>
            <a:xfrm>
              <a:off x="7024241" y="2714772"/>
              <a:ext cx="408185" cy="16862"/>
            </a:xfrm>
            <a:custGeom>
              <a:avLst/>
              <a:gdLst/>
              <a:ahLst/>
              <a:cxnLst/>
              <a:rect l="l" t="t" r="r" b="b"/>
              <a:pathLst>
                <a:path w="7722" h="319" extrusionOk="0">
                  <a:moveTo>
                    <a:pt x="5130" y="1"/>
                  </a:moveTo>
                  <a:cubicBezTo>
                    <a:pt x="3355" y="1"/>
                    <a:pt x="1345" y="60"/>
                    <a:pt x="92" y="120"/>
                  </a:cubicBezTo>
                  <a:cubicBezTo>
                    <a:pt x="1" y="120"/>
                    <a:pt x="1" y="242"/>
                    <a:pt x="92" y="242"/>
                  </a:cubicBezTo>
                  <a:cubicBezTo>
                    <a:pt x="931" y="295"/>
                    <a:pt x="2110" y="319"/>
                    <a:pt x="3333" y="319"/>
                  </a:cubicBezTo>
                  <a:cubicBezTo>
                    <a:pt x="4899" y="319"/>
                    <a:pt x="6537" y="279"/>
                    <a:pt x="7630" y="211"/>
                  </a:cubicBezTo>
                  <a:cubicBezTo>
                    <a:pt x="7721" y="181"/>
                    <a:pt x="7721" y="59"/>
                    <a:pt x="7599" y="59"/>
                  </a:cubicBezTo>
                  <a:cubicBezTo>
                    <a:pt x="6938" y="17"/>
                    <a:pt x="6067" y="1"/>
                    <a:pt x="51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24;p70">
              <a:extLst>
                <a:ext uri="{FF2B5EF4-FFF2-40B4-BE49-F238E27FC236}">
                  <a16:creationId xmlns:a16="http://schemas.microsoft.com/office/drawing/2014/main" xmlns="" id="{5BB4C2FB-96B1-4427-B9D9-4E0E15649073}"/>
                </a:ext>
              </a:extLst>
            </p:cNvPr>
            <p:cNvSpPr/>
            <p:nvPr/>
          </p:nvSpPr>
          <p:spPr>
            <a:xfrm>
              <a:off x="7040310" y="2664556"/>
              <a:ext cx="406546" cy="17179"/>
            </a:xfrm>
            <a:custGeom>
              <a:avLst/>
              <a:gdLst/>
              <a:ahLst/>
              <a:cxnLst/>
              <a:rect l="l" t="t" r="r" b="b"/>
              <a:pathLst>
                <a:path w="7691" h="325" extrusionOk="0">
                  <a:moveTo>
                    <a:pt x="4815" y="1"/>
                  </a:moveTo>
                  <a:cubicBezTo>
                    <a:pt x="3116" y="1"/>
                    <a:pt x="1264" y="53"/>
                    <a:pt x="61" y="128"/>
                  </a:cubicBezTo>
                  <a:cubicBezTo>
                    <a:pt x="1" y="128"/>
                    <a:pt x="1" y="249"/>
                    <a:pt x="61" y="249"/>
                  </a:cubicBezTo>
                  <a:cubicBezTo>
                    <a:pt x="873" y="300"/>
                    <a:pt x="1987" y="324"/>
                    <a:pt x="3149" y="324"/>
                  </a:cubicBezTo>
                  <a:cubicBezTo>
                    <a:pt x="4770" y="324"/>
                    <a:pt x="6484" y="277"/>
                    <a:pt x="7599" y="189"/>
                  </a:cubicBezTo>
                  <a:cubicBezTo>
                    <a:pt x="7691" y="189"/>
                    <a:pt x="7691" y="67"/>
                    <a:pt x="7599" y="67"/>
                  </a:cubicBezTo>
                  <a:cubicBezTo>
                    <a:pt x="6856" y="20"/>
                    <a:pt x="5865" y="1"/>
                    <a:pt x="4815"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25;p70">
              <a:extLst>
                <a:ext uri="{FF2B5EF4-FFF2-40B4-BE49-F238E27FC236}">
                  <a16:creationId xmlns:a16="http://schemas.microsoft.com/office/drawing/2014/main" xmlns="" id="{52D2C0C5-BB4C-4A8B-9184-BC6AB998F035}"/>
                </a:ext>
              </a:extLst>
            </p:cNvPr>
            <p:cNvSpPr/>
            <p:nvPr/>
          </p:nvSpPr>
          <p:spPr>
            <a:xfrm>
              <a:off x="6164645" y="2674494"/>
              <a:ext cx="807066" cy="306958"/>
            </a:xfrm>
            <a:custGeom>
              <a:avLst/>
              <a:gdLst/>
              <a:ahLst/>
              <a:cxnLst/>
              <a:rect l="l" t="t" r="r" b="b"/>
              <a:pathLst>
                <a:path w="15268" h="5807" extrusionOk="0">
                  <a:moveTo>
                    <a:pt x="4864" y="1"/>
                  </a:moveTo>
                  <a:cubicBezTo>
                    <a:pt x="4074" y="1703"/>
                    <a:pt x="1" y="4377"/>
                    <a:pt x="1" y="4377"/>
                  </a:cubicBezTo>
                  <a:lnTo>
                    <a:pt x="9545" y="5806"/>
                  </a:lnTo>
                  <a:cubicBezTo>
                    <a:pt x="10031" y="5411"/>
                    <a:pt x="14256" y="3678"/>
                    <a:pt x="14864" y="2219"/>
                  </a:cubicBezTo>
                  <a:cubicBezTo>
                    <a:pt x="15267" y="1298"/>
                    <a:pt x="14288" y="1128"/>
                    <a:pt x="13512" y="1128"/>
                  </a:cubicBezTo>
                  <a:cubicBezTo>
                    <a:pt x="13060" y="1128"/>
                    <a:pt x="12676" y="1186"/>
                    <a:pt x="12676" y="1186"/>
                  </a:cubicBezTo>
                  <a:lnTo>
                    <a:pt x="4864" y="1"/>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26;p70">
              <a:extLst>
                <a:ext uri="{FF2B5EF4-FFF2-40B4-BE49-F238E27FC236}">
                  <a16:creationId xmlns:a16="http://schemas.microsoft.com/office/drawing/2014/main" xmlns="" id="{256BF48E-45B7-427E-A771-E05EA0090405}"/>
                </a:ext>
              </a:extLst>
            </p:cNvPr>
            <p:cNvSpPr/>
            <p:nvPr/>
          </p:nvSpPr>
          <p:spPr>
            <a:xfrm>
              <a:off x="6209628" y="2674494"/>
              <a:ext cx="731107" cy="266784"/>
            </a:xfrm>
            <a:custGeom>
              <a:avLst/>
              <a:gdLst/>
              <a:ahLst/>
              <a:cxnLst/>
              <a:rect l="l" t="t" r="r" b="b"/>
              <a:pathLst>
                <a:path w="13831" h="5047" extrusionOk="0">
                  <a:moveTo>
                    <a:pt x="4013" y="1"/>
                  </a:moveTo>
                  <a:lnTo>
                    <a:pt x="1" y="3678"/>
                  </a:lnTo>
                  <a:lnTo>
                    <a:pt x="9272" y="5046"/>
                  </a:lnTo>
                  <a:cubicBezTo>
                    <a:pt x="11491" y="4560"/>
                    <a:pt x="13831" y="2159"/>
                    <a:pt x="13831" y="2159"/>
                  </a:cubicBezTo>
                  <a:lnTo>
                    <a:pt x="11825" y="1642"/>
                  </a:lnTo>
                  <a:lnTo>
                    <a:pt x="4013"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27;p70">
              <a:extLst>
                <a:ext uri="{FF2B5EF4-FFF2-40B4-BE49-F238E27FC236}">
                  <a16:creationId xmlns:a16="http://schemas.microsoft.com/office/drawing/2014/main" xmlns="" id="{1C37C42B-0147-4524-9CC3-D89784F894B2}"/>
                </a:ext>
              </a:extLst>
            </p:cNvPr>
            <p:cNvSpPr/>
            <p:nvPr/>
          </p:nvSpPr>
          <p:spPr>
            <a:xfrm>
              <a:off x="6203232" y="2647165"/>
              <a:ext cx="731107" cy="268370"/>
            </a:xfrm>
            <a:custGeom>
              <a:avLst/>
              <a:gdLst/>
              <a:ahLst/>
              <a:cxnLst/>
              <a:rect l="l" t="t" r="r" b="b"/>
              <a:pathLst>
                <a:path w="13831" h="5077" extrusionOk="0">
                  <a:moveTo>
                    <a:pt x="4013" y="1"/>
                  </a:moveTo>
                  <a:lnTo>
                    <a:pt x="0" y="3709"/>
                  </a:lnTo>
                  <a:lnTo>
                    <a:pt x="9271" y="5077"/>
                  </a:lnTo>
                  <a:cubicBezTo>
                    <a:pt x="11490" y="4560"/>
                    <a:pt x="13830" y="2189"/>
                    <a:pt x="13830" y="2189"/>
                  </a:cubicBezTo>
                  <a:lnTo>
                    <a:pt x="11824" y="1642"/>
                  </a:lnTo>
                  <a:lnTo>
                    <a:pt x="4013"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28;p70">
              <a:extLst>
                <a:ext uri="{FF2B5EF4-FFF2-40B4-BE49-F238E27FC236}">
                  <a16:creationId xmlns:a16="http://schemas.microsoft.com/office/drawing/2014/main" xmlns="" id="{9D2D6A4E-4515-4ACF-85F7-454C6573019C}"/>
                </a:ext>
              </a:extLst>
            </p:cNvPr>
            <p:cNvSpPr/>
            <p:nvPr/>
          </p:nvSpPr>
          <p:spPr>
            <a:xfrm>
              <a:off x="6166284" y="2626603"/>
              <a:ext cx="790521" cy="268053"/>
            </a:xfrm>
            <a:custGeom>
              <a:avLst/>
              <a:gdLst/>
              <a:ahLst/>
              <a:cxnLst/>
              <a:rect l="l" t="t" r="r" b="b"/>
              <a:pathLst>
                <a:path w="14955" h="5071" extrusionOk="0">
                  <a:moveTo>
                    <a:pt x="6067" y="1"/>
                  </a:moveTo>
                  <a:cubicBezTo>
                    <a:pt x="5725" y="1"/>
                    <a:pt x="5464" y="26"/>
                    <a:pt x="5319" y="86"/>
                  </a:cubicBezTo>
                  <a:cubicBezTo>
                    <a:pt x="4164" y="572"/>
                    <a:pt x="0" y="3642"/>
                    <a:pt x="0" y="3642"/>
                  </a:cubicBezTo>
                  <a:lnTo>
                    <a:pt x="9696" y="5071"/>
                  </a:lnTo>
                  <a:cubicBezTo>
                    <a:pt x="10122" y="4828"/>
                    <a:pt x="14073" y="3004"/>
                    <a:pt x="14529" y="2062"/>
                  </a:cubicBezTo>
                  <a:cubicBezTo>
                    <a:pt x="14955" y="1089"/>
                    <a:pt x="13314" y="967"/>
                    <a:pt x="13314" y="967"/>
                  </a:cubicBezTo>
                  <a:cubicBezTo>
                    <a:pt x="13314" y="967"/>
                    <a:pt x="8165" y="1"/>
                    <a:pt x="6067"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29;p70">
              <a:extLst>
                <a:ext uri="{FF2B5EF4-FFF2-40B4-BE49-F238E27FC236}">
                  <a16:creationId xmlns:a16="http://schemas.microsoft.com/office/drawing/2014/main" xmlns="" id="{4613B9A6-F5E0-4A63-BDF5-3FB506A96C3F}"/>
                </a:ext>
              </a:extLst>
            </p:cNvPr>
            <p:cNvSpPr/>
            <p:nvPr/>
          </p:nvSpPr>
          <p:spPr>
            <a:xfrm>
              <a:off x="6137370" y="2819116"/>
              <a:ext cx="568826" cy="162333"/>
            </a:xfrm>
            <a:custGeom>
              <a:avLst/>
              <a:gdLst/>
              <a:ahLst/>
              <a:cxnLst/>
              <a:rect l="l" t="t" r="r" b="b"/>
              <a:pathLst>
                <a:path w="10761" h="3071" extrusionOk="0">
                  <a:moveTo>
                    <a:pt x="547" y="0"/>
                  </a:moveTo>
                  <a:cubicBezTo>
                    <a:pt x="0" y="1307"/>
                    <a:pt x="517" y="1641"/>
                    <a:pt x="517" y="1641"/>
                  </a:cubicBezTo>
                  <a:lnTo>
                    <a:pt x="10061" y="3070"/>
                  </a:lnTo>
                  <a:cubicBezTo>
                    <a:pt x="10760" y="2584"/>
                    <a:pt x="10243" y="1429"/>
                    <a:pt x="10243" y="1429"/>
                  </a:cubicBezTo>
                  <a:lnTo>
                    <a:pt x="547" y="0"/>
                  </a:lnTo>
                  <a:close/>
                </a:path>
              </a:pathLst>
            </a:custGeom>
            <a:solidFill>
              <a:srgbClr val="0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30;p70">
              <a:extLst>
                <a:ext uri="{FF2B5EF4-FFF2-40B4-BE49-F238E27FC236}">
                  <a16:creationId xmlns:a16="http://schemas.microsoft.com/office/drawing/2014/main" xmlns="" id="{56EC9820-7350-4537-9EA3-8E3CB1D09B27}"/>
                </a:ext>
              </a:extLst>
            </p:cNvPr>
            <p:cNvSpPr/>
            <p:nvPr/>
          </p:nvSpPr>
          <p:spPr>
            <a:xfrm>
              <a:off x="7867768" y="2751615"/>
              <a:ext cx="16122" cy="16122"/>
            </a:xfrm>
            <a:custGeom>
              <a:avLst/>
              <a:gdLst/>
              <a:ahLst/>
              <a:cxnLst/>
              <a:rect l="l" t="t" r="r" b="b"/>
              <a:pathLst>
                <a:path w="305" h="305" extrusionOk="0">
                  <a:moveTo>
                    <a:pt x="91" y="0"/>
                  </a:moveTo>
                  <a:lnTo>
                    <a:pt x="0" y="61"/>
                  </a:lnTo>
                  <a:lnTo>
                    <a:pt x="183" y="304"/>
                  </a:lnTo>
                  <a:lnTo>
                    <a:pt x="274" y="304"/>
                  </a:lnTo>
                  <a:cubicBezTo>
                    <a:pt x="304" y="304"/>
                    <a:pt x="304" y="274"/>
                    <a:pt x="274" y="244"/>
                  </a:cubicBezTo>
                  <a:lnTo>
                    <a:pt x="9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31;p70">
              <a:extLst>
                <a:ext uri="{FF2B5EF4-FFF2-40B4-BE49-F238E27FC236}">
                  <a16:creationId xmlns:a16="http://schemas.microsoft.com/office/drawing/2014/main" xmlns="" id="{9EB8B03F-955E-4B89-9C63-E2D8B3594331}"/>
                </a:ext>
              </a:extLst>
            </p:cNvPr>
            <p:cNvSpPr/>
            <p:nvPr/>
          </p:nvSpPr>
          <p:spPr>
            <a:xfrm>
              <a:off x="7817975" y="2778943"/>
              <a:ext cx="16069" cy="16122"/>
            </a:xfrm>
            <a:custGeom>
              <a:avLst/>
              <a:gdLst/>
              <a:ahLst/>
              <a:cxnLst/>
              <a:rect l="l" t="t" r="r" b="b"/>
              <a:pathLst>
                <a:path w="304" h="305" extrusionOk="0">
                  <a:moveTo>
                    <a:pt x="91" y="0"/>
                  </a:moveTo>
                  <a:lnTo>
                    <a:pt x="0" y="61"/>
                  </a:lnTo>
                  <a:lnTo>
                    <a:pt x="213" y="304"/>
                  </a:lnTo>
                  <a:lnTo>
                    <a:pt x="274" y="304"/>
                  </a:lnTo>
                  <a:cubicBezTo>
                    <a:pt x="304" y="304"/>
                    <a:pt x="304" y="274"/>
                    <a:pt x="274" y="243"/>
                  </a:cubicBezTo>
                  <a:lnTo>
                    <a:pt x="9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32;p70">
              <a:extLst>
                <a:ext uri="{FF2B5EF4-FFF2-40B4-BE49-F238E27FC236}">
                  <a16:creationId xmlns:a16="http://schemas.microsoft.com/office/drawing/2014/main" xmlns="" id="{B1C05815-967B-4856-99ED-2D54E346F5C6}"/>
                </a:ext>
              </a:extLst>
            </p:cNvPr>
            <p:cNvSpPr/>
            <p:nvPr/>
          </p:nvSpPr>
          <p:spPr>
            <a:xfrm>
              <a:off x="7769767" y="2806219"/>
              <a:ext cx="14484" cy="16862"/>
            </a:xfrm>
            <a:custGeom>
              <a:avLst/>
              <a:gdLst/>
              <a:ahLst/>
              <a:cxnLst/>
              <a:rect l="l" t="t" r="r" b="b"/>
              <a:pathLst>
                <a:path w="274" h="319" extrusionOk="0">
                  <a:moveTo>
                    <a:pt x="61" y="1"/>
                  </a:moveTo>
                  <a:lnTo>
                    <a:pt x="0" y="62"/>
                  </a:lnTo>
                  <a:lnTo>
                    <a:pt x="183" y="305"/>
                  </a:lnTo>
                  <a:cubicBezTo>
                    <a:pt x="203" y="305"/>
                    <a:pt x="223" y="318"/>
                    <a:pt x="234" y="318"/>
                  </a:cubicBezTo>
                  <a:cubicBezTo>
                    <a:pt x="240" y="318"/>
                    <a:pt x="243" y="315"/>
                    <a:pt x="243" y="305"/>
                  </a:cubicBezTo>
                  <a:cubicBezTo>
                    <a:pt x="274" y="305"/>
                    <a:pt x="274" y="275"/>
                    <a:pt x="274" y="244"/>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33;p70">
              <a:extLst>
                <a:ext uri="{FF2B5EF4-FFF2-40B4-BE49-F238E27FC236}">
                  <a16:creationId xmlns:a16="http://schemas.microsoft.com/office/drawing/2014/main" xmlns="" id="{B36DDD2E-F29F-4BD8-8747-86E2FABE33DE}"/>
                </a:ext>
              </a:extLst>
            </p:cNvPr>
            <p:cNvSpPr/>
            <p:nvPr/>
          </p:nvSpPr>
          <p:spPr>
            <a:xfrm>
              <a:off x="7719921" y="2833547"/>
              <a:ext cx="14537" cy="16862"/>
            </a:xfrm>
            <a:custGeom>
              <a:avLst/>
              <a:gdLst/>
              <a:ahLst/>
              <a:cxnLst/>
              <a:rect l="l" t="t" r="r" b="b"/>
              <a:pathLst>
                <a:path w="275" h="319" extrusionOk="0">
                  <a:moveTo>
                    <a:pt x="62" y="1"/>
                  </a:moveTo>
                  <a:lnTo>
                    <a:pt x="1" y="61"/>
                  </a:lnTo>
                  <a:lnTo>
                    <a:pt x="183" y="305"/>
                  </a:lnTo>
                  <a:cubicBezTo>
                    <a:pt x="204" y="305"/>
                    <a:pt x="224" y="318"/>
                    <a:pt x="235" y="318"/>
                  </a:cubicBezTo>
                  <a:cubicBezTo>
                    <a:pt x="241" y="318"/>
                    <a:pt x="244" y="315"/>
                    <a:pt x="244" y="305"/>
                  </a:cubicBezTo>
                  <a:cubicBezTo>
                    <a:pt x="274" y="305"/>
                    <a:pt x="274" y="274"/>
                    <a:pt x="274" y="244"/>
                  </a:cubicBezTo>
                  <a:lnTo>
                    <a:pt x="62"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34;p70">
              <a:extLst>
                <a:ext uri="{FF2B5EF4-FFF2-40B4-BE49-F238E27FC236}">
                  <a16:creationId xmlns:a16="http://schemas.microsoft.com/office/drawing/2014/main" xmlns="" id="{44A2B353-B08A-4097-9F03-C2E6E43C728D}"/>
                </a:ext>
              </a:extLst>
            </p:cNvPr>
            <p:cNvSpPr/>
            <p:nvPr/>
          </p:nvSpPr>
          <p:spPr>
            <a:xfrm>
              <a:off x="7670128" y="2860875"/>
              <a:ext cx="16122" cy="16809"/>
            </a:xfrm>
            <a:custGeom>
              <a:avLst/>
              <a:gdLst/>
              <a:ahLst/>
              <a:cxnLst/>
              <a:rect l="l" t="t" r="r" b="b"/>
              <a:pathLst>
                <a:path w="305" h="318" extrusionOk="0">
                  <a:moveTo>
                    <a:pt x="92" y="0"/>
                  </a:moveTo>
                  <a:lnTo>
                    <a:pt x="1" y="61"/>
                  </a:lnTo>
                  <a:lnTo>
                    <a:pt x="183" y="304"/>
                  </a:lnTo>
                  <a:cubicBezTo>
                    <a:pt x="203" y="304"/>
                    <a:pt x="224" y="318"/>
                    <a:pt x="244" y="318"/>
                  </a:cubicBezTo>
                  <a:cubicBezTo>
                    <a:pt x="254" y="318"/>
                    <a:pt x="264" y="314"/>
                    <a:pt x="274" y="304"/>
                  </a:cubicBezTo>
                  <a:cubicBezTo>
                    <a:pt x="274" y="304"/>
                    <a:pt x="305" y="274"/>
                    <a:pt x="274" y="244"/>
                  </a:cubicBezTo>
                  <a:lnTo>
                    <a:pt x="92"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35;p70">
              <a:extLst>
                <a:ext uri="{FF2B5EF4-FFF2-40B4-BE49-F238E27FC236}">
                  <a16:creationId xmlns:a16="http://schemas.microsoft.com/office/drawing/2014/main" xmlns="" id="{7C8F1825-7B13-40BC-925D-2E00BC5CE734}"/>
                </a:ext>
              </a:extLst>
            </p:cNvPr>
            <p:cNvSpPr/>
            <p:nvPr/>
          </p:nvSpPr>
          <p:spPr>
            <a:xfrm>
              <a:off x="7620334" y="2888203"/>
              <a:ext cx="16122" cy="16809"/>
            </a:xfrm>
            <a:custGeom>
              <a:avLst/>
              <a:gdLst/>
              <a:ahLst/>
              <a:cxnLst/>
              <a:rect l="l" t="t" r="r" b="b"/>
              <a:pathLst>
                <a:path w="305" h="318" extrusionOk="0">
                  <a:moveTo>
                    <a:pt x="92" y="0"/>
                  </a:moveTo>
                  <a:lnTo>
                    <a:pt x="0" y="61"/>
                  </a:lnTo>
                  <a:lnTo>
                    <a:pt x="183" y="304"/>
                  </a:lnTo>
                  <a:cubicBezTo>
                    <a:pt x="203" y="304"/>
                    <a:pt x="223" y="318"/>
                    <a:pt x="244" y="318"/>
                  </a:cubicBezTo>
                  <a:cubicBezTo>
                    <a:pt x="254" y="318"/>
                    <a:pt x="264" y="314"/>
                    <a:pt x="274" y="304"/>
                  </a:cubicBezTo>
                  <a:cubicBezTo>
                    <a:pt x="304" y="304"/>
                    <a:pt x="304" y="274"/>
                    <a:pt x="274" y="243"/>
                  </a:cubicBezTo>
                  <a:lnTo>
                    <a:pt x="92"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36;p70">
              <a:extLst>
                <a:ext uri="{FF2B5EF4-FFF2-40B4-BE49-F238E27FC236}">
                  <a16:creationId xmlns:a16="http://schemas.microsoft.com/office/drawing/2014/main" xmlns="" id="{567587AB-02F4-418B-9962-257332F1B282}"/>
                </a:ext>
              </a:extLst>
            </p:cNvPr>
            <p:cNvSpPr/>
            <p:nvPr/>
          </p:nvSpPr>
          <p:spPr>
            <a:xfrm>
              <a:off x="7570541" y="2915479"/>
              <a:ext cx="16122" cy="16862"/>
            </a:xfrm>
            <a:custGeom>
              <a:avLst/>
              <a:gdLst/>
              <a:ahLst/>
              <a:cxnLst/>
              <a:rect l="l" t="t" r="r" b="b"/>
              <a:pathLst>
                <a:path w="305" h="319" extrusionOk="0">
                  <a:moveTo>
                    <a:pt x="91" y="1"/>
                  </a:moveTo>
                  <a:lnTo>
                    <a:pt x="0" y="62"/>
                  </a:lnTo>
                  <a:lnTo>
                    <a:pt x="213" y="305"/>
                  </a:lnTo>
                  <a:cubicBezTo>
                    <a:pt x="213" y="305"/>
                    <a:pt x="226" y="318"/>
                    <a:pt x="244" y="318"/>
                  </a:cubicBezTo>
                  <a:cubicBezTo>
                    <a:pt x="253" y="318"/>
                    <a:pt x="264" y="315"/>
                    <a:pt x="274" y="305"/>
                  </a:cubicBezTo>
                  <a:cubicBezTo>
                    <a:pt x="304" y="305"/>
                    <a:pt x="304" y="274"/>
                    <a:pt x="274" y="244"/>
                  </a:cubicBezTo>
                  <a:lnTo>
                    <a:pt x="9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37;p70">
              <a:extLst>
                <a:ext uri="{FF2B5EF4-FFF2-40B4-BE49-F238E27FC236}">
                  <a16:creationId xmlns:a16="http://schemas.microsoft.com/office/drawing/2014/main" xmlns="" id="{8B4E8DB5-4E8D-4BCA-A49C-67BF82992D61}"/>
                </a:ext>
              </a:extLst>
            </p:cNvPr>
            <p:cNvSpPr/>
            <p:nvPr/>
          </p:nvSpPr>
          <p:spPr>
            <a:xfrm>
              <a:off x="7859734" y="2756425"/>
              <a:ext cx="9673" cy="11312"/>
            </a:xfrm>
            <a:custGeom>
              <a:avLst/>
              <a:gdLst/>
              <a:ahLst/>
              <a:cxnLst/>
              <a:rect l="l" t="t" r="r" b="b"/>
              <a:pathLst>
                <a:path w="183" h="214" extrusionOk="0">
                  <a:moveTo>
                    <a:pt x="61" y="1"/>
                  </a:moveTo>
                  <a:lnTo>
                    <a:pt x="0" y="31"/>
                  </a:lnTo>
                  <a:lnTo>
                    <a:pt x="152" y="183"/>
                  </a:lnTo>
                  <a:cubicBezTo>
                    <a:pt x="152" y="213"/>
                    <a:pt x="152" y="213"/>
                    <a:pt x="183" y="213"/>
                  </a:cubicBezTo>
                  <a:cubicBezTo>
                    <a:pt x="183" y="183"/>
                    <a:pt x="183" y="183"/>
                    <a:pt x="183"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538;p70">
              <a:extLst>
                <a:ext uri="{FF2B5EF4-FFF2-40B4-BE49-F238E27FC236}">
                  <a16:creationId xmlns:a16="http://schemas.microsoft.com/office/drawing/2014/main" xmlns="" id="{FB5A4C2A-2117-4BDA-B9FB-8974D0888ACF}"/>
                </a:ext>
              </a:extLst>
            </p:cNvPr>
            <p:cNvSpPr/>
            <p:nvPr/>
          </p:nvSpPr>
          <p:spPr>
            <a:xfrm>
              <a:off x="7811526" y="2783754"/>
              <a:ext cx="8088" cy="11312"/>
            </a:xfrm>
            <a:custGeom>
              <a:avLst/>
              <a:gdLst/>
              <a:ahLst/>
              <a:cxnLst/>
              <a:rect l="l" t="t" r="r" b="b"/>
              <a:pathLst>
                <a:path w="153" h="214" extrusionOk="0">
                  <a:moveTo>
                    <a:pt x="31" y="0"/>
                  </a:moveTo>
                  <a:lnTo>
                    <a:pt x="0" y="31"/>
                  </a:lnTo>
                  <a:lnTo>
                    <a:pt x="122" y="183"/>
                  </a:lnTo>
                  <a:cubicBezTo>
                    <a:pt x="122" y="213"/>
                    <a:pt x="152" y="213"/>
                    <a:pt x="152" y="213"/>
                  </a:cubicBezTo>
                  <a:cubicBezTo>
                    <a:pt x="152" y="213"/>
                    <a:pt x="152" y="183"/>
                    <a:pt x="152" y="183"/>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539;p70">
              <a:extLst>
                <a:ext uri="{FF2B5EF4-FFF2-40B4-BE49-F238E27FC236}">
                  <a16:creationId xmlns:a16="http://schemas.microsoft.com/office/drawing/2014/main" xmlns="" id="{6037EAB0-C75A-49DE-A64E-A742665751B3}"/>
                </a:ext>
              </a:extLst>
            </p:cNvPr>
            <p:cNvSpPr/>
            <p:nvPr/>
          </p:nvSpPr>
          <p:spPr>
            <a:xfrm>
              <a:off x="7761733" y="2812668"/>
              <a:ext cx="8088" cy="9673"/>
            </a:xfrm>
            <a:custGeom>
              <a:avLst/>
              <a:gdLst/>
              <a:ahLst/>
              <a:cxnLst/>
              <a:rect l="l" t="t" r="r" b="b"/>
              <a:pathLst>
                <a:path w="153" h="183" extrusionOk="0">
                  <a:moveTo>
                    <a:pt x="0" y="1"/>
                  </a:moveTo>
                  <a:lnTo>
                    <a:pt x="122" y="153"/>
                  </a:lnTo>
                  <a:cubicBezTo>
                    <a:pt x="122" y="183"/>
                    <a:pt x="152" y="183"/>
                    <a:pt x="152" y="183"/>
                  </a:cubicBez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540;p70">
              <a:extLst>
                <a:ext uri="{FF2B5EF4-FFF2-40B4-BE49-F238E27FC236}">
                  <a16:creationId xmlns:a16="http://schemas.microsoft.com/office/drawing/2014/main" xmlns="" id="{FBBC06EC-E032-42F8-A80E-BDCE0E5063DE}"/>
                </a:ext>
              </a:extLst>
            </p:cNvPr>
            <p:cNvSpPr/>
            <p:nvPr/>
          </p:nvSpPr>
          <p:spPr>
            <a:xfrm>
              <a:off x="7711886" y="2839996"/>
              <a:ext cx="9726" cy="9673"/>
            </a:xfrm>
            <a:custGeom>
              <a:avLst/>
              <a:gdLst/>
              <a:ahLst/>
              <a:cxnLst/>
              <a:rect l="l" t="t" r="r" b="b"/>
              <a:pathLst>
                <a:path w="184" h="183" extrusionOk="0">
                  <a:moveTo>
                    <a:pt x="1" y="0"/>
                  </a:moveTo>
                  <a:lnTo>
                    <a:pt x="122" y="152"/>
                  </a:lnTo>
                  <a:cubicBezTo>
                    <a:pt x="153" y="183"/>
                    <a:pt x="153" y="183"/>
                    <a:pt x="153" y="183"/>
                  </a:cubicBezTo>
                  <a:cubicBezTo>
                    <a:pt x="183" y="183"/>
                    <a:pt x="183" y="152"/>
                    <a:pt x="15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41;p70">
              <a:extLst>
                <a:ext uri="{FF2B5EF4-FFF2-40B4-BE49-F238E27FC236}">
                  <a16:creationId xmlns:a16="http://schemas.microsoft.com/office/drawing/2014/main" xmlns="" id="{378B752B-C63C-4D2E-83E3-2F4A337C3600}"/>
                </a:ext>
              </a:extLst>
            </p:cNvPr>
            <p:cNvSpPr/>
            <p:nvPr/>
          </p:nvSpPr>
          <p:spPr>
            <a:xfrm>
              <a:off x="7612300" y="2894599"/>
              <a:ext cx="9673" cy="9726"/>
            </a:xfrm>
            <a:custGeom>
              <a:avLst/>
              <a:gdLst/>
              <a:ahLst/>
              <a:cxnLst/>
              <a:rect l="l" t="t" r="r" b="b"/>
              <a:pathLst>
                <a:path w="183" h="184" extrusionOk="0">
                  <a:moveTo>
                    <a:pt x="0" y="1"/>
                  </a:moveTo>
                  <a:lnTo>
                    <a:pt x="152" y="183"/>
                  </a:lnTo>
                  <a:lnTo>
                    <a:pt x="183" y="183"/>
                  </a:lnTo>
                  <a:cubicBezTo>
                    <a:pt x="183" y="183"/>
                    <a:pt x="183" y="153"/>
                    <a:pt x="183" y="15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42;p70">
              <a:extLst>
                <a:ext uri="{FF2B5EF4-FFF2-40B4-BE49-F238E27FC236}">
                  <a16:creationId xmlns:a16="http://schemas.microsoft.com/office/drawing/2014/main" xmlns="" id="{BED94D70-3A4C-4E85-8955-90D9F2E9001F}"/>
                </a:ext>
              </a:extLst>
            </p:cNvPr>
            <p:cNvSpPr/>
            <p:nvPr/>
          </p:nvSpPr>
          <p:spPr>
            <a:xfrm>
              <a:off x="7564092" y="2921928"/>
              <a:ext cx="8088" cy="9673"/>
            </a:xfrm>
            <a:custGeom>
              <a:avLst/>
              <a:gdLst/>
              <a:ahLst/>
              <a:cxnLst/>
              <a:rect l="l" t="t" r="r" b="b"/>
              <a:pathLst>
                <a:path w="153" h="183" extrusionOk="0">
                  <a:moveTo>
                    <a:pt x="1" y="0"/>
                  </a:moveTo>
                  <a:lnTo>
                    <a:pt x="122" y="183"/>
                  </a:lnTo>
                  <a:lnTo>
                    <a:pt x="152" y="183"/>
                  </a:lnTo>
                  <a:cubicBezTo>
                    <a:pt x="152" y="183"/>
                    <a:pt x="152" y="152"/>
                    <a:pt x="152"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43;p70">
              <a:extLst>
                <a:ext uri="{FF2B5EF4-FFF2-40B4-BE49-F238E27FC236}">
                  <a16:creationId xmlns:a16="http://schemas.microsoft.com/office/drawing/2014/main" xmlns="" id="{CEB74635-9950-42DF-801B-CC67DD354CA8}"/>
                </a:ext>
              </a:extLst>
            </p:cNvPr>
            <p:cNvSpPr/>
            <p:nvPr/>
          </p:nvSpPr>
          <p:spPr>
            <a:xfrm>
              <a:off x="7851699" y="2761236"/>
              <a:ext cx="9673" cy="11312"/>
            </a:xfrm>
            <a:custGeom>
              <a:avLst/>
              <a:gdLst/>
              <a:ahLst/>
              <a:cxnLst/>
              <a:rect l="l" t="t" r="r" b="b"/>
              <a:pathLst>
                <a:path w="183" h="214" extrusionOk="0">
                  <a:moveTo>
                    <a:pt x="31" y="1"/>
                  </a:moveTo>
                  <a:lnTo>
                    <a:pt x="0" y="31"/>
                  </a:lnTo>
                  <a:lnTo>
                    <a:pt x="152" y="183"/>
                  </a:lnTo>
                  <a:cubicBezTo>
                    <a:pt x="152" y="214"/>
                    <a:pt x="152" y="214"/>
                    <a:pt x="183" y="214"/>
                  </a:cubicBezTo>
                  <a:cubicBezTo>
                    <a:pt x="183" y="183"/>
                    <a:pt x="183" y="183"/>
                    <a:pt x="18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44;p70">
              <a:extLst>
                <a:ext uri="{FF2B5EF4-FFF2-40B4-BE49-F238E27FC236}">
                  <a16:creationId xmlns:a16="http://schemas.microsoft.com/office/drawing/2014/main" xmlns="" id="{79E0F124-BE57-4CF9-B8E8-686E830315E9}"/>
                </a:ext>
              </a:extLst>
            </p:cNvPr>
            <p:cNvSpPr/>
            <p:nvPr/>
          </p:nvSpPr>
          <p:spPr>
            <a:xfrm>
              <a:off x="7801906" y="2788564"/>
              <a:ext cx="9673" cy="11312"/>
            </a:xfrm>
            <a:custGeom>
              <a:avLst/>
              <a:gdLst/>
              <a:ahLst/>
              <a:cxnLst/>
              <a:rect l="l" t="t" r="r" b="b"/>
              <a:pathLst>
                <a:path w="183" h="214" extrusionOk="0">
                  <a:moveTo>
                    <a:pt x="61" y="1"/>
                  </a:moveTo>
                  <a:lnTo>
                    <a:pt x="0" y="31"/>
                  </a:lnTo>
                  <a:lnTo>
                    <a:pt x="152" y="183"/>
                  </a:lnTo>
                  <a:cubicBezTo>
                    <a:pt x="152" y="213"/>
                    <a:pt x="152" y="213"/>
                    <a:pt x="182" y="213"/>
                  </a:cubicBezTo>
                  <a:cubicBezTo>
                    <a:pt x="182" y="183"/>
                    <a:pt x="182" y="183"/>
                    <a:pt x="182"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45;p70">
              <a:extLst>
                <a:ext uri="{FF2B5EF4-FFF2-40B4-BE49-F238E27FC236}">
                  <a16:creationId xmlns:a16="http://schemas.microsoft.com/office/drawing/2014/main" xmlns="" id="{D91C039D-E44D-4A88-A8C3-6A4DAC98A926}"/>
                </a:ext>
              </a:extLst>
            </p:cNvPr>
            <p:cNvSpPr/>
            <p:nvPr/>
          </p:nvSpPr>
          <p:spPr>
            <a:xfrm>
              <a:off x="7753698" y="2817478"/>
              <a:ext cx="8088" cy="9726"/>
            </a:xfrm>
            <a:custGeom>
              <a:avLst/>
              <a:gdLst/>
              <a:ahLst/>
              <a:cxnLst/>
              <a:rect l="l" t="t" r="r" b="b"/>
              <a:pathLst>
                <a:path w="153" h="184" extrusionOk="0">
                  <a:moveTo>
                    <a:pt x="0" y="1"/>
                  </a:moveTo>
                  <a:lnTo>
                    <a:pt x="122" y="153"/>
                  </a:lnTo>
                  <a:cubicBezTo>
                    <a:pt x="122" y="183"/>
                    <a:pt x="152" y="183"/>
                    <a:pt x="152" y="183"/>
                  </a:cubicBez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46;p70">
              <a:extLst>
                <a:ext uri="{FF2B5EF4-FFF2-40B4-BE49-F238E27FC236}">
                  <a16:creationId xmlns:a16="http://schemas.microsoft.com/office/drawing/2014/main" xmlns="" id="{24E320E2-BEA2-4DFC-90E3-F795B15621F0}"/>
                </a:ext>
              </a:extLst>
            </p:cNvPr>
            <p:cNvSpPr/>
            <p:nvPr/>
          </p:nvSpPr>
          <p:spPr>
            <a:xfrm>
              <a:off x="7703852" y="2843220"/>
              <a:ext cx="8088" cy="11259"/>
            </a:xfrm>
            <a:custGeom>
              <a:avLst/>
              <a:gdLst/>
              <a:ahLst/>
              <a:cxnLst/>
              <a:rect l="l" t="t" r="r" b="b"/>
              <a:pathLst>
                <a:path w="153" h="213" extrusionOk="0">
                  <a:moveTo>
                    <a:pt x="31" y="0"/>
                  </a:moveTo>
                  <a:lnTo>
                    <a:pt x="1" y="30"/>
                  </a:lnTo>
                  <a:lnTo>
                    <a:pt x="123" y="182"/>
                  </a:lnTo>
                  <a:cubicBezTo>
                    <a:pt x="123" y="213"/>
                    <a:pt x="153" y="213"/>
                    <a:pt x="153" y="213"/>
                  </a:cubicBezTo>
                  <a:cubicBezTo>
                    <a:pt x="153" y="213"/>
                    <a:pt x="153" y="182"/>
                    <a:pt x="153" y="18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47;p70">
              <a:extLst>
                <a:ext uri="{FF2B5EF4-FFF2-40B4-BE49-F238E27FC236}">
                  <a16:creationId xmlns:a16="http://schemas.microsoft.com/office/drawing/2014/main" xmlns="" id="{899A6B2A-FF62-4DAD-8C98-A9201E92F578}"/>
                </a:ext>
              </a:extLst>
            </p:cNvPr>
            <p:cNvSpPr/>
            <p:nvPr/>
          </p:nvSpPr>
          <p:spPr>
            <a:xfrm>
              <a:off x="7654058" y="2870496"/>
              <a:ext cx="9726" cy="11312"/>
            </a:xfrm>
            <a:custGeom>
              <a:avLst/>
              <a:gdLst/>
              <a:ahLst/>
              <a:cxnLst/>
              <a:rect l="l" t="t" r="r" b="b"/>
              <a:pathLst>
                <a:path w="184" h="214" extrusionOk="0">
                  <a:moveTo>
                    <a:pt x="31" y="1"/>
                  </a:moveTo>
                  <a:lnTo>
                    <a:pt x="1" y="31"/>
                  </a:lnTo>
                  <a:lnTo>
                    <a:pt x="122" y="183"/>
                  </a:lnTo>
                  <a:cubicBezTo>
                    <a:pt x="153" y="214"/>
                    <a:pt x="153" y="214"/>
                    <a:pt x="153" y="214"/>
                  </a:cubicBezTo>
                  <a:cubicBezTo>
                    <a:pt x="183" y="214"/>
                    <a:pt x="183" y="183"/>
                    <a:pt x="15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48;p70">
              <a:extLst>
                <a:ext uri="{FF2B5EF4-FFF2-40B4-BE49-F238E27FC236}">
                  <a16:creationId xmlns:a16="http://schemas.microsoft.com/office/drawing/2014/main" xmlns="" id="{55DC5726-47FF-490D-A7C9-5E3D31D7B939}"/>
                </a:ext>
              </a:extLst>
            </p:cNvPr>
            <p:cNvSpPr/>
            <p:nvPr/>
          </p:nvSpPr>
          <p:spPr>
            <a:xfrm>
              <a:off x="7604265" y="2899409"/>
              <a:ext cx="9673" cy="9726"/>
            </a:xfrm>
            <a:custGeom>
              <a:avLst/>
              <a:gdLst/>
              <a:ahLst/>
              <a:cxnLst/>
              <a:rect l="l" t="t" r="r" b="b"/>
              <a:pathLst>
                <a:path w="183" h="184" extrusionOk="0">
                  <a:moveTo>
                    <a:pt x="0" y="1"/>
                  </a:moveTo>
                  <a:lnTo>
                    <a:pt x="122" y="183"/>
                  </a:lnTo>
                  <a:lnTo>
                    <a:pt x="152" y="183"/>
                  </a:lnTo>
                  <a:cubicBezTo>
                    <a:pt x="183" y="183"/>
                    <a:pt x="183" y="153"/>
                    <a:pt x="18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49;p70">
              <a:extLst>
                <a:ext uri="{FF2B5EF4-FFF2-40B4-BE49-F238E27FC236}">
                  <a16:creationId xmlns:a16="http://schemas.microsoft.com/office/drawing/2014/main" xmlns="" id="{47216CB8-E4C0-45AB-B325-4C659A587955}"/>
                </a:ext>
              </a:extLst>
            </p:cNvPr>
            <p:cNvSpPr/>
            <p:nvPr/>
          </p:nvSpPr>
          <p:spPr>
            <a:xfrm>
              <a:off x="7556057" y="2926738"/>
              <a:ext cx="8088" cy="9673"/>
            </a:xfrm>
            <a:custGeom>
              <a:avLst/>
              <a:gdLst/>
              <a:ahLst/>
              <a:cxnLst/>
              <a:rect l="l" t="t" r="r" b="b"/>
              <a:pathLst>
                <a:path w="153" h="183" extrusionOk="0">
                  <a:moveTo>
                    <a:pt x="1" y="1"/>
                  </a:moveTo>
                  <a:lnTo>
                    <a:pt x="122" y="183"/>
                  </a:lnTo>
                  <a:lnTo>
                    <a:pt x="153" y="183"/>
                  </a:lnTo>
                  <a:cubicBezTo>
                    <a:pt x="153" y="183"/>
                    <a:pt x="153" y="15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50;p70">
              <a:extLst>
                <a:ext uri="{FF2B5EF4-FFF2-40B4-BE49-F238E27FC236}">
                  <a16:creationId xmlns:a16="http://schemas.microsoft.com/office/drawing/2014/main" xmlns="" id="{6F674856-5D7F-45F5-8BC1-7E597D2D4967}"/>
                </a:ext>
              </a:extLst>
            </p:cNvPr>
            <p:cNvSpPr/>
            <p:nvPr/>
          </p:nvSpPr>
          <p:spPr>
            <a:xfrm>
              <a:off x="7843664" y="2766099"/>
              <a:ext cx="9673" cy="10361"/>
            </a:xfrm>
            <a:custGeom>
              <a:avLst/>
              <a:gdLst/>
              <a:ahLst/>
              <a:cxnLst/>
              <a:rect l="l" t="t" r="r" b="b"/>
              <a:pathLst>
                <a:path w="183" h="196" extrusionOk="0">
                  <a:moveTo>
                    <a:pt x="31" y="0"/>
                  </a:moveTo>
                  <a:lnTo>
                    <a:pt x="0" y="30"/>
                  </a:lnTo>
                  <a:lnTo>
                    <a:pt x="122" y="182"/>
                  </a:lnTo>
                  <a:cubicBezTo>
                    <a:pt x="142" y="182"/>
                    <a:pt x="149" y="196"/>
                    <a:pt x="151" y="196"/>
                  </a:cubicBezTo>
                  <a:cubicBezTo>
                    <a:pt x="152" y="196"/>
                    <a:pt x="152" y="193"/>
                    <a:pt x="152" y="182"/>
                  </a:cubicBezTo>
                  <a:cubicBezTo>
                    <a:pt x="183" y="182"/>
                    <a:pt x="183" y="182"/>
                    <a:pt x="18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51;p70">
              <a:extLst>
                <a:ext uri="{FF2B5EF4-FFF2-40B4-BE49-F238E27FC236}">
                  <a16:creationId xmlns:a16="http://schemas.microsoft.com/office/drawing/2014/main" xmlns="" id="{B4250B4D-7FBF-4A86-A6AB-A6B2196C9061}"/>
                </a:ext>
              </a:extLst>
            </p:cNvPr>
            <p:cNvSpPr/>
            <p:nvPr/>
          </p:nvSpPr>
          <p:spPr>
            <a:xfrm>
              <a:off x="7793871" y="2793374"/>
              <a:ext cx="9673" cy="10413"/>
            </a:xfrm>
            <a:custGeom>
              <a:avLst/>
              <a:gdLst/>
              <a:ahLst/>
              <a:cxnLst/>
              <a:rect l="l" t="t" r="r" b="b"/>
              <a:pathLst>
                <a:path w="183" h="197" extrusionOk="0">
                  <a:moveTo>
                    <a:pt x="61" y="1"/>
                  </a:moveTo>
                  <a:lnTo>
                    <a:pt x="0" y="31"/>
                  </a:lnTo>
                  <a:lnTo>
                    <a:pt x="152" y="183"/>
                  </a:lnTo>
                  <a:cubicBezTo>
                    <a:pt x="152" y="183"/>
                    <a:pt x="152" y="197"/>
                    <a:pt x="161" y="197"/>
                  </a:cubicBezTo>
                  <a:cubicBezTo>
                    <a:pt x="166" y="197"/>
                    <a:pt x="172" y="193"/>
                    <a:pt x="182"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52;p70">
              <a:extLst>
                <a:ext uri="{FF2B5EF4-FFF2-40B4-BE49-F238E27FC236}">
                  <a16:creationId xmlns:a16="http://schemas.microsoft.com/office/drawing/2014/main" xmlns="" id="{36535FC3-9B21-4237-8E34-9056F03E369A}"/>
                </a:ext>
              </a:extLst>
            </p:cNvPr>
            <p:cNvSpPr/>
            <p:nvPr/>
          </p:nvSpPr>
          <p:spPr>
            <a:xfrm>
              <a:off x="7745663" y="2820702"/>
              <a:ext cx="8088" cy="10889"/>
            </a:xfrm>
            <a:custGeom>
              <a:avLst/>
              <a:gdLst/>
              <a:ahLst/>
              <a:cxnLst/>
              <a:rect l="l" t="t" r="r" b="b"/>
              <a:pathLst>
                <a:path w="153" h="206" extrusionOk="0">
                  <a:moveTo>
                    <a:pt x="31" y="1"/>
                  </a:moveTo>
                  <a:lnTo>
                    <a:pt x="0" y="31"/>
                  </a:lnTo>
                  <a:lnTo>
                    <a:pt x="122" y="183"/>
                  </a:lnTo>
                  <a:cubicBezTo>
                    <a:pt x="122" y="198"/>
                    <a:pt x="129" y="206"/>
                    <a:pt x="137" y="206"/>
                  </a:cubicBezTo>
                  <a:cubicBezTo>
                    <a:pt x="145" y="206"/>
                    <a:pt x="152" y="198"/>
                    <a:pt x="152"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53;p70">
              <a:extLst>
                <a:ext uri="{FF2B5EF4-FFF2-40B4-BE49-F238E27FC236}">
                  <a16:creationId xmlns:a16="http://schemas.microsoft.com/office/drawing/2014/main" xmlns="" id="{3328F28B-D22E-411D-9D55-B52E4CBF871C}"/>
                </a:ext>
              </a:extLst>
            </p:cNvPr>
            <p:cNvSpPr/>
            <p:nvPr/>
          </p:nvSpPr>
          <p:spPr>
            <a:xfrm>
              <a:off x="7695817" y="2848030"/>
              <a:ext cx="8088" cy="10889"/>
            </a:xfrm>
            <a:custGeom>
              <a:avLst/>
              <a:gdLst/>
              <a:ahLst/>
              <a:cxnLst/>
              <a:rect l="l" t="t" r="r" b="b"/>
              <a:pathLst>
                <a:path w="153" h="206" extrusionOk="0">
                  <a:moveTo>
                    <a:pt x="31" y="0"/>
                  </a:moveTo>
                  <a:lnTo>
                    <a:pt x="1" y="31"/>
                  </a:lnTo>
                  <a:lnTo>
                    <a:pt x="123" y="183"/>
                  </a:lnTo>
                  <a:cubicBezTo>
                    <a:pt x="123" y="198"/>
                    <a:pt x="130" y="205"/>
                    <a:pt x="138" y="205"/>
                  </a:cubicBezTo>
                  <a:cubicBezTo>
                    <a:pt x="145" y="205"/>
                    <a:pt x="153" y="198"/>
                    <a:pt x="153" y="183"/>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554;p70">
              <a:extLst>
                <a:ext uri="{FF2B5EF4-FFF2-40B4-BE49-F238E27FC236}">
                  <a16:creationId xmlns:a16="http://schemas.microsoft.com/office/drawing/2014/main" xmlns="" id="{E8630C7F-75D9-499C-A6C7-FFFF81F80126}"/>
                </a:ext>
              </a:extLst>
            </p:cNvPr>
            <p:cNvSpPr/>
            <p:nvPr/>
          </p:nvSpPr>
          <p:spPr>
            <a:xfrm>
              <a:off x="7596230" y="2902634"/>
              <a:ext cx="9673" cy="11312"/>
            </a:xfrm>
            <a:custGeom>
              <a:avLst/>
              <a:gdLst/>
              <a:ahLst/>
              <a:cxnLst/>
              <a:rect l="l" t="t" r="r" b="b"/>
              <a:pathLst>
                <a:path w="183" h="214" extrusionOk="0">
                  <a:moveTo>
                    <a:pt x="31" y="1"/>
                  </a:moveTo>
                  <a:lnTo>
                    <a:pt x="0" y="31"/>
                  </a:lnTo>
                  <a:lnTo>
                    <a:pt x="122" y="183"/>
                  </a:lnTo>
                  <a:cubicBezTo>
                    <a:pt x="152" y="213"/>
                    <a:pt x="152" y="213"/>
                    <a:pt x="152" y="213"/>
                  </a:cubicBezTo>
                  <a:cubicBezTo>
                    <a:pt x="183" y="183"/>
                    <a:pt x="183" y="183"/>
                    <a:pt x="18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555;p70">
              <a:extLst>
                <a:ext uri="{FF2B5EF4-FFF2-40B4-BE49-F238E27FC236}">
                  <a16:creationId xmlns:a16="http://schemas.microsoft.com/office/drawing/2014/main" xmlns="" id="{103EA838-BEB7-4A17-AF51-7948A13F1BCE}"/>
                </a:ext>
              </a:extLst>
            </p:cNvPr>
            <p:cNvSpPr/>
            <p:nvPr/>
          </p:nvSpPr>
          <p:spPr>
            <a:xfrm>
              <a:off x="7546437" y="2929962"/>
              <a:ext cx="9673" cy="11312"/>
            </a:xfrm>
            <a:custGeom>
              <a:avLst/>
              <a:gdLst/>
              <a:ahLst/>
              <a:cxnLst/>
              <a:rect l="l" t="t" r="r" b="b"/>
              <a:pathLst>
                <a:path w="183" h="214" extrusionOk="0">
                  <a:moveTo>
                    <a:pt x="61" y="0"/>
                  </a:moveTo>
                  <a:lnTo>
                    <a:pt x="0" y="31"/>
                  </a:lnTo>
                  <a:lnTo>
                    <a:pt x="152" y="183"/>
                  </a:lnTo>
                  <a:cubicBezTo>
                    <a:pt x="152" y="213"/>
                    <a:pt x="152" y="213"/>
                    <a:pt x="183" y="213"/>
                  </a:cubicBezTo>
                  <a:cubicBezTo>
                    <a:pt x="183" y="183"/>
                    <a:pt x="183" y="183"/>
                    <a:pt x="183" y="183"/>
                  </a:cubicBezTo>
                  <a:lnTo>
                    <a:pt x="6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556;p70">
              <a:extLst>
                <a:ext uri="{FF2B5EF4-FFF2-40B4-BE49-F238E27FC236}">
                  <a16:creationId xmlns:a16="http://schemas.microsoft.com/office/drawing/2014/main" xmlns="" id="{A99ECF14-1969-404D-931F-EBA4B1E17BF2}"/>
                </a:ext>
              </a:extLst>
            </p:cNvPr>
            <p:cNvSpPr/>
            <p:nvPr/>
          </p:nvSpPr>
          <p:spPr>
            <a:xfrm>
              <a:off x="7837216" y="2770909"/>
              <a:ext cx="8088" cy="9673"/>
            </a:xfrm>
            <a:custGeom>
              <a:avLst/>
              <a:gdLst/>
              <a:ahLst/>
              <a:cxnLst/>
              <a:rect l="l" t="t" r="r" b="b"/>
              <a:pathLst>
                <a:path w="153" h="183" extrusionOk="0">
                  <a:moveTo>
                    <a:pt x="1" y="0"/>
                  </a:moveTo>
                  <a:lnTo>
                    <a:pt x="122" y="183"/>
                  </a:lnTo>
                  <a:lnTo>
                    <a:pt x="153" y="183"/>
                  </a:lnTo>
                  <a:cubicBezTo>
                    <a:pt x="153" y="183"/>
                    <a:pt x="153" y="152"/>
                    <a:pt x="15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557;p70">
              <a:extLst>
                <a:ext uri="{FF2B5EF4-FFF2-40B4-BE49-F238E27FC236}">
                  <a16:creationId xmlns:a16="http://schemas.microsoft.com/office/drawing/2014/main" xmlns="" id="{401677A1-7B78-49BE-8EBD-4FDB4EF2ECCE}"/>
                </a:ext>
              </a:extLst>
            </p:cNvPr>
            <p:cNvSpPr/>
            <p:nvPr/>
          </p:nvSpPr>
          <p:spPr>
            <a:xfrm>
              <a:off x="7787422" y="2798184"/>
              <a:ext cx="8088" cy="9726"/>
            </a:xfrm>
            <a:custGeom>
              <a:avLst/>
              <a:gdLst/>
              <a:ahLst/>
              <a:cxnLst/>
              <a:rect l="l" t="t" r="r" b="b"/>
              <a:pathLst>
                <a:path w="153" h="184" extrusionOk="0">
                  <a:moveTo>
                    <a:pt x="1" y="1"/>
                  </a:moveTo>
                  <a:lnTo>
                    <a:pt x="122" y="183"/>
                  </a:lnTo>
                  <a:lnTo>
                    <a:pt x="152" y="183"/>
                  </a:ln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558;p70">
              <a:extLst>
                <a:ext uri="{FF2B5EF4-FFF2-40B4-BE49-F238E27FC236}">
                  <a16:creationId xmlns:a16="http://schemas.microsoft.com/office/drawing/2014/main" xmlns="" id="{6A88A5DB-1504-43DF-85E6-B82AE1B2C88E}"/>
                </a:ext>
              </a:extLst>
            </p:cNvPr>
            <p:cNvSpPr/>
            <p:nvPr/>
          </p:nvSpPr>
          <p:spPr>
            <a:xfrm>
              <a:off x="7737629" y="2825512"/>
              <a:ext cx="8088" cy="9726"/>
            </a:xfrm>
            <a:custGeom>
              <a:avLst/>
              <a:gdLst/>
              <a:ahLst/>
              <a:cxnLst/>
              <a:rect l="l" t="t" r="r" b="b"/>
              <a:pathLst>
                <a:path w="153" h="184" extrusionOk="0">
                  <a:moveTo>
                    <a:pt x="0" y="1"/>
                  </a:moveTo>
                  <a:lnTo>
                    <a:pt x="122" y="183"/>
                  </a:lnTo>
                  <a:lnTo>
                    <a:pt x="152" y="183"/>
                  </a:lnTo>
                  <a:cubicBezTo>
                    <a:pt x="152" y="183"/>
                    <a:pt x="152"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559;p70">
              <a:extLst>
                <a:ext uri="{FF2B5EF4-FFF2-40B4-BE49-F238E27FC236}">
                  <a16:creationId xmlns:a16="http://schemas.microsoft.com/office/drawing/2014/main" xmlns="" id="{A9B2D6FF-6FAB-426F-AF54-745BDA5A17FE}"/>
                </a:ext>
              </a:extLst>
            </p:cNvPr>
            <p:cNvSpPr/>
            <p:nvPr/>
          </p:nvSpPr>
          <p:spPr>
            <a:xfrm>
              <a:off x="7687783" y="2852841"/>
              <a:ext cx="9726" cy="9673"/>
            </a:xfrm>
            <a:custGeom>
              <a:avLst/>
              <a:gdLst/>
              <a:ahLst/>
              <a:cxnLst/>
              <a:rect l="l" t="t" r="r" b="b"/>
              <a:pathLst>
                <a:path w="184" h="183" extrusionOk="0">
                  <a:moveTo>
                    <a:pt x="1" y="0"/>
                  </a:moveTo>
                  <a:lnTo>
                    <a:pt x="123" y="183"/>
                  </a:lnTo>
                  <a:lnTo>
                    <a:pt x="153" y="183"/>
                  </a:lnTo>
                  <a:cubicBezTo>
                    <a:pt x="183" y="183"/>
                    <a:pt x="183" y="152"/>
                    <a:pt x="153" y="15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560;p70">
              <a:extLst>
                <a:ext uri="{FF2B5EF4-FFF2-40B4-BE49-F238E27FC236}">
                  <a16:creationId xmlns:a16="http://schemas.microsoft.com/office/drawing/2014/main" xmlns="" id="{3809685F-F37E-479E-B541-79567EBEEEC2}"/>
                </a:ext>
              </a:extLst>
            </p:cNvPr>
            <p:cNvSpPr/>
            <p:nvPr/>
          </p:nvSpPr>
          <p:spPr>
            <a:xfrm>
              <a:off x="7589782" y="2907444"/>
              <a:ext cx="8088" cy="9726"/>
            </a:xfrm>
            <a:custGeom>
              <a:avLst/>
              <a:gdLst/>
              <a:ahLst/>
              <a:cxnLst/>
              <a:rect l="l" t="t" r="r" b="b"/>
              <a:pathLst>
                <a:path w="153" h="184" extrusionOk="0">
                  <a:moveTo>
                    <a:pt x="31" y="1"/>
                  </a:moveTo>
                  <a:lnTo>
                    <a:pt x="1" y="31"/>
                  </a:lnTo>
                  <a:lnTo>
                    <a:pt x="122" y="183"/>
                  </a:lnTo>
                  <a:lnTo>
                    <a:pt x="153" y="183"/>
                  </a:lnTo>
                  <a:cubicBezTo>
                    <a:pt x="153" y="183"/>
                    <a:pt x="153" y="18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61;p70">
              <a:extLst>
                <a:ext uri="{FF2B5EF4-FFF2-40B4-BE49-F238E27FC236}">
                  <a16:creationId xmlns:a16="http://schemas.microsoft.com/office/drawing/2014/main" xmlns="" id="{DE797C05-FC5B-4C41-B60F-3CC41C7B5F6A}"/>
                </a:ext>
              </a:extLst>
            </p:cNvPr>
            <p:cNvSpPr/>
            <p:nvPr/>
          </p:nvSpPr>
          <p:spPr>
            <a:xfrm>
              <a:off x="7829181" y="2774133"/>
              <a:ext cx="8088" cy="10361"/>
            </a:xfrm>
            <a:custGeom>
              <a:avLst/>
              <a:gdLst/>
              <a:ahLst/>
              <a:cxnLst/>
              <a:rect l="l" t="t" r="r" b="b"/>
              <a:pathLst>
                <a:path w="153" h="196" extrusionOk="0">
                  <a:moveTo>
                    <a:pt x="31" y="0"/>
                  </a:moveTo>
                  <a:lnTo>
                    <a:pt x="1" y="30"/>
                  </a:lnTo>
                  <a:lnTo>
                    <a:pt x="122" y="182"/>
                  </a:lnTo>
                  <a:cubicBezTo>
                    <a:pt x="143" y="182"/>
                    <a:pt x="149" y="196"/>
                    <a:pt x="152" y="196"/>
                  </a:cubicBezTo>
                  <a:cubicBezTo>
                    <a:pt x="153" y="196"/>
                    <a:pt x="153" y="193"/>
                    <a:pt x="153" y="182"/>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62;p70">
              <a:extLst>
                <a:ext uri="{FF2B5EF4-FFF2-40B4-BE49-F238E27FC236}">
                  <a16:creationId xmlns:a16="http://schemas.microsoft.com/office/drawing/2014/main" xmlns="" id="{DF3E53E1-B4F1-4722-ACE4-A7139A8F3B23}"/>
                </a:ext>
              </a:extLst>
            </p:cNvPr>
            <p:cNvSpPr/>
            <p:nvPr/>
          </p:nvSpPr>
          <p:spPr>
            <a:xfrm>
              <a:off x="7891872" y="2740356"/>
              <a:ext cx="9673" cy="9726"/>
            </a:xfrm>
            <a:custGeom>
              <a:avLst/>
              <a:gdLst/>
              <a:ahLst/>
              <a:cxnLst/>
              <a:rect l="l" t="t" r="r" b="b"/>
              <a:pathLst>
                <a:path w="183" h="184" extrusionOk="0">
                  <a:moveTo>
                    <a:pt x="0" y="1"/>
                  </a:moveTo>
                  <a:lnTo>
                    <a:pt x="122" y="183"/>
                  </a:lnTo>
                  <a:lnTo>
                    <a:pt x="152" y="183"/>
                  </a:lnTo>
                  <a:cubicBezTo>
                    <a:pt x="183" y="183"/>
                    <a:pt x="183" y="153"/>
                    <a:pt x="152"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63;p70">
              <a:extLst>
                <a:ext uri="{FF2B5EF4-FFF2-40B4-BE49-F238E27FC236}">
                  <a16:creationId xmlns:a16="http://schemas.microsoft.com/office/drawing/2014/main" xmlns="" id="{5888F0AA-3AA2-4AE5-9D7E-E8FB881B607D}"/>
                </a:ext>
              </a:extLst>
            </p:cNvPr>
            <p:cNvSpPr/>
            <p:nvPr/>
          </p:nvSpPr>
          <p:spPr>
            <a:xfrm>
              <a:off x="7883837" y="2743581"/>
              <a:ext cx="9673" cy="10889"/>
            </a:xfrm>
            <a:custGeom>
              <a:avLst/>
              <a:gdLst/>
              <a:ahLst/>
              <a:cxnLst/>
              <a:rect l="l" t="t" r="r" b="b"/>
              <a:pathLst>
                <a:path w="183" h="206" extrusionOk="0">
                  <a:moveTo>
                    <a:pt x="61" y="1"/>
                  </a:moveTo>
                  <a:lnTo>
                    <a:pt x="0" y="31"/>
                  </a:lnTo>
                  <a:lnTo>
                    <a:pt x="152" y="183"/>
                  </a:lnTo>
                  <a:cubicBezTo>
                    <a:pt x="152" y="198"/>
                    <a:pt x="152" y="206"/>
                    <a:pt x="156" y="206"/>
                  </a:cubicBezTo>
                  <a:cubicBezTo>
                    <a:pt x="160" y="206"/>
                    <a:pt x="167" y="198"/>
                    <a:pt x="183" y="183"/>
                  </a:cubicBezTo>
                  <a:lnTo>
                    <a:pt x="6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564;p70">
              <a:extLst>
                <a:ext uri="{FF2B5EF4-FFF2-40B4-BE49-F238E27FC236}">
                  <a16:creationId xmlns:a16="http://schemas.microsoft.com/office/drawing/2014/main" xmlns="" id="{42BC5254-9D94-4A7F-B7C7-596BA4E3ED5D}"/>
                </a:ext>
              </a:extLst>
            </p:cNvPr>
            <p:cNvSpPr/>
            <p:nvPr/>
          </p:nvSpPr>
          <p:spPr>
            <a:xfrm>
              <a:off x="7877388" y="2748391"/>
              <a:ext cx="8088" cy="9726"/>
            </a:xfrm>
            <a:custGeom>
              <a:avLst/>
              <a:gdLst/>
              <a:ahLst/>
              <a:cxnLst/>
              <a:rect l="l" t="t" r="r" b="b"/>
              <a:pathLst>
                <a:path w="153" h="184" extrusionOk="0">
                  <a:moveTo>
                    <a:pt x="1" y="1"/>
                  </a:moveTo>
                  <a:lnTo>
                    <a:pt x="122" y="183"/>
                  </a:lnTo>
                  <a:lnTo>
                    <a:pt x="153" y="183"/>
                  </a:lnTo>
                  <a:cubicBezTo>
                    <a:pt x="153" y="183"/>
                    <a:pt x="153" y="15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565;p70">
              <a:extLst>
                <a:ext uri="{FF2B5EF4-FFF2-40B4-BE49-F238E27FC236}">
                  <a16:creationId xmlns:a16="http://schemas.microsoft.com/office/drawing/2014/main" xmlns="" id="{C2E982B8-CFDA-49AE-B3C5-3B8371864995}"/>
                </a:ext>
              </a:extLst>
            </p:cNvPr>
            <p:cNvSpPr/>
            <p:nvPr/>
          </p:nvSpPr>
          <p:spPr>
            <a:xfrm>
              <a:off x="7779388" y="2801409"/>
              <a:ext cx="9673" cy="10889"/>
            </a:xfrm>
            <a:custGeom>
              <a:avLst/>
              <a:gdLst/>
              <a:ahLst/>
              <a:cxnLst/>
              <a:rect l="l" t="t" r="r" b="b"/>
              <a:pathLst>
                <a:path w="183" h="206" extrusionOk="0">
                  <a:moveTo>
                    <a:pt x="31" y="1"/>
                  </a:moveTo>
                  <a:lnTo>
                    <a:pt x="1" y="31"/>
                  </a:lnTo>
                  <a:lnTo>
                    <a:pt x="122" y="183"/>
                  </a:lnTo>
                  <a:cubicBezTo>
                    <a:pt x="137" y="198"/>
                    <a:pt x="145" y="206"/>
                    <a:pt x="153" y="206"/>
                  </a:cubicBezTo>
                  <a:cubicBezTo>
                    <a:pt x="160" y="206"/>
                    <a:pt x="168" y="198"/>
                    <a:pt x="18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66;p70">
              <a:extLst>
                <a:ext uri="{FF2B5EF4-FFF2-40B4-BE49-F238E27FC236}">
                  <a16:creationId xmlns:a16="http://schemas.microsoft.com/office/drawing/2014/main" xmlns="" id="{B3925FB3-7266-4D27-A91E-D6A84E85F824}"/>
                </a:ext>
              </a:extLst>
            </p:cNvPr>
            <p:cNvSpPr/>
            <p:nvPr/>
          </p:nvSpPr>
          <p:spPr>
            <a:xfrm>
              <a:off x="7729594" y="2828737"/>
              <a:ext cx="9673" cy="10889"/>
            </a:xfrm>
            <a:custGeom>
              <a:avLst/>
              <a:gdLst/>
              <a:ahLst/>
              <a:cxnLst/>
              <a:rect l="l" t="t" r="r" b="b"/>
              <a:pathLst>
                <a:path w="183" h="206" extrusionOk="0">
                  <a:moveTo>
                    <a:pt x="61" y="0"/>
                  </a:moveTo>
                  <a:lnTo>
                    <a:pt x="0" y="31"/>
                  </a:lnTo>
                  <a:lnTo>
                    <a:pt x="152" y="183"/>
                  </a:lnTo>
                  <a:cubicBezTo>
                    <a:pt x="152" y="198"/>
                    <a:pt x="152" y="206"/>
                    <a:pt x="156" y="206"/>
                  </a:cubicBezTo>
                  <a:cubicBezTo>
                    <a:pt x="160" y="206"/>
                    <a:pt x="167" y="198"/>
                    <a:pt x="183" y="183"/>
                  </a:cubicBezTo>
                  <a:lnTo>
                    <a:pt x="6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67;p70">
              <a:extLst>
                <a:ext uri="{FF2B5EF4-FFF2-40B4-BE49-F238E27FC236}">
                  <a16:creationId xmlns:a16="http://schemas.microsoft.com/office/drawing/2014/main" xmlns="" id="{4133D2BD-EF64-4F5C-872E-742A39CA6302}"/>
                </a:ext>
              </a:extLst>
            </p:cNvPr>
            <p:cNvSpPr/>
            <p:nvPr/>
          </p:nvSpPr>
          <p:spPr>
            <a:xfrm>
              <a:off x="7681387" y="2856065"/>
              <a:ext cx="8088" cy="11259"/>
            </a:xfrm>
            <a:custGeom>
              <a:avLst/>
              <a:gdLst/>
              <a:ahLst/>
              <a:cxnLst/>
              <a:rect l="l" t="t" r="r" b="b"/>
              <a:pathLst>
                <a:path w="153" h="213" extrusionOk="0">
                  <a:moveTo>
                    <a:pt x="31" y="0"/>
                  </a:moveTo>
                  <a:lnTo>
                    <a:pt x="0" y="31"/>
                  </a:lnTo>
                  <a:lnTo>
                    <a:pt x="122" y="183"/>
                  </a:lnTo>
                  <a:cubicBezTo>
                    <a:pt x="122" y="213"/>
                    <a:pt x="122" y="213"/>
                    <a:pt x="152" y="213"/>
                  </a:cubicBezTo>
                  <a:cubicBezTo>
                    <a:pt x="152" y="183"/>
                    <a:pt x="152" y="183"/>
                    <a:pt x="152" y="183"/>
                  </a:cubicBezTo>
                  <a:lnTo>
                    <a:pt x="31"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68;p70">
              <a:extLst>
                <a:ext uri="{FF2B5EF4-FFF2-40B4-BE49-F238E27FC236}">
                  <a16:creationId xmlns:a16="http://schemas.microsoft.com/office/drawing/2014/main" xmlns="" id="{0C535C9C-CD77-47CC-9E95-F6ABF8793F0D}"/>
                </a:ext>
              </a:extLst>
            </p:cNvPr>
            <p:cNvSpPr/>
            <p:nvPr/>
          </p:nvSpPr>
          <p:spPr>
            <a:xfrm>
              <a:off x="7631593" y="2883340"/>
              <a:ext cx="8088" cy="11312"/>
            </a:xfrm>
            <a:custGeom>
              <a:avLst/>
              <a:gdLst/>
              <a:ahLst/>
              <a:cxnLst/>
              <a:rect l="l" t="t" r="r" b="b"/>
              <a:pathLst>
                <a:path w="153" h="214" extrusionOk="0">
                  <a:moveTo>
                    <a:pt x="31" y="1"/>
                  </a:moveTo>
                  <a:lnTo>
                    <a:pt x="0" y="31"/>
                  </a:lnTo>
                  <a:lnTo>
                    <a:pt x="122" y="183"/>
                  </a:lnTo>
                  <a:cubicBezTo>
                    <a:pt x="122" y="214"/>
                    <a:pt x="152" y="214"/>
                    <a:pt x="152" y="214"/>
                  </a:cubicBezTo>
                  <a:cubicBezTo>
                    <a:pt x="152" y="183"/>
                    <a:pt x="152" y="183"/>
                    <a:pt x="152"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69;p70">
              <a:extLst>
                <a:ext uri="{FF2B5EF4-FFF2-40B4-BE49-F238E27FC236}">
                  <a16:creationId xmlns:a16="http://schemas.microsoft.com/office/drawing/2014/main" xmlns="" id="{2D9C72C5-7B5F-41DA-99C3-525E57B51987}"/>
                </a:ext>
              </a:extLst>
            </p:cNvPr>
            <p:cNvSpPr/>
            <p:nvPr/>
          </p:nvSpPr>
          <p:spPr>
            <a:xfrm>
              <a:off x="7581747" y="2910668"/>
              <a:ext cx="9726" cy="11312"/>
            </a:xfrm>
            <a:custGeom>
              <a:avLst/>
              <a:gdLst/>
              <a:ahLst/>
              <a:cxnLst/>
              <a:rect l="l" t="t" r="r" b="b"/>
              <a:pathLst>
                <a:path w="184" h="214" extrusionOk="0">
                  <a:moveTo>
                    <a:pt x="31" y="1"/>
                  </a:moveTo>
                  <a:lnTo>
                    <a:pt x="1" y="31"/>
                  </a:lnTo>
                  <a:lnTo>
                    <a:pt x="122" y="183"/>
                  </a:lnTo>
                  <a:cubicBezTo>
                    <a:pt x="153" y="213"/>
                    <a:pt x="153" y="213"/>
                    <a:pt x="153" y="213"/>
                  </a:cubicBezTo>
                  <a:cubicBezTo>
                    <a:pt x="183" y="183"/>
                    <a:pt x="183" y="183"/>
                    <a:pt x="15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70;p70">
              <a:extLst>
                <a:ext uri="{FF2B5EF4-FFF2-40B4-BE49-F238E27FC236}">
                  <a16:creationId xmlns:a16="http://schemas.microsoft.com/office/drawing/2014/main" xmlns="" id="{9986A540-A1B0-4C66-AC60-4417449A3DA7}"/>
                </a:ext>
              </a:extLst>
            </p:cNvPr>
            <p:cNvSpPr/>
            <p:nvPr/>
          </p:nvSpPr>
          <p:spPr>
            <a:xfrm>
              <a:off x="7528729" y="2733960"/>
              <a:ext cx="17761" cy="22518"/>
            </a:xfrm>
            <a:custGeom>
              <a:avLst/>
              <a:gdLst/>
              <a:ahLst/>
              <a:cxnLst/>
              <a:rect l="l" t="t" r="r" b="b"/>
              <a:pathLst>
                <a:path w="336" h="426" extrusionOk="0">
                  <a:moveTo>
                    <a:pt x="335" y="0"/>
                  </a:moveTo>
                  <a:lnTo>
                    <a:pt x="335" y="0"/>
                  </a:lnTo>
                  <a:cubicBezTo>
                    <a:pt x="183" y="31"/>
                    <a:pt x="62" y="61"/>
                    <a:pt x="31" y="152"/>
                  </a:cubicBezTo>
                  <a:cubicBezTo>
                    <a:pt x="1" y="213"/>
                    <a:pt x="62" y="334"/>
                    <a:pt x="122" y="426"/>
                  </a:cubicBezTo>
                  <a:cubicBezTo>
                    <a:pt x="244" y="304"/>
                    <a:pt x="305" y="122"/>
                    <a:pt x="335"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71;p70">
              <a:extLst>
                <a:ext uri="{FF2B5EF4-FFF2-40B4-BE49-F238E27FC236}">
                  <a16:creationId xmlns:a16="http://schemas.microsoft.com/office/drawing/2014/main" xmlns="" id="{D231CA01-55C2-4BB3-AC27-B653BB4DBB2F}"/>
                </a:ext>
              </a:extLst>
            </p:cNvPr>
            <p:cNvSpPr/>
            <p:nvPr/>
          </p:nvSpPr>
          <p:spPr>
            <a:xfrm>
              <a:off x="7556057" y="2774133"/>
              <a:ext cx="199282" cy="73951"/>
            </a:xfrm>
            <a:custGeom>
              <a:avLst/>
              <a:gdLst/>
              <a:ahLst/>
              <a:cxnLst/>
              <a:rect l="l" t="t" r="r" b="b"/>
              <a:pathLst>
                <a:path w="3770" h="1399" extrusionOk="0">
                  <a:moveTo>
                    <a:pt x="31" y="0"/>
                  </a:moveTo>
                  <a:cubicBezTo>
                    <a:pt x="31" y="30"/>
                    <a:pt x="31" y="61"/>
                    <a:pt x="1" y="122"/>
                  </a:cubicBezTo>
                  <a:lnTo>
                    <a:pt x="31" y="122"/>
                  </a:lnTo>
                  <a:lnTo>
                    <a:pt x="3405" y="1398"/>
                  </a:lnTo>
                  <a:lnTo>
                    <a:pt x="3770" y="486"/>
                  </a:lnTo>
                  <a:lnTo>
                    <a:pt x="3587" y="426"/>
                  </a:lnTo>
                  <a:cubicBezTo>
                    <a:pt x="3466" y="669"/>
                    <a:pt x="3283" y="882"/>
                    <a:pt x="2979" y="882"/>
                  </a:cubicBezTo>
                  <a:cubicBezTo>
                    <a:pt x="2007" y="821"/>
                    <a:pt x="912" y="365"/>
                    <a:pt x="31"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72;p70">
              <a:extLst>
                <a:ext uri="{FF2B5EF4-FFF2-40B4-BE49-F238E27FC236}">
                  <a16:creationId xmlns:a16="http://schemas.microsoft.com/office/drawing/2014/main" xmlns="" id="{469C76EC-8D07-4FDA-8C1A-484C6BD25A04}"/>
                </a:ext>
              </a:extLst>
            </p:cNvPr>
            <p:cNvSpPr/>
            <p:nvPr/>
          </p:nvSpPr>
          <p:spPr>
            <a:xfrm>
              <a:off x="7557643" y="2730736"/>
              <a:ext cx="188076" cy="90021"/>
            </a:xfrm>
            <a:custGeom>
              <a:avLst/>
              <a:gdLst/>
              <a:ahLst/>
              <a:cxnLst/>
              <a:rect l="l" t="t" r="r" b="b"/>
              <a:pathLst>
                <a:path w="3558" h="1703" extrusionOk="0">
                  <a:moveTo>
                    <a:pt x="335" y="0"/>
                  </a:moveTo>
                  <a:cubicBezTo>
                    <a:pt x="366" y="122"/>
                    <a:pt x="335" y="213"/>
                    <a:pt x="183" y="244"/>
                  </a:cubicBezTo>
                  <a:cubicBezTo>
                    <a:pt x="183" y="244"/>
                    <a:pt x="366" y="578"/>
                    <a:pt x="31" y="639"/>
                  </a:cubicBezTo>
                  <a:cubicBezTo>
                    <a:pt x="31" y="639"/>
                    <a:pt x="31" y="730"/>
                    <a:pt x="1" y="791"/>
                  </a:cubicBezTo>
                  <a:cubicBezTo>
                    <a:pt x="882" y="1186"/>
                    <a:pt x="1977" y="1642"/>
                    <a:pt x="2949" y="1703"/>
                  </a:cubicBezTo>
                  <a:cubicBezTo>
                    <a:pt x="3253" y="1703"/>
                    <a:pt x="3436" y="1490"/>
                    <a:pt x="3557" y="1247"/>
                  </a:cubicBezTo>
                  <a:lnTo>
                    <a:pt x="366" y="31"/>
                  </a:lnTo>
                  <a:lnTo>
                    <a:pt x="366" y="0"/>
                  </a:ln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73;p70">
              <a:extLst>
                <a:ext uri="{FF2B5EF4-FFF2-40B4-BE49-F238E27FC236}">
                  <a16:creationId xmlns:a16="http://schemas.microsoft.com/office/drawing/2014/main" xmlns="" id="{9DFE2976-1098-4EBB-A29B-AF1CAC1E31F1}"/>
                </a:ext>
              </a:extLst>
            </p:cNvPr>
            <p:cNvSpPr/>
            <p:nvPr/>
          </p:nvSpPr>
          <p:spPr>
            <a:xfrm>
              <a:off x="7544798" y="2767684"/>
              <a:ext cx="14537" cy="12898"/>
            </a:xfrm>
            <a:custGeom>
              <a:avLst/>
              <a:gdLst/>
              <a:ahLst/>
              <a:cxnLst/>
              <a:rect l="l" t="t" r="r" b="b"/>
              <a:pathLst>
                <a:path w="275" h="244" extrusionOk="0">
                  <a:moveTo>
                    <a:pt x="1" y="0"/>
                  </a:moveTo>
                  <a:lnTo>
                    <a:pt x="1" y="0"/>
                  </a:lnTo>
                  <a:cubicBezTo>
                    <a:pt x="92" y="92"/>
                    <a:pt x="183" y="183"/>
                    <a:pt x="214" y="244"/>
                  </a:cubicBezTo>
                  <a:cubicBezTo>
                    <a:pt x="244" y="183"/>
                    <a:pt x="244" y="152"/>
                    <a:pt x="274" y="92"/>
                  </a:cubicBezTo>
                  <a:lnTo>
                    <a:pt x="1" y="0"/>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74;p70">
              <a:extLst>
                <a:ext uri="{FF2B5EF4-FFF2-40B4-BE49-F238E27FC236}">
                  <a16:creationId xmlns:a16="http://schemas.microsoft.com/office/drawing/2014/main" xmlns="" id="{A7DB9761-3DCF-4ED2-916C-1803D8C50291}"/>
                </a:ext>
              </a:extLst>
            </p:cNvPr>
            <p:cNvSpPr/>
            <p:nvPr/>
          </p:nvSpPr>
          <p:spPr>
            <a:xfrm>
              <a:off x="7535178" y="2730736"/>
              <a:ext cx="41812" cy="43451"/>
            </a:xfrm>
            <a:custGeom>
              <a:avLst/>
              <a:gdLst/>
              <a:ahLst/>
              <a:cxnLst/>
              <a:rect l="l" t="t" r="r" b="b"/>
              <a:pathLst>
                <a:path w="791" h="822" extrusionOk="0">
                  <a:moveTo>
                    <a:pt x="791" y="0"/>
                  </a:moveTo>
                  <a:cubicBezTo>
                    <a:pt x="699" y="0"/>
                    <a:pt x="335" y="31"/>
                    <a:pt x="213" y="61"/>
                  </a:cubicBezTo>
                  <a:cubicBezTo>
                    <a:pt x="183" y="183"/>
                    <a:pt x="122" y="365"/>
                    <a:pt x="0" y="487"/>
                  </a:cubicBezTo>
                  <a:cubicBezTo>
                    <a:pt x="61" y="547"/>
                    <a:pt x="122" y="608"/>
                    <a:pt x="183" y="699"/>
                  </a:cubicBezTo>
                  <a:lnTo>
                    <a:pt x="456" y="821"/>
                  </a:lnTo>
                  <a:cubicBezTo>
                    <a:pt x="456" y="730"/>
                    <a:pt x="456" y="639"/>
                    <a:pt x="456" y="639"/>
                  </a:cubicBezTo>
                  <a:cubicBezTo>
                    <a:pt x="791" y="578"/>
                    <a:pt x="608" y="244"/>
                    <a:pt x="608" y="244"/>
                  </a:cubicBezTo>
                  <a:cubicBezTo>
                    <a:pt x="760" y="213"/>
                    <a:pt x="791" y="122"/>
                    <a:pt x="791"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75;p70">
              <a:extLst>
                <a:ext uri="{FF2B5EF4-FFF2-40B4-BE49-F238E27FC236}">
                  <a16:creationId xmlns:a16="http://schemas.microsoft.com/office/drawing/2014/main" xmlns="" id="{83391562-F647-488F-A708-4F462BE29218}"/>
                </a:ext>
              </a:extLst>
            </p:cNvPr>
            <p:cNvSpPr/>
            <p:nvPr/>
          </p:nvSpPr>
          <p:spPr>
            <a:xfrm>
              <a:off x="7740853" y="2836771"/>
              <a:ext cx="32139" cy="19558"/>
            </a:xfrm>
            <a:custGeom>
              <a:avLst/>
              <a:gdLst/>
              <a:ahLst/>
              <a:cxnLst/>
              <a:rect l="l" t="t" r="r" b="b"/>
              <a:pathLst>
                <a:path w="608" h="370" extrusionOk="0">
                  <a:moveTo>
                    <a:pt x="608" y="0"/>
                  </a:moveTo>
                  <a:lnTo>
                    <a:pt x="608" y="0"/>
                  </a:lnTo>
                  <a:cubicBezTo>
                    <a:pt x="508" y="51"/>
                    <a:pt x="407" y="73"/>
                    <a:pt x="307" y="73"/>
                  </a:cubicBezTo>
                  <a:cubicBezTo>
                    <a:pt x="225" y="73"/>
                    <a:pt x="143" y="58"/>
                    <a:pt x="61" y="31"/>
                  </a:cubicBezTo>
                  <a:lnTo>
                    <a:pt x="0" y="183"/>
                  </a:lnTo>
                  <a:cubicBezTo>
                    <a:pt x="0" y="213"/>
                    <a:pt x="0" y="274"/>
                    <a:pt x="30" y="274"/>
                  </a:cubicBezTo>
                  <a:lnTo>
                    <a:pt x="304" y="365"/>
                  </a:lnTo>
                  <a:cubicBezTo>
                    <a:pt x="312" y="368"/>
                    <a:pt x="321" y="369"/>
                    <a:pt x="329" y="369"/>
                  </a:cubicBezTo>
                  <a:cubicBezTo>
                    <a:pt x="416" y="369"/>
                    <a:pt x="517" y="241"/>
                    <a:pt x="517" y="213"/>
                  </a:cubicBezTo>
                  <a:lnTo>
                    <a:pt x="608" y="0"/>
                  </a:ln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76;p70">
              <a:extLst>
                <a:ext uri="{FF2B5EF4-FFF2-40B4-BE49-F238E27FC236}">
                  <a16:creationId xmlns:a16="http://schemas.microsoft.com/office/drawing/2014/main" xmlns="" id="{1D5488E0-F507-4496-A674-694437646E8B}"/>
                </a:ext>
              </a:extLst>
            </p:cNvPr>
            <p:cNvSpPr/>
            <p:nvPr/>
          </p:nvSpPr>
          <p:spPr>
            <a:xfrm>
              <a:off x="7744025" y="2802413"/>
              <a:ext cx="37002" cy="38905"/>
            </a:xfrm>
            <a:custGeom>
              <a:avLst/>
              <a:gdLst/>
              <a:ahLst/>
              <a:cxnLst/>
              <a:rect l="l" t="t" r="r" b="b"/>
              <a:pathLst>
                <a:path w="700" h="736" extrusionOk="0">
                  <a:moveTo>
                    <a:pt x="311" y="0"/>
                  </a:moveTo>
                  <a:cubicBezTo>
                    <a:pt x="288" y="0"/>
                    <a:pt x="266" y="28"/>
                    <a:pt x="244" y="73"/>
                  </a:cubicBezTo>
                  <a:lnTo>
                    <a:pt x="122" y="407"/>
                  </a:lnTo>
                  <a:lnTo>
                    <a:pt x="92" y="468"/>
                  </a:lnTo>
                  <a:lnTo>
                    <a:pt x="1" y="681"/>
                  </a:lnTo>
                  <a:cubicBezTo>
                    <a:pt x="77" y="719"/>
                    <a:pt x="154" y="736"/>
                    <a:pt x="230" y="736"/>
                  </a:cubicBezTo>
                  <a:cubicBezTo>
                    <a:pt x="336" y="736"/>
                    <a:pt x="442" y="703"/>
                    <a:pt x="548" y="650"/>
                  </a:cubicBezTo>
                  <a:lnTo>
                    <a:pt x="548" y="620"/>
                  </a:lnTo>
                  <a:lnTo>
                    <a:pt x="639" y="377"/>
                  </a:lnTo>
                  <a:cubicBezTo>
                    <a:pt x="670" y="347"/>
                    <a:pt x="700" y="164"/>
                    <a:pt x="578" y="103"/>
                  </a:cubicBezTo>
                  <a:lnTo>
                    <a:pt x="335" y="12"/>
                  </a:lnTo>
                  <a:cubicBezTo>
                    <a:pt x="327" y="4"/>
                    <a:pt x="319" y="0"/>
                    <a:pt x="311"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77;p70">
              <a:extLst>
                <a:ext uri="{FF2B5EF4-FFF2-40B4-BE49-F238E27FC236}">
                  <a16:creationId xmlns:a16="http://schemas.microsoft.com/office/drawing/2014/main" xmlns="" id="{E028E7AC-443D-4359-8DA6-761BB9E35BAB}"/>
                </a:ext>
              </a:extLst>
            </p:cNvPr>
            <p:cNvSpPr/>
            <p:nvPr/>
          </p:nvSpPr>
          <p:spPr>
            <a:xfrm>
              <a:off x="7735990" y="2836771"/>
              <a:ext cx="12898" cy="14484"/>
            </a:xfrm>
            <a:custGeom>
              <a:avLst/>
              <a:gdLst/>
              <a:ahLst/>
              <a:cxnLst/>
              <a:rect l="l" t="t" r="r" b="b"/>
              <a:pathLst>
                <a:path w="244" h="274" extrusionOk="0">
                  <a:moveTo>
                    <a:pt x="92" y="0"/>
                  </a:moveTo>
                  <a:lnTo>
                    <a:pt x="1" y="213"/>
                  </a:lnTo>
                  <a:lnTo>
                    <a:pt x="153" y="274"/>
                  </a:lnTo>
                  <a:lnTo>
                    <a:pt x="244" y="61"/>
                  </a:lnTo>
                  <a:cubicBezTo>
                    <a:pt x="183" y="31"/>
                    <a:pt x="153" y="31"/>
                    <a:pt x="92" y="0"/>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578;p70">
              <a:extLst>
                <a:ext uri="{FF2B5EF4-FFF2-40B4-BE49-F238E27FC236}">
                  <a16:creationId xmlns:a16="http://schemas.microsoft.com/office/drawing/2014/main" xmlns="" id="{78F577D7-7012-43BD-9EBF-F018A42F18CC}"/>
                </a:ext>
              </a:extLst>
            </p:cNvPr>
            <p:cNvSpPr/>
            <p:nvPr/>
          </p:nvSpPr>
          <p:spPr>
            <a:xfrm>
              <a:off x="7740853" y="2799823"/>
              <a:ext cx="22518" cy="40226"/>
            </a:xfrm>
            <a:custGeom>
              <a:avLst/>
              <a:gdLst/>
              <a:ahLst/>
              <a:cxnLst/>
              <a:rect l="l" t="t" r="r" b="b"/>
              <a:pathLst>
                <a:path w="426" h="761" extrusionOk="0">
                  <a:moveTo>
                    <a:pt x="274" y="0"/>
                  </a:moveTo>
                  <a:lnTo>
                    <a:pt x="0" y="699"/>
                  </a:lnTo>
                  <a:cubicBezTo>
                    <a:pt x="61" y="730"/>
                    <a:pt x="91" y="730"/>
                    <a:pt x="152" y="760"/>
                  </a:cubicBezTo>
                  <a:lnTo>
                    <a:pt x="426" y="61"/>
                  </a:lnTo>
                  <a:lnTo>
                    <a:pt x="274"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579;p70">
              <a:extLst>
                <a:ext uri="{FF2B5EF4-FFF2-40B4-BE49-F238E27FC236}">
                  <a16:creationId xmlns:a16="http://schemas.microsoft.com/office/drawing/2014/main" xmlns="" id="{44E88C83-D9A7-456E-84A8-9BC5102C2EAE}"/>
                </a:ext>
              </a:extLst>
            </p:cNvPr>
            <p:cNvSpPr/>
            <p:nvPr/>
          </p:nvSpPr>
          <p:spPr>
            <a:xfrm>
              <a:off x="6624203" y="2536320"/>
              <a:ext cx="802732" cy="278202"/>
            </a:xfrm>
            <a:custGeom>
              <a:avLst/>
              <a:gdLst/>
              <a:ahLst/>
              <a:cxnLst/>
              <a:rect l="l" t="t" r="r" b="b"/>
              <a:pathLst>
                <a:path w="15186" h="5263" extrusionOk="0">
                  <a:moveTo>
                    <a:pt x="730" y="0"/>
                  </a:moveTo>
                  <a:cubicBezTo>
                    <a:pt x="365" y="973"/>
                    <a:pt x="30" y="2098"/>
                    <a:pt x="0" y="3010"/>
                  </a:cubicBezTo>
                  <a:cubicBezTo>
                    <a:pt x="3320" y="4429"/>
                    <a:pt x="6985" y="5262"/>
                    <a:pt x="10604" y="5262"/>
                  </a:cubicBezTo>
                  <a:cubicBezTo>
                    <a:pt x="11790" y="5262"/>
                    <a:pt x="12971" y="5173"/>
                    <a:pt x="14134" y="4985"/>
                  </a:cubicBezTo>
                  <a:cubicBezTo>
                    <a:pt x="13891" y="4864"/>
                    <a:pt x="13557" y="4773"/>
                    <a:pt x="13557" y="4773"/>
                  </a:cubicBezTo>
                  <a:cubicBezTo>
                    <a:pt x="13557" y="4773"/>
                    <a:pt x="14347" y="4560"/>
                    <a:pt x="14712" y="4195"/>
                  </a:cubicBezTo>
                  <a:cubicBezTo>
                    <a:pt x="15076" y="3800"/>
                    <a:pt x="13496" y="3374"/>
                    <a:pt x="13496" y="3374"/>
                  </a:cubicBezTo>
                  <a:lnTo>
                    <a:pt x="13496" y="3374"/>
                  </a:lnTo>
                  <a:cubicBezTo>
                    <a:pt x="13496" y="3374"/>
                    <a:pt x="13502" y="3375"/>
                    <a:pt x="13515" y="3375"/>
                  </a:cubicBezTo>
                  <a:cubicBezTo>
                    <a:pt x="13646" y="3375"/>
                    <a:pt x="14414" y="3349"/>
                    <a:pt x="14803" y="2766"/>
                  </a:cubicBezTo>
                  <a:cubicBezTo>
                    <a:pt x="15186" y="2230"/>
                    <a:pt x="13574" y="2187"/>
                    <a:pt x="13049" y="2187"/>
                  </a:cubicBezTo>
                  <a:cubicBezTo>
                    <a:pt x="12948" y="2187"/>
                    <a:pt x="12888" y="2189"/>
                    <a:pt x="12888" y="2189"/>
                  </a:cubicBezTo>
                  <a:cubicBezTo>
                    <a:pt x="12888" y="2189"/>
                    <a:pt x="13472" y="948"/>
                    <a:pt x="12942" y="948"/>
                  </a:cubicBezTo>
                  <a:cubicBezTo>
                    <a:pt x="12879" y="948"/>
                    <a:pt x="12801" y="965"/>
                    <a:pt x="12705" y="1004"/>
                  </a:cubicBezTo>
                  <a:cubicBezTo>
                    <a:pt x="11824" y="1399"/>
                    <a:pt x="11459" y="2007"/>
                    <a:pt x="11459" y="2007"/>
                  </a:cubicBezTo>
                  <a:cubicBezTo>
                    <a:pt x="11459" y="2007"/>
                    <a:pt x="9568" y="2200"/>
                    <a:pt x="7923" y="2200"/>
                  </a:cubicBezTo>
                  <a:cubicBezTo>
                    <a:pt x="6647" y="2200"/>
                    <a:pt x="5519" y="2084"/>
                    <a:pt x="5532" y="1672"/>
                  </a:cubicBezTo>
                  <a:cubicBezTo>
                    <a:pt x="5532" y="1642"/>
                    <a:pt x="5532" y="1581"/>
                    <a:pt x="5532" y="1520"/>
                  </a:cubicBezTo>
                  <a:cubicBezTo>
                    <a:pt x="3921" y="1064"/>
                    <a:pt x="2371" y="274"/>
                    <a:pt x="7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580;p70">
              <a:extLst>
                <a:ext uri="{FF2B5EF4-FFF2-40B4-BE49-F238E27FC236}">
                  <a16:creationId xmlns:a16="http://schemas.microsoft.com/office/drawing/2014/main" xmlns="" id="{B41200D8-13CA-4B94-B928-F1F833D5205E}"/>
                </a:ext>
              </a:extLst>
            </p:cNvPr>
            <p:cNvSpPr/>
            <p:nvPr/>
          </p:nvSpPr>
          <p:spPr>
            <a:xfrm>
              <a:off x="7662093" y="2867271"/>
              <a:ext cx="9726" cy="9726"/>
            </a:xfrm>
            <a:custGeom>
              <a:avLst/>
              <a:gdLst/>
              <a:ahLst/>
              <a:cxnLst/>
              <a:rect l="l" t="t" r="r" b="b"/>
              <a:pathLst>
                <a:path w="184" h="184" extrusionOk="0">
                  <a:moveTo>
                    <a:pt x="1" y="1"/>
                  </a:moveTo>
                  <a:lnTo>
                    <a:pt x="122" y="153"/>
                  </a:lnTo>
                  <a:cubicBezTo>
                    <a:pt x="153" y="183"/>
                    <a:pt x="153" y="183"/>
                    <a:pt x="153" y="183"/>
                  </a:cubicBezTo>
                  <a:cubicBezTo>
                    <a:pt x="183" y="183"/>
                    <a:pt x="183" y="153"/>
                    <a:pt x="153" y="15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581;p70">
              <a:extLst>
                <a:ext uri="{FF2B5EF4-FFF2-40B4-BE49-F238E27FC236}">
                  <a16:creationId xmlns:a16="http://schemas.microsoft.com/office/drawing/2014/main" xmlns="" id="{0ECCBE32-5CB8-4C6B-8F50-AFDDF79F3700}"/>
                </a:ext>
              </a:extLst>
            </p:cNvPr>
            <p:cNvSpPr/>
            <p:nvPr/>
          </p:nvSpPr>
          <p:spPr>
            <a:xfrm>
              <a:off x="7584971" y="2778943"/>
              <a:ext cx="364787" cy="221748"/>
            </a:xfrm>
            <a:custGeom>
              <a:avLst/>
              <a:gdLst/>
              <a:ahLst/>
              <a:cxnLst/>
              <a:rect l="l" t="t" r="r" b="b"/>
              <a:pathLst>
                <a:path w="6901" h="4195" extrusionOk="0">
                  <a:moveTo>
                    <a:pt x="6505" y="0"/>
                  </a:moveTo>
                  <a:cubicBezTo>
                    <a:pt x="4682" y="1642"/>
                    <a:pt x="2341" y="2857"/>
                    <a:pt x="1" y="3891"/>
                  </a:cubicBezTo>
                  <a:lnTo>
                    <a:pt x="244" y="4195"/>
                  </a:lnTo>
                  <a:lnTo>
                    <a:pt x="6900" y="517"/>
                  </a:lnTo>
                  <a:lnTo>
                    <a:pt x="6505"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82;p70">
              <a:extLst>
                <a:ext uri="{FF2B5EF4-FFF2-40B4-BE49-F238E27FC236}">
                  <a16:creationId xmlns:a16="http://schemas.microsoft.com/office/drawing/2014/main" xmlns="" id="{2423E5A9-9160-440C-8B69-80580549C93D}"/>
                </a:ext>
              </a:extLst>
            </p:cNvPr>
            <p:cNvSpPr/>
            <p:nvPr/>
          </p:nvSpPr>
          <p:spPr>
            <a:xfrm>
              <a:off x="7554472" y="2737132"/>
              <a:ext cx="404908" cy="265199"/>
            </a:xfrm>
            <a:custGeom>
              <a:avLst/>
              <a:gdLst/>
              <a:ahLst/>
              <a:cxnLst/>
              <a:rect l="l" t="t" r="r" b="b"/>
              <a:pathLst>
                <a:path w="7660" h="5017" extrusionOk="0">
                  <a:moveTo>
                    <a:pt x="6505" y="1"/>
                  </a:moveTo>
                  <a:lnTo>
                    <a:pt x="6657" y="244"/>
                  </a:lnTo>
                  <a:cubicBezTo>
                    <a:pt x="6657" y="244"/>
                    <a:pt x="6657" y="244"/>
                    <a:pt x="6657" y="274"/>
                  </a:cubicBezTo>
                  <a:cubicBezTo>
                    <a:pt x="6626" y="274"/>
                    <a:pt x="6626" y="274"/>
                    <a:pt x="6626" y="244"/>
                  </a:cubicBezTo>
                  <a:lnTo>
                    <a:pt x="6505" y="92"/>
                  </a:lnTo>
                  <a:lnTo>
                    <a:pt x="6383" y="153"/>
                  </a:lnTo>
                  <a:lnTo>
                    <a:pt x="6505" y="305"/>
                  </a:lnTo>
                  <a:cubicBezTo>
                    <a:pt x="6535" y="335"/>
                    <a:pt x="6505" y="335"/>
                    <a:pt x="6505" y="335"/>
                  </a:cubicBezTo>
                  <a:lnTo>
                    <a:pt x="6474" y="335"/>
                  </a:lnTo>
                  <a:lnTo>
                    <a:pt x="6353" y="183"/>
                  </a:lnTo>
                  <a:lnTo>
                    <a:pt x="6262" y="214"/>
                  </a:lnTo>
                  <a:lnTo>
                    <a:pt x="6383" y="396"/>
                  </a:lnTo>
                  <a:cubicBezTo>
                    <a:pt x="6383" y="396"/>
                    <a:pt x="6383" y="396"/>
                    <a:pt x="6383" y="426"/>
                  </a:cubicBezTo>
                  <a:cubicBezTo>
                    <a:pt x="6353" y="426"/>
                    <a:pt x="6353" y="426"/>
                    <a:pt x="6353" y="396"/>
                  </a:cubicBezTo>
                  <a:lnTo>
                    <a:pt x="6231" y="244"/>
                  </a:lnTo>
                  <a:lnTo>
                    <a:pt x="6140" y="305"/>
                  </a:lnTo>
                  <a:lnTo>
                    <a:pt x="6322" y="548"/>
                  </a:lnTo>
                  <a:cubicBezTo>
                    <a:pt x="6322" y="548"/>
                    <a:pt x="6322" y="578"/>
                    <a:pt x="6322" y="609"/>
                  </a:cubicBezTo>
                  <a:cubicBezTo>
                    <a:pt x="6292" y="609"/>
                    <a:pt x="6262" y="609"/>
                    <a:pt x="6231" y="578"/>
                  </a:cubicBezTo>
                  <a:lnTo>
                    <a:pt x="6049" y="335"/>
                  </a:lnTo>
                  <a:lnTo>
                    <a:pt x="5927" y="396"/>
                  </a:lnTo>
                  <a:lnTo>
                    <a:pt x="6079" y="548"/>
                  </a:lnTo>
                  <a:cubicBezTo>
                    <a:pt x="6079" y="578"/>
                    <a:pt x="6079" y="578"/>
                    <a:pt x="6049" y="578"/>
                  </a:cubicBezTo>
                  <a:lnTo>
                    <a:pt x="6018" y="578"/>
                  </a:lnTo>
                  <a:lnTo>
                    <a:pt x="5897" y="426"/>
                  </a:lnTo>
                  <a:lnTo>
                    <a:pt x="5775" y="487"/>
                  </a:lnTo>
                  <a:lnTo>
                    <a:pt x="5897" y="639"/>
                  </a:lnTo>
                  <a:cubicBezTo>
                    <a:pt x="5927" y="670"/>
                    <a:pt x="5927" y="670"/>
                    <a:pt x="5897" y="670"/>
                  </a:cubicBezTo>
                  <a:lnTo>
                    <a:pt x="5867" y="670"/>
                  </a:lnTo>
                  <a:lnTo>
                    <a:pt x="5745" y="518"/>
                  </a:lnTo>
                  <a:lnTo>
                    <a:pt x="5623" y="578"/>
                  </a:lnTo>
                  <a:lnTo>
                    <a:pt x="5745" y="730"/>
                  </a:lnTo>
                  <a:cubicBezTo>
                    <a:pt x="5775" y="730"/>
                    <a:pt x="5775" y="761"/>
                    <a:pt x="5745" y="761"/>
                  </a:cubicBezTo>
                  <a:lnTo>
                    <a:pt x="5715" y="761"/>
                  </a:lnTo>
                  <a:lnTo>
                    <a:pt x="5593" y="578"/>
                  </a:lnTo>
                  <a:lnTo>
                    <a:pt x="5502" y="639"/>
                  </a:lnTo>
                  <a:lnTo>
                    <a:pt x="5623" y="822"/>
                  </a:lnTo>
                  <a:cubicBezTo>
                    <a:pt x="5623" y="822"/>
                    <a:pt x="5623" y="822"/>
                    <a:pt x="5623" y="852"/>
                  </a:cubicBezTo>
                  <a:cubicBezTo>
                    <a:pt x="5593" y="852"/>
                    <a:pt x="5593" y="852"/>
                    <a:pt x="5593" y="822"/>
                  </a:cubicBezTo>
                  <a:lnTo>
                    <a:pt x="5471" y="670"/>
                  </a:lnTo>
                  <a:lnTo>
                    <a:pt x="5350" y="730"/>
                  </a:lnTo>
                  <a:lnTo>
                    <a:pt x="5471" y="882"/>
                  </a:lnTo>
                  <a:cubicBezTo>
                    <a:pt x="5502" y="913"/>
                    <a:pt x="5502" y="913"/>
                    <a:pt x="5471" y="913"/>
                  </a:cubicBezTo>
                  <a:lnTo>
                    <a:pt x="5441" y="913"/>
                  </a:lnTo>
                  <a:lnTo>
                    <a:pt x="5319" y="730"/>
                  </a:lnTo>
                  <a:lnTo>
                    <a:pt x="5198" y="822"/>
                  </a:lnTo>
                  <a:lnTo>
                    <a:pt x="5380" y="1065"/>
                  </a:lnTo>
                  <a:cubicBezTo>
                    <a:pt x="5411" y="1065"/>
                    <a:pt x="5411" y="1095"/>
                    <a:pt x="5380" y="1126"/>
                  </a:cubicBezTo>
                  <a:cubicBezTo>
                    <a:pt x="5350" y="1126"/>
                    <a:pt x="5319" y="1126"/>
                    <a:pt x="5319" y="1095"/>
                  </a:cubicBezTo>
                  <a:lnTo>
                    <a:pt x="5137" y="852"/>
                  </a:lnTo>
                  <a:lnTo>
                    <a:pt x="5015" y="913"/>
                  </a:lnTo>
                  <a:lnTo>
                    <a:pt x="5137" y="1065"/>
                  </a:lnTo>
                  <a:cubicBezTo>
                    <a:pt x="5137" y="1095"/>
                    <a:pt x="5137" y="1095"/>
                    <a:pt x="5137" y="1095"/>
                  </a:cubicBezTo>
                  <a:lnTo>
                    <a:pt x="5107" y="1095"/>
                  </a:lnTo>
                  <a:lnTo>
                    <a:pt x="4985" y="943"/>
                  </a:lnTo>
                  <a:lnTo>
                    <a:pt x="4863" y="1004"/>
                  </a:lnTo>
                  <a:lnTo>
                    <a:pt x="4985" y="1156"/>
                  </a:lnTo>
                  <a:cubicBezTo>
                    <a:pt x="4985" y="1186"/>
                    <a:pt x="4985" y="1186"/>
                    <a:pt x="4985" y="1186"/>
                  </a:cubicBezTo>
                  <a:lnTo>
                    <a:pt x="4955" y="1186"/>
                  </a:lnTo>
                  <a:lnTo>
                    <a:pt x="4833" y="1034"/>
                  </a:lnTo>
                  <a:lnTo>
                    <a:pt x="4711" y="1095"/>
                  </a:lnTo>
                  <a:lnTo>
                    <a:pt x="4833" y="1247"/>
                  </a:lnTo>
                  <a:cubicBezTo>
                    <a:pt x="4833" y="1247"/>
                    <a:pt x="4833" y="1278"/>
                    <a:pt x="4833" y="1278"/>
                  </a:cubicBezTo>
                  <a:lnTo>
                    <a:pt x="4803" y="1278"/>
                  </a:lnTo>
                  <a:lnTo>
                    <a:pt x="4681" y="1095"/>
                  </a:lnTo>
                  <a:lnTo>
                    <a:pt x="4559" y="1156"/>
                  </a:lnTo>
                  <a:lnTo>
                    <a:pt x="4681" y="1338"/>
                  </a:lnTo>
                  <a:cubicBezTo>
                    <a:pt x="4711" y="1338"/>
                    <a:pt x="4711" y="1338"/>
                    <a:pt x="4681" y="1369"/>
                  </a:cubicBezTo>
                  <a:cubicBezTo>
                    <a:pt x="4681" y="1369"/>
                    <a:pt x="4651" y="1369"/>
                    <a:pt x="4651" y="1338"/>
                  </a:cubicBezTo>
                  <a:lnTo>
                    <a:pt x="4529" y="1186"/>
                  </a:lnTo>
                  <a:lnTo>
                    <a:pt x="4438" y="1247"/>
                  </a:lnTo>
                  <a:lnTo>
                    <a:pt x="4559" y="1399"/>
                  </a:lnTo>
                  <a:cubicBezTo>
                    <a:pt x="4559" y="1430"/>
                    <a:pt x="4559" y="1430"/>
                    <a:pt x="4559" y="1430"/>
                  </a:cubicBezTo>
                  <a:lnTo>
                    <a:pt x="4529" y="1430"/>
                  </a:lnTo>
                  <a:lnTo>
                    <a:pt x="4408" y="1247"/>
                  </a:lnTo>
                  <a:lnTo>
                    <a:pt x="4286" y="1338"/>
                  </a:lnTo>
                  <a:lnTo>
                    <a:pt x="4468" y="1582"/>
                  </a:lnTo>
                  <a:cubicBezTo>
                    <a:pt x="4499" y="1582"/>
                    <a:pt x="4468" y="1612"/>
                    <a:pt x="4468" y="1642"/>
                  </a:cubicBezTo>
                  <a:cubicBezTo>
                    <a:pt x="4438" y="1642"/>
                    <a:pt x="4408" y="1642"/>
                    <a:pt x="4377" y="1612"/>
                  </a:cubicBezTo>
                  <a:lnTo>
                    <a:pt x="4195" y="1369"/>
                  </a:lnTo>
                  <a:lnTo>
                    <a:pt x="4073" y="1430"/>
                  </a:lnTo>
                  <a:lnTo>
                    <a:pt x="4225" y="1582"/>
                  </a:lnTo>
                  <a:cubicBezTo>
                    <a:pt x="4225" y="1612"/>
                    <a:pt x="4225" y="1612"/>
                    <a:pt x="4195" y="1612"/>
                  </a:cubicBezTo>
                  <a:lnTo>
                    <a:pt x="4164" y="1612"/>
                  </a:lnTo>
                  <a:lnTo>
                    <a:pt x="4043" y="1460"/>
                  </a:lnTo>
                  <a:lnTo>
                    <a:pt x="3921" y="1521"/>
                  </a:lnTo>
                  <a:lnTo>
                    <a:pt x="4043" y="1673"/>
                  </a:lnTo>
                  <a:cubicBezTo>
                    <a:pt x="4073" y="1703"/>
                    <a:pt x="4073" y="1703"/>
                    <a:pt x="4043" y="1703"/>
                  </a:cubicBezTo>
                  <a:lnTo>
                    <a:pt x="4012" y="1703"/>
                  </a:lnTo>
                  <a:lnTo>
                    <a:pt x="3891" y="1551"/>
                  </a:lnTo>
                  <a:lnTo>
                    <a:pt x="3769" y="1612"/>
                  </a:lnTo>
                  <a:lnTo>
                    <a:pt x="3891" y="1764"/>
                  </a:lnTo>
                  <a:cubicBezTo>
                    <a:pt x="3921" y="1764"/>
                    <a:pt x="3921" y="1794"/>
                    <a:pt x="3891" y="1794"/>
                  </a:cubicBezTo>
                  <a:lnTo>
                    <a:pt x="3860" y="1794"/>
                  </a:lnTo>
                  <a:lnTo>
                    <a:pt x="3739" y="1612"/>
                  </a:lnTo>
                  <a:lnTo>
                    <a:pt x="3648" y="1673"/>
                  </a:lnTo>
                  <a:lnTo>
                    <a:pt x="3769" y="1855"/>
                  </a:lnTo>
                  <a:cubicBezTo>
                    <a:pt x="3769" y="1855"/>
                    <a:pt x="3769" y="1855"/>
                    <a:pt x="3769" y="1885"/>
                  </a:cubicBezTo>
                  <a:cubicBezTo>
                    <a:pt x="3739" y="1885"/>
                    <a:pt x="3739" y="1885"/>
                    <a:pt x="3739" y="1855"/>
                  </a:cubicBezTo>
                  <a:lnTo>
                    <a:pt x="3617" y="1703"/>
                  </a:lnTo>
                  <a:lnTo>
                    <a:pt x="3496" y="1764"/>
                  </a:lnTo>
                  <a:lnTo>
                    <a:pt x="3617" y="1916"/>
                  </a:lnTo>
                  <a:cubicBezTo>
                    <a:pt x="3648" y="1946"/>
                    <a:pt x="3648" y="1946"/>
                    <a:pt x="3617" y="1946"/>
                  </a:cubicBezTo>
                  <a:lnTo>
                    <a:pt x="3587" y="1946"/>
                  </a:lnTo>
                  <a:lnTo>
                    <a:pt x="3465" y="1764"/>
                  </a:lnTo>
                  <a:lnTo>
                    <a:pt x="3344" y="1855"/>
                  </a:lnTo>
                  <a:lnTo>
                    <a:pt x="3526" y="2098"/>
                  </a:lnTo>
                  <a:cubicBezTo>
                    <a:pt x="3556" y="2098"/>
                    <a:pt x="3556" y="2129"/>
                    <a:pt x="3526" y="2159"/>
                  </a:cubicBezTo>
                  <a:cubicBezTo>
                    <a:pt x="3496" y="2159"/>
                    <a:pt x="3465" y="2159"/>
                    <a:pt x="3465" y="2129"/>
                  </a:cubicBezTo>
                  <a:lnTo>
                    <a:pt x="3283" y="1885"/>
                  </a:lnTo>
                  <a:lnTo>
                    <a:pt x="3161" y="1946"/>
                  </a:lnTo>
                  <a:lnTo>
                    <a:pt x="3283" y="2098"/>
                  </a:lnTo>
                  <a:cubicBezTo>
                    <a:pt x="3283" y="2129"/>
                    <a:pt x="3283" y="2129"/>
                    <a:pt x="3283" y="2129"/>
                  </a:cubicBezTo>
                  <a:lnTo>
                    <a:pt x="3252" y="2129"/>
                  </a:lnTo>
                  <a:lnTo>
                    <a:pt x="3131" y="1977"/>
                  </a:lnTo>
                  <a:lnTo>
                    <a:pt x="3009" y="2037"/>
                  </a:lnTo>
                  <a:lnTo>
                    <a:pt x="3131" y="2189"/>
                  </a:lnTo>
                  <a:cubicBezTo>
                    <a:pt x="3131" y="2220"/>
                    <a:pt x="3131" y="2220"/>
                    <a:pt x="3131" y="2220"/>
                  </a:cubicBezTo>
                  <a:lnTo>
                    <a:pt x="3100" y="2220"/>
                  </a:lnTo>
                  <a:lnTo>
                    <a:pt x="2979" y="2068"/>
                  </a:lnTo>
                  <a:lnTo>
                    <a:pt x="2857" y="2129"/>
                  </a:lnTo>
                  <a:lnTo>
                    <a:pt x="2979" y="2281"/>
                  </a:lnTo>
                  <a:cubicBezTo>
                    <a:pt x="2979" y="2281"/>
                    <a:pt x="2979" y="2311"/>
                    <a:pt x="2979" y="2311"/>
                  </a:cubicBezTo>
                  <a:lnTo>
                    <a:pt x="2949" y="2311"/>
                  </a:lnTo>
                  <a:lnTo>
                    <a:pt x="2827" y="2129"/>
                  </a:lnTo>
                  <a:lnTo>
                    <a:pt x="2705" y="2189"/>
                  </a:lnTo>
                  <a:lnTo>
                    <a:pt x="2827" y="2372"/>
                  </a:lnTo>
                  <a:cubicBezTo>
                    <a:pt x="2857" y="2372"/>
                    <a:pt x="2827" y="2372"/>
                    <a:pt x="2827" y="2402"/>
                  </a:cubicBezTo>
                  <a:cubicBezTo>
                    <a:pt x="2827" y="2402"/>
                    <a:pt x="2797" y="2402"/>
                    <a:pt x="2797" y="2372"/>
                  </a:cubicBezTo>
                  <a:lnTo>
                    <a:pt x="2675" y="2220"/>
                  </a:lnTo>
                  <a:lnTo>
                    <a:pt x="2584" y="2281"/>
                  </a:lnTo>
                  <a:lnTo>
                    <a:pt x="2705" y="2433"/>
                  </a:lnTo>
                  <a:cubicBezTo>
                    <a:pt x="2705" y="2463"/>
                    <a:pt x="2705" y="2463"/>
                    <a:pt x="2705" y="2463"/>
                  </a:cubicBezTo>
                  <a:lnTo>
                    <a:pt x="2675" y="2463"/>
                  </a:lnTo>
                  <a:lnTo>
                    <a:pt x="2553" y="2281"/>
                  </a:lnTo>
                  <a:lnTo>
                    <a:pt x="2432" y="2372"/>
                  </a:lnTo>
                  <a:lnTo>
                    <a:pt x="2614" y="2615"/>
                  </a:lnTo>
                  <a:cubicBezTo>
                    <a:pt x="2614" y="2615"/>
                    <a:pt x="2614" y="2645"/>
                    <a:pt x="2614" y="2676"/>
                  </a:cubicBezTo>
                  <a:cubicBezTo>
                    <a:pt x="2584" y="2676"/>
                    <a:pt x="2553" y="2676"/>
                    <a:pt x="2523" y="2645"/>
                  </a:cubicBezTo>
                  <a:lnTo>
                    <a:pt x="2341" y="2402"/>
                  </a:lnTo>
                  <a:lnTo>
                    <a:pt x="2219" y="2463"/>
                  </a:lnTo>
                  <a:lnTo>
                    <a:pt x="2341" y="2615"/>
                  </a:lnTo>
                  <a:cubicBezTo>
                    <a:pt x="2371" y="2645"/>
                    <a:pt x="2371" y="2645"/>
                    <a:pt x="2341" y="2645"/>
                  </a:cubicBezTo>
                  <a:cubicBezTo>
                    <a:pt x="2341" y="2655"/>
                    <a:pt x="2341" y="2659"/>
                    <a:pt x="2339" y="2659"/>
                  </a:cubicBezTo>
                  <a:cubicBezTo>
                    <a:pt x="2337" y="2659"/>
                    <a:pt x="2330" y="2645"/>
                    <a:pt x="2310" y="2645"/>
                  </a:cubicBezTo>
                  <a:lnTo>
                    <a:pt x="2189" y="2493"/>
                  </a:lnTo>
                  <a:lnTo>
                    <a:pt x="2067" y="2554"/>
                  </a:lnTo>
                  <a:lnTo>
                    <a:pt x="2189" y="2706"/>
                  </a:lnTo>
                  <a:cubicBezTo>
                    <a:pt x="2219" y="2737"/>
                    <a:pt x="2219" y="2737"/>
                    <a:pt x="2189" y="2737"/>
                  </a:cubicBezTo>
                  <a:lnTo>
                    <a:pt x="2158" y="2737"/>
                  </a:lnTo>
                  <a:lnTo>
                    <a:pt x="2037" y="2585"/>
                  </a:lnTo>
                  <a:lnTo>
                    <a:pt x="1915" y="2645"/>
                  </a:lnTo>
                  <a:lnTo>
                    <a:pt x="2037" y="2797"/>
                  </a:lnTo>
                  <a:cubicBezTo>
                    <a:pt x="2067" y="2828"/>
                    <a:pt x="2037" y="2828"/>
                    <a:pt x="2037" y="2828"/>
                  </a:cubicBezTo>
                  <a:lnTo>
                    <a:pt x="2006" y="2828"/>
                  </a:lnTo>
                  <a:lnTo>
                    <a:pt x="1885" y="2645"/>
                  </a:lnTo>
                  <a:lnTo>
                    <a:pt x="1793" y="2706"/>
                  </a:lnTo>
                  <a:lnTo>
                    <a:pt x="1915" y="2889"/>
                  </a:lnTo>
                  <a:cubicBezTo>
                    <a:pt x="1915" y="2889"/>
                    <a:pt x="1915" y="2919"/>
                    <a:pt x="1915" y="2919"/>
                  </a:cubicBezTo>
                  <a:cubicBezTo>
                    <a:pt x="1885" y="2919"/>
                    <a:pt x="1885" y="2919"/>
                    <a:pt x="1885" y="2889"/>
                  </a:cubicBezTo>
                  <a:lnTo>
                    <a:pt x="1733" y="2737"/>
                  </a:lnTo>
                  <a:lnTo>
                    <a:pt x="1642" y="2797"/>
                  </a:lnTo>
                  <a:lnTo>
                    <a:pt x="1763" y="2949"/>
                  </a:lnTo>
                  <a:cubicBezTo>
                    <a:pt x="1793" y="2980"/>
                    <a:pt x="1763" y="2980"/>
                    <a:pt x="1763" y="2980"/>
                  </a:cubicBezTo>
                  <a:lnTo>
                    <a:pt x="1733" y="2980"/>
                  </a:lnTo>
                  <a:lnTo>
                    <a:pt x="1611" y="2828"/>
                  </a:lnTo>
                  <a:lnTo>
                    <a:pt x="1490" y="2889"/>
                  </a:lnTo>
                  <a:lnTo>
                    <a:pt x="1672" y="3132"/>
                  </a:lnTo>
                  <a:cubicBezTo>
                    <a:pt x="1702" y="3162"/>
                    <a:pt x="1702" y="3162"/>
                    <a:pt x="1672" y="3192"/>
                  </a:cubicBezTo>
                  <a:cubicBezTo>
                    <a:pt x="1642" y="3192"/>
                    <a:pt x="1611" y="3192"/>
                    <a:pt x="1611" y="3162"/>
                  </a:cubicBezTo>
                  <a:lnTo>
                    <a:pt x="1398" y="2919"/>
                  </a:lnTo>
                  <a:lnTo>
                    <a:pt x="1307" y="2980"/>
                  </a:lnTo>
                  <a:lnTo>
                    <a:pt x="1429" y="3162"/>
                  </a:lnTo>
                  <a:cubicBezTo>
                    <a:pt x="1414" y="3177"/>
                    <a:pt x="1406" y="3185"/>
                    <a:pt x="1402" y="3185"/>
                  </a:cubicBezTo>
                  <a:cubicBezTo>
                    <a:pt x="1398" y="3185"/>
                    <a:pt x="1398" y="3177"/>
                    <a:pt x="1398" y="3162"/>
                  </a:cubicBezTo>
                  <a:lnTo>
                    <a:pt x="1277" y="3010"/>
                  </a:lnTo>
                  <a:lnTo>
                    <a:pt x="1155" y="3071"/>
                  </a:lnTo>
                  <a:lnTo>
                    <a:pt x="1277" y="3223"/>
                  </a:lnTo>
                  <a:cubicBezTo>
                    <a:pt x="1277" y="3253"/>
                    <a:pt x="1277" y="3253"/>
                    <a:pt x="1277" y="3253"/>
                  </a:cubicBezTo>
                  <a:lnTo>
                    <a:pt x="1246" y="3253"/>
                  </a:lnTo>
                  <a:lnTo>
                    <a:pt x="1125" y="3101"/>
                  </a:lnTo>
                  <a:lnTo>
                    <a:pt x="1003" y="3162"/>
                  </a:lnTo>
                  <a:lnTo>
                    <a:pt x="1125" y="3314"/>
                  </a:lnTo>
                  <a:cubicBezTo>
                    <a:pt x="1125" y="3344"/>
                    <a:pt x="1125" y="3344"/>
                    <a:pt x="1125" y="3344"/>
                  </a:cubicBezTo>
                  <a:lnTo>
                    <a:pt x="1094" y="3344"/>
                  </a:lnTo>
                  <a:lnTo>
                    <a:pt x="973" y="3162"/>
                  </a:lnTo>
                  <a:lnTo>
                    <a:pt x="851" y="3223"/>
                  </a:lnTo>
                  <a:lnTo>
                    <a:pt x="973" y="3405"/>
                  </a:lnTo>
                  <a:cubicBezTo>
                    <a:pt x="973" y="3405"/>
                    <a:pt x="973" y="3405"/>
                    <a:pt x="973" y="3436"/>
                  </a:cubicBezTo>
                  <a:cubicBezTo>
                    <a:pt x="973" y="3436"/>
                    <a:pt x="942" y="3436"/>
                    <a:pt x="942" y="3405"/>
                  </a:cubicBezTo>
                  <a:lnTo>
                    <a:pt x="821" y="3253"/>
                  </a:lnTo>
                  <a:lnTo>
                    <a:pt x="730" y="3314"/>
                  </a:lnTo>
                  <a:lnTo>
                    <a:pt x="851" y="3466"/>
                  </a:lnTo>
                  <a:cubicBezTo>
                    <a:pt x="851" y="3496"/>
                    <a:pt x="851" y="3496"/>
                    <a:pt x="851" y="3496"/>
                  </a:cubicBezTo>
                  <a:lnTo>
                    <a:pt x="821" y="3496"/>
                  </a:lnTo>
                  <a:lnTo>
                    <a:pt x="699" y="3344"/>
                  </a:lnTo>
                  <a:lnTo>
                    <a:pt x="578" y="3405"/>
                  </a:lnTo>
                  <a:lnTo>
                    <a:pt x="760" y="3648"/>
                  </a:lnTo>
                  <a:cubicBezTo>
                    <a:pt x="760" y="3648"/>
                    <a:pt x="760" y="3679"/>
                    <a:pt x="760" y="3709"/>
                  </a:cubicBezTo>
                  <a:cubicBezTo>
                    <a:pt x="730" y="3709"/>
                    <a:pt x="699" y="3709"/>
                    <a:pt x="669" y="3679"/>
                  </a:cubicBezTo>
                  <a:lnTo>
                    <a:pt x="486" y="3436"/>
                  </a:lnTo>
                  <a:lnTo>
                    <a:pt x="365" y="3496"/>
                  </a:lnTo>
                  <a:lnTo>
                    <a:pt x="486" y="3648"/>
                  </a:lnTo>
                  <a:cubicBezTo>
                    <a:pt x="517" y="3679"/>
                    <a:pt x="517" y="3679"/>
                    <a:pt x="486" y="3679"/>
                  </a:cubicBezTo>
                  <a:lnTo>
                    <a:pt x="456" y="3679"/>
                  </a:lnTo>
                  <a:lnTo>
                    <a:pt x="334" y="3527"/>
                  </a:lnTo>
                  <a:lnTo>
                    <a:pt x="213" y="3588"/>
                  </a:lnTo>
                  <a:lnTo>
                    <a:pt x="334" y="3740"/>
                  </a:lnTo>
                  <a:cubicBezTo>
                    <a:pt x="365" y="3770"/>
                    <a:pt x="334" y="3770"/>
                    <a:pt x="334" y="3770"/>
                  </a:cubicBezTo>
                  <a:lnTo>
                    <a:pt x="304" y="3770"/>
                  </a:lnTo>
                  <a:lnTo>
                    <a:pt x="183" y="3618"/>
                  </a:lnTo>
                  <a:lnTo>
                    <a:pt x="61" y="3679"/>
                  </a:lnTo>
                  <a:lnTo>
                    <a:pt x="183" y="3831"/>
                  </a:lnTo>
                  <a:cubicBezTo>
                    <a:pt x="213" y="3831"/>
                    <a:pt x="183" y="3861"/>
                    <a:pt x="183" y="3861"/>
                  </a:cubicBezTo>
                  <a:lnTo>
                    <a:pt x="152" y="3861"/>
                  </a:lnTo>
                  <a:lnTo>
                    <a:pt x="31" y="3679"/>
                  </a:lnTo>
                  <a:lnTo>
                    <a:pt x="0" y="3709"/>
                  </a:lnTo>
                  <a:lnTo>
                    <a:pt x="942" y="5016"/>
                  </a:lnTo>
                  <a:lnTo>
                    <a:pt x="7660" y="1308"/>
                  </a:lnTo>
                  <a:lnTo>
                    <a:pt x="6626" y="31"/>
                  </a:lnTo>
                  <a:lnTo>
                    <a:pt x="6505"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83;p70">
              <a:extLst>
                <a:ext uri="{FF2B5EF4-FFF2-40B4-BE49-F238E27FC236}">
                  <a16:creationId xmlns:a16="http://schemas.microsoft.com/office/drawing/2014/main" xmlns="" id="{6245FEC2-2C71-476D-BEED-779A46604414}"/>
                </a:ext>
              </a:extLst>
            </p:cNvPr>
            <p:cNvSpPr/>
            <p:nvPr/>
          </p:nvSpPr>
          <p:spPr>
            <a:xfrm>
              <a:off x="7646024" y="2875306"/>
              <a:ext cx="9726" cy="11312"/>
            </a:xfrm>
            <a:custGeom>
              <a:avLst/>
              <a:gdLst/>
              <a:ahLst/>
              <a:cxnLst/>
              <a:rect l="l" t="t" r="r" b="b"/>
              <a:pathLst>
                <a:path w="184" h="214" extrusionOk="0">
                  <a:moveTo>
                    <a:pt x="31" y="1"/>
                  </a:moveTo>
                  <a:lnTo>
                    <a:pt x="1" y="31"/>
                  </a:lnTo>
                  <a:lnTo>
                    <a:pt x="122" y="183"/>
                  </a:lnTo>
                  <a:cubicBezTo>
                    <a:pt x="122" y="214"/>
                    <a:pt x="153" y="214"/>
                    <a:pt x="153" y="214"/>
                  </a:cubicBezTo>
                  <a:cubicBezTo>
                    <a:pt x="183" y="183"/>
                    <a:pt x="183" y="183"/>
                    <a:pt x="153" y="183"/>
                  </a:cubicBezTo>
                  <a:lnTo>
                    <a:pt x="3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584;p70">
              <a:extLst>
                <a:ext uri="{FF2B5EF4-FFF2-40B4-BE49-F238E27FC236}">
                  <a16:creationId xmlns:a16="http://schemas.microsoft.com/office/drawing/2014/main" xmlns="" id="{FB81D371-B300-4CDE-85DE-0B8DAA81B0EE}"/>
                </a:ext>
              </a:extLst>
            </p:cNvPr>
            <p:cNvSpPr/>
            <p:nvPr/>
          </p:nvSpPr>
          <p:spPr>
            <a:xfrm>
              <a:off x="7548023" y="2737132"/>
              <a:ext cx="380856" cy="245905"/>
            </a:xfrm>
            <a:custGeom>
              <a:avLst/>
              <a:gdLst/>
              <a:ahLst/>
              <a:cxnLst/>
              <a:rect l="l" t="t" r="r" b="b"/>
              <a:pathLst>
                <a:path w="7205" h="4652" extrusionOk="0">
                  <a:moveTo>
                    <a:pt x="6627" y="1"/>
                  </a:moveTo>
                  <a:lnTo>
                    <a:pt x="6536" y="62"/>
                  </a:lnTo>
                  <a:lnTo>
                    <a:pt x="6657" y="214"/>
                  </a:lnTo>
                  <a:cubicBezTo>
                    <a:pt x="6688" y="214"/>
                    <a:pt x="6688" y="244"/>
                    <a:pt x="6657" y="244"/>
                  </a:cubicBezTo>
                  <a:lnTo>
                    <a:pt x="6627" y="244"/>
                  </a:lnTo>
                  <a:lnTo>
                    <a:pt x="6505" y="62"/>
                  </a:lnTo>
                  <a:lnTo>
                    <a:pt x="6414" y="123"/>
                  </a:lnTo>
                  <a:lnTo>
                    <a:pt x="6536" y="305"/>
                  </a:lnTo>
                  <a:cubicBezTo>
                    <a:pt x="6520" y="320"/>
                    <a:pt x="6513" y="328"/>
                    <a:pt x="6509" y="328"/>
                  </a:cubicBezTo>
                  <a:cubicBezTo>
                    <a:pt x="6505" y="328"/>
                    <a:pt x="6505" y="320"/>
                    <a:pt x="6505" y="305"/>
                  </a:cubicBezTo>
                  <a:lnTo>
                    <a:pt x="6353" y="153"/>
                  </a:lnTo>
                  <a:lnTo>
                    <a:pt x="6262" y="214"/>
                  </a:lnTo>
                  <a:lnTo>
                    <a:pt x="6384" y="366"/>
                  </a:lnTo>
                  <a:cubicBezTo>
                    <a:pt x="6414" y="366"/>
                    <a:pt x="6414" y="396"/>
                    <a:pt x="6384" y="396"/>
                  </a:cubicBezTo>
                  <a:lnTo>
                    <a:pt x="6353" y="396"/>
                  </a:lnTo>
                  <a:lnTo>
                    <a:pt x="6232" y="214"/>
                  </a:lnTo>
                  <a:lnTo>
                    <a:pt x="6140" y="274"/>
                  </a:lnTo>
                  <a:lnTo>
                    <a:pt x="6323" y="518"/>
                  </a:lnTo>
                  <a:cubicBezTo>
                    <a:pt x="6353" y="548"/>
                    <a:pt x="6353" y="578"/>
                    <a:pt x="6323" y="578"/>
                  </a:cubicBezTo>
                  <a:cubicBezTo>
                    <a:pt x="6292" y="578"/>
                    <a:pt x="6262" y="578"/>
                    <a:pt x="6262" y="548"/>
                  </a:cubicBezTo>
                  <a:lnTo>
                    <a:pt x="6049" y="305"/>
                  </a:lnTo>
                  <a:lnTo>
                    <a:pt x="5958" y="366"/>
                  </a:lnTo>
                  <a:lnTo>
                    <a:pt x="6080" y="548"/>
                  </a:lnTo>
                  <a:cubicBezTo>
                    <a:pt x="6080" y="548"/>
                    <a:pt x="6080" y="578"/>
                    <a:pt x="6080" y="578"/>
                  </a:cubicBezTo>
                  <a:cubicBezTo>
                    <a:pt x="6080" y="578"/>
                    <a:pt x="6049" y="578"/>
                    <a:pt x="6049" y="548"/>
                  </a:cubicBezTo>
                  <a:lnTo>
                    <a:pt x="5928" y="396"/>
                  </a:lnTo>
                  <a:lnTo>
                    <a:pt x="5806" y="457"/>
                  </a:lnTo>
                  <a:lnTo>
                    <a:pt x="5928" y="639"/>
                  </a:lnTo>
                  <a:cubicBezTo>
                    <a:pt x="5928" y="639"/>
                    <a:pt x="5928" y="639"/>
                    <a:pt x="5928" y="670"/>
                  </a:cubicBezTo>
                  <a:cubicBezTo>
                    <a:pt x="5897" y="670"/>
                    <a:pt x="5897" y="670"/>
                    <a:pt x="5897" y="639"/>
                  </a:cubicBezTo>
                  <a:lnTo>
                    <a:pt x="5776" y="487"/>
                  </a:lnTo>
                  <a:lnTo>
                    <a:pt x="5654" y="548"/>
                  </a:lnTo>
                  <a:lnTo>
                    <a:pt x="5776" y="700"/>
                  </a:lnTo>
                  <a:cubicBezTo>
                    <a:pt x="5776" y="730"/>
                    <a:pt x="5776" y="730"/>
                    <a:pt x="5776" y="730"/>
                  </a:cubicBezTo>
                  <a:lnTo>
                    <a:pt x="5745" y="730"/>
                  </a:lnTo>
                  <a:lnTo>
                    <a:pt x="5624" y="578"/>
                  </a:lnTo>
                  <a:lnTo>
                    <a:pt x="5502" y="639"/>
                  </a:lnTo>
                  <a:lnTo>
                    <a:pt x="5624" y="791"/>
                  </a:lnTo>
                  <a:cubicBezTo>
                    <a:pt x="5624" y="791"/>
                    <a:pt x="5624" y="822"/>
                    <a:pt x="5624" y="822"/>
                  </a:cubicBezTo>
                  <a:lnTo>
                    <a:pt x="5593" y="822"/>
                  </a:lnTo>
                  <a:lnTo>
                    <a:pt x="5472" y="639"/>
                  </a:lnTo>
                  <a:lnTo>
                    <a:pt x="5381" y="700"/>
                  </a:lnTo>
                  <a:lnTo>
                    <a:pt x="5502" y="882"/>
                  </a:lnTo>
                  <a:cubicBezTo>
                    <a:pt x="5487" y="898"/>
                    <a:pt x="5479" y="905"/>
                    <a:pt x="5476" y="905"/>
                  </a:cubicBezTo>
                  <a:cubicBezTo>
                    <a:pt x="5472" y="905"/>
                    <a:pt x="5472" y="898"/>
                    <a:pt x="5472" y="882"/>
                  </a:cubicBezTo>
                  <a:lnTo>
                    <a:pt x="5350" y="730"/>
                  </a:lnTo>
                  <a:lnTo>
                    <a:pt x="5229" y="791"/>
                  </a:lnTo>
                  <a:lnTo>
                    <a:pt x="5411" y="1034"/>
                  </a:lnTo>
                  <a:cubicBezTo>
                    <a:pt x="5411" y="1065"/>
                    <a:pt x="5411" y="1095"/>
                    <a:pt x="5411" y="1095"/>
                  </a:cubicBezTo>
                  <a:cubicBezTo>
                    <a:pt x="5381" y="1095"/>
                    <a:pt x="5350" y="1095"/>
                    <a:pt x="5320" y="1065"/>
                  </a:cubicBezTo>
                  <a:lnTo>
                    <a:pt x="5137" y="822"/>
                  </a:lnTo>
                  <a:lnTo>
                    <a:pt x="5016" y="882"/>
                  </a:lnTo>
                  <a:lnTo>
                    <a:pt x="5137" y="1065"/>
                  </a:lnTo>
                  <a:cubicBezTo>
                    <a:pt x="5168" y="1065"/>
                    <a:pt x="5168" y="1095"/>
                    <a:pt x="5137" y="1095"/>
                  </a:cubicBezTo>
                  <a:cubicBezTo>
                    <a:pt x="5137" y="1095"/>
                    <a:pt x="5137" y="1095"/>
                    <a:pt x="5107" y="1065"/>
                  </a:cubicBezTo>
                  <a:lnTo>
                    <a:pt x="4985" y="913"/>
                  </a:lnTo>
                  <a:lnTo>
                    <a:pt x="4864" y="974"/>
                  </a:lnTo>
                  <a:lnTo>
                    <a:pt x="4985" y="1156"/>
                  </a:lnTo>
                  <a:cubicBezTo>
                    <a:pt x="5016" y="1156"/>
                    <a:pt x="5016" y="1156"/>
                    <a:pt x="4985" y="1186"/>
                  </a:cubicBezTo>
                  <a:cubicBezTo>
                    <a:pt x="4985" y="1186"/>
                    <a:pt x="4955" y="1186"/>
                    <a:pt x="4955" y="1156"/>
                  </a:cubicBezTo>
                  <a:lnTo>
                    <a:pt x="4833" y="1004"/>
                  </a:lnTo>
                  <a:lnTo>
                    <a:pt x="4712" y="1065"/>
                  </a:lnTo>
                  <a:lnTo>
                    <a:pt x="4833" y="1217"/>
                  </a:lnTo>
                  <a:cubicBezTo>
                    <a:pt x="4864" y="1247"/>
                    <a:pt x="4864" y="1247"/>
                    <a:pt x="4833" y="1247"/>
                  </a:cubicBezTo>
                  <a:lnTo>
                    <a:pt x="4803" y="1247"/>
                  </a:lnTo>
                  <a:lnTo>
                    <a:pt x="4681" y="1095"/>
                  </a:lnTo>
                  <a:lnTo>
                    <a:pt x="4590" y="1156"/>
                  </a:lnTo>
                  <a:lnTo>
                    <a:pt x="4712" y="1308"/>
                  </a:lnTo>
                  <a:cubicBezTo>
                    <a:pt x="4712" y="1308"/>
                    <a:pt x="4712" y="1338"/>
                    <a:pt x="4712" y="1338"/>
                  </a:cubicBezTo>
                  <a:lnTo>
                    <a:pt x="4681" y="1338"/>
                  </a:lnTo>
                  <a:lnTo>
                    <a:pt x="4530" y="1156"/>
                  </a:lnTo>
                  <a:lnTo>
                    <a:pt x="4438" y="1217"/>
                  </a:lnTo>
                  <a:lnTo>
                    <a:pt x="4560" y="1399"/>
                  </a:lnTo>
                  <a:cubicBezTo>
                    <a:pt x="4560" y="1409"/>
                    <a:pt x="4557" y="1413"/>
                    <a:pt x="4552" y="1413"/>
                  </a:cubicBezTo>
                  <a:cubicBezTo>
                    <a:pt x="4543" y="1413"/>
                    <a:pt x="4530" y="1399"/>
                    <a:pt x="4530" y="1399"/>
                  </a:cubicBezTo>
                  <a:lnTo>
                    <a:pt x="4408" y="1247"/>
                  </a:lnTo>
                  <a:lnTo>
                    <a:pt x="4286" y="1308"/>
                  </a:lnTo>
                  <a:lnTo>
                    <a:pt x="4469" y="1551"/>
                  </a:lnTo>
                  <a:cubicBezTo>
                    <a:pt x="4499" y="1582"/>
                    <a:pt x="4499" y="1612"/>
                    <a:pt x="4469" y="1612"/>
                  </a:cubicBezTo>
                  <a:cubicBezTo>
                    <a:pt x="4438" y="1612"/>
                    <a:pt x="4408" y="1612"/>
                    <a:pt x="4408" y="1582"/>
                  </a:cubicBezTo>
                  <a:lnTo>
                    <a:pt x="4195" y="1338"/>
                  </a:lnTo>
                  <a:lnTo>
                    <a:pt x="4104" y="1399"/>
                  </a:lnTo>
                  <a:lnTo>
                    <a:pt x="4226" y="1582"/>
                  </a:lnTo>
                  <a:cubicBezTo>
                    <a:pt x="4226" y="1582"/>
                    <a:pt x="4226" y="1612"/>
                    <a:pt x="4226" y="1612"/>
                  </a:cubicBezTo>
                  <a:cubicBezTo>
                    <a:pt x="4195" y="1612"/>
                    <a:pt x="4195" y="1612"/>
                    <a:pt x="4195" y="1582"/>
                  </a:cubicBezTo>
                  <a:lnTo>
                    <a:pt x="4074" y="1430"/>
                  </a:lnTo>
                  <a:lnTo>
                    <a:pt x="3952" y="1490"/>
                  </a:lnTo>
                  <a:lnTo>
                    <a:pt x="4074" y="1673"/>
                  </a:lnTo>
                  <a:cubicBezTo>
                    <a:pt x="4058" y="1688"/>
                    <a:pt x="4051" y="1695"/>
                    <a:pt x="4047" y="1695"/>
                  </a:cubicBezTo>
                  <a:cubicBezTo>
                    <a:pt x="4043" y="1695"/>
                    <a:pt x="4043" y="1688"/>
                    <a:pt x="4043" y="1673"/>
                  </a:cubicBezTo>
                  <a:lnTo>
                    <a:pt x="3922" y="1521"/>
                  </a:lnTo>
                  <a:lnTo>
                    <a:pt x="3800" y="1582"/>
                  </a:lnTo>
                  <a:lnTo>
                    <a:pt x="3922" y="1733"/>
                  </a:lnTo>
                  <a:cubicBezTo>
                    <a:pt x="3922" y="1764"/>
                    <a:pt x="3922" y="1764"/>
                    <a:pt x="3922" y="1764"/>
                  </a:cubicBezTo>
                  <a:lnTo>
                    <a:pt x="3891" y="1764"/>
                  </a:lnTo>
                  <a:lnTo>
                    <a:pt x="3770" y="1612"/>
                  </a:lnTo>
                  <a:lnTo>
                    <a:pt x="3648" y="1673"/>
                  </a:lnTo>
                  <a:lnTo>
                    <a:pt x="3770" y="1825"/>
                  </a:lnTo>
                  <a:cubicBezTo>
                    <a:pt x="3770" y="1825"/>
                    <a:pt x="3770" y="1855"/>
                    <a:pt x="3770" y="1855"/>
                  </a:cubicBezTo>
                  <a:lnTo>
                    <a:pt x="3739" y="1855"/>
                  </a:lnTo>
                  <a:lnTo>
                    <a:pt x="3618" y="1673"/>
                  </a:lnTo>
                  <a:lnTo>
                    <a:pt x="3526" y="1733"/>
                  </a:lnTo>
                  <a:lnTo>
                    <a:pt x="3648" y="1885"/>
                  </a:lnTo>
                  <a:cubicBezTo>
                    <a:pt x="3648" y="1916"/>
                    <a:pt x="3648" y="1916"/>
                    <a:pt x="3648" y="1916"/>
                  </a:cubicBezTo>
                  <a:lnTo>
                    <a:pt x="3618" y="1916"/>
                  </a:lnTo>
                  <a:lnTo>
                    <a:pt x="3496" y="1764"/>
                  </a:lnTo>
                  <a:lnTo>
                    <a:pt x="3374" y="1825"/>
                  </a:lnTo>
                  <a:lnTo>
                    <a:pt x="3557" y="2068"/>
                  </a:lnTo>
                  <a:cubicBezTo>
                    <a:pt x="3557" y="2098"/>
                    <a:pt x="3557" y="2129"/>
                    <a:pt x="3557" y="2129"/>
                  </a:cubicBezTo>
                  <a:cubicBezTo>
                    <a:pt x="3526" y="2129"/>
                    <a:pt x="3496" y="2129"/>
                    <a:pt x="3466" y="2098"/>
                  </a:cubicBezTo>
                  <a:lnTo>
                    <a:pt x="3283" y="1855"/>
                  </a:lnTo>
                  <a:lnTo>
                    <a:pt x="3162" y="1916"/>
                  </a:lnTo>
                  <a:lnTo>
                    <a:pt x="3283" y="2098"/>
                  </a:lnTo>
                  <a:cubicBezTo>
                    <a:pt x="3314" y="2098"/>
                    <a:pt x="3314" y="2098"/>
                    <a:pt x="3283" y="2129"/>
                  </a:cubicBezTo>
                  <a:cubicBezTo>
                    <a:pt x="3283" y="2129"/>
                    <a:pt x="3283" y="2129"/>
                    <a:pt x="3253" y="2098"/>
                  </a:cubicBezTo>
                  <a:lnTo>
                    <a:pt x="3131" y="1946"/>
                  </a:lnTo>
                  <a:lnTo>
                    <a:pt x="3010" y="2007"/>
                  </a:lnTo>
                  <a:lnTo>
                    <a:pt x="3131" y="2189"/>
                  </a:lnTo>
                  <a:cubicBezTo>
                    <a:pt x="3131" y="2205"/>
                    <a:pt x="3124" y="2212"/>
                    <a:pt x="3116" y="2212"/>
                  </a:cubicBezTo>
                  <a:cubicBezTo>
                    <a:pt x="3109" y="2212"/>
                    <a:pt x="3101" y="2205"/>
                    <a:pt x="3101" y="2189"/>
                  </a:cubicBezTo>
                  <a:lnTo>
                    <a:pt x="2979" y="2037"/>
                  </a:lnTo>
                  <a:lnTo>
                    <a:pt x="2858" y="2098"/>
                  </a:lnTo>
                  <a:lnTo>
                    <a:pt x="2979" y="2250"/>
                  </a:lnTo>
                  <a:cubicBezTo>
                    <a:pt x="3010" y="2281"/>
                    <a:pt x="3010" y="2281"/>
                    <a:pt x="2979" y="2281"/>
                  </a:cubicBezTo>
                  <a:lnTo>
                    <a:pt x="2949" y="2281"/>
                  </a:lnTo>
                  <a:lnTo>
                    <a:pt x="2827" y="2129"/>
                  </a:lnTo>
                  <a:lnTo>
                    <a:pt x="2736" y="2189"/>
                  </a:lnTo>
                  <a:lnTo>
                    <a:pt x="2858" y="2341"/>
                  </a:lnTo>
                  <a:cubicBezTo>
                    <a:pt x="2858" y="2341"/>
                    <a:pt x="2858" y="2372"/>
                    <a:pt x="2858" y="2372"/>
                  </a:cubicBezTo>
                  <a:lnTo>
                    <a:pt x="2827" y="2372"/>
                  </a:lnTo>
                  <a:lnTo>
                    <a:pt x="2675" y="2189"/>
                  </a:lnTo>
                  <a:lnTo>
                    <a:pt x="2584" y="2250"/>
                  </a:lnTo>
                  <a:lnTo>
                    <a:pt x="2706" y="2402"/>
                  </a:lnTo>
                  <a:cubicBezTo>
                    <a:pt x="2736" y="2433"/>
                    <a:pt x="2736" y="2433"/>
                    <a:pt x="2706" y="2433"/>
                  </a:cubicBezTo>
                  <a:lnTo>
                    <a:pt x="2675" y="2433"/>
                  </a:lnTo>
                  <a:lnTo>
                    <a:pt x="2554" y="2281"/>
                  </a:lnTo>
                  <a:lnTo>
                    <a:pt x="2432" y="2341"/>
                  </a:lnTo>
                  <a:lnTo>
                    <a:pt x="2615" y="2585"/>
                  </a:lnTo>
                  <a:cubicBezTo>
                    <a:pt x="2645" y="2615"/>
                    <a:pt x="2645" y="2645"/>
                    <a:pt x="2615" y="2645"/>
                  </a:cubicBezTo>
                  <a:cubicBezTo>
                    <a:pt x="2584" y="2645"/>
                    <a:pt x="2554" y="2645"/>
                    <a:pt x="2554" y="2615"/>
                  </a:cubicBezTo>
                  <a:lnTo>
                    <a:pt x="2341" y="2372"/>
                  </a:lnTo>
                  <a:lnTo>
                    <a:pt x="2250" y="2433"/>
                  </a:lnTo>
                  <a:lnTo>
                    <a:pt x="2371" y="2615"/>
                  </a:lnTo>
                  <a:cubicBezTo>
                    <a:pt x="2371" y="2615"/>
                    <a:pt x="2371" y="2615"/>
                    <a:pt x="2371" y="2645"/>
                  </a:cubicBezTo>
                  <a:cubicBezTo>
                    <a:pt x="2341" y="2645"/>
                    <a:pt x="2341" y="2645"/>
                    <a:pt x="2341" y="2615"/>
                  </a:cubicBezTo>
                  <a:lnTo>
                    <a:pt x="2219" y="2463"/>
                  </a:lnTo>
                  <a:lnTo>
                    <a:pt x="2098" y="2524"/>
                  </a:lnTo>
                  <a:lnTo>
                    <a:pt x="2219" y="2706"/>
                  </a:lnTo>
                  <a:cubicBezTo>
                    <a:pt x="2209" y="2716"/>
                    <a:pt x="2203" y="2720"/>
                    <a:pt x="2198" y="2720"/>
                  </a:cubicBezTo>
                  <a:cubicBezTo>
                    <a:pt x="2189" y="2720"/>
                    <a:pt x="2189" y="2706"/>
                    <a:pt x="2189" y="2706"/>
                  </a:cubicBezTo>
                  <a:lnTo>
                    <a:pt x="2067" y="2554"/>
                  </a:lnTo>
                  <a:lnTo>
                    <a:pt x="1946" y="2615"/>
                  </a:lnTo>
                  <a:lnTo>
                    <a:pt x="2067" y="2767"/>
                  </a:lnTo>
                  <a:cubicBezTo>
                    <a:pt x="2067" y="2797"/>
                    <a:pt x="2067" y="2797"/>
                    <a:pt x="2067" y="2797"/>
                  </a:cubicBezTo>
                  <a:lnTo>
                    <a:pt x="2037" y="2797"/>
                  </a:lnTo>
                  <a:lnTo>
                    <a:pt x="1915" y="2645"/>
                  </a:lnTo>
                  <a:lnTo>
                    <a:pt x="1794" y="2706"/>
                  </a:lnTo>
                  <a:lnTo>
                    <a:pt x="1915" y="2858"/>
                  </a:lnTo>
                  <a:cubicBezTo>
                    <a:pt x="1915" y="2858"/>
                    <a:pt x="1915" y="2889"/>
                    <a:pt x="1915" y="2889"/>
                  </a:cubicBezTo>
                  <a:lnTo>
                    <a:pt x="1885" y="2889"/>
                  </a:lnTo>
                  <a:lnTo>
                    <a:pt x="1764" y="2706"/>
                  </a:lnTo>
                  <a:lnTo>
                    <a:pt x="1672" y="2767"/>
                  </a:lnTo>
                  <a:lnTo>
                    <a:pt x="1794" y="2919"/>
                  </a:lnTo>
                  <a:cubicBezTo>
                    <a:pt x="1794" y="2949"/>
                    <a:pt x="1794" y="2949"/>
                    <a:pt x="1794" y="2949"/>
                  </a:cubicBezTo>
                  <a:cubicBezTo>
                    <a:pt x="1784" y="2959"/>
                    <a:pt x="1777" y="2963"/>
                    <a:pt x="1773" y="2963"/>
                  </a:cubicBezTo>
                  <a:cubicBezTo>
                    <a:pt x="1764" y="2963"/>
                    <a:pt x="1764" y="2949"/>
                    <a:pt x="1764" y="2949"/>
                  </a:cubicBezTo>
                  <a:lnTo>
                    <a:pt x="1642" y="2797"/>
                  </a:lnTo>
                  <a:lnTo>
                    <a:pt x="1520" y="2858"/>
                  </a:lnTo>
                  <a:lnTo>
                    <a:pt x="1703" y="3101"/>
                  </a:lnTo>
                  <a:cubicBezTo>
                    <a:pt x="1703" y="3132"/>
                    <a:pt x="1703" y="3162"/>
                    <a:pt x="1703" y="3162"/>
                  </a:cubicBezTo>
                  <a:cubicBezTo>
                    <a:pt x="1672" y="3162"/>
                    <a:pt x="1642" y="3162"/>
                    <a:pt x="1612" y="3132"/>
                  </a:cubicBezTo>
                  <a:lnTo>
                    <a:pt x="1429" y="2889"/>
                  </a:lnTo>
                  <a:lnTo>
                    <a:pt x="1308" y="2949"/>
                  </a:lnTo>
                  <a:lnTo>
                    <a:pt x="1429" y="3132"/>
                  </a:lnTo>
                  <a:cubicBezTo>
                    <a:pt x="1460" y="3132"/>
                    <a:pt x="1460" y="3132"/>
                    <a:pt x="1429" y="3162"/>
                  </a:cubicBezTo>
                  <a:cubicBezTo>
                    <a:pt x="1429" y="3162"/>
                    <a:pt x="1429" y="3162"/>
                    <a:pt x="1399" y="3132"/>
                  </a:cubicBezTo>
                  <a:lnTo>
                    <a:pt x="1277" y="2980"/>
                  </a:lnTo>
                  <a:lnTo>
                    <a:pt x="1156" y="3040"/>
                  </a:lnTo>
                  <a:lnTo>
                    <a:pt x="1277" y="3223"/>
                  </a:lnTo>
                  <a:cubicBezTo>
                    <a:pt x="1277" y="3238"/>
                    <a:pt x="1270" y="3246"/>
                    <a:pt x="1262" y="3246"/>
                  </a:cubicBezTo>
                  <a:cubicBezTo>
                    <a:pt x="1254" y="3246"/>
                    <a:pt x="1247" y="3238"/>
                    <a:pt x="1247" y="3223"/>
                  </a:cubicBezTo>
                  <a:lnTo>
                    <a:pt x="1125" y="3071"/>
                  </a:lnTo>
                  <a:lnTo>
                    <a:pt x="1004" y="3132"/>
                  </a:lnTo>
                  <a:lnTo>
                    <a:pt x="1125" y="3284"/>
                  </a:lnTo>
                  <a:cubicBezTo>
                    <a:pt x="1156" y="3314"/>
                    <a:pt x="1125" y="3314"/>
                    <a:pt x="1125" y="3314"/>
                  </a:cubicBezTo>
                  <a:lnTo>
                    <a:pt x="1095" y="3314"/>
                  </a:lnTo>
                  <a:lnTo>
                    <a:pt x="973" y="3162"/>
                  </a:lnTo>
                  <a:lnTo>
                    <a:pt x="882" y="3223"/>
                  </a:lnTo>
                  <a:lnTo>
                    <a:pt x="1004" y="3375"/>
                  </a:lnTo>
                  <a:cubicBezTo>
                    <a:pt x="1004" y="3375"/>
                    <a:pt x="1004" y="3405"/>
                    <a:pt x="1004" y="3405"/>
                  </a:cubicBezTo>
                  <a:lnTo>
                    <a:pt x="973" y="3405"/>
                  </a:lnTo>
                  <a:lnTo>
                    <a:pt x="821" y="3223"/>
                  </a:lnTo>
                  <a:lnTo>
                    <a:pt x="730" y="3284"/>
                  </a:lnTo>
                  <a:lnTo>
                    <a:pt x="852" y="3436"/>
                  </a:lnTo>
                  <a:cubicBezTo>
                    <a:pt x="882" y="3466"/>
                    <a:pt x="882" y="3466"/>
                    <a:pt x="852" y="3466"/>
                  </a:cubicBezTo>
                  <a:lnTo>
                    <a:pt x="821" y="3466"/>
                  </a:lnTo>
                  <a:lnTo>
                    <a:pt x="700" y="3314"/>
                  </a:lnTo>
                  <a:lnTo>
                    <a:pt x="578" y="3375"/>
                  </a:lnTo>
                  <a:lnTo>
                    <a:pt x="760" y="3618"/>
                  </a:lnTo>
                  <a:cubicBezTo>
                    <a:pt x="791" y="3648"/>
                    <a:pt x="791" y="3648"/>
                    <a:pt x="760" y="3679"/>
                  </a:cubicBezTo>
                  <a:cubicBezTo>
                    <a:pt x="730" y="3679"/>
                    <a:pt x="700" y="3679"/>
                    <a:pt x="700" y="3648"/>
                  </a:cubicBezTo>
                  <a:lnTo>
                    <a:pt x="487" y="3405"/>
                  </a:lnTo>
                  <a:lnTo>
                    <a:pt x="396" y="3466"/>
                  </a:lnTo>
                  <a:lnTo>
                    <a:pt x="517" y="3618"/>
                  </a:lnTo>
                  <a:cubicBezTo>
                    <a:pt x="517" y="3648"/>
                    <a:pt x="517" y="3648"/>
                    <a:pt x="517" y="3648"/>
                  </a:cubicBezTo>
                  <a:cubicBezTo>
                    <a:pt x="507" y="3659"/>
                    <a:pt x="500" y="3662"/>
                    <a:pt x="496" y="3662"/>
                  </a:cubicBezTo>
                  <a:cubicBezTo>
                    <a:pt x="487" y="3662"/>
                    <a:pt x="487" y="3648"/>
                    <a:pt x="487" y="3648"/>
                  </a:cubicBezTo>
                  <a:lnTo>
                    <a:pt x="365" y="3496"/>
                  </a:lnTo>
                  <a:lnTo>
                    <a:pt x="244" y="3557"/>
                  </a:lnTo>
                  <a:lnTo>
                    <a:pt x="365" y="3709"/>
                  </a:lnTo>
                  <a:cubicBezTo>
                    <a:pt x="365" y="3740"/>
                    <a:pt x="365" y="3740"/>
                    <a:pt x="365" y="3740"/>
                  </a:cubicBezTo>
                  <a:lnTo>
                    <a:pt x="335" y="3740"/>
                  </a:lnTo>
                  <a:lnTo>
                    <a:pt x="213" y="3588"/>
                  </a:lnTo>
                  <a:lnTo>
                    <a:pt x="92" y="3648"/>
                  </a:lnTo>
                  <a:lnTo>
                    <a:pt x="213" y="3800"/>
                  </a:lnTo>
                  <a:cubicBezTo>
                    <a:pt x="213" y="3800"/>
                    <a:pt x="213" y="3831"/>
                    <a:pt x="213" y="3831"/>
                  </a:cubicBezTo>
                  <a:lnTo>
                    <a:pt x="183" y="3831"/>
                  </a:lnTo>
                  <a:lnTo>
                    <a:pt x="61" y="3648"/>
                  </a:lnTo>
                  <a:lnTo>
                    <a:pt x="1" y="3679"/>
                  </a:lnTo>
                  <a:lnTo>
                    <a:pt x="760" y="4651"/>
                  </a:lnTo>
                  <a:cubicBezTo>
                    <a:pt x="3040" y="3648"/>
                    <a:pt x="5381" y="2433"/>
                    <a:pt x="7204" y="791"/>
                  </a:cubicBezTo>
                  <a:lnTo>
                    <a:pt x="66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585;p70">
              <a:extLst>
                <a:ext uri="{FF2B5EF4-FFF2-40B4-BE49-F238E27FC236}">
                  <a16:creationId xmlns:a16="http://schemas.microsoft.com/office/drawing/2014/main" xmlns="" id="{1BD6050E-6239-4C56-A414-DCB72EA98F3B}"/>
                </a:ext>
              </a:extLst>
            </p:cNvPr>
            <p:cNvSpPr/>
            <p:nvPr/>
          </p:nvSpPr>
          <p:spPr>
            <a:xfrm>
              <a:off x="7637989" y="2880169"/>
              <a:ext cx="9726" cy="9673"/>
            </a:xfrm>
            <a:custGeom>
              <a:avLst/>
              <a:gdLst/>
              <a:ahLst/>
              <a:cxnLst/>
              <a:rect l="l" t="t" r="r" b="b"/>
              <a:pathLst>
                <a:path w="184" h="183" extrusionOk="0">
                  <a:moveTo>
                    <a:pt x="1" y="0"/>
                  </a:moveTo>
                  <a:lnTo>
                    <a:pt x="153" y="183"/>
                  </a:lnTo>
                  <a:lnTo>
                    <a:pt x="183" y="183"/>
                  </a:lnTo>
                  <a:cubicBezTo>
                    <a:pt x="183" y="183"/>
                    <a:pt x="183" y="183"/>
                    <a:pt x="183" y="152"/>
                  </a:cubicBezTo>
                  <a:lnTo>
                    <a:pt x="62"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4921785"/>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p:cNvSpPr/>
          <p:nvPr/>
        </p:nvSpPr>
        <p:spPr>
          <a:xfrm>
            <a:off x="3788050" y="175791"/>
            <a:ext cx="2217677" cy="510778"/>
          </a:xfrm>
          <a:prstGeom prst="roundRect">
            <a:avLst/>
          </a:prstGeom>
          <a:solidFill>
            <a:schemeClr val="bg2"/>
          </a:solidFill>
        </p:spPr>
        <p:txBody>
          <a:bodyPr wrap="none">
            <a:spAutoFit/>
          </a:bodyPr>
          <a:lstStyle/>
          <a:p>
            <a:r>
              <a:rPr lang="vi-VN" sz="2400">
                <a:solidFill>
                  <a:schemeClr val="tx1"/>
                </a:solidFill>
                <a:latin typeface="#9Slide03 Arima Madurai Bold" panose="00000800000000000000" pitchFamily="2" charset="0"/>
                <a:ea typeface="Times New Roman" panose="02020603050405020304" pitchFamily="18" charset="0"/>
                <a:cs typeface="#9Slide03 Arima Madurai Bold" panose="00000800000000000000" pitchFamily="2" charset="0"/>
              </a:rPr>
              <a:t>BIỂU DIỄN LỰC</a:t>
            </a:r>
            <a:endParaRPr lang="en-US" sz="2400">
              <a:solidFill>
                <a:schemeClr val="tx1"/>
              </a:solidFill>
              <a:latin typeface="#9Slide03 Arima Madurai Bold" panose="00000800000000000000" pitchFamily="2" charset="0"/>
              <a:cs typeface="#9Slide03 Arima Madurai Bold" panose="00000800000000000000" pitchFamily="2" charset="0"/>
            </a:endParaRPr>
          </a:p>
        </p:txBody>
      </p:sp>
      <p:sp>
        <p:nvSpPr>
          <p:cNvPr id="44" name="Text Box 5"/>
          <p:cNvSpPr txBox="1">
            <a:spLocks noChangeArrowheads="1"/>
          </p:cNvSpPr>
          <p:nvPr/>
        </p:nvSpPr>
        <p:spPr bwMode="auto">
          <a:xfrm>
            <a:off x="687771" y="612465"/>
            <a:ext cx="3314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1800">
                <a:solidFill>
                  <a:srgbClr val="C00000"/>
                </a:solidFill>
                <a:latin typeface="#9Slide03 Arima Madurai Bold" panose="00000800000000000000" pitchFamily="2" charset="0"/>
                <a:cs typeface="#9Slide03 Arima Madurai Bold" panose="00000800000000000000" pitchFamily="2" charset="0"/>
              </a:rPr>
              <a:t>* </a:t>
            </a:r>
            <a:r>
              <a:rPr lang="en-US" altLang="en-US" sz="1800">
                <a:solidFill>
                  <a:srgbClr val="C00000"/>
                </a:solidFill>
                <a:latin typeface="#9Slide03 Arima Madurai Bold" panose="00000800000000000000" pitchFamily="2" charset="0"/>
                <a:cs typeface="#9Slide03 Arima Madurai Bold" panose="00000800000000000000" pitchFamily="2" charset="0"/>
              </a:rPr>
              <a:t>Lực là một đại lượng véc tơ</a:t>
            </a:r>
          </a:p>
        </p:txBody>
      </p:sp>
      <p:sp>
        <p:nvSpPr>
          <p:cNvPr id="45" name="Text Box 6"/>
          <p:cNvSpPr txBox="1">
            <a:spLocks noChangeArrowheads="1"/>
          </p:cNvSpPr>
          <p:nvPr/>
        </p:nvSpPr>
        <p:spPr bwMode="auto">
          <a:xfrm>
            <a:off x="742950" y="1572278"/>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1800">
                <a:solidFill>
                  <a:srgbClr val="C00000"/>
                </a:solidFill>
                <a:latin typeface="#9Slide03 Arima Madurai Bold" panose="00000800000000000000" pitchFamily="2" charset="0"/>
                <a:cs typeface="#9Slide03 Arima Madurai Bold" panose="00000800000000000000" pitchFamily="2" charset="0"/>
              </a:rPr>
              <a:t>* </a:t>
            </a:r>
            <a:r>
              <a:rPr lang="en-US" altLang="en-US" sz="1800">
                <a:solidFill>
                  <a:srgbClr val="C00000"/>
                </a:solidFill>
                <a:latin typeface="#9Slide03 Arima Madurai Bold" panose="00000800000000000000" pitchFamily="2" charset="0"/>
                <a:cs typeface="#9Slide03 Arima Madurai Bold" panose="00000800000000000000" pitchFamily="2" charset="0"/>
              </a:rPr>
              <a:t>Cách biểu diễn và kí hiệu véctơ lực</a:t>
            </a:r>
          </a:p>
        </p:txBody>
      </p:sp>
      <p:sp>
        <p:nvSpPr>
          <p:cNvPr id="46" name="Text Box 7"/>
          <p:cNvSpPr txBox="1">
            <a:spLocks noChangeArrowheads="1"/>
          </p:cNvSpPr>
          <p:nvPr/>
        </p:nvSpPr>
        <p:spPr bwMode="auto">
          <a:xfrm>
            <a:off x="1828800" y="3829051"/>
            <a:ext cx="1143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sp>
        <p:nvSpPr>
          <p:cNvPr id="47" name="Text Box 8"/>
          <p:cNvSpPr txBox="1">
            <a:spLocks noChangeArrowheads="1"/>
          </p:cNvSpPr>
          <p:nvPr/>
        </p:nvSpPr>
        <p:spPr bwMode="auto">
          <a:xfrm>
            <a:off x="3143250" y="4057651"/>
            <a:ext cx="8001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sp>
        <p:nvSpPr>
          <p:cNvPr id="48" name="Text Box 9"/>
          <p:cNvSpPr txBox="1">
            <a:spLocks noChangeArrowheads="1"/>
          </p:cNvSpPr>
          <p:nvPr/>
        </p:nvSpPr>
        <p:spPr bwMode="auto">
          <a:xfrm>
            <a:off x="2514600" y="4000501"/>
            <a:ext cx="7429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sp>
        <p:nvSpPr>
          <p:cNvPr id="49" name="Text Box 11"/>
          <p:cNvSpPr txBox="1">
            <a:spLocks noChangeArrowheads="1"/>
          </p:cNvSpPr>
          <p:nvPr/>
        </p:nvSpPr>
        <p:spPr bwMode="auto">
          <a:xfrm>
            <a:off x="3292100" y="3102867"/>
            <a:ext cx="2057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500" b="1">
                <a:solidFill>
                  <a:srgbClr val="006600"/>
                </a:solidFill>
                <a:latin typeface="#9Slide03 Arima Madurai Bold" panose="00000800000000000000" pitchFamily="2" charset="0"/>
                <a:cs typeface="#9Slide03 Arima Madurai Bold" panose="00000800000000000000" pitchFamily="2" charset="0"/>
              </a:rPr>
              <a:t>Độ lớn lực: F (N)</a:t>
            </a:r>
          </a:p>
        </p:txBody>
      </p:sp>
      <p:sp>
        <p:nvSpPr>
          <p:cNvPr id="50" name="AutoShape 12"/>
          <p:cNvSpPr>
            <a:spLocks noChangeArrowheads="1"/>
          </p:cNvSpPr>
          <p:nvPr/>
        </p:nvSpPr>
        <p:spPr bwMode="auto">
          <a:xfrm>
            <a:off x="2549149" y="3499516"/>
            <a:ext cx="3108701" cy="473416"/>
          </a:xfrm>
          <a:prstGeom prst="rightArrow">
            <a:avLst>
              <a:gd name="adj1" fmla="val 50000"/>
              <a:gd name="adj2" fmla="val 130357"/>
            </a:avLst>
          </a:prstGeom>
          <a:solidFill>
            <a:schemeClr val="accent1">
              <a:lumMod val="60000"/>
              <a:lumOff val="40000"/>
            </a:schemeClr>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51" name="Text Box 13"/>
          <p:cNvSpPr txBox="1">
            <a:spLocks noChangeArrowheads="1"/>
          </p:cNvSpPr>
          <p:nvPr/>
        </p:nvSpPr>
        <p:spPr bwMode="auto">
          <a:xfrm>
            <a:off x="1373571" y="3621636"/>
            <a:ext cx="118931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500" b="1">
                <a:solidFill>
                  <a:srgbClr val="990000"/>
                </a:solidFill>
                <a:latin typeface="#9Slide03 Arima Madurai Bold" panose="00000800000000000000" pitchFamily="2" charset="0"/>
                <a:cs typeface="#9Slide03 Arima Madurai Bold" panose="00000800000000000000" pitchFamily="2" charset="0"/>
              </a:rPr>
              <a:t>Điểm đặt</a:t>
            </a:r>
          </a:p>
        </p:txBody>
      </p:sp>
      <p:sp>
        <p:nvSpPr>
          <p:cNvPr id="55" name="Text Box 17"/>
          <p:cNvSpPr txBox="1">
            <a:spLocks noChangeArrowheads="1"/>
          </p:cNvSpPr>
          <p:nvPr/>
        </p:nvSpPr>
        <p:spPr bwMode="auto">
          <a:xfrm>
            <a:off x="2787541" y="3616656"/>
            <a:ext cx="2257425"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500" b="1">
                <a:solidFill>
                  <a:schemeClr val="tx1">
                    <a:lumMod val="75000"/>
                    <a:lumOff val="25000"/>
                  </a:schemeClr>
                </a:solidFill>
                <a:latin typeface="#9Slide03 Arima Madurai Bold" panose="00000800000000000000" pitchFamily="2" charset="0"/>
                <a:cs typeface="#9Slide03 Arima Madurai Bold" panose="00000800000000000000" pitchFamily="2" charset="0"/>
              </a:rPr>
              <a:t> Phương</a:t>
            </a:r>
          </a:p>
        </p:txBody>
      </p:sp>
      <p:sp>
        <p:nvSpPr>
          <p:cNvPr id="57" name="Text Box 19"/>
          <p:cNvSpPr txBox="1">
            <a:spLocks noChangeArrowheads="1"/>
          </p:cNvSpPr>
          <p:nvPr/>
        </p:nvSpPr>
        <p:spPr bwMode="auto">
          <a:xfrm>
            <a:off x="4759215" y="3586182"/>
            <a:ext cx="857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500" b="1">
                <a:solidFill>
                  <a:schemeClr val="tx1">
                    <a:lumMod val="75000"/>
                    <a:lumOff val="25000"/>
                  </a:schemeClr>
                </a:solidFill>
                <a:latin typeface="#9Slide03 Arima Madurai Bold" panose="00000800000000000000" pitchFamily="2" charset="0"/>
                <a:cs typeface="#9Slide03 Arima Madurai Bold" panose="00000800000000000000" pitchFamily="2" charset="0"/>
              </a:rPr>
              <a:t>Chiều.</a:t>
            </a:r>
          </a:p>
        </p:txBody>
      </p:sp>
      <p:sp>
        <p:nvSpPr>
          <p:cNvPr id="58" name="AutoShape 20"/>
          <p:cNvSpPr>
            <a:spLocks noChangeArrowheads="1"/>
          </p:cNvSpPr>
          <p:nvPr/>
        </p:nvSpPr>
        <p:spPr bwMode="auto">
          <a:xfrm>
            <a:off x="2512753" y="4023910"/>
            <a:ext cx="3145097" cy="34289"/>
          </a:xfrm>
          <a:prstGeom prst="leftRightArrow">
            <a:avLst>
              <a:gd name="adj1" fmla="val 50000"/>
              <a:gd name="adj2" fmla="val 1440000"/>
            </a:avLst>
          </a:prstGeom>
          <a:solidFill>
            <a:srgbClr val="006600"/>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0" name="Text Box 22"/>
          <p:cNvSpPr txBox="1">
            <a:spLocks noChangeArrowheads="1"/>
          </p:cNvSpPr>
          <p:nvPr/>
        </p:nvSpPr>
        <p:spPr bwMode="auto">
          <a:xfrm>
            <a:off x="5314950" y="3771901"/>
            <a:ext cx="5143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100" b="1">
                <a:solidFill>
                  <a:srgbClr val="006600"/>
                </a:solidFill>
                <a:latin typeface="#9Slide03 Arima Madurai Bold" panose="00000800000000000000" pitchFamily="2" charset="0"/>
                <a:cs typeface="#9Slide03 Arima Madurai Bold" panose="00000800000000000000" pitchFamily="2" charset="0"/>
              </a:rPr>
              <a:t>F</a:t>
            </a:r>
          </a:p>
        </p:txBody>
      </p:sp>
      <p:sp>
        <p:nvSpPr>
          <p:cNvPr id="61" name="Line 23"/>
          <p:cNvSpPr>
            <a:spLocks noChangeShapeType="1"/>
          </p:cNvSpPr>
          <p:nvPr/>
        </p:nvSpPr>
        <p:spPr bwMode="auto">
          <a:xfrm>
            <a:off x="9731142" y="4148964"/>
            <a:ext cx="400050" cy="0"/>
          </a:xfrm>
          <a:prstGeom prst="line">
            <a:avLst/>
          </a:prstGeom>
          <a:noFill/>
          <a:ln w="28575">
            <a:noFill/>
            <a:round/>
            <a:headEnd/>
            <a:tailEnd type="triangle" w="med" len="med"/>
          </a:ln>
          <a:extLst>
            <a:ext uri="{909E8E84-426E-40DD-AFC4-6F175D3DCCD1}">
              <a14:hiddenFill xmlns:a14="http://schemas.microsoft.com/office/drawing/2010/main">
                <a:noFill/>
              </a14:hiddenFill>
            </a:ext>
          </a:extLst>
        </p:spPr>
        <p:txBody>
          <a:bodyPr/>
          <a:lstStyle/>
          <a:p>
            <a:endParaRPr lang="en-US" sz="1500">
              <a:latin typeface="#9Slide03 Arima Madurai Bold" panose="00000800000000000000" pitchFamily="2" charset="0"/>
              <a:cs typeface="#9Slide03 Arima Madurai Bold" panose="00000800000000000000" pitchFamily="2" charset="0"/>
            </a:endParaRPr>
          </a:p>
        </p:txBody>
      </p:sp>
      <p:grpSp>
        <p:nvGrpSpPr>
          <p:cNvPr id="2" name="Group 1"/>
          <p:cNvGrpSpPr/>
          <p:nvPr/>
        </p:nvGrpSpPr>
        <p:grpSpPr>
          <a:xfrm>
            <a:off x="6263900" y="3057585"/>
            <a:ext cx="3998529" cy="676619"/>
            <a:chOff x="1755228" y="5832032"/>
            <a:chExt cx="5331372" cy="902158"/>
          </a:xfrm>
        </p:grpSpPr>
        <p:sp>
          <p:nvSpPr>
            <p:cNvPr id="52" name="Text Box 14"/>
            <p:cNvSpPr txBox="1">
              <a:spLocks noChangeArrowheads="1"/>
            </p:cNvSpPr>
            <p:nvPr/>
          </p:nvSpPr>
          <p:spPr bwMode="auto">
            <a:xfrm>
              <a:off x="3009900" y="5851113"/>
              <a:ext cx="1676400"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500" b="1">
                  <a:solidFill>
                    <a:srgbClr val="990000"/>
                  </a:solidFill>
                  <a:latin typeface="#9Slide03 Arima Madurai Bold" panose="00000800000000000000" pitchFamily="2" charset="0"/>
                  <a:cs typeface="#9Slide03 Arima Madurai Bold" panose="00000800000000000000" pitchFamily="2" charset="0"/>
                </a:rPr>
                <a:t>Độ lớn</a:t>
              </a:r>
            </a:p>
          </p:txBody>
        </p:sp>
        <p:sp>
          <p:nvSpPr>
            <p:cNvPr id="59" name="Text Box 21"/>
            <p:cNvSpPr txBox="1">
              <a:spLocks noChangeArrowheads="1"/>
            </p:cNvSpPr>
            <p:nvPr/>
          </p:nvSpPr>
          <p:spPr bwMode="auto">
            <a:xfrm>
              <a:off x="2514600" y="6303304"/>
              <a:ext cx="4572000"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500" b="1">
                  <a:solidFill>
                    <a:srgbClr val="990000"/>
                  </a:solidFill>
                  <a:latin typeface="#9Slide03 Arima Madurai Bold" panose="00000800000000000000" pitchFamily="2" charset="0"/>
                  <a:cs typeface="#9Slide03 Arima Madurai Bold" panose="00000800000000000000" pitchFamily="2" charset="0"/>
                </a:rPr>
                <a:t>Theo một tỉ xích cho trước.</a:t>
              </a:r>
            </a:p>
          </p:txBody>
        </p:sp>
        <p:sp>
          <p:nvSpPr>
            <p:cNvPr id="62" name="Text Box 24"/>
            <p:cNvSpPr txBox="1">
              <a:spLocks noChangeArrowheads="1"/>
            </p:cNvSpPr>
            <p:nvPr/>
          </p:nvSpPr>
          <p:spPr bwMode="auto">
            <a:xfrm>
              <a:off x="3962400" y="5832032"/>
              <a:ext cx="1981200"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500" b="1">
                  <a:solidFill>
                    <a:srgbClr val="990000"/>
                  </a:solidFill>
                  <a:latin typeface="#9Slide03 Arima Madurai Bold" panose="00000800000000000000" pitchFamily="2" charset="0"/>
                  <a:cs typeface="#9Slide03 Arima Madurai Bold" panose="00000800000000000000" pitchFamily="2" charset="0"/>
                </a:rPr>
                <a:t>F = 30 N</a:t>
              </a:r>
            </a:p>
          </p:txBody>
        </p:sp>
        <p:sp>
          <p:nvSpPr>
            <p:cNvPr id="63" name="Text Box 25"/>
            <p:cNvSpPr txBox="1">
              <a:spLocks noChangeArrowheads="1"/>
            </p:cNvSpPr>
            <p:nvPr/>
          </p:nvSpPr>
          <p:spPr bwMode="auto">
            <a:xfrm>
              <a:off x="1755228" y="5862772"/>
              <a:ext cx="1371600"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500" b="1" i="1" u="sng">
                  <a:solidFill>
                    <a:srgbClr val="006600"/>
                  </a:solidFill>
                  <a:latin typeface="#9Slide03 Arima Madurai Bold" panose="00000800000000000000" pitchFamily="2" charset="0"/>
                  <a:cs typeface="#9Slide03 Arima Madurai Bold" panose="00000800000000000000" pitchFamily="2" charset="0"/>
                </a:rPr>
                <a:t>Ví dụ:</a:t>
              </a:r>
            </a:p>
          </p:txBody>
        </p:sp>
      </p:grpSp>
      <p:sp>
        <p:nvSpPr>
          <p:cNvPr id="64" name="Text Box 26"/>
          <p:cNvSpPr txBox="1">
            <a:spLocks noChangeArrowheads="1"/>
          </p:cNvSpPr>
          <p:nvPr/>
        </p:nvSpPr>
        <p:spPr bwMode="auto">
          <a:xfrm>
            <a:off x="628650" y="3071322"/>
            <a:ext cx="2971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500" b="1">
                <a:latin typeface="#9Slide03 Arima Madurai Bold" panose="00000800000000000000" pitchFamily="2" charset="0"/>
                <a:cs typeface="#9Slide03 Arima Madurai Bold" panose="00000800000000000000" pitchFamily="2" charset="0"/>
              </a:rPr>
              <a:t>*Kí hiệu :</a:t>
            </a:r>
            <a:r>
              <a:rPr lang="en-US" altLang="en-US" sz="1500" b="1">
                <a:solidFill>
                  <a:srgbClr val="006600"/>
                </a:solidFill>
                <a:latin typeface="#9Slide03 Arima Madurai Bold" panose="00000800000000000000" pitchFamily="2" charset="0"/>
                <a:cs typeface="#9Slide03 Arima Madurai Bold" panose="00000800000000000000" pitchFamily="2" charset="0"/>
              </a:rPr>
              <a:t>Véc tơ lực:  F</a:t>
            </a:r>
          </a:p>
        </p:txBody>
      </p:sp>
      <p:sp>
        <p:nvSpPr>
          <p:cNvPr id="65" name="Line 27"/>
          <p:cNvSpPr>
            <a:spLocks noChangeShapeType="1"/>
          </p:cNvSpPr>
          <p:nvPr/>
        </p:nvSpPr>
        <p:spPr bwMode="auto">
          <a:xfrm>
            <a:off x="2398453" y="3071321"/>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66" name="Text Box 4"/>
          <p:cNvSpPr txBox="1">
            <a:spLocks noChangeArrowheads="1"/>
          </p:cNvSpPr>
          <p:nvPr/>
        </p:nvSpPr>
        <p:spPr bwMode="auto">
          <a:xfrm>
            <a:off x="857250" y="946850"/>
            <a:ext cx="7608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chemeClr val="tx1">
                    <a:lumMod val="75000"/>
                    <a:lumOff val="25000"/>
                  </a:schemeClr>
                </a:solidFill>
                <a:latin typeface="#9Slide03 Arima Madurai Bold" panose="00000800000000000000" pitchFamily="2" charset="0"/>
                <a:cs typeface="#9Slide03 Arima Madurai Bold" panose="00000800000000000000" pitchFamily="2" charset="0"/>
              </a:rPr>
              <a:t>Lực là một đại lượng vừa có độ lớn vừa có phương và chiều nên gọi lực là </a:t>
            </a:r>
            <a:r>
              <a:rPr lang="en-US" altLang="en-US" sz="1800" b="1" u="sng">
                <a:solidFill>
                  <a:srgbClr val="00D60A"/>
                </a:solidFill>
                <a:latin typeface="#9Slide03 Arima Madurai Bold" panose="00000800000000000000" pitchFamily="2" charset="0"/>
                <a:cs typeface="#9Slide03 Arima Madurai Bold" panose="00000800000000000000" pitchFamily="2" charset="0"/>
              </a:rPr>
              <a:t>đại lượng véctơ</a:t>
            </a:r>
            <a:r>
              <a:rPr lang="en-US" altLang="en-US" sz="1800">
                <a:solidFill>
                  <a:srgbClr val="00D60A"/>
                </a:solidFill>
                <a:latin typeface="#9Slide03 Arima Madurai Bold" panose="00000800000000000000" pitchFamily="2" charset="0"/>
                <a:cs typeface="#9Slide03 Arima Madurai Bold" panose="00000800000000000000" pitchFamily="2" charset="0"/>
              </a:rPr>
              <a:t>.</a:t>
            </a:r>
          </a:p>
        </p:txBody>
      </p:sp>
      <p:sp>
        <p:nvSpPr>
          <p:cNvPr id="67" name="Text Box 10"/>
          <p:cNvSpPr txBox="1">
            <a:spLocks noChangeArrowheads="1"/>
          </p:cNvSpPr>
          <p:nvPr/>
        </p:nvSpPr>
        <p:spPr bwMode="auto">
          <a:xfrm>
            <a:off x="818308" y="1810672"/>
            <a:ext cx="76867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chemeClr val="tx1">
                    <a:lumMod val="75000"/>
                    <a:lumOff val="25000"/>
                  </a:schemeClr>
                </a:solidFill>
                <a:latin typeface="#9Slide03 Arima Madurai Bold" panose="00000800000000000000" pitchFamily="2" charset="0"/>
                <a:cs typeface="#9Slide03 Arima Madurai Bold" panose="00000800000000000000" pitchFamily="2" charset="0"/>
              </a:rPr>
              <a:t>Lực là một đại lượng véctơ được biểu diễn bằng một mũi tên có:</a:t>
            </a:r>
          </a:p>
          <a:p>
            <a:pPr>
              <a:spcBef>
                <a:spcPct val="0"/>
              </a:spcBef>
              <a:buFontTx/>
              <a:buNone/>
            </a:pPr>
            <a:r>
              <a:rPr lang="en-US" altLang="en-US" sz="1800">
                <a:solidFill>
                  <a:schemeClr val="tx1">
                    <a:lumMod val="75000"/>
                    <a:lumOff val="25000"/>
                  </a:schemeClr>
                </a:solidFill>
                <a:latin typeface="#9Slide03 Arima Madurai Bold" panose="00000800000000000000" pitchFamily="2" charset="0"/>
                <a:cs typeface="#9Slide03 Arima Madurai Bold" panose="00000800000000000000" pitchFamily="2" charset="0"/>
              </a:rPr>
              <a:t>+ Gốc là điểm đặt của lực.</a:t>
            </a:r>
          </a:p>
          <a:p>
            <a:pPr>
              <a:spcBef>
                <a:spcPct val="0"/>
              </a:spcBef>
              <a:buFontTx/>
              <a:buNone/>
            </a:pPr>
            <a:r>
              <a:rPr lang="en-US" altLang="en-US" sz="1800">
                <a:solidFill>
                  <a:schemeClr val="tx1">
                    <a:lumMod val="75000"/>
                    <a:lumOff val="25000"/>
                  </a:schemeClr>
                </a:solidFill>
                <a:latin typeface="#9Slide03 Arima Madurai Bold" panose="00000800000000000000" pitchFamily="2" charset="0"/>
                <a:cs typeface="#9Slide03 Arima Madurai Bold" panose="00000800000000000000" pitchFamily="2" charset="0"/>
              </a:rPr>
              <a:t>+ Phương và chiều trùng với phương và chiều của lực.</a:t>
            </a:r>
          </a:p>
          <a:p>
            <a:pPr>
              <a:spcBef>
                <a:spcPct val="0"/>
              </a:spcBef>
              <a:buFontTx/>
              <a:buNone/>
            </a:pPr>
            <a:r>
              <a:rPr lang="en-US" altLang="en-US" sz="1800">
                <a:solidFill>
                  <a:schemeClr val="tx1">
                    <a:lumMod val="75000"/>
                    <a:lumOff val="25000"/>
                  </a:schemeClr>
                </a:solidFill>
                <a:latin typeface="#9Slide03 Arima Madurai Bold" panose="00000800000000000000" pitchFamily="2" charset="0"/>
                <a:cs typeface="#9Slide03 Arima Madurai Bold" panose="00000800000000000000" pitchFamily="2" charset="0"/>
              </a:rPr>
              <a:t>+ Độ dài biểu thị cường độ của lực theo tỉ xích cho trước. </a:t>
            </a:r>
          </a:p>
        </p:txBody>
      </p:sp>
    </p:spTree>
    <p:extLst>
      <p:ext uri="{BB962C8B-B14F-4D97-AF65-F5344CB8AC3E}">
        <p14:creationId xmlns:p14="http://schemas.microsoft.com/office/powerpoint/2010/main" val="1130440569"/>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heckerboard(across)">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6">
                                            <p:txEl>
                                              <p:pRg st="0" end="0"/>
                                            </p:txEl>
                                          </p:spTgt>
                                        </p:tgtEl>
                                        <p:attrNameLst>
                                          <p:attrName>style.visibility</p:attrName>
                                        </p:attrNameLst>
                                      </p:cBhvr>
                                      <p:to>
                                        <p:strVal val="visible"/>
                                      </p:to>
                                    </p:set>
                                    <p:anim calcmode="discrete" valueType="clr">
                                      <p:cBhvr override="childStyle">
                                        <p:cTn id="12" dur="80"/>
                                        <p:tgtEl>
                                          <p:spTgt spid="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66">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checkerboard(across)">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67"/>
                                        </p:tgtEl>
                                        <p:attrNameLst>
                                          <p:attrName>style.visibility</p:attrName>
                                        </p:attrNameLst>
                                      </p:cBhvr>
                                      <p:to>
                                        <p:strVal val="visible"/>
                                      </p:to>
                                    </p:set>
                                    <p:anim calcmode="discrete" valueType="clr">
                                      <p:cBhvr override="childStyle">
                                        <p:cTn id="24" dur="80"/>
                                        <p:tgtEl>
                                          <p:spTgt spid="6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7"/>
                                        </p:tgtEl>
                                        <p:attrNameLst>
                                          <p:attrName>fillcolor</p:attrName>
                                        </p:attrNameLst>
                                      </p:cBhvr>
                                      <p:tavLst>
                                        <p:tav tm="0">
                                          <p:val>
                                            <p:clrVal>
                                              <a:schemeClr val="accent2"/>
                                            </p:clrVal>
                                          </p:val>
                                        </p:tav>
                                        <p:tav tm="50000">
                                          <p:val>
                                            <p:clrVal>
                                              <a:schemeClr val="hlink"/>
                                            </p:clrVal>
                                          </p:val>
                                        </p:tav>
                                      </p:tavLst>
                                    </p:anim>
                                    <p:set>
                                      <p:cBhvr>
                                        <p:cTn id="26" dur="80"/>
                                        <p:tgtEl>
                                          <p:spTgt spid="67"/>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4">
                                            <p:txEl>
                                              <p:pRg st="0" end="0"/>
                                            </p:txEl>
                                          </p:spTgt>
                                        </p:tgtEl>
                                        <p:attrNameLst>
                                          <p:attrName>style.visibility</p:attrName>
                                        </p:attrNameLst>
                                      </p:cBhvr>
                                      <p:to>
                                        <p:strVal val="visible"/>
                                      </p:to>
                                    </p:set>
                                    <p:animEffect transition="in" filter="checkerboard(across)">
                                      <p:cBhvr>
                                        <p:cTn id="31" dur="500"/>
                                        <p:tgtEl>
                                          <p:spTgt spid="64">
                                            <p:txEl>
                                              <p:pRg st="0" end="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blinds(horizontal)">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box(in)">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0-#ppt_w/2"/>
                                          </p:val>
                                        </p:tav>
                                        <p:tav tm="100000">
                                          <p:val>
                                            <p:strVal val="#ppt_x"/>
                                          </p:val>
                                        </p:tav>
                                      </p:tavLst>
                                    </p:anim>
                                    <p:anim calcmode="lin" valueType="num">
                                      <p:cBhvr additive="base">
                                        <p:cTn id="45" dur="500" fill="hold"/>
                                        <p:tgtEl>
                                          <p:spTgt spid="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breeze.wav"/>
                                        </p:tgtEl>
                                      </p:cMediaNode>
                                    </p:audio>
                                  </p:subTnLst>
                                </p:cTn>
                              </p:par>
                            </p:childTnLst>
                          </p:cTn>
                        </p:par>
                      </p:childTnLst>
                    </p:cTn>
                  </p:par>
                  <p:par>
                    <p:cTn id="46" fill="hold">
                      <p:stCondLst>
                        <p:cond delay="indefinite"/>
                      </p:stCondLst>
                      <p:childTnLst>
                        <p:par>
                          <p:cTn id="47" fill="hold">
                            <p:stCondLst>
                              <p:cond delay="0"/>
                            </p:stCondLst>
                            <p:childTnLst>
                              <p:par>
                                <p:cTn id="48" presetID="30" presetClass="entr" presetSubtype="0"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800" decel="100000"/>
                                        <p:tgtEl>
                                          <p:spTgt spid="51"/>
                                        </p:tgtEl>
                                      </p:cBhvr>
                                    </p:animEffect>
                                    <p:anim calcmode="lin" valueType="num">
                                      <p:cBhvr>
                                        <p:cTn id="51" dur="800" decel="100000" fill="hold"/>
                                        <p:tgtEl>
                                          <p:spTgt spid="51"/>
                                        </p:tgtEl>
                                        <p:attrNameLst>
                                          <p:attrName>style.rotation</p:attrName>
                                        </p:attrNameLst>
                                      </p:cBhvr>
                                      <p:tavLst>
                                        <p:tav tm="0">
                                          <p:val>
                                            <p:fltVal val="-90"/>
                                          </p:val>
                                        </p:tav>
                                        <p:tav tm="100000">
                                          <p:val>
                                            <p:fltVal val="0"/>
                                          </p:val>
                                        </p:tav>
                                      </p:tavLst>
                                    </p:anim>
                                    <p:anim calcmode="lin" valueType="num">
                                      <p:cBhvr>
                                        <p:cTn id="52" dur="800" decel="100000" fill="hold"/>
                                        <p:tgtEl>
                                          <p:spTgt spid="51"/>
                                        </p:tgtEl>
                                        <p:attrNameLst>
                                          <p:attrName>ppt_x</p:attrName>
                                        </p:attrNameLst>
                                      </p:cBhvr>
                                      <p:tavLst>
                                        <p:tav tm="0">
                                          <p:val>
                                            <p:strVal val="#ppt_x+0.4"/>
                                          </p:val>
                                        </p:tav>
                                        <p:tav tm="100000">
                                          <p:val>
                                            <p:strVal val="#ppt_x-0.05"/>
                                          </p:val>
                                        </p:tav>
                                      </p:tavLst>
                                    </p:anim>
                                    <p:anim calcmode="lin" valueType="num">
                                      <p:cBhvr>
                                        <p:cTn id="53" dur="800" decel="100000" fill="hold"/>
                                        <p:tgtEl>
                                          <p:spTgt spid="51"/>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grpId="0" nodeType="click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800" decel="100000"/>
                                        <p:tgtEl>
                                          <p:spTgt spid="55"/>
                                        </p:tgtEl>
                                      </p:cBhvr>
                                    </p:animEffect>
                                    <p:anim calcmode="lin" valueType="num">
                                      <p:cBhvr>
                                        <p:cTn id="61" dur="800" decel="100000" fill="hold"/>
                                        <p:tgtEl>
                                          <p:spTgt spid="55"/>
                                        </p:tgtEl>
                                        <p:attrNameLst>
                                          <p:attrName>style.rotation</p:attrName>
                                        </p:attrNameLst>
                                      </p:cBhvr>
                                      <p:tavLst>
                                        <p:tav tm="0">
                                          <p:val>
                                            <p:fltVal val="-90"/>
                                          </p:val>
                                        </p:tav>
                                        <p:tav tm="100000">
                                          <p:val>
                                            <p:fltVal val="0"/>
                                          </p:val>
                                        </p:tav>
                                      </p:tavLst>
                                    </p:anim>
                                    <p:anim calcmode="lin" valueType="num">
                                      <p:cBhvr>
                                        <p:cTn id="62" dur="800" decel="100000" fill="hold"/>
                                        <p:tgtEl>
                                          <p:spTgt spid="55"/>
                                        </p:tgtEl>
                                        <p:attrNameLst>
                                          <p:attrName>ppt_x</p:attrName>
                                        </p:attrNameLst>
                                      </p:cBhvr>
                                      <p:tavLst>
                                        <p:tav tm="0">
                                          <p:val>
                                            <p:strVal val="#ppt_x+0.4"/>
                                          </p:val>
                                        </p:tav>
                                        <p:tav tm="100000">
                                          <p:val>
                                            <p:strVal val="#ppt_x-0.05"/>
                                          </p:val>
                                        </p:tav>
                                      </p:tavLst>
                                    </p:anim>
                                    <p:anim calcmode="lin" valueType="num">
                                      <p:cBhvr>
                                        <p:cTn id="63" dur="800" decel="100000" fill="hold"/>
                                        <p:tgtEl>
                                          <p:spTgt spid="55"/>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55"/>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55"/>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800" decel="100000"/>
                                        <p:tgtEl>
                                          <p:spTgt spid="57"/>
                                        </p:tgtEl>
                                      </p:cBhvr>
                                    </p:animEffect>
                                    <p:anim calcmode="lin" valueType="num">
                                      <p:cBhvr>
                                        <p:cTn id="71" dur="800" decel="100000" fill="hold"/>
                                        <p:tgtEl>
                                          <p:spTgt spid="57"/>
                                        </p:tgtEl>
                                        <p:attrNameLst>
                                          <p:attrName>style.rotation</p:attrName>
                                        </p:attrNameLst>
                                      </p:cBhvr>
                                      <p:tavLst>
                                        <p:tav tm="0">
                                          <p:val>
                                            <p:fltVal val="-90"/>
                                          </p:val>
                                        </p:tav>
                                        <p:tav tm="100000">
                                          <p:val>
                                            <p:fltVal val="0"/>
                                          </p:val>
                                        </p:tav>
                                      </p:tavLst>
                                    </p:anim>
                                    <p:anim calcmode="lin" valueType="num">
                                      <p:cBhvr>
                                        <p:cTn id="72" dur="800" decel="100000" fill="hold"/>
                                        <p:tgtEl>
                                          <p:spTgt spid="57"/>
                                        </p:tgtEl>
                                        <p:attrNameLst>
                                          <p:attrName>ppt_x</p:attrName>
                                        </p:attrNameLst>
                                      </p:cBhvr>
                                      <p:tavLst>
                                        <p:tav tm="0">
                                          <p:val>
                                            <p:strVal val="#ppt_x+0.4"/>
                                          </p:val>
                                        </p:tav>
                                        <p:tav tm="100000">
                                          <p:val>
                                            <p:strVal val="#ppt_x-0.05"/>
                                          </p:val>
                                        </p:tav>
                                      </p:tavLst>
                                    </p:anim>
                                    <p:anim calcmode="lin" valueType="num">
                                      <p:cBhvr>
                                        <p:cTn id="73" dur="800" decel="100000" fill="hold"/>
                                        <p:tgtEl>
                                          <p:spTgt spid="57"/>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57"/>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57"/>
                                        </p:tgtEl>
                                        <p:attrNameLst>
                                          <p:attrName>ppt_y</p:attrName>
                                        </p:attrNameLst>
                                      </p:cBhvr>
                                      <p:tavLst>
                                        <p:tav tm="0">
                                          <p:val>
                                            <p:strVal val="#ppt_y+0.1"/>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additive="base">
                                        <p:cTn id="78" dur="500" fill="hold"/>
                                        <p:tgtEl>
                                          <p:spTgt spid="58"/>
                                        </p:tgtEl>
                                        <p:attrNameLst>
                                          <p:attrName>ppt_x</p:attrName>
                                        </p:attrNameLst>
                                      </p:cBhvr>
                                      <p:tavLst>
                                        <p:tav tm="0">
                                          <p:val>
                                            <p:strVal val="#ppt_x"/>
                                          </p:val>
                                        </p:tav>
                                        <p:tav tm="100000">
                                          <p:val>
                                            <p:strVal val="#ppt_x"/>
                                          </p:val>
                                        </p:tav>
                                      </p:tavLst>
                                    </p:anim>
                                    <p:anim calcmode="lin" valueType="num">
                                      <p:cBhvr additive="base">
                                        <p:cTn id="79" dur="500" fill="hold"/>
                                        <p:tgtEl>
                                          <p:spTgt spid="58"/>
                                        </p:tgtEl>
                                        <p:attrNameLst>
                                          <p:attrName>ppt_y</p:attrName>
                                        </p:attrNameLst>
                                      </p:cBhvr>
                                      <p:tavLst>
                                        <p:tav tm="0">
                                          <p:val>
                                            <p:strVal val="1+#ppt_h/2"/>
                                          </p:val>
                                        </p:tav>
                                        <p:tav tm="100000">
                                          <p:val>
                                            <p:strVal val="#ppt_y"/>
                                          </p:val>
                                        </p:tav>
                                      </p:tavLst>
                                    </p:anim>
                                  </p:childTnLst>
                                </p:cTn>
                              </p:par>
                              <p:par>
                                <p:cTn id="80" presetID="26" presetClass="emph" presetSubtype="0" repeatCount="indefinite" fill="hold" grpId="1" nodeType="withEffect">
                                  <p:stCondLst>
                                    <p:cond delay="0"/>
                                  </p:stCondLst>
                                  <p:endCondLst>
                                    <p:cond evt="onNext" delay="0">
                                      <p:tgtEl>
                                        <p:sldTgt/>
                                      </p:tgtEl>
                                    </p:cond>
                                  </p:endCondLst>
                                  <p:childTnLst>
                                    <p:animEffect transition="out" filter="fade">
                                      <p:cBhvr>
                                        <p:cTn id="81" dur="500" tmFilter="0, 0; .2, .5; .8, .5; 1, 0"/>
                                        <p:tgtEl>
                                          <p:spTgt spid="58"/>
                                        </p:tgtEl>
                                      </p:cBhvr>
                                    </p:animEffect>
                                    <p:animScale>
                                      <p:cBhvr>
                                        <p:cTn id="82" dur="250" autoRev="1" fill="hold"/>
                                        <p:tgtEl>
                                          <p:spTgt spid="58"/>
                                        </p:tgtEl>
                                      </p:cBhvr>
                                      <p:by x="105000" y="105000"/>
                                    </p:animScale>
                                  </p:childTnLst>
                                </p:cTn>
                              </p:par>
                            </p:childTnLst>
                          </p:cTn>
                        </p:par>
                        <p:par>
                          <p:cTn id="83" fill="hold">
                            <p:stCondLst>
                              <p:cond delay="1000"/>
                            </p:stCondLst>
                            <p:childTnLst>
                              <p:par>
                                <p:cTn id="84" presetID="30" presetClass="entr" presetSubtype="0" fill="hold" nodeType="after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fade">
                                      <p:cBhvr>
                                        <p:cTn id="86" dur="800" decel="100000"/>
                                        <p:tgtEl>
                                          <p:spTgt spid="61"/>
                                        </p:tgtEl>
                                      </p:cBhvr>
                                    </p:animEffect>
                                    <p:anim calcmode="lin" valueType="num">
                                      <p:cBhvr>
                                        <p:cTn id="87" dur="800" decel="100000" fill="hold"/>
                                        <p:tgtEl>
                                          <p:spTgt spid="61"/>
                                        </p:tgtEl>
                                        <p:attrNameLst>
                                          <p:attrName>style.rotation</p:attrName>
                                        </p:attrNameLst>
                                      </p:cBhvr>
                                      <p:tavLst>
                                        <p:tav tm="0">
                                          <p:val>
                                            <p:fltVal val="-90"/>
                                          </p:val>
                                        </p:tav>
                                        <p:tav tm="100000">
                                          <p:val>
                                            <p:fltVal val="0"/>
                                          </p:val>
                                        </p:tav>
                                      </p:tavLst>
                                    </p:anim>
                                    <p:anim calcmode="lin" valueType="num">
                                      <p:cBhvr>
                                        <p:cTn id="88" dur="800" decel="100000" fill="hold"/>
                                        <p:tgtEl>
                                          <p:spTgt spid="61"/>
                                        </p:tgtEl>
                                        <p:attrNameLst>
                                          <p:attrName>ppt_x</p:attrName>
                                        </p:attrNameLst>
                                      </p:cBhvr>
                                      <p:tavLst>
                                        <p:tav tm="0">
                                          <p:val>
                                            <p:strVal val="#ppt_x+0.4"/>
                                          </p:val>
                                        </p:tav>
                                        <p:tav tm="100000">
                                          <p:val>
                                            <p:strVal val="#ppt_x-0.05"/>
                                          </p:val>
                                        </p:tav>
                                      </p:tavLst>
                                    </p:anim>
                                    <p:anim calcmode="lin" valueType="num">
                                      <p:cBhvr>
                                        <p:cTn id="89" dur="800" decel="100000" fill="hold"/>
                                        <p:tgtEl>
                                          <p:spTgt spid="61"/>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par>
                                <p:cTn id="92" presetID="30" presetClass="entr" presetSubtype="0"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fade">
                                      <p:cBhvr>
                                        <p:cTn id="94" dur="800" decel="100000"/>
                                        <p:tgtEl>
                                          <p:spTgt spid="60"/>
                                        </p:tgtEl>
                                      </p:cBhvr>
                                    </p:animEffect>
                                    <p:anim calcmode="lin" valueType="num">
                                      <p:cBhvr>
                                        <p:cTn id="95" dur="800" decel="100000" fill="hold"/>
                                        <p:tgtEl>
                                          <p:spTgt spid="60"/>
                                        </p:tgtEl>
                                        <p:attrNameLst>
                                          <p:attrName>style.rotation</p:attrName>
                                        </p:attrNameLst>
                                      </p:cBhvr>
                                      <p:tavLst>
                                        <p:tav tm="0">
                                          <p:val>
                                            <p:fltVal val="-90"/>
                                          </p:val>
                                        </p:tav>
                                        <p:tav tm="100000">
                                          <p:val>
                                            <p:fltVal val="0"/>
                                          </p:val>
                                        </p:tav>
                                      </p:tavLst>
                                    </p:anim>
                                    <p:anim calcmode="lin" valueType="num">
                                      <p:cBhvr>
                                        <p:cTn id="96" dur="800" decel="100000" fill="hold"/>
                                        <p:tgtEl>
                                          <p:spTgt spid="60"/>
                                        </p:tgtEl>
                                        <p:attrNameLst>
                                          <p:attrName>ppt_x</p:attrName>
                                        </p:attrNameLst>
                                      </p:cBhvr>
                                      <p:tavLst>
                                        <p:tav tm="0">
                                          <p:val>
                                            <p:strVal val="#ppt_x+0.4"/>
                                          </p:val>
                                        </p:tav>
                                        <p:tav tm="100000">
                                          <p:val>
                                            <p:strVal val="#ppt_x-0.05"/>
                                          </p:val>
                                        </p:tav>
                                      </p:tavLst>
                                    </p:anim>
                                    <p:anim calcmode="lin" valueType="num">
                                      <p:cBhvr>
                                        <p:cTn id="97" dur="800" decel="100000" fill="hold"/>
                                        <p:tgtEl>
                                          <p:spTgt spid="60"/>
                                        </p:tgtEl>
                                        <p:attrNameLst>
                                          <p:attrName>ppt_y</p:attrName>
                                        </p:attrNameLst>
                                      </p:cBhvr>
                                      <p:tavLst>
                                        <p:tav tm="0">
                                          <p:val>
                                            <p:strVal val="#ppt_y-0.4"/>
                                          </p:val>
                                        </p:tav>
                                        <p:tav tm="100000">
                                          <p:val>
                                            <p:strVal val="#ppt_y+0.1"/>
                                          </p:val>
                                        </p:tav>
                                      </p:tavLst>
                                    </p:anim>
                                    <p:anim calcmode="lin" valueType="num">
                                      <p:cBhvr>
                                        <p:cTn id="98"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99"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fade">
                                      <p:cBhvr>
                                        <p:cTn id="104" dur="1000"/>
                                        <p:tgtEl>
                                          <p:spTgt spid="2"/>
                                        </p:tgtEl>
                                      </p:cBhvr>
                                    </p:animEffect>
                                    <p:anim calcmode="lin" valueType="num">
                                      <p:cBhvr>
                                        <p:cTn id="105" dur="1000" fill="hold"/>
                                        <p:tgtEl>
                                          <p:spTgt spid="2"/>
                                        </p:tgtEl>
                                        <p:attrNameLst>
                                          <p:attrName>ppt_x</p:attrName>
                                        </p:attrNameLst>
                                      </p:cBhvr>
                                      <p:tavLst>
                                        <p:tav tm="0">
                                          <p:val>
                                            <p:strVal val="#ppt_x"/>
                                          </p:val>
                                        </p:tav>
                                        <p:tav tm="100000">
                                          <p:val>
                                            <p:strVal val="#ppt_x"/>
                                          </p:val>
                                        </p:tav>
                                      </p:tavLst>
                                    </p:anim>
                                    <p:anim calcmode="lin" valueType="num">
                                      <p:cBhvr>
                                        <p:cTn id="10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9" grpId="0"/>
      <p:bldP spid="50" grpId="0" animBg="1"/>
      <p:bldP spid="51" grpId="0"/>
      <p:bldP spid="55" grpId="0"/>
      <p:bldP spid="57" grpId="0"/>
      <p:bldP spid="58" grpId="0" animBg="1"/>
      <p:bldP spid="58" grpId="1" animBg="1"/>
      <p:bldP spid="60"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2"/>
          <p:cNvSpPr txBox="1">
            <a:spLocks noChangeArrowheads="1"/>
          </p:cNvSpPr>
          <p:nvPr/>
        </p:nvSpPr>
        <p:spPr bwMode="auto">
          <a:xfrm>
            <a:off x="200957" y="2882265"/>
            <a:ext cx="382713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500" b="1">
                <a:solidFill>
                  <a:schemeClr val="bg2">
                    <a:lumMod val="25000"/>
                  </a:schemeClr>
                </a:solidFill>
                <a:latin typeface="#9Slide03 Arima Madurai Black" panose="00000A00000000000000" pitchFamily="2" charset="0"/>
                <a:cs typeface="#9Slide03 Arima Madurai Black" panose="00000A00000000000000" pitchFamily="2" charset="0"/>
              </a:rPr>
              <a:t>* </a:t>
            </a:r>
            <a:r>
              <a:rPr lang="en-US" altLang="en-US" sz="1500">
                <a:solidFill>
                  <a:schemeClr val="bg2">
                    <a:lumMod val="25000"/>
                  </a:schemeClr>
                </a:solidFill>
                <a:latin typeface="#9Slide03 Arima Madurai Black" panose="00000A00000000000000" pitchFamily="2" charset="0"/>
                <a:cs typeface="#9Slide03 Arima Madurai Black" panose="00000A00000000000000" pitchFamily="2" charset="0"/>
              </a:rPr>
              <a:t>Phương và chiều trùng với phương và chiều của lực.</a:t>
            </a:r>
          </a:p>
        </p:txBody>
      </p:sp>
      <p:sp>
        <p:nvSpPr>
          <p:cNvPr id="33" name="Text Box 3"/>
          <p:cNvSpPr txBox="1">
            <a:spLocks noChangeArrowheads="1"/>
          </p:cNvSpPr>
          <p:nvPr/>
        </p:nvSpPr>
        <p:spPr bwMode="auto">
          <a:xfrm>
            <a:off x="766205" y="304237"/>
            <a:ext cx="469070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100" b="1">
                <a:solidFill>
                  <a:srgbClr val="ED7D31"/>
                </a:solidFill>
                <a:latin typeface="#9Slide03 Arima Madurai Black" panose="00000A00000000000000" pitchFamily="2" charset="0"/>
                <a:cs typeface="#9Slide03 Arima Madurai Black" panose="00000A00000000000000" pitchFamily="2" charset="0"/>
              </a:rPr>
              <a:t>2. </a:t>
            </a:r>
            <a:r>
              <a:rPr lang="en-US" altLang="en-US" sz="2100" b="1" i="1">
                <a:solidFill>
                  <a:srgbClr val="ED7D31"/>
                </a:solidFill>
                <a:latin typeface="#9Slide03 Arima Madurai Black" panose="00000A00000000000000" pitchFamily="2" charset="0"/>
                <a:cs typeface="#9Slide03 Arima Madurai Black" panose="00000A00000000000000" pitchFamily="2" charset="0"/>
              </a:rPr>
              <a:t>Cách biểu diễn và kí hiệu vectơ lực</a:t>
            </a:r>
            <a:r>
              <a:rPr lang="en-US" altLang="en-US" sz="2100" b="1">
                <a:solidFill>
                  <a:srgbClr val="ED7D31"/>
                </a:solidFill>
                <a:latin typeface="#9Slide03 Arima Madurai Black" panose="00000A00000000000000" pitchFamily="2" charset="0"/>
                <a:cs typeface="#9Slide03 Arima Madurai Black" panose="00000A00000000000000" pitchFamily="2" charset="0"/>
              </a:rPr>
              <a:t>:</a:t>
            </a:r>
          </a:p>
        </p:txBody>
      </p:sp>
      <p:sp>
        <p:nvSpPr>
          <p:cNvPr id="61" name="Text Box 4"/>
          <p:cNvSpPr txBox="1">
            <a:spLocks noChangeArrowheads="1"/>
          </p:cNvSpPr>
          <p:nvPr/>
        </p:nvSpPr>
        <p:spPr bwMode="auto">
          <a:xfrm>
            <a:off x="200957" y="2281740"/>
            <a:ext cx="35827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500" b="1">
                <a:solidFill>
                  <a:schemeClr val="bg2">
                    <a:lumMod val="25000"/>
                  </a:schemeClr>
                </a:solidFill>
                <a:latin typeface="#9Slide03 Arima Madurai Black" panose="00000A00000000000000" pitchFamily="2" charset="0"/>
                <a:cs typeface="#9Slide03 Arima Madurai Black" panose="00000A00000000000000" pitchFamily="2" charset="0"/>
              </a:rPr>
              <a:t>* </a:t>
            </a:r>
            <a:r>
              <a:rPr lang="en-US" altLang="en-US" sz="1500">
                <a:solidFill>
                  <a:schemeClr val="bg2">
                    <a:lumMod val="25000"/>
                  </a:schemeClr>
                </a:solidFill>
                <a:latin typeface="#9Slide03 Arima Madurai Black" panose="00000A00000000000000" pitchFamily="2" charset="0"/>
                <a:cs typeface="#9Slide03 Arima Madurai Black" panose="00000A00000000000000" pitchFamily="2" charset="0"/>
              </a:rPr>
              <a:t>Gốc là điểm mà lực tác dụng lên vật (gọi là điểm đặt của lực).</a:t>
            </a:r>
          </a:p>
        </p:txBody>
      </p:sp>
      <p:sp>
        <p:nvSpPr>
          <p:cNvPr id="62" name="Text Box 5"/>
          <p:cNvSpPr txBox="1">
            <a:spLocks noChangeArrowheads="1"/>
          </p:cNvSpPr>
          <p:nvPr/>
        </p:nvSpPr>
        <p:spPr bwMode="auto">
          <a:xfrm>
            <a:off x="911420" y="655745"/>
            <a:ext cx="6286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chemeClr val="tx1">
                    <a:lumMod val="75000"/>
                    <a:lumOff val="25000"/>
                  </a:schemeClr>
                </a:solidFill>
                <a:latin typeface="#9Slide03 Arima Madurai Black" panose="00000A00000000000000" pitchFamily="2" charset="0"/>
                <a:cs typeface="#9Slide03 Arima Madurai Black" panose="00000A00000000000000" pitchFamily="2" charset="0"/>
              </a:rPr>
              <a:t>Để biểu diễn một vectơ lực người ta dùng một mũi tên.</a:t>
            </a:r>
          </a:p>
        </p:txBody>
      </p:sp>
      <p:grpSp>
        <p:nvGrpSpPr>
          <p:cNvPr id="5" name="Group 4"/>
          <p:cNvGrpSpPr/>
          <p:nvPr/>
        </p:nvGrpSpPr>
        <p:grpSpPr>
          <a:xfrm>
            <a:off x="766205" y="1161884"/>
            <a:ext cx="2571750" cy="971550"/>
            <a:chOff x="4572000" y="1752600"/>
            <a:chExt cx="3429000" cy="1295400"/>
          </a:xfrm>
        </p:grpSpPr>
        <p:sp>
          <p:nvSpPr>
            <p:cNvPr id="72" name="Line 6"/>
            <p:cNvSpPr>
              <a:spLocks noChangeShapeType="1"/>
            </p:cNvSpPr>
            <p:nvPr/>
          </p:nvSpPr>
          <p:spPr bwMode="auto">
            <a:xfrm flipV="1">
              <a:off x="5562600" y="2286000"/>
              <a:ext cx="2286000" cy="381000"/>
            </a:xfrm>
            <a:prstGeom prst="line">
              <a:avLst/>
            </a:prstGeom>
            <a:noFill/>
            <a:ln w="57150">
              <a:solidFill>
                <a:srgbClr val="FF3300"/>
              </a:solidFill>
              <a:round/>
              <a:headEnd type="oval" w="med" len="med"/>
              <a:tailEnd type="arrow" w="med" len="med"/>
            </a:ln>
            <a:extLst>
              <a:ext uri="{909E8E84-426E-40DD-AFC4-6F175D3DCCD1}">
                <a14:hiddenFill xmlns:a14="http://schemas.microsoft.com/office/drawing/2010/main">
                  <a:noFill/>
                </a14:hiddenFill>
              </a:ext>
            </a:extLst>
          </p:spPr>
          <p:txBody>
            <a:bodyPr wrap="none" anchor="ctr"/>
            <a:lstStyle/>
            <a:p>
              <a:endParaRPr lang="en-US" sz="1050"/>
            </a:p>
          </p:txBody>
        </p:sp>
        <p:sp>
          <p:nvSpPr>
            <p:cNvPr id="73" name="Text Box 7"/>
            <p:cNvSpPr txBox="1">
              <a:spLocks noChangeArrowheads="1"/>
            </p:cNvSpPr>
            <p:nvPr/>
          </p:nvSpPr>
          <p:spPr bwMode="auto">
            <a:xfrm>
              <a:off x="5029201" y="2286000"/>
              <a:ext cx="5262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0000"/>
                  </a:solidFill>
                  <a:latin typeface="Tahoma" panose="020B0604030504040204" pitchFamily="34" charset="0"/>
                </a:rPr>
                <a:t>A</a:t>
              </a:r>
            </a:p>
          </p:txBody>
        </p:sp>
        <p:sp>
          <p:nvSpPr>
            <p:cNvPr id="74" name="Line 9"/>
            <p:cNvSpPr>
              <a:spLocks noChangeShapeType="1"/>
            </p:cNvSpPr>
            <p:nvPr/>
          </p:nvSpPr>
          <p:spPr bwMode="auto">
            <a:xfrm flipV="1">
              <a:off x="5410200" y="1981200"/>
              <a:ext cx="2362200" cy="38100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75" name="Line 10"/>
            <p:cNvSpPr>
              <a:spLocks noChangeShapeType="1"/>
            </p:cNvSpPr>
            <p:nvPr/>
          </p:nvSpPr>
          <p:spPr bwMode="auto">
            <a:xfrm>
              <a:off x="5410200" y="2362200"/>
              <a:ext cx="76200" cy="30480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76" name="Line 11"/>
            <p:cNvSpPr>
              <a:spLocks noChangeShapeType="1"/>
            </p:cNvSpPr>
            <p:nvPr/>
          </p:nvSpPr>
          <p:spPr bwMode="auto">
            <a:xfrm>
              <a:off x="7772400" y="1981200"/>
              <a:ext cx="76200" cy="30480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sz="1050"/>
            </a:p>
          </p:txBody>
        </p:sp>
        <p:sp>
          <p:nvSpPr>
            <p:cNvPr id="77" name="Rectangle 12"/>
            <p:cNvSpPr>
              <a:spLocks noChangeArrowheads="1"/>
            </p:cNvSpPr>
            <p:nvPr/>
          </p:nvSpPr>
          <p:spPr bwMode="auto">
            <a:xfrm rot="20710945">
              <a:off x="6019800" y="1752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a:latin typeface="VNI-Times" pitchFamily="2" charset="0"/>
                </a:rPr>
                <a:t>Ñoä lôùn</a:t>
              </a:r>
              <a:r>
                <a:rPr lang="en-US" altLang="en-US" sz="1350"/>
                <a:t> </a:t>
              </a:r>
            </a:p>
          </p:txBody>
        </p:sp>
        <p:sp>
          <p:nvSpPr>
            <p:cNvPr id="78" name="Rectangle 13"/>
            <p:cNvSpPr>
              <a:spLocks noChangeArrowheads="1"/>
            </p:cNvSpPr>
            <p:nvPr/>
          </p:nvSpPr>
          <p:spPr bwMode="auto">
            <a:xfrm rot="21106654">
              <a:off x="6477000" y="25146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50">
                  <a:latin typeface="VNI-Times" pitchFamily="2" charset="0"/>
                </a:rPr>
                <a:t>Phöông chieàu</a:t>
              </a:r>
              <a:r>
                <a:rPr lang="en-US" altLang="en-US" sz="1350"/>
                <a:t> </a:t>
              </a:r>
            </a:p>
          </p:txBody>
        </p:sp>
        <p:sp>
          <p:nvSpPr>
            <p:cNvPr id="79" name="Rectangle 14"/>
            <p:cNvSpPr>
              <a:spLocks noChangeArrowheads="1"/>
            </p:cNvSpPr>
            <p:nvPr/>
          </p:nvSpPr>
          <p:spPr bwMode="auto">
            <a:xfrm>
              <a:off x="4572000" y="27432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50" b="1">
                  <a:latin typeface="VNI-Times" pitchFamily="2" charset="0"/>
                </a:rPr>
                <a:t>Ñieåm ñaët löïc </a:t>
              </a:r>
            </a:p>
          </p:txBody>
        </p:sp>
      </p:grpSp>
      <p:sp>
        <p:nvSpPr>
          <p:cNvPr id="4" name="TextBox 3"/>
          <p:cNvSpPr txBox="1"/>
          <p:nvPr/>
        </p:nvSpPr>
        <p:spPr>
          <a:xfrm>
            <a:off x="200956" y="3499354"/>
            <a:ext cx="3724658" cy="553998"/>
          </a:xfrm>
          <a:prstGeom prst="rect">
            <a:avLst/>
          </a:prstGeom>
          <a:noFill/>
        </p:spPr>
        <p:txBody>
          <a:bodyPr wrap="square" rtlCol="0">
            <a:spAutoFit/>
          </a:bodyPr>
          <a:lstStyle/>
          <a:p>
            <a:r>
              <a:rPr lang="vi-VN" sz="1500">
                <a:solidFill>
                  <a:schemeClr val="bg2">
                    <a:lumMod val="25000"/>
                  </a:schemeClr>
                </a:solidFill>
                <a:latin typeface="#9Slide03 Arima Madurai Black" panose="00000A00000000000000" pitchFamily="2" charset="0"/>
                <a:cs typeface="#9Slide03 Arima Madurai Black" panose="00000A00000000000000" pitchFamily="2" charset="0"/>
              </a:rPr>
              <a:t>* Độ dài biểu thị cường độ của lực theo một tỉ xích cho trước. </a:t>
            </a:r>
            <a:endParaRPr lang="en-US" sz="1500">
              <a:solidFill>
                <a:schemeClr val="bg2">
                  <a:lumMod val="25000"/>
                </a:schemeClr>
              </a:solidFill>
              <a:latin typeface="#9Slide03 Arima Madurai Black" panose="00000A00000000000000" pitchFamily="2" charset="0"/>
              <a:cs typeface="#9Slide03 Arima Madurai Black" panose="00000A00000000000000" pitchFamily="2" charset="0"/>
            </a:endParaRPr>
          </a:p>
        </p:txBody>
      </p:sp>
      <p:cxnSp>
        <p:nvCxnSpPr>
          <p:cNvPr id="7" name="Straight Connector 6"/>
          <p:cNvCxnSpPr/>
          <p:nvPr/>
        </p:nvCxnSpPr>
        <p:spPr>
          <a:xfrm>
            <a:off x="4477407" y="1109122"/>
            <a:ext cx="47297" cy="39594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776952" y="3077412"/>
            <a:ext cx="4215856" cy="1152110"/>
          </a:xfrm>
          <a:prstGeom prst="rect">
            <a:avLst/>
          </a:prstGeom>
          <a:noFill/>
        </p:spPr>
        <p:txBody>
          <a:bodyPr wrap="square">
            <a:spAutoFit/>
          </a:bodyPr>
          <a:lstStyle/>
          <a:p>
            <a:pPr marL="342900" algn="just">
              <a:lnSpc>
                <a:spcPct val="107000"/>
              </a:lnSpc>
              <a:spcBef>
                <a:spcPts val="150"/>
              </a:spcBef>
              <a:spcAft>
                <a:spcPts val="450"/>
              </a:spcAft>
              <a:tabLst>
                <a:tab pos="67628" algn="l"/>
              </a:tabLst>
            </a:pPr>
            <a:r>
              <a:rPr lang="pt-BR" sz="1200" b="1" i="1">
                <a:latin typeface="#9Slide03 Arima Madurai Bold" panose="00000800000000000000" pitchFamily="2" charset="0"/>
                <a:ea typeface="Arial" panose="020B0604020202020204" pitchFamily="34" charset="0"/>
                <a:cs typeface="#9Slide03 Arima Madurai Bold" panose="00000800000000000000" pitchFamily="2" charset="0"/>
              </a:rPr>
              <a:t>* Hình vẽ cho biết:</a:t>
            </a:r>
            <a:endParaRPr lang="en-US" sz="1200">
              <a:latin typeface="#9Slide03 Arima Madurai Bold" panose="00000800000000000000" pitchFamily="2" charset="0"/>
              <a:ea typeface="Arial" panose="020B0604020202020204" pitchFamily="34" charset="0"/>
              <a:cs typeface="#9Slide03 Arima Madurai Bold" panose="00000800000000000000" pitchFamily="2" charset="0"/>
            </a:endParaRPr>
          </a:p>
          <a:p>
            <a:pPr marL="257175" indent="-257175" algn="just">
              <a:lnSpc>
                <a:spcPct val="107000"/>
              </a:lnSpc>
              <a:spcBef>
                <a:spcPts val="150"/>
              </a:spcBef>
              <a:spcAft>
                <a:spcPts val="450"/>
              </a:spcAft>
              <a:buFont typeface="Times New Roman" panose="02020603050405020304" pitchFamily="18" charset="0"/>
              <a:buChar char="-"/>
              <a:tabLst>
                <a:tab pos="67628" algn="l"/>
              </a:tabLst>
            </a:pPr>
            <a:r>
              <a:rPr lang="pt-BR" sz="1200">
                <a:latin typeface="#9Slide03 Arima Madurai Bold" panose="00000800000000000000" pitchFamily="2" charset="0"/>
                <a:ea typeface="Times New Roman" panose="02020603050405020304" pitchFamily="18" charset="0"/>
                <a:cs typeface="#9Slide03 Arima Madurai Bold" panose="00000800000000000000" pitchFamily="2" charset="0"/>
              </a:rPr>
              <a:t>Lực kéo có điểm đặt tại A</a:t>
            </a:r>
            <a:r>
              <a:rPr lang="vi-VN" sz="1200">
                <a:latin typeface="#9Slide03 Arima Madurai Bold" panose="00000800000000000000" pitchFamily="2" charset="0"/>
                <a:ea typeface="Times New Roman" panose="02020603050405020304" pitchFamily="18" charset="0"/>
                <a:cs typeface="#9Slide03 Arima Madurai Bold" panose="00000800000000000000" pitchFamily="2" charset="0"/>
              </a:rPr>
              <a:t>.</a:t>
            </a:r>
          </a:p>
          <a:p>
            <a:pPr marL="257175" indent="-257175" algn="just">
              <a:lnSpc>
                <a:spcPct val="107000"/>
              </a:lnSpc>
              <a:spcBef>
                <a:spcPts val="150"/>
              </a:spcBef>
              <a:spcAft>
                <a:spcPts val="450"/>
              </a:spcAft>
              <a:buFont typeface="Times New Roman" panose="02020603050405020304" pitchFamily="18" charset="0"/>
              <a:buChar char="-"/>
              <a:tabLst>
                <a:tab pos="67628" algn="l"/>
              </a:tabLst>
            </a:pPr>
            <a:r>
              <a:rPr lang="pt-BR" sz="1200">
                <a:latin typeface="#9Slide03 Arima Madurai Bold" panose="00000800000000000000" pitchFamily="2" charset="0"/>
                <a:ea typeface="Times New Roman" panose="02020603050405020304" pitchFamily="18" charset="0"/>
                <a:cs typeface="#9Slide03 Arima Madurai Bold" panose="00000800000000000000" pitchFamily="2" charset="0"/>
              </a:rPr>
              <a:t>Có phương hợp với phương ngang 1 góc 30</a:t>
            </a:r>
            <a:r>
              <a:rPr lang="pt-BR" sz="1200" baseline="30000">
                <a:latin typeface="#9Slide03 Arima Madurai Bold" panose="00000800000000000000" pitchFamily="2" charset="0"/>
                <a:ea typeface="Times New Roman" panose="02020603050405020304" pitchFamily="18" charset="0"/>
                <a:cs typeface="#9Slide03 Arima Madurai Bold" panose="00000800000000000000" pitchFamily="2" charset="0"/>
              </a:rPr>
              <a:t>o</a:t>
            </a:r>
            <a:r>
              <a:rPr lang="pt-BR" sz="1200">
                <a:latin typeface="#9Slide03 Arima Madurai Bold" panose="00000800000000000000" pitchFamily="2" charset="0"/>
                <a:ea typeface="Times New Roman" panose="02020603050405020304" pitchFamily="18" charset="0"/>
                <a:cs typeface="#9Slide03 Arima Madurai Bold" panose="00000800000000000000" pitchFamily="2" charset="0"/>
              </a:rPr>
              <a:t> </a:t>
            </a:r>
            <a:endParaRPr lang="en-US" sz="1200">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57175" indent="-257175" algn="just">
              <a:lnSpc>
                <a:spcPct val="107000"/>
              </a:lnSpc>
              <a:spcBef>
                <a:spcPts val="150"/>
              </a:spcBef>
              <a:spcAft>
                <a:spcPts val="450"/>
              </a:spcAft>
              <a:buFont typeface="Times New Roman" panose="02020603050405020304" pitchFamily="18" charset="0"/>
              <a:buChar char="-"/>
              <a:tabLst>
                <a:tab pos="67628" algn="l"/>
              </a:tabLst>
            </a:pPr>
            <a:r>
              <a:rPr lang="pt-BR" sz="1200">
                <a:latin typeface="#9Slide03 Arima Madurai Bold" panose="00000800000000000000" pitchFamily="2" charset="0"/>
                <a:ea typeface="Times New Roman" panose="02020603050405020304" pitchFamily="18" charset="0"/>
                <a:cs typeface="#9Slide03 Arima Madurai Bold" panose="00000800000000000000" pitchFamily="2" charset="0"/>
              </a:rPr>
              <a:t>Có chiều từ trái sang phải</a:t>
            </a:r>
            <a:r>
              <a:rPr lang="vi-VN" sz="1200">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vi-VN" sz="1200">
                <a:latin typeface="#9Slide03 Arima Madurai Bold" panose="00000800000000000000" pitchFamily="2" charset="0"/>
                <a:ea typeface="Arial" panose="020B0604020202020204" pitchFamily="34" charset="0"/>
                <a:cs typeface="#9Slide03 Arima Madurai Bold" panose="00000800000000000000" pitchFamily="2" charset="0"/>
              </a:rPr>
              <a:t>Có độ lớn F = 300 N</a:t>
            </a:r>
            <a:endParaRPr lang="en-US" sz="1200">
              <a:latin typeface="#9Slide03 Arima Madurai Bold" panose="00000800000000000000" pitchFamily="2" charset="0"/>
              <a:cs typeface="#9Slide03 Arima Madurai Bold" panose="00000800000000000000" pitchFamily="2" charset="0"/>
            </a:endParaRPr>
          </a:p>
        </p:txBody>
      </p:sp>
      <p:pic>
        <p:nvPicPr>
          <p:cNvPr id="81" name="Picture 80"/>
          <p:cNvPicPr/>
          <p:nvPr/>
        </p:nvPicPr>
        <p:blipFill>
          <a:blip r:embed="rId3" cstate="print">
            <a:extLst>
              <a:ext uri="{28A0092B-C50C-407E-A947-70E740481C1C}">
                <a14:useLocalDpi xmlns:a14="http://schemas.microsoft.com/office/drawing/2010/main" val="0"/>
              </a:ext>
            </a:extLst>
          </a:blip>
          <a:srcRect/>
          <a:stretch>
            <a:fillRect/>
          </a:stretch>
        </p:blipFill>
        <p:spPr>
          <a:xfrm>
            <a:off x="5481251" y="1067044"/>
            <a:ext cx="2807256" cy="1858868"/>
          </a:xfrm>
          <a:prstGeom prst="rect">
            <a:avLst/>
          </a:prstGeom>
          <a:noFill/>
          <a:ln>
            <a:noFill/>
          </a:ln>
        </p:spPr>
      </p:pic>
    </p:spTree>
    <p:extLst>
      <p:ext uri="{BB962C8B-B14F-4D97-AF65-F5344CB8AC3E}">
        <p14:creationId xmlns:p14="http://schemas.microsoft.com/office/powerpoint/2010/main" val="3997285342"/>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3"/>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1000" fill="hold"/>
                                        <p:tgtEl>
                                          <p:spTgt spid="62"/>
                                        </p:tgtEl>
                                        <p:attrNameLst>
                                          <p:attrName>ppt_w</p:attrName>
                                        </p:attrNameLst>
                                      </p:cBhvr>
                                      <p:tavLst>
                                        <p:tav tm="0">
                                          <p:val>
                                            <p:strVal val="#ppt_w*0.70"/>
                                          </p:val>
                                        </p:tav>
                                        <p:tav tm="100000">
                                          <p:val>
                                            <p:strVal val="#ppt_w"/>
                                          </p:val>
                                        </p:tav>
                                      </p:tavLst>
                                    </p:anim>
                                    <p:anim calcmode="lin" valueType="num">
                                      <p:cBhvr>
                                        <p:cTn id="15" dur="1000" fill="hold"/>
                                        <p:tgtEl>
                                          <p:spTgt spid="62"/>
                                        </p:tgtEl>
                                        <p:attrNameLst>
                                          <p:attrName>ppt_h</p:attrName>
                                        </p:attrNameLst>
                                      </p:cBhvr>
                                      <p:tavLst>
                                        <p:tav tm="0">
                                          <p:val>
                                            <p:strVal val="#ppt_h"/>
                                          </p:val>
                                        </p:tav>
                                        <p:tav tm="100000">
                                          <p:val>
                                            <p:strVal val="#ppt_h"/>
                                          </p:val>
                                        </p:tav>
                                      </p:tavLst>
                                    </p:anim>
                                    <p:animEffect transition="in" filter="fade">
                                      <p:cBhvr>
                                        <p:cTn id="16" dur="1000"/>
                                        <p:tgtEl>
                                          <p:spTgt spid="62"/>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1000" fill="hold"/>
                                        <p:tgtEl>
                                          <p:spTgt spid="61"/>
                                        </p:tgtEl>
                                        <p:attrNameLst>
                                          <p:attrName>ppt_w</p:attrName>
                                        </p:attrNameLst>
                                      </p:cBhvr>
                                      <p:tavLst>
                                        <p:tav tm="0">
                                          <p:val>
                                            <p:strVal val="#ppt_w*0.70"/>
                                          </p:val>
                                        </p:tav>
                                        <p:tav tm="100000">
                                          <p:val>
                                            <p:strVal val="#ppt_w"/>
                                          </p:val>
                                        </p:tav>
                                      </p:tavLst>
                                    </p:anim>
                                    <p:anim calcmode="lin" valueType="num">
                                      <p:cBhvr>
                                        <p:cTn id="21" dur="1000" fill="hold"/>
                                        <p:tgtEl>
                                          <p:spTgt spid="61"/>
                                        </p:tgtEl>
                                        <p:attrNameLst>
                                          <p:attrName>ppt_h</p:attrName>
                                        </p:attrNameLst>
                                      </p:cBhvr>
                                      <p:tavLst>
                                        <p:tav tm="0">
                                          <p:val>
                                            <p:strVal val="#ppt_h"/>
                                          </p:val>
                                        </p:tav>
                                        <p:tav tm="100000">
                                          <p:val>
                                            <p:strVal val="#ppt_h"/>
                                          </p:val>
                                        </p:tav>
                                      </p:tavLst>
                                    </p:anim>
                                    <p:animEffect transition="in" filter="fade">
                                      <p:cBhvr>
                                        <p:cTn id="22" dur="1000"/>
                                        <p:tgtEl>
                                          <p:spTgt spid="61"/>
                                        </p:tgtEl>
                                      </p:cBhvr>
                                    </p:animEffect>
                                  </p:childTnLst>
                                </p:cTn>
                              </p:par>
                            </p:childTnLst>
                          </p:cTn>
                        </p:par>
                        <p:par>
                          <p:cTn id="23" fill="hold">
                            <p:stCondLst>
                              <p:cond delay="2000"/>
                            </p:stCondLst>
                            <p:childTnLst>
                              <p:par>
                                <p:cTn id="24" presetID="24"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to="" calcmode="lin" valueType="num">
                                      <p:cBhvr>
                                        <p:cTn id="26" dur="1" fill="hold"/>
                                        <p:tgtEl>
                                          <p:spTgt spid="31"/>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1000"/>
                                        <p:tgtEl>
                                          <p:spTgt spid="81"/>
                                        </p:tgtEl>
                                      </p:cBhvr>
                                    </p:animEffect>
                                    <p:anim calcmode="lin" valueType="num">
                                      <p:cBhvr>
                                        <p:cTn id="46" dur="1000" fill="hold"/>
                                        <p:tgtEl>
                                          <p:spTgt spid="81"/>
                                        </p:tgtEl>
                                        <p:attrNameLst>
                                          <p:attrName>ppt_x</p:attrName>
                                        </p:attrNameLst>
                                      </p:cBhvr>
                                      <p:tavLst>
                                        <p:tav tm="0">
                                          <p:val>
                                            <p:strVal val="#ppt_x"/>
                                          </p:val>
                                        </p:tav>
                                        <p:tav tm="100000">
                                          <p:val>
                                            <p:strVal val="#ppt_x"/>
                                          </p:val>
                                        </p:tav>
                                      </p:tavLst>
                                    </p:anim>
                                    <p:anim calcmode="lin" valueType="num">
                                      <p:cBhvr>
                                        <p:cTn id="47"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61" grpId="0"/>
      <p:bldP spid="62" grpId="0"/>
      <p:bldP spid="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a:spLocks noChangeArrowheads="1"/>
          </p:cNvSpPr>
          <p:nvPr/>
        </p:nvSpPr>
        <p:spPr bwMode="auto">
          <a:xfrm>
            <a:off x="3481806" y="1188117"/>
            <a:ext cx="32865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宋体" pitchFamily="2" charset="-122"/>
              </a:defRPr>
            </a:lvl1pPr>
            <a:lvl2pPr marL="742950" indent="-285750">
              <a:defRPr>
                <a:solidFill>
                  <a:schemeClr val="tx1"/>
                </a:solidFill>
                <a:latin typeface="Calibri" charset="0"/>
                <a:ea typeface="宋体" pitchFamily="2" charset="-122"/>
              </a:defRPr>
            </a:lvl2pPr>
            <a:lvl3pPr marL="1143000" indent="-228600">
              <a:defRPr>
                <a:solidFill>
                  <a:schemeClr val="tx1"/>
                </a:solidFill>
                <a:latin typeface="Calibri" charset="0"/>
                <a:ea typeface="宋体" pitchFamily="2" charset="-122"/>
              </a:defRPr>
            </a:lvl3pPr>
            <a:lvl4pPr marL="1600200" indent="-228600">
              <a:defRPr>
                <a:solidFill>
                  <a:schemeClr val="tx1"/>
                </a:solidFill>
                <a:latin typeface="Calibri" charset="0"/>
                <a:ea typeface="宋体" pitchFamily="2" charset="-122"/>
              </a:defRPr>
            </a:lvl4pPr>
            <a:lvl5pPr marL="2057400" indent="-228600">
              <a:defRPr>
                <a:solidFill>
                  <a:schemeClr val="tx1"/>
                </a:solidFill>
                <a:latin typeface="Calibri" charset="0"/>
                <a:ea typeface="宋体" pitchFamily="2" charset="-122"/>
              </a:defRPr>
            </a:lvl5pPr>
            <a:lvl6pPr marL="2514600" indent="-228600" fontAlgn="base">
              <a:spcBef>
                <a:spcPct val="0"/>
              </a:spcBef>
              <a:spcAft>
                <a:spcPct val="0"/>
              </a:spcAft>
              <a:defRPr>
                <a:solidFill>
                  <a:schemeClr val="tx1"/>
                </a:solidFill>
                <a:latin typeface="Calibri" charset="0"/>
                <a:ea typeface="宋体" pitchFamily="2" charset="-122"/>
              </a:defRPr>
            </a:lvl6pPr>
            <a:lvl7pPr marL="2971800" indent="-228600" fontAlgn="base">
              <a:spcBef>
                <a:spcPct val="0"/>
              </a:spcBef>
              <a:spcAft>
                <a:spcPct val="0"/>
              </a:spcAft>
              <a:defRPr>
                <a:solidFill>
                  <a:schemeClr val="tx1"/>
                </a:solidFill>
                <a:latin typeface="Calibri" charset="0"/>
                <a:ea typeface="宋体" pitchFamily="2" charset="-122"/>
              </a:defRPr>
            </a:lvl7pPr>
            <a:lvl8pPr marL="3429000" indent="-228600" fontAlgn="base">
              <a:spcBef>
                <a:spcPct val="0"/>
              </a:spcBef>
              <a:spcAft>
                <a:spcPct val="0"/>
              </a:spcAft>
              <a:defRPr>
                <a:solidFill>
                  <a:schemeClr val="tx1"/>
                </a:solidFill>
                <a:latin typeface="Calibri" charset="0"/>
                <a:ea typeface="宋体" pitchFamily="2" charset="-122"/>
              </a:defRPr>
            </a:lvl8pPr>
            <a:lvl9pPr marL="3886200" indent="-228600" fontAlgn="base">
              <a:spcBef>
                <a:spcPct val="0"/>
              </a:spcBef>
              <a:spcAft>
                <a:spcPct val="0"/>
              </a:spcAft>
              <a:defRPr>
                <a:solidFill>
                  <a:schemeClr val="tx1"/>
                </a:solidFill>
                <a:latin typeface="Calibri" charset="0"/>
                <a:ea typeface="宋体" pitchFamily="2" charset="-122"/>
              </a:defRPr>
            </a:lvl9pPr>
          </a:lstStyle>
          <a:p>
            <a:pPr eaLnBrk="1" hangingPunct="1"/>
            <a:r>
              <a:rPr lang="vi-VN" sz="4050">
                <a:solidFill>
                  <a:schemeClr val="accent2"/>
                </a:solidFill>
                <a:latin typeface="#9Slide03 Arima Madurai Black" panose="00000A00000000000000" pitchFamily="2" charset="0"/>
                <a:cs typeface="#9Slide03 Arima Madurai Black" panose="00000A00000000000000" pitchFamily="2" charset="0"/>
              </a:rPr>
              <a:t>LUYỆN TẬP</a:t>
            </a:r>
            <a:endParaRPr lang="en-US" sz="4050" dirty="0">
              <a:solidFill>
                <a:schemeClr val="accent2"/>
              </a:solidFill>
              <a:latin typeface="#9Slide03 Arima Madurai Black" panose="00000A00000000000000" pitchFamily="2" charset="0"/>
              <a:cs typeface="#9Slide03 Arima Madurai Black" panose="00000A00000000000000" pitchFamily="2" charset="0"/>
            </a:endParaRPr>
          </a:p>
        </p:txBody>
      </p:sp>
      <p:pic>
        <p:nvPicPr>
          <p:cNvPr id="5" name="图片 4" descr="E:\素材\卡通\56c4d60e7458727b73666ec5ee22d060.png56c4d60e7458727b73666ec5ee22d060"/>
          <p:cNvPicPr>
            <a:picLocks noChangeAspect="1"/>
          </p:cNvPicPr>
          <p:nvPr/>
        </p:nvPicPr>
        <p:blipFill>
          <a:blip r:embed="rId3"/>
          <a:srcRect/>
          <a:stretch>
            <a:fillRect/>
          </a:stretch>
        </p:blipFill>
        <p:spPr>
          <a:xfrm flipH="1">
            <a:off x="797719" y="1545908"/>
            <a:ext cx="3395663" cy="4354354"/>
          </a:xfrm>
          <a:prstGeom prst="rect">
            <a:avLst/>
          </a:prstGeom>
        </p:spPr>
      </p:pic>
    </p:spTree>
    <p:extLst>
      <p:ext uri="{BB962C8B-B14F-4D97-AF65-F5344CB8AC3E}">
        <p14:creationId xmlns:p14="http://schemas.microsoft.com/office/powerpoint/2010/main" val="857486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56251" y="517128"/>
            <a:ext cx="7031498" cy="1565300"/>
          </a:xfrm>
          <a:prstGeom prst="rect">
            <a:avLst/>
          </a:prstGeom>
        </p:spPr>
        <p:txBody>
          <a:bodyPr wrap="square">
            <a:spAutoFit/>
          </a:bodyPr>
          <a:lstStyle/>
          <a:p>
            <a:pPr indent="135255" algn="just">
              <a:lnSpc>
                <a:spcPct val="107000"/>
              </a:lnSpc>
              <a:spcBef>
                <a:spcPts val="150"/>
              </a:spcBef>
              <a:spcAft>
                <a:spcPts val="450"/>
              </a:spcAft>
            </a:pPr>
            <a:r>
              <a:rPr lang="vi-VN" sz="2100">
                <a:solidFill>
                  <a:srgbClr val="C00000"/>
                </a:solidFill>
                <a:latin typeface="#9Slide03 Arima Madurai Bold" panose="00000800000000000000" pitchFamily="2" charset="0"/>
                <a:ea typeface="Times New Roman" panose="02020603050405020304" pitchFamily="18" charset="0"/>
                <a:cs typeface="#9Slide03 Arima Madurai Bold" panose="00000800000000000000" pitchFamily="2" charset="0"/>
              </a:rPr>
              <a:t>Bài 1: </a:t>
            </a:r>
            <a:r>
              <a:rPr lang="vi-VN" sz="2100">
                <a:latin typeface="#9Slide03 Arima Madurai Bold" panose="00000800000000000000" pitchFamily="2" charset="0"/>
                <a:ea typeface="Arial" panose="020B0604020202020204" pitchFamily="34" charset="0"/>
                <a:cs typeface="#9Slide03 Arima Madurai Bold" panose="00000800000000000000" pitchFamily="2" charset="0"/>
              </a:rPr>
              <a:t>Kéo một vật bằng một lực theo hướng nằm ngang từ trái sang  phải, độ lớn 1500 N. Hãy biểu diễn lực đó trên hình vẽ.</a:t>
            </a:r>
          </a:p>
          <a:p>
            <a:pPr indent="135255" algn="just">
              <a:lnSpc>
                <a:spcPct val="107000"/>
              </a:lnSpc>
              <a:spcBef>
                <a:spcPts val="150"/>
              </a:spcBef>
              <a:spcAft>
                <a:spcPts val="450"/>
              </a:spcAft>
            </a:pPr>
            <a:r>
              <a:rPr lang="vi-VN" sz="2100">
                <a:latin typeface="#9Slide03 Arima Madurai Bold" panose="00000800000000000000" pitchFamily="2" charset="0"/>
                <a:ea typeface="Arial" panose="020B0604020202020204" pitchFamily="34" charset="0"/>
                <a:cs typeface="#9Slide03 Arima Madurai Bold" panose="00000800000000000000" pitchFamily="2" charset="0"/>
              </a:rPr>
              <a:t>(tỉ xích 1 cm ứng với 500 N).</a:t>
            </a:r>
            <a:endParaRPr lang="en-US" sz="1500">
              <a:latin typeface="#9Slide03 Arima Madurai Bold" panose="00000800000000000000" pitchFamily="2" charset="0"/>
              <a:ea typeface="Arial" panose="020B0604020202020204" pitchFamily="34" charset="0"/>
              <a:cs typeface="#9Slide03 Arima Madurai Bold" panose="00000800000000000000" pitchFamily="2" charset="0"/>
            </a:endParaRPr>
          </a:p>
        </p:txBody>
      </p:sp>
      <p:sp>
        <p:nvSpPr>
          <p:cNvPr id="2" name="Rectangle 1"/>
          <p:cNvSpPr/>
          <p:nvPr/>
        </p:nvSpPr>
        <p:spPr>
          <a:xfrm>
            <a:off x="735853" y="2201454"/>
            <a:ext cx="1891862" cy="43355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a:solidFill>
                  <a:srgbClr val="C00000"/>
                </a:solidFill>
                <a:latin typeface="#9Slide03 Arima Madurai Black" panose="00000A00000000000000" pitchFamily="2" charset="0"/>
                <a:cs typeface="#9Slide03 Arima Madurai Black" panose="00000A00000000000000" pitchFamily="2" charset="0"/>
              </a:rPr>
              <a:t>Lời giải</a:t>
            </a:r>
            <a:endParaRPr lang="en-US" sz="1800">
              <a:solidFill>
                <a:srgbClr val="C00000"/>
              </a:solidFill>
              <a:latin typeface="#9Slide03 Arima Madurai Black" panose="00000A00000000000000" pitchFamily="2" charset="0"/>
              <a:cs typeface="#9Slide03 Arima Madurai Black" panose="00000A00000000000000" pitchFamily="2" charset="0"/>
            </a:endParaRPr>
          </a:p>
        </p:txBody>
      </p:sp>
      <p:grpSp>
        <p:nvGrpSpPr>
          <p:cNvPr id="22" name="Group 21"/>
          <p:cNvGrpSpPr/>
          <p:nvPr/>
        </p:nvGrpSpPr>
        <p:grpSpPr>
          <a:xfrm>
            <a:off x="2067285" y="2850736"/>
            <a:ext cx="3608019" cy="705531"/>
            <a:chOff x="1620038" y="3765471"/>
            <a:chExt cx="4810692" cy="940708"/>
          </a:xfrm>
        </p:grpSpPr>
        <p:grpSp>
          <p:nvGrpSpPr>
            <p:cNvPr id="5" name="Group 4"/>
            <p:cNvGrpSpPr/>
            <p:nvPr/>
          </p:nvGrpSpPr>
          <p:grpSpPr>
            <a:xfrm>
              <a:off x="1620038" y="4017513"/>
              <a:ext cx="2289810" cy="567690"/>
              <a:chOff x="4320158" y="3575530"/>
              <a:chExt cx="2051685" cy="408940"/>
            </a:xfrm>
          </p:grpSpPr>
          <p:grpSp>
            <p:nvGrpSpPr>
              <p:cNvPr id="6" name="Group 5"/>
              <p:cNvGrpSpPr/>
              <p:nvPr/>
            </p:nvGrpSpPr>
            <p:grpSpPr>
              <a:xfrm>
                <a:off x="4320158" y="3575530"/>
                <a:ext cx="2051685" cy="408940"/>
                <a:chOff x="0" y="0"/>
                <a:chExt cx="2052000" cy="409171"/>
              </a:xfrm>
            </p:grpSpPr>
            <p:sp>
              <p:nvSpPr>
                <p:cNvPr id="7" name="Shape 3"/>
                <p:cNvSpPr/>
                <p:nvPr/>
              </p:nvSpPr>
              <p:spPr>
                <a:xfrm>
                  <a:off x="0" y="0"/>
                  <a:ext cx="2052000" cy="409150"/>
                </a:xfrm>
                <a:prstGeom prst="rect">
                  <a:avLst/>
                </a:prstGeom>
                <a:noFill/>
                <a:ln>
                  <a:noFill/>
                </a:ln>
              </p:spPr>
              <p:txBody>
                <a:bodyPr spcFirstLastPara="1" wrap="square" lIns="68569" tIns="68569" rIns="68569" bIns="68569" anchor="ctr" anchorCtr="0">
                  <a:noAutofit/>
                </a:bodyPr>
                <a:lstStyle/>
                <a:p>
                  <a:pPr>
                    <a:lnSpc>
                      <a:spcPct val="107000"/>
                    </a:lnSpc>
                  </a:pPr>
                  <a:r>
                    <a:rPr lang="vi-VN" sz="825">
                      <a:latin typeface="Arial" panose="020B0604020202020204" pitchFamily="34" charset="0"/>
                      <a:ea typeface="Arial" panose="020B0604020202020204" pitchFamily="34" charset="0"/>
                      <a:cs typeface="Times New Roman" panose="02020603050405020304" pitchFamily="18" charset="0"/>
                    </a:rPr>
                    <a:t> </a:t>
                  </a:r>
                  <a:endParaRPr lang="en-US" sz="825">
                    <a:latin typeface="Arial" panose="020B0604020202020204" pitchFamily="34" charset="0"/>
                    <a:ea typeface="Arial" panose="020B0604020202020204" pitchFamily="34" charset="0"/>
                    <a:cs typeface="Times New Roman" panose="02020603050405020304" pitchFamily="18" charset="0"/>
                  </a:endParaRPr>
                </a:p>
              </p:txBody>
            </p:sp>
            <p:cxnSp>
              <p:nvCxnSpPr>
                <p:cNvPr id="8" name="Straight Arrow Connector 7"/>
                <p:cNvCxnSpPr/>
                <p:nvPr/>
              </p:nvCxnSpPr>
              <p:spPr>
                <a:xfrm rot="5400000">
                  <a:off x="1393950" y="189434"/>
                  <a:ext cx="107950" cy="0"/>
                </a:xfrm>
                <a:prstGeom prst="straightConnector1">
                  <a:avLst/>
                </a:prstGeom>
                <a:noFill/>
                <a:ln w="9525" cap="flat" cmpd="sng">
                  <a:solidFill>
                    <a:srgbClr val="FF33CC"/>
                  </a:solidFill>
                  <a:prstDash val="solid"/>
                  <a:miter lim="800000"/>
                  <a:headEnd type="none" w="sm" len="sm"/>
                  <a:tailEnd type="none" w="sm" len="sm"/>
                </a:ln>
              </p:spPr>
            </p:cxnSp>
            <p:sp>
              <p:nvSpPr>
                <p:cNvPr id="9" name="Shape 291"/>
                <p:cNvSpPr/>
                <p:nvPr/>
              </p:nvSpPr>
              <p:spPr>
                <a:xfrm>
                  <a:off x="178841" y="0"/>
                  <a:ext cx="540689" cy="357809"/>
                </a:xfrm>
                <a:prstGeom prst="rect">
                  <a:avLst/>
                </a:prstGeom>
                <a:solidFill>
                  <a:schemeClr val="tx2"/>
                </a:solidFill>
                <a:ln w="12700" cap="flat" cmpd="sng">
                  <a:no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pPr>
                  <a:r>
                    <a:rPr lang="vi-VN" sz="825">
                      <a:latin typeface="Arial" panose="020B0604020202020204" pitchFamily="34" charset="0"/>
                      <a:ea typeface="Arial" panose="020B0604020202020204" pitchFamily="34" charset="0"/>
                      <a:cs typeface="Times New Roman" panose="02020603050405020304" pitchFamily="18" charset="0"/>
                    </a:rPr>
                    <a:t> </a:t>
                  </a:r>
                  <a:endParaRPr lang="en-US" sz="825">
                    <a:latin typeface="Arial" panose="020B0604020202020204" pitchFamily="34" charset="0"/>
                    <a:ea typeface="Arial" panose="020B0604020202020204" pitchFamily="34" charset="0"/>
                    <a:cs typeface="Times New Roman" panose="02020603050405020304" pitchFamily="18" charset="0"/>
                  </a:endParaRPr>
                </a:p>
              </p:txBody>
            </p:sp>
            <p:cxnSp>
              <p:nvCxnSpPr>
                <p:cNvPr id="10" name="Straight Arrow Connector 9"/>
                <p:cNvCxnSpPr/>
                <p:nvPr/>
              </p:nvCxnSpPr>
              <p:spPr>
                <a:xfrm>
                  <a:off x="766747" y="190440"/>
                  <a:ext cx="1079500" cy="0"/>
                </a:xfrm>
                <a:prstGeom prst="straightConnector1">
                  <a:avLst/>
                </a:prstGeom>
                <a:noFill/>
                <a:ln w="34925" cap="flat" cmpd="sng">
                  <a:solidFill>
                    <a:srgbClr val="FF33CC"/>
                  </a:solidFill>
                  <a:prstDash val="solid"/>
                  <a:miter lim="800000"/>
                  <a:headEnd type="oval" w="med" len="med"/>
                  <a:tailEnd type="triangle" w="med" len="med"/>
                </a:ln>
              </p:spPr>
            </p:cxnSp>
            <p:sp>
              <p:nvSpPr>
                <p:cNvPr id="12" name="Shape 293"/>
                <p:cNvSpPr/>
                <p:nvPr/>
              </p:nvSpPr>
              <p:spPr>
                <a:xfrm>
                  <a:off x="0" y="363452"/>
                  <a:ext cx="2052000" cy="45719"/>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pPr>
                  <a:r>
                    <a:rPr lang="vi-VN" sz="825">
                      <a:latin typeface="Arial" panose="020B0604020202020204" pitchFamily="34" charset="0"/>
                      <a:ea typeface="Arial" panose="020B0604020202020204" pitchFamily="34" charset="0"/>
                      <a:cs typeface="Times New Roman" panose="02020603050405020304" pitchFamily="18" charset="0"/>
                    </a:rPr>
                    <a:t> </a:t>
                  </a:r>
                  <a:endParaRPr lang="en-US" sz="825">
                    <a:latin typeface="Arial" panose="020B0604020202020204" pitchFamily="34" charset="0"/>
                    <a:ea typeface="Arial" panose="020B0604020202020204" pitchFamily="34" charset="0"/>
                    <a:cs typeface="Times New Roman" panose="02020603050405020304" pitchFamily="18" charset="0"/>
                  </a:endParaRPr>
                </a:p>
              </p:txBody>
            </p:sp>
            <p:cxnSp>
              <p:nvCxnSpPr>
                <p:cNvPr id="13" name="Straight Arrow Connector 12"/>
                <p:cNvCxnSpPr/>
                <p:nvPr/>
              </p:nvCxnSpPr>
              <p:spPr>
                <a:xfrm rot="5400000">
                  <a:off x="1036266" y="186362"/>
                  <a:ext cx="107950" cy="0"/>
                </a:xfrm>
                <a:prstGeom prst="straightConnector1">
                  <a:avLst/>
                </a:prstGeom>
                <a:noFill/>
                <a:ln w="9525" cap="flat" cmpd="sng">
                  <a:solidFill>
                    <a:srgbClr val="FF33CC"/>
                  </a:solidFill>
                  <a:prstDash val="solid"/>
                  <a:miter lim="800000"/>
                  <a:headEnd type="none" w="sm" len="sm"/>
                  <a:tailEnd type="none" w="sm" len="sm"/>
                </a:ln>
              </p:spPr>
            </p:cxnSp>
          </p:grpSp>
        </p:grpSp>
        <p:grpSp>
          <p:nvGrpSpPr>
            <p:cNvPr id="14" name="Group 13"/>
            <p:cNvGrpSpPr/>
            <p:nvPr/>
          </p:nvGrpSpPr>
          <p:grpSpPr>
            <a:xfrm>
              <a:off x="5291489" y="4027344"/>
              <a:ext cx="360362" cy="71437"/>
              <a:chOff x="5165813" y="3744043"/>
              <a:chExt cx="360375" cy="71916"/>
            </a:xfrm>
            <a:noFill/>
          </p:grpSpPr>
          <p:grpSp>
            <p:nvGrpSpPr>
              <p:cNvPr id="15" name="Group 14"/>
              <p:cNvGrpSpPr/>
              <p:nvPr/>
            </p:nvGrpSpPr>
            <p:grpSpPr>
              <a:xfrm>
                <a:off x="5165813" y="3744043"/>
                <a:ext cx="360375" cy="71916"/>
                <a:chOff x="0" y="0"/>
                <a:chExt cx="360375" cy="71916"/>
              </a:xfrm>
              <a:grpFill/>
            </p:grpSpPr>
            <p:sp>
              <p:nvSpPr>
                <p:cNvPr id="16" name="Shape 3"/>
                <p:cNvSpPr/>
                <p:nvPr/>
              </p:nvSpPr>
              <p:spPr>
                <a:xfrm>
                  <a:off x="0" y="0"/>
                  <a:ext cx="360375" cy="71900"/>
                </a:xfrm>
                <a:prstGeom prst="rect">
                  <a:avLst/>
                </a:prstGeom>
                <a:grpFill/>
                <a:ln>
                  <a:noFill/>
                </a:ln>
              </p:spPr>
              <p:txBody>
                <a:bodyPr spcFirstLastPara="1" wrap="square" lIns="68569" tIns="68569" rIns="68569" bIns="68569" anchor="ctr" anchorCtr="0">
                  <a:noAutofit/>
                </a:bodyPr>
                <a:lstStyle/>
                <a:p>
                  <a:pPr>
                    <a:lnSpc>
                      <a:spcPct val="107000"/>
                    </a:lnSpc>
                  </a:pPr>
                  <a:r>
                    <a:rPr lang="vi-VN" sz="825">
                      <a:effectLst>
                        <a:outerShdw blurRad="38100" dist="19050" dir="2700000" algn="tl">
                          <a:schemeClr val="dk1">
                            <a:alpha val="40000"/>
                          </a:schemeClr>
                        </a:outerShdw>
                      </a:effectLst>
                      <a:latin typeface="Arial" panose="020B0604020202020204" pitchFamily="34" charset="0"/>
                      <a:ea typeface="Arial" panose="020B0604020202020204" pitchFamily="34" charset="0"/>
                      <a:cs typeface="Times New Roman" panose="02020603050405020304" pitchFamily="18" charset="0"/>
                    </a:rPr>
                    <a:t> </a:t>
                  </a:r>
                  <a:endParaRPr lang="en-US" sz="825">
                    <a:latin typeface="Arial" panose="020B0604020202020204" pitchFamily="34" charset="0"/>
                    <a:ea typeface="Arial" panose="020B0604020202020204" pitchFamily="34" charset="0"/>
                    <a:cs typeface="Times New Roman" panose="02020603050405020304" pitchFamily="18" charset="0"/>
                  </a:endParaRPr>
                </a:p>
              </p:txBody>
            </p:sp>
            <p:cxnSp>
              <p:nvCxnSpPr>
                <p:cNvPr id="17" name="Straight Arrow Connector 16"/>
                <p:cNvCxnSpPr/>
                <p:nvPr/>
              </p:nvCxnSpPr>
              <p:spPr>
                <a:xfrm>
                  <a:off x="0" y="33959"/>
                  <a:ext cx="359565" cy="0"/>
                </a:xfrm>
                <a:prstGeom prst="straightConnector1">
                  <a:avLst/>
                </a:prstGeom>
                <a:grpFill/>
                <a:ln w="28575" cap="flat" cmpd="sng">
                  <a:solidFill>
                    <a:srgbClr val="FF33CC"/>
                  </a:solidFill>
                  <a:prstDash val="solid"/>
                  <a:miter lim="800000"/>
                  <a:headEnd type="none" w="sm" len="sm"/>
                  <a:tailEnd type="none" w="sm" len="sm"/>
                </a:ln>
              </p:spPr>
            </p:cxnSp>
            <p:cxnSp>
              <p:nvCxnSpPr>
                <p:cNvPr id="18" name="Straight Arrow Connector 17"/>
                <p:cNvCxnSpPr/>
                <p:nvPr/>
              </p:nvCxnSpPr>
              <p:spPr>
                <a:xfrm rot="5400000">
                  <a:off x="324417" y="35958"/>
                  <a:ext cx="71915" cy="0"/>
                </a:xfrm>
                <a:prstGeom prst="straightConnector1">
                  <a:avLst/>
                </a:prstGeom>
                <a:grpFill/>
                <a:ln w="9525" cap="flat" cmpd="sng">
                  <a:solidFill>
                    <a:srgbClr val="FF33CC"/>
                  </a:solidFill>
                  <a:prstDash val="solid"/>
                  <a:miter lim="800000"/>
                  <a:headEnd type="none" w="sm" len="sm"/>
                  <a:tailEnd type="none" w="sm" len="sm"/>
                </a:ln>
              </p:spPr>
            </p:cxnSp>
            <p:cxnSp>
              <p:nvCxnSpPr>
                <p:cNvPr id="19" name="Straight Arrow Connector 18"/>
                <p:cNvCxnSpPr/>
                <p:nvPr/>
              </p:nvCxnSpPr>
              <p:spPr>
                <a:xfrm rot="5400000">
                  <a:off x="-35000" y="35958"/>
                  <a:ext cx="71915" cy="0"/>
                </a:xfrm>
                <a:prstGeom prst="straightConnector1">
                  <a:avLst/>
                </a:prstGeom>
                <a:grpFill/>
                <a:ln w="9525" cap="flat" cmpd="sng">
                  <a:solidFill>
                    <a:srgbClr val="FF33CC"/>
                  </a:solidFill>
                  <a:prstDash val="solid"/>
                  <a:miter lim="800000"/>
                  <a:headEnd type="none" w="sm" len="sm"/>
                  <a:tailEnd type="none" w="sm" len="sm"/>
                </a:ln>
              </p:spPr>
            </p:cxnSp>
          </p:grpSp>
        </p:grpSp>
        <p:sp>
          <p:nvSpPr>
            <p:cNvPr id="20" name="Rectangle 19"/>
            <p:cNvSpPr/>
            <p:nvPr/>
          </p:nvSpPr>
          <p:spPr>
            <a:xfrm>
              <a:off x="4669135" y="4375746"/>
              <a:ext cx="1761595" cy="330433"/>
            </a:xfrm>
            <a:prstGeom prst="rect">
              <a:avLst/>
            </a:prstGeom>
          </p:spPr>
          <p:txBody>
            <a:bodyPr wrap="none">
              <a:spAutoFit/>
            </a:bodyPr>
            <a:lstStyle/>
            <a:p>
              <a:pPr>
                <a:lnSpc>
                  <a:spcPct val="95000"/>
                </a:lnSpc>
                <a:spcBef>
                  <a:spcPts val="150"/>
                </a:spcBef>
                <a:spcAft>
                  <a:spcPts val="450"/>
                </a:spcAft>
              </a:pPr>
              <a:r>
                <a:rPr lang="vi-VN" sz="1050">
                  <a:latin typeface="#9Slide03 Arima Madurai Bold" panose="00000800000000000000" pitchFamily="2" charset="0"/>
                  <a:cs typeface="#9Slide03 Arima Madurai Bold" panose="00000800000000000000" pitchFamily="2" charset="0"/>
                </a:rPr>
                <a:t>1 cm ứng với 500 N</a:t>
              </a:r>
              <a:endParaRPr lang="en-US" sz="1050">
                <a:latin typeface="#9Slide03 Arima Madurai Bold" panose="00000800000000000000" pitchFamily="2" charset="0"/>
                <a:ea typeface="Arial" panose="020B0604020202020204" pitchFamily="34" charset="0"/>
                <a:cs typeface="#9Slide03 Arima Madurai Bold" panose="00000800000000000000" pitchFamily="2" charset="0"/>
              </a:endParaRPr>
            </a:p>
          </p:txBody>
        </p:sp>
        <p:sp>
          <p:nvSpPr>
            <p:cNvPr id="21" name="Rectangle 20"/>
            <p:cNvSpPr/>
            <p:nvPr/>
          </p:nvSpPr>
          <p:spPr>
            <a:xfrm>
              <a:off x="3503619" y="3765471"/>
              <a:ext cx="408659" cy="478592"/>
            </a:xfrm>
            <a:prstGeom prst="rect">
              <a:avLst/>
            </a:prstGeom>
          </p:spPr>
          <p:txBody>
            <a:bodyPr wrap="none">
              <a:spAutoFit/>
            </a:bodyPr>
            <a:lstStyle/>
            <a:p>
              <a:pPr>
                <a:lnSpc>
                  <a:spcPct val="95000"/>
                </a:lnSpc>
                <a:spcBef>
                  <a:spcPts val="150"/>
                </a:spcBef>
                <a:spcAft>
                  <a:spcPts val="450"/>
                </a:spcAft>
              </a:pPr>
              <a:r>
                <a:rPr lang="vi-VN" sz="1800">
                  <a:solidFill>
                    <a:srgbClr val="C00000"/>
                  </a:solidFill>
                  <a:latin typeface="#9Slide03 Arima Madurai Bold" panose="00000800000000000000" pitchFamily="2" charset="0"/>
                  <a:ea typeface="Arial" panose="020B0604020202020204" pitchFamily="34" charset="0"/>
                  <a:cs typeface="#9Slide03 Arima Madurai Bold" panose="00000800000000000000" pitchFamily="2" charset="0"/>
                </a:rPr>
                <a:t>F</a:t>
              </a:r>
              <a:endParaRPr lang="en-US" sz="1050">
                <a:latin typeface="#9Slide03 Arima Madurai Bold" panose="00000800000000000000" pitchFamily="2" charset="0"/>
                <a:ea typeface="Arial" panose="020B0604020202020204" pitchFamily="34" charset="0"/>
                <a:cs typeface="#9Slide03 Arima Madurai Bold" panose="00000800000000000000" pitchFamily="2" charset="0"/>
              </a:endParaRPr>
            </a:p>
          </p:txBody>
        </p:sp>
      </p:grpSp>
    </p:spTree>
    <p:extLst>
      <p:ext uri="{BB962C8B-B14F-4D97-AF65-F5344CB8AC3E}">
        <p14:creationId xmlns:p14="http://schemas.microsoft.com/office/powerpoint/2010/main" val="415478842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324" y="306316"/>
            <a:ext cx="2349062" cy="461665"/>
          </a:xfrm>
          <a:prstGeom prst="rect">
            <a:avLst/>
          </a:prstGeom>
          <a:noFill/>
        </p:spPr>
        <p:txBody>
          <a:bodyPr wrap="square" rtlCol="0">
            <a:spAutoFit/>
          </a:bodyPr>
          <a:lstStyle/>
          <a:p>
            <a:r>
              <a:rPr lang="vi-VN" sz="2400">
                <a:solidFill>
                  <a:srgbClr val="ED7D31"/>
                </a:solidFill>
                <a:latin typeface="#9Slide03 Arima Madurai Black" panose="00000A00000000000000" pitchFamily="2" charset="0"/>
                <a:cs typeface="#9Slide03 Arima Madurai Black" panose="00000A00000000000000" pitchFamily="2" charset="0"/>
              </a:rPr>
              <a:t>Luyện tập</a:t>
            </a:r>
            <a:endParaRPr lang="en-US" sz="2400">
              <a:solidFill>
                <a:srgbClr val="ED7D31"/>
              </a:solidFill>
              <a:latin typeface="#9Slide03 Arima Madurai Black" panose="00000A00000000000000" pitchFamily="2" charset="0"/>
              <a:cs typeface="#9Slide03 Arima Madurai Black" panose="00000A00000000000000" pitchFamily="2" charset="0"/>
            </a:endParaRPr>
          </a:p>
        </p:txBody>
      </p:sp>
      <p:sp>
        <p:nvSpPr>
          <p:cNvPr id="11" name="Rectangle 10"/>
          <p:cNvSpPr/>
          <p:nvPr/>
        </p:nvSpPr>
        <p:spPr>
          <a:xfrm>
            <a:off x="380334" y="847919"/>
            <a:ext cx="8174422" cy="768159"/>
          </a:xfrm>
          <a:prstGeom prst="rect">
            <a:avLst/>
          </a:prstGeom>
        </p:spPr>
        <p:txBody>
          <a:bodyPr wrap="square">
            <a:spAutoFit/>
          </a:bodyPr>
          <a:lstStyle/>
          <a:p>
            <a:pPr indent="219075" algn="just">
              <a:lnSpc>
                <a:spcPct val="122000"/>
              </a:lnSpc>
              <a:spcBef>
                <a:spcPts val="150"/>
              </a:spcBef>
              <a:spcAft>
                <a:spcPts val="450"/>
              </a:spcAft>
            </a:pPr>
            <a:r>
              <a:rPr lang="vi-VN" sz="1800" dirty="0">
                <a:solidFill>
                  <a:srgbClr val="C0000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Bài 2: </a:t>
            </a:r>
            <a:r>
              <a:rPr lang="vi-VN" sz="1800" dirty="0">
                <a:latin typeface="#9Slide03 Arima Madurai Black" panose="00000A00000000000000" pitchFamily="2" charset="0"/>
                <a:ea typeface="Times New Roman" panose="02020603050405020304" pitchFamily="18" charset="0"/>
                <a:cs typeface="#9Slide03 Arima Madurai Black" panose="00000A00000000000000" pitchFamily="2" charset="0"/>
              </a:rPr>
              <a:t>Độ lớn lực kéo khối gỗ </a:t>
            </a:r>
            <a:r>
              <a:rPr lang="vi-VN" sz="1800" dirty="0" smtClean="0">
                <a:latin typeface="#9Slide03 Arima Madurai Black" panose="00000A00000000000000" pitchFamily="2" charset="0"/>
                <a:ea typeface="Times New Roman" panose="02020603050405020304" pitchFamily="18" charset="0"/>
                <a:cs typeface="#9Slide03 Arima Madurai Black" panose="00000A00000000000000" pitchFamily="2" charset="0"/>
              </a:rPr>
              <a:t>là </a:t>
            </a:r>
            <a:r>
              <a:rPr lang="vi-VN" sz="1800" dirty="0">
                <a:latin typeface="#9Slide03 Arima Madurai Black" panose="00000A00000000000000" pitchFamily="2" charset="0"/>
                <a:ea typeface="Times New Roman" panose="02020603050405020304" pitchFamily="18" charset="0"/>
                <a:cs typeface="#9Slide03 Arima Madurai Black" panose="00000A00000000000000" pitchFamily="2" charset="0"/>
              </a:rPr>
              <a:t>3 N; lực đẩy </a:t>
            </a:r>
            <a:r>
              <a:rPr lang="en-US" sz="1800" dirty="0" err="1" smtClean="0">
                <a:latin typeface="#9Slide03 Arima Madurai Black" panose="00000A00000000000000" pitchFamily="2" charset="0"/>
                <a:ea typeface="Times New Roman" panose="02020603050405020304" pitchFamily="18" charset="0"/>
                <a:cs typeface="#9Slide03 Arima Madurai Black" panose="00000A00000000000000" pitchFamily="2" charset="0"/>
              </a:rPr>
              <a:t>oto</a:t>
            </a:r>
            <a:r>
              <a:rPr lang="en-US" sz="1800" dirty="0" smtClean="0">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vi-VN" sz="1800" dirty="0" smtClean="0">
                <a:latin typeface="#9Slide03 Arima Madurai Black" panose="00000A00000000000000" pitchFamily="2" charset="0"/>
                <a:ea typeface="Times New Roman" panose="02020603050405020304" pitchFamily="18" charset="0"/>
                <a:cs typeface="#9Slide03 Arima Madurai Black" panose="00000A00000000000000" pitchFamily="2" charset="0"/>
              </a:rPr>
              <a:t>là </a:t>
            </a:r>
            <a:r>
              <a:rPr lang="vi-VN" sz="1800" dirty="0">
                <a:latin typeface="#9Slide03 Arima Madurai Black" panose="00000A00000000000000" pitchFamily="2" charset="0"/>
                <a:ea typeface="Times New Roman" panose="02020603050405020304" pitchFamily="18" charset="0"/>
                <a:cs typeface="#9Slide03 Arima Madurai Black" panose="00000A00000000000000" pitchFamily="2" charset="0"/>
              </a:rPr>
              <a:t>200 N. Hãy biểu diễn các lực đó trên hình vẽ.</a:t>
            </a:r>
            <a:endParaRPr lang="en-US" sz="1050" dirty="0">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pic>
        <p:nvPicPr>
          <p:cNvPr id="58" name="image1.jpg" descr="Diagram&#10;&#10;Description automatically generated"/>
          <p:cNvPicPr/>
          <p:nvPr/>
        </p:nvPicPr>
        <p:blipFill>
          <a:blip r:embed="rId3"/>
          <a:srcRect/>
          <a:stretch>
            <a:fillRect/>
          </a:stretch>
        </p:blipFill>
        <p:spPr>
          <a:xfrm>
            <a:off x="583324" y="2107040"/>
            <a:ext cx="2979683" cy="1735785"/>
          </a:xfrm>
          <a:prstGeom prst="rect">
            <a:avLst/>
          </a:prstGeom>
        </p:spPr>
      </p:pic>
      <p:pic>
        <p:nvPicPr>
          <p:cNvPr id="59" name="image2.jpg" descr="A picture containing text, clipart&#10;&#10;Description automatically generated"/>
          <p:cNvPicPr/>
          <p:nvPr/>
        </p:nvPicPr>
        <p:blipFill>
          <a:blip r:embed="rId4"/>
          <a:srcRect/>
          <a:stretch>
            <a:fillRect/>
          </a:stretch>
        </p:blipFill>
        <p:spPr>
          <a:xfrm>
            <a:off x="5372085" y="2108686"/>
            <a:ext cx="2837794" cy="1735785"/>
          </a:xfrm>
          <a:prstGeom prst="rect">
            <a:avLst/>
          </a:prstGeom>
        </p:spPr>
      </p:pic>
      <p:sp>
        <p:nvSpPr>
          <p:cNvPr id="44" name="Rectangle 23"/>
          <p:cNvSpPr>
            <a:spLocks noChangeArrowheads="1"/>
          </p:cNvSpPr>
          <p:nvPr/>
        </p:nvSpPr>
        <p:spPr bwMode="auto">
          <a:xfrm>
            <a:off x="-102475" y="-115416"/>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050"/>
          </a:p>
        </p:txBody>
      </p:sp>
      <p:sp>
        <p:nvSpPr>
          <p:cNvPr id="77" name="Rectangle 76"/>
          <p:cNvSpPr/>
          <p:nvPr/>
        </p:nvSpPr>
        <p:spPr>
          <a:xfrm>
            <a:off x="3521615" y="1673489"/>
            <a:ext cx="1891862" cy="43355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a:solidFill>
                  <a:srgbClr val="C00000"/>
                </a:solidFill>
                <a:latin typeface="#9Slide03 Arima Madurai Black" panose="00000A00000000000000" pitchFamily="2" charset="0"/>
                <a:cs typeface="#9Slide03 Arima Madurai Black" panose="00000A00000000000000" pitchFamily="2" charset="0"/>
              </a:rPr>
              <a:t>Lời giải</a:t>
            </a:r>
            <a:endParaRPr lang="en-US" sz="1800">
              <a:solidFill>
                <a:srgbClr val="C0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394724528"/>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barn(inVertical)">
                                      <p:cBhvr>
                                        <p:cTn id="14" dur="500"/>
                                        <p:tgtEl>
                                          <p:spTgt spid="7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ppt_x</p:attrName>
                                        </p:attrNameLst>
                                      </p:cBhvr>
                                      <p:tavLst>
                                        <p:tav tm="0">
                                          <p:val>
                                            <p:strVal val="#ppt_x"/>
                                          </p:val>
                                        </p:tav>
                                        <p:tav tm="100000">
                                          <p:val>
                                            <p:strVal val="#ppt_x"/>
                                          </p:val>
                                        </p:tav>
                                      </p:tavLst>
                                    </p:anim>
                                    <p:anim calcmode="lin" valueType="num">
                                      <p:cBhvr>
                                        <p:cTn id="2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1000"/>
                                        <p:tgtEl>
                                          <p:spTgt spid="59"/>
                                        </p:tgtEl>
                                      </p:cBhvr>
                                    </p:animEffect>
                                    <p:anim calcmode="lin" valueType="num">
                                      <p:cBhvr>
                                        <p:cTn id="27" dur="1000" fill="hold"/>
                                        <p:tgtEl>
                                          <p:spTgt spid="59"/>
                                        </p:tgtEl>
                                        <p:attrNameLst>
                                          <p:attrName>ppt_x</p:attrName>
                                        </p:attrNameLst>
                                      </p:cBhvr>
                                      <p:tavLst>
                                        <p:tav tm="0">
                                          <p:val>
                                            <p:strVal val="#ppt_x"/>
                                          </p:val>
                                        </p:tav>
                                        <p:tav tm="100000">
                                          <p:val>
                                            <p:strVal val="#ppt_x"/>
                                          </p:val>
                                        </p:tav>
                                      </p:tavLst>
                                    </p:anim>
                                    <p:anim calcmode="lin" valueType="num">
                                      <p:cBhvr>
                                        <p:cTn id="2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3"/>
        <p:cNvGrpSpPr/>
        <p:nvPr/>
      </p:nvGrpSpPr>
      <p:grpSpPr>
        <a:xfrm>
          <a:off x="0" y="0"/>
          <a:ext cx="0" cy="0"/>
          <a:chOff x="0" y="0"/>
          <a:chExt cx="0" cy="0"/>
        </a:xfrm>
      </p:grpSpPr>
      <p:sp>
        <p:nvSpPr>
          <p:cNvPr id="3349" name="Google Shape;3349;p79"/>
          <p:cNvSpPr txBox="1">
            <a:spLocks noGrp="1"/>
          </p:cNvSpPr>
          <p:nvPr>
            <p:ph type="title"/>
          </p:nvPr>
        </p:nvSpPr>
        <p:spPr>
          <a:xfrm>
            <a:off x="4571999" y="698750"/>
            <a:ext cx="3858900"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a:p>
        </p:txBody>
      </p:sp>
      <p:grpSp>
        <p:nvGrpSpPr>
          <p:cNvPr id="3352" name="Google Shape;3352;p79"/>
          <p:cNvGrpSpPr/>
          <p:nvPr/>
        </p:nvGrpSpPr>
        <p:grpSpPr>
          <a:xfrm>
            <a:off x="729721" y="2324824"/>
            <a:ext cx="4162797" cy="2461464"/>
            <a:chOff x="729721" y="2324824"/>
            <a:chExt cx="4162797" cy="2461464"/>
          </a:xfrm>
        </p:grpSpPr>
        <p:grpSp>
          <p:nvGrpSpPr>
            <p:cNvPr id="3353" name="Google Shape;3353;p79"/>
            <p:cNvGrpSpPr/>
            <p:nvPr/>
          </p:nvGrpSpPr>
          <p:grpSpPr>
            <a:xfrm>
              <a:off x="1091070" y="2324824"/>
              <a:ext cx="1534672" cy="1777196"/>
              <a:chOff x="5293245" y="6083019"/>
              <a:chExt cx="1941885" cy="2248761"/>
            </a:xfrm>
          </p:grpSpPr>
          <p:sp>
            <p:nvSpPr>
              <p:cNvPr id="3354" name="Google Shape;3354;p79"/>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79"/>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9"/>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9"/>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79"/>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79"/>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9"/>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9"/>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9"/>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9"/>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9"/>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9"/>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9"/>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9"/>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9"/>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9"/>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9"/>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9"/>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9"/>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9"/>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79"/>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79"/>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79"/>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79"/>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79"/>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79"/>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79"/>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79"/>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79"/>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79"/>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79"/>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79"/>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79"/>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79"/>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79"/>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79"/>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79"/>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79"/>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79"/>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79"/>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79"/>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79"/>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79"/>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79"/>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79"/>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79"/>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79"/>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79"/>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79"/>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79"/>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9"/>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79"/>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79"/>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79"/>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79"/>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79"/>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79"/>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79"/>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79"/>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79"/>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9"/>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9"/>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79"/>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9"/>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79"/>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79"/>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9"/>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9"/>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9"/>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79"/>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9"/>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9"/>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9"/>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9"/>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9"/>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9"/>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9"/>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9"/>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9"/>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9"/>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9"/>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9"/>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9"/>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9"/>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9"/>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9"/>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9"/>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9"/>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9"/>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9"/>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9"/>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9"/>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9"/>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9"/>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9"/>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9"/>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9"/>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9"/>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9"/>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9"/>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9"/>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9"/>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9"/>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9"/>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9"/>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9"/>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9"/>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9"/>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2" name="Google Shape;3462;p79"/>
            <p:cNvGrpSpPr/>
            <p:nvPr/>
          </p:nvGrpSpPr>
          <p:grpSpPr>
            <a:xfrm>
              <a:off x="729721" y="2787712"/>
              <a:ext cx="4162797" cy="1998575"/>
              <a:chOff x="2474221" y="2781748"/>
              <a:chExt cx="4196368" cy="2014693"/>
            </a:xfrm>
          </p:grpSpPr>
          <p:grpSp>
            <p:nvGrpSpPr>
              <p:cNvPr id="3463" name="Google Shape;3463;p79"/>
              <p:cNvGrpSpPr/>
              <p:nvPr/>
            </p:nvGrpSpPr>
            <p:grpSpPr>
              <a:xfrm>
                <a:off x="2474221" y="2781748"/>
                <a:ext cx="4196368" cy="2014693"/>
                <a:chOff x="1313950" y="2027925"/>
                <a:chExt cx="6516100" cy="3128405"/>
              </a:xfrm>
            </p:grpSpPr>
            <p:sp>
              <p:nvSpPr>
                <p:cNvPr id="3464" name="Google Shape;3464;p79"/>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9"/>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9"/>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9"/>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9"/>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9"/>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9"/>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9"/>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9"/>
                <p:cNvSpPr/>
                <p:nvPr/>
              </p:nvSpPr>
              <p:spPr>
                <a:xfrm rot="-61885">
                  <a:off x="3619099" y="3790410"/>
                  <a:ext cx="1823706" cy="1345724"/>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9"/>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9"/>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9"/>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9"/>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9"/>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9"/>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9"/>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9"/>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9"/>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9"/>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9"/>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9"/>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9"/>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9"/>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9"/>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9"/>
                <p:cNvSpPr/>
                <p:nvPr/>
              </p:nvSpPr>
              <p:spPr>
                <a:xfrm rot="-61885">
                  <a:off x="3561025" y="3747649"/>
                  <a:ext cx="1938451" cy="1391347"/>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9"/>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9"/>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9"/>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9"/>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9"/>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9"/>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9"/>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9"/>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9"/>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9"/>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9" name="Google Shape;3499;p79"/>
              <p:cNvSpPr/>
              <p:nvPr/>
            </p:nvSpPr>
            <p:spPr>
              <a:xfrm>
                <a:off x="4537825" y="3896350"/>
                <a:ext cx="74345" cy="883314"/>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 name="Group 227">
            <a:extLst>
              <a:ext uri="{FF2B5EF4-FFF2-40B4-BE49-F238E27FC236}">
                <a16:creationId xmlns:a16="http://schemas.microsoft.com/office/drawing/2014/main" xmlns="" id="{3C2373C1-0408-4980-902B-6113E478C434}"/>
              </a:ext>
            </a:extLst>
          </p:cNvPr>
          <p:cNvGrpSpPr/>
          <p:nvPr>
            <p:custDataLst>
              <p:tags r:id="rId1"/>
            </p:custDataLst>
          </p:nvPr>
        </p:nvGrpSpPr>
        <p:grpSpPr>
          <a:xfrm rot="16200000">
            <a:off x="-1877516" y="2064270"/>
            <a:ext cx="2693769" cy="734405"/>
            <a:chOff x="2588424" y="3498875"/>
            <a:chExt cx="3987462" cy="754200"/>
          </a:xfrm>
        </p:grpSpPr>
        <p:grpSp>
          <p:nvGrpSpPr>
            <p:cNvPr id="229" name="Google Shape;4754;p84">
              <a:extLst>
                <a:ext uri="{FF2B5EF4-FFF2-40B4-BE49-F238E27FC236}">
                  <a16:creationId xmlns:a16="http://schemas.microsoft.com/office/drawing/2014/main" xmlns="" id="{4791ADC7-F32E-4327-9678-0979D14A3535}"/>
                </a:ext>
              </a:extLst>
            </p:cNvPr>
            <p:cNvGrpSpPr/>
            <p:nvPr/>
          </p:nvGrpSpPr>
          <p:grpSpPr>
            <a:xfrm>
              <a:off x="2588424" y="3498875"/>
              <a:ext cx="3185908" cy="754200"/>
              <a:chOff x="2323080" y="3498875"/>
              <a:chExt cx="3185908" cy="754200"/>
            </a:xfrm>
          </p:grpSpPr>
          <p:sp>
            <p:nvSpPr>
              <p:cNvPr id="231" name="Google Shape;4755;p84">
                <a:extLst>
                  <a:ext uri="{FF2B5EF4-FFF2-40B4-BE49-F238E27FC236}">
                    <a16:creationId xmlns:a16="http://schemas.microsoft.com/office/drawing/2014/main" xmlns="" id="{C2EFB0BB-9497-4F13-A3E9-F0257E652F39}"/>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756;p84">
                <a:extLst>
                  <a:ext uri="{FF2B5EF4-FFF2-40B4-BE49-F238E27FC236}">
                    <a16:creationId xmlns:a16="http://schemas.microsoft.com/office/drawing/2014/main" xmlns="" id="{1A9E2B5B-0B25-4D0C-B56D-29A11329A5C2}"/>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757;p84">
                <a:extLst>
                  <a:ext uri="{FF2B5EF4-FFF2-40B4-BE49-F238E27FC236}">
                    <a16:creationId xmlns:a16="http://schemas.microsoft.com/office/drawing/2014/main" xmlns="" id="{8B87A2DC-D9CC-4881-81E8-251787228B47}"/>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758;p84">
                <a:extLst>
                  <a:ext uri="{FF2B5EF4-FFF2-40B4-BE49-F238E27FC236}">
                    <a16:creationId xmlns:a16="http://schemas.microsoft.com/office/drawing/2014/main" xmlns="" id="{4B51FE68-1A99-4D0A-A25E-C88CF5C11DF3}"/>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4764;p84">
              <a:extLst>
                <a:ext uri="{FF2B5EF4-FFF2-40B4-BE49-F238E27FC236}">
                  <a16:creationId xmlns:a16="http://schemas.microsoft.com/office/drawing/2014/main" xmlns="" id="{527C12C3-F844-402F-AEC0-85B4631E69CC}"/>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47"/>
          <p:cNvSpPr/>
          <p:nvPr/>
        </p:nvSpPr>
        <p:spPr>
          <a:xfrm>
            <a:off x="4860992" y="1833192"/>
            <a:ext cx="3493736" cy="1840800"/>
          </a:xfrm>
          <a:prstGeom prst="wedgeEllipseCallout">
            <a:avLst>
              <a:gd name="adj1" fmla="val -58700"/>
              <a:gd name="adj2" fmla="val 2758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7"/>
          <p:cNvSpPr txBox="1">
            <a:spLocks noGrp="1"/>
          </p:cNvSpPr>
          <p:nvPr>
            <p:ph type="title"/>
          </p:nvPr>
        </p:nvSpPr>
        <p:spPr>
          <a:xfrm>
            <a:off x="4860992" y="2004450"/>
            <a:ext cx="3365674" cy="11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atin typeface="+mj-lt"/>
              </a:rPr>
              <a:t>BÀI 40: </a:t>
            </a:r>
            <a:br>
              <a:rPr lang="vi-VN">
                <a:latin typeface="+mj-lt"/>
              </a:rPr>
            </a:br>
            <a:r>
              <a:rPr lang="vi-VN">
                <a:latin typeface="+mj-lt"/>
              </a:rPr>
              <a:t>BIỂU DIỄN LỰC</a:t>
            </a:r>
            <a:endParaRPr>
              <a:latin typeface="+mj-lt"/>
            </a:endParaRPr>
          </a:p>
        </p:txBody>
      </p:sp>
      <p:sp>
        <p:nvSpPr>
          <p:cNvPr id="969" name="Google Shape;969;p47">
            <a:hlinkClick r:id="rId4"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7"/>
          <p:cNvSpPr/>
          <p:nvPr/>
        </p:nvSpPr>
        <p:spPr>
          <a:xfrm>
            <a:off x="-226074" y="1603524"/>
            <a:ext cx="951175" cy="55250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7"/>
          <p:cNvSpPr/>
          <p:nvPr/>
        </p:nvSpPr>
        <p:spPr>
          <a:xfrm>
            <a:off x="7887876" y="3180500"/>
            <a:ext cx="960943" cy="76703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7"/>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vi-VN" b="1">
                <a:latin typeface="+mn-lt"/>
              </a:rPr>
              <a:t>Khoa học tự nhiên 6</a:t>
            </a:r>
            <a:endParaRPr b="1">
              <a:latin typeface="+mn-lt"/>
            </a:endParaRPr>
          </a:p>
        </p:txBody>
      </p:sp>
      <p:sp>
        <p:nvSpPr>
          <p:cNvPr id="973" name="Google Shape;973;p47">
            <a:hlinkClick r:id="rId5"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6" name="Google Shape;1046;p47">
            <a:hlinkClick r:id="rId6" action="ppaction://hlinksldjump"/>
          </p:cNvPr>
          <p:cNvPicPr preferRelativeResize="0"/>
          <p:nvPr/>
        </p:nvPicPr>
        <p:blipFill>
          <a:blip r:embed="rId7">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grpSp>
        <p:nvGrpSpPr>
          <p:cNvPr id="82" name="Group 81">
            <a:extLst>
              <a:ext uri="{FF2B5EF4-FFF2-40B4-BE49-F238E27FC236}">
                <a16:creationId xmlns:a16="http://schemas.microsoft.com/office/drawing/2014/main" xmlns="" id="{2535915E-7E93-47AE-B05F-3F58C5AB0BCC}"/>
              </a:ext>
            </a:extLst>
          </p:cNvPr>
          <p:cNvGrpSpPr/>
          <p:nvPr>
            <p:custDataLst>
              <p:tags r:id="rId1"/>
            </p:custDataLst>
          </p:nvPr>
        </p:nvGrpSpPr>
        <p:grpSpPr>
          <a:xfrm rot="16200000">
            <a:off x="-1877516" y="2064270"/>
            <a:ext cx="2693769" cy="734405"/>
            <a:chOff x="2588424" y="3498875"/>
            <a:chExt cx="3987462" cy="754200"/>
          </a:xfrm>
        </p:grpSpPr>
        <p:grpSp>
          <p:nvGrpSpPr>
            <p:cNvPr id="83" name="Google Shape;4754;p84">
              <a:extLst>
                <a:ext uri="{FF2B5EF4-FFF2-40B4-BE49-F238E27FC236}">
                  <a16:creationId xmlns:a16="http://schemas.microsoft.com/office/drawing/2014/main" xmlns="" id="{EB3D17E0-989A-40A5-8182-0CE3D338FC2C}"/>
                </a:ext>
              </a:extLst>
            </p:cNvPr>
            <p:cNvGrpSpPr/>
            <p:nvPr/>
          </p:nvGrpSpPr>
          <p:grpSpPr>
            <a:xfrm>
              <a:off x="2588424" y="3498875"/>
              <a:ext cx="3185908" cy="754200"/>
              <a:chOff x="2323080" y="3498875"/>
              <a:chExt cx="3185908" cy="754200"/>
            </a:xfrm>
          </p:grpSpPr>
          <p:sp>
            <p:nvSpPr>
              <p:cNvPr id="85" name="Google Shape;4755;p84">
                <a:extLst>
                  <a:ext uri="{FF2B5EF4-FFF2-40B4-BE49-F238E27FC236}">
                    <a16:creationId xmlns:a16="http://schemas.microsoft.com/office/drawing/2014/main" xmlns="" id="{C4836F86-B296-4FA4-8B1A-EF1DC67DE60A}"/>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56;p84">
                <a:extLst>
                  <a:ext uri="{FF2B5EF4-FFF2-40B4-BE49-F238E27FC236}">
                    <a16:creationId xmlns:a16="http://schemas.microsoft.com/office/drawing/2014/main" xmlns="" id="{9E840932-D4DB-43C8-AAC4-D50690596EDB}"/>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57;p84">
                <a:extLst>
                  <a:ext uri="{FF2B5EF4-FFF2-40B4-BE49-F238E27FC236}">
                    <a16:creationId xmlns:a16="http://schemas.microsoft.com/office/drawing/2014/main" xmlns="" id="{C84563A3-FCC2-456F-A21A-C738E59291A5}"/>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58;p84">
                <a:extLst>
                  <a:ext uri="{FF2B5EF4-FFF2-40B4-BE49-F238E27FC236}">
                    <a16:creationId xmlns:a16="http://schemas.microsoft.com/office/drawing/2014/main" xmlns="" id="{CF7067EC-3606-43EE-AF85-484E809B2E2F}"/>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4764;p84">
              <a:extLst>
                <a:ext uri="{FF2B5EF4-FFF2-40B4-BE49-F238E27FC236}">
                  <a16:creationId xmlns:a16="http://schemas.microsoft.com/office/drawing/2014/main" xmlns="" id="{4D8F91BB-5D64-424A-A200-79B126674DBB}"/>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toy, vector graphics, doll&#10;&#10;Description automatically generated">
            <a:extLst>
              <a:ext uri="{FF2B5EF4-FFF2-40B4-BE49-F238E27FC236}">
                <a16:creationId xmlns:a16="http://schemas.microsoft.com/office/drawing/2014/main" xmlns="" id="{F62B9C51-8BC7-4323-8D94-B27CCC7D5B6F}"/>
              </a:ext>
            </a:extLst>
          </p:cNvPr>
          <p:cNvPicPr>
            <a:picLocks noChangeAspect="1"/>
          </p:cNvPicPr>
          <p:nvPr/>
        </p:nvPicPr>
        <p:blipFill>
          <a:blip r:embed="rId8"/>
          <a:stretch>
            <a:fillRect/>
          </a:stretch>
        </p:blipFill>
        <p:spPr>
          <a:xfrm flipH="1">
            <a:off x="1098957" y="1165283"/>
            <a:ext cx="3091450" cy="3978217"/>
          </a:xfrm>
          <a:prstGeom prst="rect">
            <a:avLst/>
          </a:prstGeom>
        </p:spPr>
      </p:pic>
      <p:pic>
        <p:nvPicPr>
          <p:cNvPr id="91" name="Google Shape;1716;p59" title="Chart">
            <a:hlinkClick r:id="rId9"/>
            <a:extLst>
              <a:ext uri="{FF2B5EF4-FFF2-40B4-BE49-F238E27FC236}">
                <a16:creationId xmlns:a16="http://schemas.microsoft.com/office/drawing/2014/main" xmlns="" id="{4927E1AE-E85D-448F-8D90-266B1EB98727}"/>
              </a:ext>
            </a:extLst>
          </p:cNvPr>
          <p:cNvPicPr preferRelativeResize="0"/>
          <p:nvPr/>
        </p:nvPicPr>
        <p:blipFill rotWithShape="1">
          <a:blip r:embed="rId10">
            <a:alphaModFix/>
          </a:blip>
          <a:srcRect l="20138" r="20138"/>
          <a:stretch/>
        </p:blipFill>
        <p:spPr>
          <a:xfrm>
            <a:off x="-6091895" y="1307063"/>
            <a:ext cx="2315601" cy="2397500"/>
          </a:xfrm>
          <a:prstGeom prst="rect">
            <a:avLst/>
          </a:prstGeom>
          <a:noFill/>
          <a:ln>
            <a:noFill/>
          </a:ln>
        </p:spPr>
      </p:pic>
      <p:sp>
        <p:nvSpPr>
          <p:cNvPr id="92" name="Google Shape;1717;p59">
            <a:hlinkClick r:id="rId11" action="ppaction://hlinksldjump"/>
            <a:extLst>
              <a:ext uri="{FF2B5EF4-FFF2-40B4-BE49-F238E27FC236}">
                <a16:creationId xmlns:a16="http://schemas.microsoft.com/office/drawing/2014/main" xmlns="" id="{EE18AA53-DF7B-4600-89DE-F31FECDDD2DE}"/>
              </a:ext>
            </a:extLst>
          </p:cNvPr>
          <p:cNvSpPr/>
          <p:nvPr/>
        </p:nvSpPr>
        <p:spPr>
          <a:xfrm>
            <a:off x="-8525120" y="1766415"/>
            <a:ext cx="2284550" cy="940133"/>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a:latin typeface="+mn-lt"/>
                <a:ea typeface="Patrick Hand"/>
                <a:cs typeface="Patrick Hand"/>
                <a:sym typeface="Patrick Hand"/>
              </a:rPr>
              <a:t>Các đặc trưng của lực</a:t>
            </a:r>
            <a:endParaRPr sz="2400" b="1">
              <a:latin typeface="+mn-lt"/>
              <a:ea typeface="Patrick Hand"/>
              <a:cs typeface="Patrick Hand"/>
              <a:sym typeface="Patrick Hand"/>
            </a:endParaRPr>
          </a:p>
        </p:txBody>
      </p:sp>
      <p:sp>
        <p:nvSpPr>
          <p:cNvPr id="93" name="Google Shape;1719;p59">
            <a:hlinkClick r:id="rId11" action="ppaction://hlinksldjump"/>
            <a:extLst>
              <a:ext uri="{FF2B5EF4-FFF2-40B4-BE49-F238E27FC236}">
                <a16:creationId xmlns:a16="http://schemas.microsoft.com/office/drawing/2014/main" xmlns="" id="{1FCE7BEE-0496-4D27-8D63-A37D0D7B6948}"/>
              </a:ext>
            </a:extLst>
          </p:cNvPr>
          <p:cNvSpPr/>
          <p:nvPr/>
        </p:nvSpPr>
        <p:spPr>
          <a:xfrm>
            <a:off x="-3629220" y="1766415"/>
            <a:ext cx="2274750" cy="940133"/>
          </a:xfrm>
          <a:prstGeom prst="roundRect">
            <a:avLst>
              <a:gd name="adj" fmla="val 30219"/>
            </a:avLst>
          </a:prstGeom>
          <a:solidFill>
            <a:schemeClr val="dk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a:solidFill>
                  <a:schemeClr val="dk1"/>
                </a:solidFill>
                <a:latin typeface="+mn-lt"/>
                <a:ea typeface="Patrick Hand"/>
                <a:cs typeface="Patrick Hand"/>
                <a:sym typeface="Patrick Hand"/>
              </a:rPr>
              <a:t>Biểu diễn lực</a:t>
            </a:r>
            <a:endParaRPr sz="2400" b="1">
              <a:solidFill>
                <a:schemeClr val="dk1"/>
              </a:solidFill>
              <a:latin typeface="+mn-lt"/>
              <a:ea typeface="Patrick Hand"/>
              <a:cs typeface="Patrick Hand"/>
              <a:sym typeface="Patrick Hand"/>
            </a:endParaRPr>
          </a:p>
        </p:txBody>
      </p:sp>
      <p:cxnSp>
        <p:nvCxnSpPr>
          <p:cNvPr id="94" name="Google Shape;1721;p59">
            <a:extLst>
              <a:ext uri="{FF2B5EF4-FFF2-40B4-BE49-F238E27FC236}">
                <a16:creationId xmlns:a16="http://schemas.microsoft.com/office/drawing/2014/main" xmlns="" id="{5054B50C-42BF-46C1-A21D-00C1FA5479D8}"/>
              </a:ext>
            </a:extLst>
          </p:cNvPr>
          <p:cNvCxnSpPr>
            <a:cxnSpLocks/>
            <a:stCxn id="92" idx="3"/>
          </p:cNvCxnSpPr>
          <p:nvPr/>
        </p:nvCxnSpPr>
        <p:spPr>
          <a:xfrm flipV="1">
            <a:off x="-6240570" y="2035516"/>
            <a:ext cx="424200" cy="200966"/>
          </a:xfrm>
          <a:prstGeom prst="straightConnector1">
            <a:avLst/>
          </a:prstGeom>
          <a:noFill/>
          <a:ln w="19050" cap="flat" cmpd="sng">
            <a:solidFill>
              <a:schemeClr val="dk1"/>
            </a:solidFill>
            <a:prstDash val="solid"/>
            <a:round/>
            <a:headEnd type="none" w="med" len="med"/>
            <a:tailEnd type="none" w="med" len="med"/>
          </a:ln>
        </p:spPr>
      </p:cxnSp>
      <p:cxnSp>
        <p:nvCxnSpPr>
          <p:cNvPr id="95" name="Google Shape;1723;p59">
            <a:extLst>
              <a:ext uri="{FF2B5EF4-FFF2-40B4-BE49-F238E27FC236}">
                <a16:creationId xmlns:a16="http://schemas.microsoft.com/office/drawing/2014/main" xmlns="" id="{D0F04189-8317-4E4C-B47C-4947936A61E2}"/>
              </a:ext>
            </a:extLst>
          </p:cNvPr>
          <p:cNvCxnSpPr>
            <a:cxnSpLocks/>
            <a:stCxn id="93" idx="1"/>
          </p:cNvCxnSpPr>
          <p:nvPr/>
        </p:nvCxnSpPr>
        <p:spPr>
          <a:xfrm flipH="1" flipV="1">
            <a:off x="-4057920" y="2035518"/>
            <a:ext cx="428700" cy="200964"/>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59">
            <a:hlinkClick r:id="rId4"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9">
            <a:hlinkClick r:id="rId5" action="ppaction://hlinksldjump"/>
          </p:cNvPr>
          <p:cNvSpPr/>
          <p:nvPr/>
        </p:nvSpPr>
        <p:spPr>
          <a:xfrm>
            <a:off x="8171299" y="782150"/>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9"/>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atin typeface="+mj-lt"/>
              </a:rPr>
              <a:t>NỘI DUNG BÀI HỌC</a:t>
            </a:r>
            <a:endParaRPr>
              <a:latin typeface="+mj-lt"/>
            </a:endParaRPr>
          </a:p>
        </p:txBody>
      </p:sp>
      <p:grpSp>
        <p:nvGrpSpPr>
          <p:cNvPr id="1710" name="Google Shape;1710;p59"/>
          <p:cNvGrpSpPr/>
          <p:nvPr/>
        </p:nvGrpSpPr>
        <p:grpSpPr>
          <a:xfrm>
            <a:off x="359400" y="2937088"/>
            <a:ext cx="627275" cy="954325"/>
            <a:chOff x="1307650" y="2650450"/>
            <a:chExt cx="627275" cy="954325"/>
          </a:xfrm>
        </p:grpSpPr>
        <p:sp>
          <p:nvSpPr>
            <p:cNvPr id="1711" name="Google Shape;1711;p59"/>
            <p:cNvSpPr/>
            <p:nvPr/>
          </p:nvSpPr>
          <p:spPr>
            <a:xfrm>
              <a:off x="1431225" y="2650450"/>
              <a:ext cx="503700" cy="50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9"/>
            <p:cNvSpPr/>
            <p:nvPr/>
          </p:nvSpPr>
          <p:spPr>
            <a:xfrm>
              <a:off x="1307650" y="3313175"/>
              <a:ext cx="291600" cy="29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 name="Google Shape;1713;p59"/>
          <p:cNvGrpSpPr/>
          <p:nvPr/>
        </p:nvGrpSpPr>
        <p:grpSpPr>
          <a:xfrm>
            <a:off x="7971375" y="1798600"/>
            <a:ext cx="795300" cy="1042600"/>
            <a:chOff x="7712750" y="2005500"/>
            <a:chExt cx="795300" cy="1042600"/>
          </a:xfrm>
        </p:grpSpPr>
        <p:sp>
          <p:nvSpPr>
            <p:cNvPr id="1714" name="Google Shape;1714;p59"/>
            <p:cNvSpPr/>
            <p:nvPr/>
          </p:nvSpPr>
          <p:spPr>
            <a:xfrm>
              <a:off x="7712750" y="2005500"/>
              <a:ext cx="503700" cy="503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9"/>
            <p:cNvSpPr/>
            <p:nvPr/>
          </p:nvSpPr>
          <p:spPr>
            <a:xfrm>
              <a:off x="8216450" y="2756500"/>
              <a:ext cx="291600" cy="291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16" name="Google Shape;1716;p59" title="Chart">
            <a:hlinkClick r:id="rId6"/>
          </p:cNvPr>
          <p:cNvPicPr preferRelativeResize="0"/>
          <p:nvPr/>
        </p:nvPicPr>
        <p:blipFill rotWithShape="1">
          <a:blip r:embed="rId7">
            <a:alphaModFix/>
          </a:blip>
          <a:srcRect l="20138" r="20138"/>
          <a:stretch/>
        </p:blipFill>
        <p:spPr>
          <a:xfrm>
            <a:off x="3419900" y="1738350"/>
            <a:ext cx="2315601" cy="2397500"/>
          </a:xfrm>
          <a:prstGeom prst="rect">
            <a:avLst/>
          </a:prstGeom>
          <a:noFill/>
          <a:ln>
            <a:noFill/>
          </a:ln>
        </p:spPr>
      </p:pic>
      <p:sp>
        <p:nvSpPr>
          <p:cNvPr id="1717" name="Google Shape;1717;p59">
            <a:hlinkClick r:id="rId5" action="ppaction://hlinksldjump"/>
          </p:cNvPr>
          <p:cNvSpPr/>
          <p:nvPr/>
        </p:nvSpPr>
        <p:spPr>
          <a:xfrm>
            <a:off x="986675" y="2197702"/>
            <a:ext cx="2284550" cy="940133"/>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a:latin typeface="+mn-lt"/>
                <a:ea typeface="Patrick Hand"/>
                <a:cs typeface="Patrick Hand"/>
                <a:sym typeface="Patrick Hand"/>
              </a:rPr>
              <a:t>Các đặc trưng của lực</a:t>
            </a:r>
            <a:endParaRPr sz="2400" b="1">
              <a:latin typeface="+mn-lt"/>
              <a:ea typeface="Patrick Hand"/>
              <a:cs typeface="Patrick Hand"/>
              <a:sym typeface="Patrick Hand"/>
            </a:endParaRPr>
          </a:p>
        </p:txBody>
      </p:sp>
      <p:sp>
        <p:nvSpPr>
          <p:cNvPr id="1719" name="Google Shape;1719;p59">
            <a:hlinkClick r:id="rId5" action="ppaction://hlinksldjump"/>
          </p:cNvPr>
          <p:cNvSpPr/>
          <p:nvPr/>
        </p:nvSpPr>
        <p:spPr>
          <a:xfrm>
            <a:off x="5882575" y="2197702"/>
            <a:ext cx="2274750" cy="940133"/>
          </a:xfrm>
          <a:prstGeom prst="roundRect">
            <a:avLst>
              <a:gd name="adj" fmla="val 30219"/>
            </a:avLst>
          </a:prstGeom>
          <a:solidFill>
            <a:schemeClr val="dk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a:solidFill>
                  <a:schemeClr val="dk1"/>
                </a:solidFill>
                <a:latin typeface="+mn-lt"/>
                <a:ea typeface="Patrick Hand"/>
                <a:cs typeface="Patrick Hand"/>
                <a:sym typeface="Patrick Hand"/>
              </a:rPr>
              <a:t>Biểu diễn lực</a:t>
            </a:r>
            <a:endParaRPr sz="2400" b="1">
              <a:solidFill>
                <a:schemeClr val="dk1"/>
              </a:solidFill>
              <a:latin typeface="+mn-lt"/>
              <a:ea typeface="Patrick Hand"/>
              <a:cs typeface="Patrick Hand"/>
              <a:sym typeface="Patrick Hand"/>
            </a:endParaRPr>
          </a:p>
        </p:txBody>
      </p:sp>
      <p:cxnSp>
        <p:nvCxnSpPr>
          <p:cNvPr id="1721" name="Google Shape;1721;p59"/>
          <p:cNvCxnSpPr>
            <a:cxnSpLocks/>
            <a:stCxn id="1717" idx="3"/>
          </p:cNvCxnSpPr>
          <p:nvPr/>
        </p:nvCxnSpPr>
        <p:spPr>
          <a:xfrm flipV="1">
            <a:off x="3271225" y="2466803"/>
            <a:ext cx="424200" cy="200966"/>
          </a:xfrm>
          <a:prstGeom prst="straightConnector1">
            <a:avLst/>
          </a:prstGeom>
          <a:noFill/>
          <a:ln w="19050" cap="flat" cmpd="sng">
            <a:solidFill>
              <a:schemeClr val="dk1"/>
            </a:solidFill>
            <a:prstDash val="solid"/>
            <a:round/>
            <a:headEnd type="none" w="med" len="med"/>
            <a:tailEnd type="none" w="med" len="med"/>
          </a:ln>
        </p:spPr>
      </p:cxnSp>
      <p:cxnSp>
        <p:nvCxnSpPr>
          <p:cNvPr id="1723" name="Google Shape;1723;p59"/>
          <p:cNvCxnSpPr>
            <a:cxnSpLocks/>
            <a:stCxn id="1719" idx="1"/>
          </p:cNvCxnSpPr>
          <p:nvPr/>
        </p:nvCxnSpPr>
        <p:spPr>
          <a:xfrm flipH="1" flipV="1">
            <a:off x="5453875" y="2466805"/>
            <a:ext cx="428700" cy="200964"/>
          </a:xfrm>
          <a:prstGeom prst="straightConnector1">
            <a:avLst/>
          </a:prstGeom>
          <a:noFill/>
          <a:ln w="19050" cap="flat" cmpd="sng">
            <a:solidFill>
              <a:schemeClr val="dk1"/>
            </a:solidFill>
            <a:prstDash val="solid"/>
            <a:round/>
            <a:headEnd type="none" w="med" len="med"/>
            <a:tailEnd type="none" w="med" len="med"/>
          </a:ln>
        </p:spPr>
      </p:cxnSp>
      <p:pic>
        <p:nvPicPr>
          <p:cNvPr id="1725" name="Google Shape;1725;p59">
            <a:hlinkClick r:id="rId8" action="ppaction://hlinksldjump"/>
          </p:cNvPr>
          <p:cNvPicPr preferRelativeResize="0"/>
          <p:nvPr/>
        </p:nvPicPr>
        <p:blipFill>
          <a:blip r:embed="rId9">
            <a:alphaModFix/>
          </a:blip>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grpSp>
        <p:nvGrpSpPr>
          <p:cNvPr id="21" name="Group 20">
            <a:extLst>
              <a:ext uri="{FF2B5EF4-FFF2-40B4-BE49-F238E27FC236}">
                <a16:creationId xmlns:a16="http://schemas.microsoft.com/office/drawing/2014/main" xmlns="" id="{08E5C14C-9E07-46A6-8FD0-4902AEE93A69}"/>
              </a:ext>
            </a:extLst>
          </p:cNvPr>
          <p:cNvGrpSpPr/>
          <p:nvPr>
            <p:custDataLst>
              <p:tags r:id="rId1"/>
            </p:custDataLst>
          </p:nvPr>
        </p:nvGrpSpPr>
        <p:grpSpPr>
          <a:xfrm rot="16200000">
            <a:off x="-1877516" y="2064270"/>
            <a:ext cx="2693769" cy="734405"/>
            <a:chOff x="2588424" y="3498875"/>
            <a:chExt cx="3987462" cy="754200"/>
          </a:xfrm>
        </p:grpSpPr>
        <p:grpSp>
          <p:nvGrpSpPr>
            <p:cNvPr id="22" name="Google Shape;4754;p84">
              <a:extLst>
                <a:ext uri="{FF2B5EF4-FFF2-40B4-BE49-F238E27FC236}">
                  <a16:creationId xmlns:a16="http://schemas.microsoft.com/office/drawing/2014/main" xmlns="" id="{CAC0A6CB-10B1-4E2C-BFFB-9863009B52DB}"/>
                </a:ext>
              </a:extLst>
            </p:cNvPr>
            <p:cNvGrpSpPr/>
            <p:nvPr/>
          </p:nvGrpSpPr>
          <p:grpSpPr>
            <a:xfrm>
              <a:off x="2588424" y="3498875"/>
              <a:ext cx="3185908" cy="754200"/>
              <a:chOff x="2323080" y="3498875"/>
              <a:chExt cx="3185908" cy="754200"/>
            </a:xfrm>
          </p:grpSpPr>
          <p:sp>
            <p:nvSpPr>
              <p:cNvPr id="24" name="Google Shape;4755;p84">
                <a:extLst>
                  <a:ext uri="{FF2B5EF4-FFF2-40B4-BE49-F238E27FC236}">
                    <a16:creationId xmlns:a16="http://schemas.microsoft.com/office/drawing/2014/main" xmlns="" id="{7C5A4367-FC50-415D-8DFA-9E7E3F7D818D}"/>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56;p84">
                <a:extLst>
                  <a:ext uri="{FF2B5EF4-FFF2-40B4-BE49-F238E27FC236}">
                    <a16:creationId xmlns:a16="http://schemas.microsoft.com/office/drawing/2014/main" xmlns="" id="{BC16FA54-0D5F-4070-A101-0C9A25690DF1}"/>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57;p84">
                <a:extLst>
                  <a:ext uri="{FF2B5EF4-FFF2-40B4-BE49-F238E27FC236}">
                    <a16:creationId xmlns:a16="http://schemas.microsoft.com/office/drawing/2014/main" xmlns="" id="{1966041C-126C-49A0-B3D3-1E03225F1AEF}"/>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58;p84">
                <a:extLst>
                  <a:ext uri="{FF2B5EF4-FFF2-40B4-BE49-F238E27FC236}">
                    <a16:creationId xmlns:a16="http://schemas.microsoft.com/office/drawing/2014/main" xmlns="" id="{B1007797-29C2-421A-82BE-E20881EB689D}"/>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4764;p84">
              <a:extLst>
                <a:ext uri="{FF2B5EF4-FFF2-40B4-BE49-F238E27FC236}">
                  <a16:creationId xmlns:a16="http://schemas.microsoft.com/office/drawing/2014/main" xmlns="" id="{0A5D8DDD-F5F6-49E4-8808-E6BD83CBB3ED}"/>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xmlns="" id="{2DCF2D81-A613-4CE7-AE33-DA4A0477FBE8}"/>
              </a:ext>
            </a:extLst>
          </p:cNvPr>
          <p:cNvSpPr txBox="1"/>
          <p:nvPr/>
        </p:nvSpPr>
        <p:spPr>
          <a:xfrm>
            <a:off x="986675" y="-2297169"/>
            <a:ext cx="6326632" cy="1600438"/>
          </a:xfrm>
          <a:prstGeom prst="rect">
            <a:avLst/>
          </a:prstGeom>
          <a:noFill/>
        </p:spPr>
        <p:txBody>
          <a:bodyPr wrap="square" rtlCol="0">
            <a:spAutoFit/>
          </a:bodyPr>
          <a:lstStyle/>
          <a:p>
            <a:pPr algn="ctr"/>
            <a:r>
              <a:rPr lang="vi-VN" sz="5400">
                <a:latin typeface="+mj-lt"/>
              </a:rPr>
              <a:t>01. </a:t>
            </a:r>
          </a:p>
          <a:p>
            <a:r>
              <a:rPr lang="vi-VN" sz="4400">
                <a:latin typeface="+mj-lt"/>
              </a:rPr>
              <a:t>CÁC ĐẶC TRƯNG CỦA LỰC</a:t>
            </a:r>
            <a:endParaRPr lang="en-US" sz="4400">
              <a:latin typeface="+mj-lt"/>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grpSp>
        <p:nvGrpSpPr>
          <p:cNvPr id="730" name="Google Shape;730;p43"/>
          <p:cNvGrpSpPr/>
          <p:nvPr/>
        </p:nvGrpSpPr>
        <p:grpSpPr>
          <a:xfrm>
            <a:off x="6563097" y="973189"/>
            <a:ext cx="2403719" cy="4138752"/>
            <a:chOff x="5885161" y="728625"/>
            <a:chExt cx="2145411" cy="3693995"/>
          </a:xfrm>
        </p:grpSpPr>
        <p:sp>
          <p:nvSpPr>
            <p:cNvPr id="731" name="Google Shape;731;p43"/>
            <p:cNvSpPr/>
            <p:nvPr/>
          </p:nvSpPr>
          <p:spPr>
            <a:xfrm>
              <a:off x="6713773" y="2074585"/>
              <a:ext cx="888704" cy="541663"/>
            </a:xfrm>
            <a:custGeom>
              <a:avLst/>
              <a:gdLst/>
              <a:ahLst/>
              <a:cxnLst/>
              <a:rect l="l" t="t" r="r" b="b"/>
              <a:pathLst>
                <a:path w="16658" h="10153" extrusionOk="0">
                  <a:moveTo>
                    <a:pt x="16657" y="0"/>
                  </a:moveTo>
                  <a:lnTo>
                    <a:pt x="1" y="61"/>
                  </a:lnTo>
                  <a:lnTo>
                    <a:pt x="1" y="10152"/>
                  </a:lnTo>
                  <a:lnTo>
                    <a:pt x="16019" y="10092"/>
                  </a:lnTo>
                  <a:lnTo>
                    <a:pt x="1665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3"/>
            <p:cNvSpPr/>
            <p:nvPr/>
          </p:nvSpPr>
          <p:spPr>
            <a:xfrm>
              <a:off x="6553247" y="1813502"/>
              <a:ext cx="123292" cy="1058944"/>
            </a:xfrm>
            <a:custGeom>
              <a:avLst/>
              <a:gdLst/>
              <a:ahLst/>
              <a:cxnLst/>
              <a:rect l="l" t="t" r="r" b="b"/>
              <a:pathLst>
                <a:path w="2311" h="19849" extrusionOk="0">
                  <a:moveTo>
                    <a:pt x="2159" y="1"/>
                  </a:moveTo>
                  <a:lnTo>
                    <a:pt x="304" y="61"/>
                  </a:lnTo>
                  <a:lnTo>
                    <a:pt x="0" y="19849"/>
                  </a:lnTo>
                  <a:lnTo>
                    <a:pt x="2311" y="19758"/>
                  </a:lnTo>
                  <a:lnTo>
                    <a:pt x="215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3"/>
            <p:cNvSpPr/>
            <p:nvPr/>
          </p:nvSpPr>
          <p:spPr>
            <a:xfrm>
              <a:off x="6668374" y="1813502"/>
              <a:ext cx="73036" cy="1054089"/>
            </a:xfrm>
            <a:custGeom>
              <a:avLst/>
              <a:gdLst/>
              <a:ahLst/>
              <a:cxnLst/>
              <a:rect l="l" t="t" r="r" b="b"/>
              <a:pathLst>
                <a:path w="1369" h="19758" extrusionOk="0">
                  <a:moveTo>
                    <a:pt x="1" y="1"/>
                  </a:moveTo>
                  <a:lnTo>
                    <a:pt x="153" y="19758"/>
                  </a:lnTo>
                  <a:lnTo>
                    <a:pt x="1368" y="19697"/>
                  </a:lnTo>
                  <a:lnTo>
                    <a:pt x="136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3"/>
            <p:cNvSpPr/>
            <p:nvPr/>
          </p:nvSpPr>
          <p:spPr>
            <a:xfrm>
              <a:off x="7511604" y="1839429"/>
              <a:ext cx="150874" cy="1054089"/>
            </a:xfrm>
            <a:custGeom>
              <a:avLst/>
              <a:gdLst/>
              <a:ahLst/>
              <a:cxnLst/>
              <a:rect l="l" t="t" r="r" b="b"/>
              <a:pathLst>
                <a:path w="2828" h="19758" extrusionOk="0">
                  <a:moveTo>
                    <a:pt x="973" y="1"/>
                  </a:moveTo>
                  <a:lnTo>
                    <a:pt x="0" y="19758"/>
                  </a:lnTo>
                  <a:lnTo>
                    <a:pt x="234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3"/>
            <p:cNvSpPr/>
            <p:nvPr/>
          </p:nvSpPr>
          <p:spPr>
            <a:xfrm>
              <a:off x="7636440" y="1839429"/>
              <a:ext cx="97364" cy="1054089"/>
            </a:xfrm>
            <a:custGeom>
              <a:avLst/>
              <a:gdLst/>
              <a:ahLst/>
              <a:cxnLst/>
              <a:rect l="l" t="t" r="r" b="b"/>
              <a:pathLst>
                <a:path w="1825" h="19758" extrusionOk="0">
                  <a:moveTo>
                    <a:pt x="487" y="1"/>
                  </a:moveTo>
                  <a:lnTo>
                    <a:pt x="1" y="19758"/>
                  </a:lnTo>
                  <a:lnTo>
                    <a:pt x="1217" y="19758"/>
                  </a:lnTo>
                  <a:lnTo>
                    <a:pt x="1825" y="1034"/>
                  </a:lnTo>
                  <a:lnTo>
                    <a:pt x="48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3"/>
            <p:cNvSpPr/>
            <p:nvPr/>
          </p:nvSpPr>
          <p:spPr>
            <a:xfrm>
              <a:off x="6710519" y="2938869"/>
              <a:ext cx="124946" cy="1033016"/>
            </a:xfrm>
            <a:custGeom>
              <a:avLst/>
              <a:gdLst/>
              <a:ahLst/>
              <a:cxnLst/>
              <a:rect l="l" t="t" r="r" b="b"/>
              <a:pathLst>
                <a:path w="2342" h="19363" extrusionOk="0">
                  <a:moveTo>
                    <a:pt x="1" y="0"/>
                  </a:moveTo>
                  <a:lnTo>
                    <a:pt x="518" y="19332"/>
                  </a:lnTo>
                  <a:lnTo>
                    <a:pt x="2341" y="19362"/>
                  </a:lnTo>
                  <a:lnTo>
                    <a:pt x="2341" y="19362"/>
                  </a:lnTo>
                  <a:lnTo>
                    <a:pt x="2281" y="6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3"/>
            <p:cNvSpPr/>
            <p:nvPr/>
          </p:nvSpPr>
          <p:spPr>
            <a:xfrm>
              <a:off x="6832154" y="2942070"/>
              <a:ext cx="73036" cy="1029815"/>
            </a:xfrm>
            <a:custGeom>
              <a:avLst/>
              <a:gdLst/>
              <a:ahLst/>
              <a:cxnLst/>
              <a:rect l="l" t="t" r="r" b="b"/>
              <a:pathLst>
                <a:path w="1369" h="19303" extrusionOk="0">
                  <a:moveTo>
                    <a:pt x="1" y="1"/>
                  </a:moveTo>
                  <a:lnTo>
                    <a:pt x="61" y="19302"/>
                  </a:lnTo>
                  <a:lnTo>
                    <a:pt x="1368" y="18329"/>
                  </a:lnTo>
                  <a:lnTo>
                    <a:pt x="1186" y="31"/>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3"/>
            <p:cNvSpPr/>
            <p:nvPr/>
          </p:nvSpPr>
          <p:spPr>
            <a:xfrm>
              <a:off x="7550495" y="2989123"/>
              <a:ext cx="144418" cy="1033016"/>
            </a:xfrm>
            <a:custGeom>
              <a:avLst/>
              <a:gdLst/>
              <a:ahLst/>
              <a:cxnLst/>
              <a:rect l="l" t="t" r="r" b="b"/>
              <a:pathLst>
                <a:path w="2707" h="19363" extrusionOk="0">
                  <a:moveTo>
                    <a:pt x="1" y="0"/>
                  </a:moveTo>
                  <a:lnTo>
                    <a:pt x="882" y="19332"/>
                  </a:lnTo>
                  <a:lnTo>
                    <a:pt x="2706" y="19362"/>
                  </a:lnTo>
                  <a:lnTo>
                    <a:pt x="2706" y="19362"/>
                  </a:lnTo>
                  <a:lnTo>
                    <a:pt x="2281"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3"/>
            <p:cNvSpPr/>
            <p:nvPr/>
          </p:nvSpPr>
          <p:spPr>
            <a:xfrm>
              <a:off x="7672130" y="2990723"/>
              <a:ext cx="90855" cy="1031416"/>
            </a:xfrm>
            <a:custGeom>
              <a:avLst/>
              <a:gdLst/>
              <a:ahLst/>
              <a:cxnLst/>
              <a:rect l="l" t="t" r="r" b="b"/>
              <a:pathLst>
                <a:path w="1703" h="19333" extrusionOk="0">
                  <a:moveTo>
                    <a:pt x="1" y="1"/>
                  </a:moveTo>
                  <a:lnTo>
                    <a:pt x="426" y="19332"/>
                  </a:lnTo>
                  <a:lnTo>
                    <a:pt x="170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3"/>
            <p:cNvSpPr/>
            <p:nvPr/>
          </p:nvSpPr>
          <p:spPr>
            <a:xfrm>
              <a:off x="6648901" y="1983787"/>
              <a:ext cx="913032" cy="570845"/>
            </a:xfrm>
            <a:custGeom>
              <a:avLst/>
              <a:gdLst/>
              <a:ahLst/>
              <a:cxnLst/>
              <a:rect l="l" t="t" r="r" b="b"/>
              <a:pathLst>
                <a:path w="17114" h="10700" extrusionOk="0">
                  <a:moveTo>
                    <a:pt x="1" y="0"/>
                  </a:moveTo>
                  <a:lnTo>
                    <a:pt x="487" y="10699"/>
                  </a:lnTo>
                  <a:lnTo>
                    <a:pt x="16506" y="10669"/>
                  </a:lnTo>
                  <a:lnTo>
                    <a:pt x="17114" y="578"/>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3"/>
            <p:cNvSpPr/>
            <p:nvPr/>
          </p:nvSpPr>
          <p:spPr>
            <a:xfrm>
              <a:off x="6118668" y="1174077"/>
              <a:ext cx="1911904" cy="1348154"/>
            </a:xfrm>
            <a:custGeom>
              <a:avLst/>
              <a:gdLst/>
              <a:ahLst/>
              <a:cxnLst/>
              <a:rect l="l" t="t" r="r" b="b"/>
              <a:pathLst>
                <a:path w="35837" h="25270" extrusionOk="0">
                  <a:moveTo>
                    <a:pt x="21522" y="1"/>
                  </a:moveTo>
                  <a:cubicBezTo>
                    <a:pt x="14641" y="1"/>
                    <a:pt x="4955" y="2230"/>
                    <a:pt x="4955" y="2230"/>
                  </a:cubicBezTo>
                  <a:cubicBezTo>
                    <a:pt x="4955" y="2230"/>
                    <a:pt x="1946" y="21257"/>
                    <a:pt x="0" y="23354"/>
                  </a:cubicBezTo>
                  <a:cubicBezTo>
                    <a:pt x="0" y="23354"/>
                    <a:pt x="983" y="25017"/>
                    <a:pt x="3980" y="25017"/>
                  </a:cubicBezTo>
                  <a:cubicBezTo>
                    <a:pt x="4275" y="25017"/>
                    <a:pt x="4589" y="25001"/>
                    <a:pt x="4925" y="24965"/>
                  </a:cubicBezTo>
                  <a:cubicBezTo>
                    <a:pt x="8694" y="24601"/>
                    <a:pt x="29819" y="25269"/>
                    <a:pt x="31946" y="22807"/>
                  </a:cubicBezTo>
                  <a:lnTo>
                    <a:pt x="31369" y="19859"/>
                  </a:lnTo>
                  <a:lnTo>
                    <a:pt x="33466" y="22351"/>
                  </a:lnTo>
                  <a:cubicBezTo>
                    <a:pt x="33466" y="22351"/>
                    <a:pt x="34803" y="21592"/>
                    <a:pt x="35837" y="20528"/>
                  </a:cubicBezTo>
                  <a:cubicBezTo>
                    <a:pt x="35837" y="20528"/>
                    <a:pt x="29606" y="7245"/>
                    <a:pt x="28177" y="2230"/>
                  </a:cubicBezTo>
                  <a:cubicBezTo>
                    <a:pt x="27701" y="558"/>
                    <a:pt x="24962" y="1"/>
                    <a:pt x="21522"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3"/>
            <p:cNvSpPr/>
            <p:nvPr/>
          </p:nvSpPr>
          <p:spPr>
            <a:xfrm>
              <a:off x="6775391" y="3368531"/>
              <a:ext cx="296839" cy="253039"/>
            </a:xfrm>
            <a:custGeom>
              <a:avLst/>
              <a:gdLst/>
              <a:ahLst/>
              <a:cxnLst/>
              <a:rect l="l" t="t" r="r" b="b"/>
              <a:pathLst>
                <a:path w="5564" h="4743" extrusionOk="0">
                  <a:moveTo>
                    <a:pt x="1" y="1"/>
                  </a:moveTo>
                  <a:lnTo>
                    <a:pt x="548" y="4743"/>
                  </a:lnTo>
                  <a:cubicBezTo>
                    <a:pt x="2068" y="3770"/>
                    <a:pt x="3739" y="3071"/>
                    <a:pt x="5502"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3"/>
            <p:cNvSpPr/>
            <p:nvPr/>
          </p:nvSpPr>
          <p:spPr>
            <a:xfrm>
              <a:off x="6804573" y="3511236"/>
              <a:ext cx="264403" cy="441151"/>
            </a:xfrm>
            <a:custGeom>
              <a:avLst/>
              <a:gdLst/>
              <a:ahLst/>
              <a:cxnLst/>
              <a:rect l="l" t="t" r="r" b="b"/>
              <a:pathLst>
                <a:path w="4956" h="8269" extrusionOk="0">
                  <a:moveTo>
                    <a:pt x="4955" y="1"/>
                  </a:moveTo>
                  <a:lnTo>
                    <a:pt x="4955" y="1"/>
                  </a:lnTo>
                  <a:cubicBezTo>
                    <a:pt x="3192" y="426"/>
                    <a:pt x="1521" y="1095"/>
                    <a:pt x="1" y="2098"/>
                  </a:cubicBezTo>
                  <a:lnTo>
                    <a:pt x="761" y="8208"/>
                  </a:lnTo>
                  <a:lnTo>
                    <a:pt x="4773"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3"/>
            <p:cNvSpPr/>
            <p:nvPr/>
          </p:nvSpPr>
          <p:spPr>
            <a:xfrm>
              <a:off x="6666773" y="3926013"/>
              <a:ext cx="398951" cy="333117"/>
            </a:xfrm>
            <a:custGeom>
              <a:avLst/>
              <a:gdLst/>
              <a:ahLst/>
              <a:cxnLst/>
              <a:rect l="l" t="t" r="r" b="b"/>
              <a:pathLst>
                <a:path w="7478" h="6244" extrusionOk="0">
                  <a:moveTo>
                    <a:pt x="7387" y="1"/>
                  </a:moveTo>
                  <a:cubicBezTo>
                    <a:pt x="7335" y="1"/>
                    <a:pt x="7211" y="1093"/>
                    <a:pt x="5550" y="1093"/>
                  </a:cubicBezTo>
                  <a:cubicBezTo>
                    <a:pt x="4994" y="1093"/>
                    <a:pt x="4267" y="971"/>
                    <a:pt x="3313" y="645"/>
                  </a:cubicBezTo>
                  <a:cubicBezTo>
                    <a:pt x="3313" y="645"/>
                    <a:pt x="0" y="6086"/>
                    <a:pt x="2736" y="6238"/>
                  </a:cubicBezTo>
                  <a:cubicBezTo>
                    <a:pt x="2790" y="6242"/>
                    <a:pt x="2843" y="6244"/>
                    <a:pt x="2896" y="6244"/>
                  </a:cubicBezTo>
                  <a:cubicBezTo>
                    <a:pt x="5864" y="6244"/>
                    <a:pt x="7478" y="493"/>
                    <a:pt x="7478" y="493"/>
                  </a:cubicBezTo>
                  <a:cubicBezTo>
                    <a:pt x="7414"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3"/>
            <p:cNvSpPr/>
            <p:nvPr/>
          </p:nvSpPr>
          <p:spPr>
            <a:xfrm>
              <a:off x="6764028" y="3939350"/>
              <a:ext cx="295186" cy="186512"/>
            </a:xfrm>
            <a:custGeom>
              <a:avLst/>
              <a:gdLst/>
              <a:ahLst/>
              <a:cxnLst/>
              <a:rect l="l" t="t" r="r" b="b"/>
              <a:pathLst>
                <a:path w="5533" h="3496" extrusionOk="0">
                  <a:moveTo>
                    <a:pt x="1490" y="0"/>
                  </a:moveTo>
                  <a:cubicBezTo>
                    <a:pt x="1490" y="0"/>
                    <a:pt x="426" y="1763"/>
                    <a:pt x="1" y="3313"/>
                  </a:cubicBezTo>
                  <a:cubicBezTo>
                    <a:pt x="560" y="3135"/>
                    <a:pt x="1124" y="3053"/>
                    <a:pt x="1687" y="3053"/>
                  </a:cubicBezTo>
                  <a:cubicBezTo>
                    <a:pt x="2471" y="3053"/>
                    <a:pt x="3252" y="3213"/>
                    <a:pt x="4013" y="3496"/>
                  </a:cubicBezTo>
                  <a:cubicBezTo>
                    <a:pt x="5016" y="1885"/>
                    <a:pt x="5533" y="0"/>
                    <a:pt x="5533" y="0"/>
                  </a:cubicBezTo>
                  <a:lnTo>
                    <a:pt x="5533" y="0"/>
                  </a:lnTo>
                  <a:cubicBezTo>
                    <a:pt x="5067" y="122"/>
                    <a:pt x="4462" y="162"/>
                    <a:pt x="3863" y="162"/>
                  </a:cubicBezTo>
                  <a:cubicBezTo>
                    <a:pt x="2666"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3"/>
            <p:cNvSpPr/>
            <p:nvPr/>
          </p:nvSpPr>
          <p:spPr>
            <a:xfrm>
              <a:off x="6814336" y="3829668"/>
              <a:ext cx="200809" cy="171520"/>
            </a:xfrm>
            <a:custGeom>
              <a:avLst/>
              <a:gdLst/>
              <a:ahLst/>
              <a:cxnLst/>
              <a:rect l="l" t="t" r="r" b="b"/>
              <a:pathLst>
                <a:path w="3764" h="3215" extrusionOk="0">
                  <a:moveTo>
                    <a:pt x="1233" y="323"/>
                  </a:moveTo>
                  <a:cubicBezTo>
                    <a:pt x="1543"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7" y="368"/>
                    <a:pt x="1173" y="323"/>
                    <a:pt x="1233" y="323"/>
                  </a:cubicBezTo>
                  <a:close/>
                  <a:moveTo>
                    <a:pt x="2599" y="991"/>
                  </a:moveTo>
                  <a:cubicBezTo>
                    <a:pt x="2748" y="991"/>
                    <a:pt x="2870" y="1144"/>
                    <a:pt x="2827" y="1357"/>
                  </a:cubicBezTo>
                  <a:cubicBezTo>
                    <a:pt x="2777" y="1908"/>
                    <a:pt x="2376" y="2356"/>
                    <a:pt x="1965" y="2734"/>
                  </a:cubicBezTo>
                  <a:lnTo>
                    <a:pt x="1965" y="2734"/>
                  </a:lnTo>
                  <a:cubicBezTo>
                    <a:pt x="1968" y="2670"/>
                    <a:pt x="1972" y="2598"/>
                    <a:pt x="1976" y="2521"/>
                  </a:cubicBezTo>
                  <a:lnTo>
                    <a:pt x="1976" y="2521"/>
                  </a:lnTo>
                  <a:cubicBezTo>
                    <a:pt x="1997" y="2238"/>
                    <a:pt x="2032" y="1959"/>
                    <a:pt x="2128" y="1691"/>
                  </a:cubicBezTo>
                  <a:cubicBezTo>
                    <a:pt x="2189" y="1509"/>
                    <a:pt x="2249" y="1205"/>
                    <a:pt x="2401" y="1083"/>
                  </a:cubicBezTo>
                  <a:cubicBezTo>
                    <a:pt x="2465" y="1020"/>
                    <a:pt x="2535" y="991"/>
                    <a:pt x="2599" y="991"/>
                  </a:cubicBezTo>
                  <a:close/>
                  <a:moveTo>
                    <a:pt x="1305" y="0"/>
                  </a:moveTo>
                  <a:cubicBezTo>
                    <a:pt x="1216" y="0"/>
                    <a:pt x="1116" y="26"/>
                    <a:pt x="1003" y="80"/>
                  </a:cubicBezTo>
                  <a:cubicBezTo>
                    <a:pt x="0" y="536"/>
                    <a:pt x="1277" y="2542"/>
                    <a:pt x="1611" y="3120"/>
                  </a:cubicBezTo>
                  <a:cubicBezTo>
                    <a:pt x="1649" y="3187"/>
                    <a:pt x="1709" y="3215"/>
                    <a:pt x="1769" y="3215"/>
                  </a:cubicBezTo>
                  <a:cubicBezTo>
                    <a:pt x="1880" y="3215"/>
                    <a:pt x="1993" y="3117"/>
                    <a:pt x="1968" y="2996"/>
                  </a:cubicBezTo>
                  <a:lnTo>
                    <a:pt x="1968" y="2996"/>
                  </a:lnTo>
                  <a:cubicBezTo>
                    <a:pt x="2623" y="2546"/>
                    <a:pt x="3764" y="1421"/>
                    <a:pt x="2918" y="688"/>
                  </a:cubicBezTo>
                  <a:cubicBezTo>
                    <a:pt x="2844" y="631"/>
                    <a:pt x="2762" y="607"/>
                    <a:pt x="2677" y="607"/>
                  </a:cubicBezTo>
                  <a:cubicBezTo>
                    <a:pt x="2449" y="607"/>
                    <a:pt x="2208" y="784"/>
                    <a:pt x="2097" y="962"/>
                  </a:cubicBezTo>
                  <a:cubicBezTo>
                    <a:pt x="2047" y="1045"/>
                    <a:pt x="2002" y="1132"/>
                    <a:pt x="1962" y="1220"/>
                  </a:cubicBezTo>
                  <a:lnTo>
                    <a:pt x="1962" y="1220"/>
                  </a:lnTo>
                  <a:cubicBezTo>
                    <a:pt x="1901" y="570"/>
                    <a:pt x="1728" y="0"/>
                    <a:pt x="130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3"/>
            <p:cNvSpPr/>
            <p:nvPr/>
          </p:nvSpPr>
          <p:spPr>
            <a:xfrm>
              <a:off x="6746209" y="4102221"/>
              <a:ext cx="231966" cy="137270"/>
            </a:xfrm>
            <a:custGeom>
              <a:avLst/>
              <a:gdLst/>
              <a:ahLst/>
              <a:cxnLst/>
              <a:rect l="l" t="t" r="r" b="b"/>
              <a:pathLst>
                <a:path w="4348" h="2573" extrusionOk="0">
                  <a:moveTo>
                    <a:pt x="2021" y="0"/>
                  </a:moveTo>
                  <a:cubicBezTo>
                    <a:pt x="1458" y="0"/>
                    <a:pt x="894" y="82"/>
                    <a:pt x="335" y="260"/>
                  </a:cubicBezTo>
                  <a:cubicBezTo>
                    <a:pt x="1" y="1446"/>
                    <a:pt x="61" y="2479"/>
                    <a:pt x="1247" y="2570"/>
                  </a:cubicBezTo>
                  <a:cubicBezTo>
                    <a:pt x="1285" y="2572"/>
                    <a:pt x="1322" y="2573"/>
                    <a:pt x="1359" y="2573"/>
                  </a:cubicBezTo>
                  <a:cubicBezTo>
                    <a:pt x="2613" y="2573"/>
                    <a:pt x="3609" y="1594"/>
                    <a:pt x="4347" y="443"/>
                  </a:cubicBezTo>
                  <a:cubicBezTo>
                    <a:pt x="3586" y="160"/>
                    <a:pt x="2805" y="0"/>
                    <a:pt x="202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3"/>
            <p:cNvSpPr/>
            <p:nvPr/>
          </p:nvSpPr>
          <p:spPr>
            <a:xfrm>
              <a:off x="6824525" y="3995632"/>
              <a:ext cx="180857" cy="20220"/>
            </a:xfrm>
            <a:custGeom>
              <a:avLst/>
              <a:gdLst/>
              <a:ahLst/>
              <a:cxnLst/>
              <a:rect l="l" t="t" r="r" b="b"/>
              <a:pathLst>
                <a:path w="3390" h="379" extrusionOk="0">
                  <a:moveTo>
                    <a:pt x="2012" y="1"/>
                  </a:moveTo>
                  <a:cubicBezTo>
                    <a:pt x="1362" y="1"/>
                    <a:pt x="697" y="132"/>
                    <a:pt x="52" y="222"/>
                  </a:cubicBezTo>
                  <a:cubicBezTo>
                    <a:pt x="26" y="222"/>
                    <a:pt x="0" y="289"/>
                    <a:pt x="32" y="289"/>
                  </a:cubicBezTo>
                  <a:cubicBezTo>
                    <a:pt x="37" y="289"/>
                    <a:pt x="44" y="287"/>
                    <a:pt x="52" y="283"/>
                  </a:cubicBezTo>
                  <a:cubicBezTo>
                    <a:pt x="687" y="248"/>
                    <a:pt x="1283" y="166"/>
                    <a:pt x="1878" y="166"/>
                  </a:cubicBezTo>
                  <a:cubicBezTo>
                    <a:pt x="2338" y="166"/>
                    <a:pt x="2798" y="215"/>
                    <a:pt x="3274" y="374"/>
                  </a:cubicBezTo>
                  <a:cubicBezTo>
                    <a:pt x="3281" y="377"/>
                    <a:pt x="3288" y="379"/>
                    <a:pt x="3294" y="379"/>
                  </a:cubicBezTo>
                  <a:cubicBezTo>
                    <a:pt x="3347" y="379"/>
                    <a:pt x="3389" y="279"/>
                    <a:pt x="3335" y="252"/>
                  </a:cubicBezTo>
                  <a:cubicBezTo>
                    <a:pt x="2910" y="65"/>
                    <a:pt x="2465" y="1"/>
                    <a:pt x="201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3"/>
            <p:cNvSpPr/>
            <p:nvPr/>
          </p:nvSpPr>
          <p:spPr>
            <a:xfrm>
              <a:off x="6807827" y="4042044"/>
              <a:ext cx="179629" cy="19259"/>
            </a:xfrm>
            <a:custGeom>
              <a:avLst/>
              <a:gdLst/>
              <a:ahLst/>
              <a:cxnLst/>
              <a:rect l="l" t="t" r="r" b="b"/>
              <a:pathLst>
                <a:path w="3367" h="361" extrusionOk="0">
                  <a:moveTo>
                    <a:pt x="1926" y="0"/>
                  </a:moveTo>
                  <a:cubicBezTo>
                    <a:pt x="1301" y="0"/>
                    <a:pt x="667" y="116"/>
                    <a:pt x="61" y="203"/>
                  </a:cubicBezTo>
                  <a:cubicBezTo>
                    <a:pt x="1" y="203"/>
                    <a:pt x="1" y="294"/>
                    <a:pt x="61" y="294"/>
                  </a:cubicBezTo>
                  <a:cubicBezTo>
                    <a:pt x="680" y="242"/>
                    <a:pt x="1279" y="162"/>
                    <a:pt x="1875" y="162"/>
                  </a:cubicBezTo>
                  <a:cubicBezTo>
                    <a:pt x="2334" y="162"/>
                    <a:pt x="2791" y="209"/>
                    <a:pt x="3253" y="355"/>
                  </a:cubicBezTo>
                  <a:cubicBezTo>
                    <a:pt x="3266" y="359"/>
                    <a:pt x="3277" y="361"/>
                    <a:pt x="328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3"/>
            <p:cNvSpPr/>
            <p:nvPr/>
          </p:nvSpPr>
          <p:spPr>
            <a:xfrm>
              <a:off x="7075371" y="3368531"/>
              <a:ext cx="296839" cy="253039"/>
            </a:xfrm>
            <a:custGeom>
              <a:avLst/>
              <a:gdLst/>
              <a:ahLst/>
              <a:cxnLst/>
              <a:rect l="l" t="t" r="r" b="b"/>
              <a:pathLst>
                <a:path w="5564" h="4743" extrusionOk="0">
                  <a:moveTo>
                    <a:pt x="1" y="1"/>
                  </a:moveTo>
                  <a:lnTo>
                    <a:pt x="578" y="4743"/>
                  </a:lnTo>
                  <a:cubicBezTo>
                    <a:pt x="2068" y="3770"/>
                    <a:pt x="3770" y="3071"/>
                    <a:pt x="5503"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3"/>
            <p:cNvSpPr/>
            <p:nvPr/>
          </p:nvSpPr>
          <p:spPr>
            <a:xfrm>
              <a:off x="7104606" y="3511236"/>
              <a:ext cx="264349" cy="441151"/>
            </a:xfrm>
            <a:custGeom>
              <a:avLst/>
              <a:gdLst/>
              <a:ahLst/>
              <a:cxnLst/>
              <a:rect l="l" t="t" r="r" b="b"/>
              <a:pathLst>
                <a:path w="4955" h="8269" extrusionOk="0">
                  <a:moveTo>
                    <a:pt x="4955" y="1"/>
                  </a:moveTo>
                  <a:lnTo>
                    <a:pt x="4955" y="1"/>
                  </a:lnTo>
                  <a:cubicBezTo>
                    <a:pt x="3222" y="396"/>
                    <a:pt x="1520" y="1095"/>
                    <a:pt x="0" y="2068"/>
                  </a:cubicBezTo>
                  <a:lnTo>
                    <a:pt x="760" y="8208"/>
                  </a:lnTo>
                  <a:lnTo>
                    <a:pt x="4772"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3"/>
            <p:cNvSpPr/>
            <p:nvPr/>
          </p:nvSpPr>
          <p:spPr>
            <a:xfrm>
              <a:off x="6966753" y="3926013"/>
              <a:ext cx="398951" cy="333117"/>
            </a:xfrm>
            <a:custGeom>
              <a:avLst/>
              <a:gdLst/>
              <a:ahLst/>
              <a:cxnLst/>
              <a:rect l="l" t="t" r="r" b="b"/>
              <a:pathLst>
                <a:path w="7478" h="6244" extrusionOk="0">
                  <a:moveTo>
                    <a:pt x="7387" y="1"/>
                  </a:moveTo>
                  <a:cubicBezTo>
                    <a:pt x="7335" y="1"/>
                    <a:pt x="7211" y="1093"/>
                    <a:pt x="5550" y="1093"/>
                  </a:cubicBezTo>
                  <a:cubicBezTo>
                    <a:pt x="4995" y="1093"/>
                    <a:pt x="4267" y="971"/>
                    <a:pt x="3314" y="645"/>
                  </a:cubicBezTo>
                  <a:cubicBezTo>
                    <a:pt x="3314" y="645"/>
                    <a:pt x="0" y="6086"/>
                    <a:pt x="2736" y="6238"/>
                  </a:cubicBezTo>
                  <a:cubicBezTo>
                    <a:pt x="2790" y="6242"/>
                    <a:pt x="2843" y="6244"/>
                    <a:pt x="2896" y="6244"/>
                  </a:cubicBezTo>
                  <a:cubicBezTo>
                    <a:pt x="5864" y="6244"/>
                    <a:pt x="7478" y="493"/>
                    <a:pt x="7478" y="493"/>
                  </a:cubicBezTo>
                  <a:cubicBezTo>
                    <a:pt x="7415"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3"/>
            <p:cNvSpPr/>
            <p:nvPr/>
          </p:nvSpPr>
          <p:spPr>
            <a:xfrm>
              <a:off x="7064061" y="3939350"/>
              <a:ext cx="295186" cy="186512"/>
            </a:xfrm>
            <a:custGeom>
              <a:avLst/>
              <a:gdLst/>
              <a:ahLst/>
              <a:cxnLst/>
              <a:rect l="l" t="t" r="r" b="b"/>
              <a:pathLst>
                <a:path w="5533" h="3496" extrusionOk="0">
                  <a:moveTo>
                    <a:pt x="1490" y="0"/>
                  </a:moveTo>
                  <a:cubicBezTo>
                    <a:pt x="1490" y="0"/>
                    <a:pt x="426" y="1763"/>
                    <a:pt x="0" y="3313"/>
                  </a:cubicBezTo>
                  <a:cubicBezTo>
                    <a:pt x="546" y="3135"/>
                    <a:pt x="1109" y="3053"/>
                    <a:pt x="1674" y="3053"/>
                  </a:cubicBezTo>
                  <a:cubicBezTo>
                    <a:pt x="2460" y="3053"/>
                    <a:pt x="3252" y="3213"/>
                    <a:pt x="4012" y="3496"/>
                  </a:cubicBezTo>
                  <a:cubicBezTo>
                    <a:pt x="5015" y="1885"/>
                    <a:pt x="5532" y="0"/>
                    <a:pt x="5532" y="0"/>
                  </a:cubicBezTo>
                  <a:lnTo>
                    <a:pt x="5532" y="0"/>
                  </a:lnTo>
                  <a:cubicBezTo>
                    <a:pt x="5066" y="122"/>
                    <a:pt x="4462" y="162"/>
                    <a:pt x="3863" y="162"/>
                  </a:cubicBezTo>
                  <a:cubicBezTo>
                    <a:pt x="2665"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3"/>
            <p:cNvSpPr/>
            <p:nvPr/>
          </p:nvSpPr>
          <p:spPr>
            <a:xfrm>
              <a:off x="7114316" y="3829668"/>
              <a:ext cx="200809" cy="171520"/>
            </a:xfrm>
            <a:custGeom>
              <a:avLst/>
              <a:gdLst/>
              <a:ahLst/>
              <a:cxnLst/>
              <a:rect l="l" t="t" r="r" b="b"/>
              <a:pathLst>
                <a:path w="3764" h="3215" extrusionOk="0">
                  <a:moveTo>
                    <a:pt x="1222" y="323"/>
                  </a:moveTo>
                  <a:cubicBezTo>
                    <a:pt x="1522"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2" y="368"/>
                    <a:pt x="1165" y="323"/>
                    <a:pt x="1222" y="323"/>
                  </a:cubicBezTo>
                  <a:close/>
                  <a:moveTo>
                    <a:pt x="2599" y="991"/>
                  </a:moveTo>
                  <a:cubicBezTo>
                    <a:pt x="2749" y="991"/>
                    <a:pt x="2870" y="1144"/>
                    <a:pt x="2827" y="1357"/>
                  </a:cubicBezTo>
                  <a:cubicBezTo>
                    <a:pt x="2777" y="1909"/>
                    <a:pt x="2375" y="2357"/>
                    <a:pt x="1963" y="2736"/>
                  </a:cubicBezTo>
                  <a:lnTo>
                    <a:pt x="1963" y="2736"/>
                  </a:lnTo>
                  <a:cubicBezTo>
                    <a:pt x="1983" y="2379"/>
                    <a:pt x="2009" y="2026"/>
                    <a:pt x="2128" y="1691"/>
                  </a:cubicBezTo>
                  <a:cubicBezTo>
                    <a:pt x="2189" y="1509"/>
                    <a:pt x="2250" y="1205"/>
                    <a:pt x="2402" y="1083"/>
                  </a:cubicBezTo>
                  <a:cubicBezTo>
                    <a:pt x="2466" y="1020"/>
                    <a:pt x="2535" y="991"/>
                    <a:pt x="2599" y="991"/>
                  </a:cubicBezTo>
                  <a:close/>
                  <a:moveTo>
                    <a:pt x="1304" y="0"/>
                  </a:moveTo>
                  <a:cubicBezTo>
                    <a:pt x="1216" y="0"/>
                    <a:pt x="1116" y="26"/>
                    <a:pt x="1003" y="80"/>
                  </a:cubicBezTo>
                  <a:cubicBezTo>
                    <a:pt x="0" y="536"/>
                    <a:pt x="1277" y="2542"/>
                    <a:pt x="1611" y="3120"/>
                  </a:cubicBezTo>
                  <a:cubicBezTo>
                    <a:pt x="1650" y="3187"/>
                    <a:pt x="1709" y="3215"/>
                    <a:pt x="1769" y="3215"/>
                  </a:cubicBezTo>
                  <a:cubicBezTo>
                    <a:pt x="1881" y="3215"/>
                    <a:pt x="1993" y="3117"/>
                    <a:pt x="1968" y="2996"/>
                  </a:cubicBezTo>
                  <a:lnTo>
                    <a:pt x="1968" y="2996"/>
                  </a:lnTo>
                  <a:cubicBezTo>
                    <a:pt x="2624" y="2546"/>
                    <a:pt x="3764" y="1421"/>
                    <a:pt x="2918" y="688"/>
                  </a:cubicBezTo>
                  <a:cubicBezTo>
                    <a:pt x="2845" y="631"/>
                    <a:pt x="2762" y="607"/>
                    <a:pt x="2678" y="607"/>
                  </a:cubicBezTo>
                  <a:cubicBezTo>
                    <a:pt x="2449" y="607"/>
                    <a:pt x="2209" y="784"/>
                    <a:pt x="2098" y="962"/>
                  </a:cubicBezTo>
                  <a:cubicBezTo>
                    <a:pt x="2043" y="1047"/>
                    <a:pt x="1994" y="1135"/>
                    <a:pt x="1951" y="1225"/>
                  </a:cubicBezTo>
                  <a:lnTo>
                    <a:pt x="1951" y="1225"/>
                  </a:lnTo>
                  <a:cubicBezTo>
                    <a:pt x="1893" y="572"/>
                    <a:pt x="1726" y="0"/>
                    <a:pt x="130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3"/>
            <p:cNvSpPr/>
            <p:nvPr/>
          </p:nvSpPr>
          <p:spPr>
            <a:xfrm>
              <a:off x="7046189" y="4102221"/>
              <a:ext cx="231966" cy="137270"/>
            </a:xfrm>
            <a:custGeom>
              <a:avLst/>
              <a:gdLst/>
              <a:ahLst/>
              <a:cxnLst/>
              <a:rect l="l" t="t" r="r" b="b"/>
              <a:pathLst>
                <a:path w="4348" h="2573" extrusionOk="0">
                  <a:moveTo>
                    <a:pt x="2009" y="0"/>
                  </a:moveTo>
                  <a:cubicBezTo>
                    <a:pt x="1444" y="0"/>
                    <a:pt x="881" y="82"/>
                    <a:pt x="335" y="260"/>
                  </a:cubicBezTo>
                  <a:cubicBezTo>
                    <a:pt x="1" y="1446"/>
                    <a:pt x="62" y="2479"/>
                    <a:pt x="1247" y="2570"/>
                  </a:cubicBezTo>
                  <a:cubicBezTo>
                    <a:pt x="1285" y="2572"/>
                    <a:pt x="1322" y="2573"/>
                    <a:pt x="1360" y="2573"/>
                  </a:cubicBezTo>
                  <a:cubicBezTo>
                    <a:pt x="2614" y="2573"/>
                    <a:pt x="3609" y="1594"/>
                    <a:pt x="4347" y="443"/>
                  </a:cubicBezTo>
                  <a:cubicBezTo>
                    <a:pt x="3587" y="160"/>
                    <a:pt x="2795" y="0"/>
                    <a:pt x="200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3"/>
            <p:cNvSpPr/>
            <p:nvPr/>
          </p:nvSpPr>
          <p:spPr>
            <a:xfrm>
              <a:off x="7125732" y="3995632"/>
              <a:ext cx="179629" cy="20220"/>
            </a:xfrm>
            <a:custGeom>
              <a:avLst/>
              <a:gdLst/>
              <a:ahLst/>
              <a:cxnLst/>
              <a:rect l="l" t="t" r="r" b="b"/>
              <a:pathLst>
                <a:path w="3367" h="379" extrusionOk="0">
                  <a:moveTo>
                    <a:pt x="1991" y="1"/>
                  </a:moveTo>
                  <a:cubicBezTo>
                    <a:pt x="1345" y="1"/>
                    <a:pt x="686" y="132"/>
                    <a:pt x="60" y="222"/>
                  </a:cubicBezTo>
                  <a:cubicBezTo>
                    <a:pt x="8" y="222"/>
                    <a:pt x="0" y="289"/>
                    <a:pt x="18" y="289"/>
                  </a:cubicBezTo>
                  <a:cubicBezTo>
                    <a:pt x="21" y="289"/>
                    <a:pt x="25" y="287"/>
                    <a:pt x="30" y="283"/>
                  </a:cubicBezTo>
                  <a:cubicBezTo>
                    <a:pt x="664" y="248"/>
                    <a:pt x="1260" y="166"/>
                    <a:pt x="1856" y="166"/>
                  </a:cubicBezTo>
                  <a:cubicBezTo>
                    <a:pt x="2315" y="166"/>
                    <a:pt x="2775" y="215"/>
                    <a:pt x="3251" y="374"/>
                  </a:cubicBezTo>
                  <a:cubicBezTo>
                    <a:pt x="3258" y="377"/>
                    <a:pt x="3265" y="379"/>
                    <a:pt x="3271" y="379"/>
                  </a:cubicBezTo>
                  <a:cubicBezTo>
                    <a:pt x="3324" y="379"/>
                    <a:pt x="3366" y="279"/>
                    <a:pt x="3312" y="252"/>
                  </a:cubicBezTo>
                  <a:cubicBezTo>
                    <a:pt x="2887" y="65"/>
                    <a:pt x="2442" y="1"/>
                    <a:pt x="199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3"/>
            <p:cNvSpPr/>
            <p:nvPr/>
          </p:nvSpPr>
          <p:spPr>
            <a:xfrm>
              <a:off x="7107807" y="4042044"/>
              <a:ext cx="179629" cy="19259"/>
            </a:xfrm>
            <a:custGeom>
              <a:avLst/>
              <a:gdLst/>
              <a:ahLst/>
              <a:cxnLst/>
              <a:rect l="l" t="t" r="r" b="b"/>
              <a:pathLst>
                <a:path w="3367" h="361" extrusionOk="0">
                  <a:moveTo>
                    <a:pt x="1926" y="0"/>
                  </a:moveTo>
                  <a:cubicBezTo>
                    <a:pt x="1301" y="0"/>
                    <a:pt x="667" y="116"/>
                    <a:pt x="62" y="203"/>
                  </a:cubicBezTo>
                  <a:cubicBezTo>
                    <a:pt x="1" y="203"/>
                    <a:pt x="1" y="294"/>
                    <a:pt x="62" y="294"/>
                  </a:cubicBezTo>
                  <a:cubicBezTo>
                    <a:pt x="680" y="242"/>
                    <a:pt x="1279" y="162"/>
                    <a:pt x="1881" y="162"/>
                  </a:cubicBezTo>
                  <a:cubicBezTo>
                    <a:pt x="2344" y="162"/>
                    <a:pt x="2808" y="209"/>
                    <a:pt x="3284" y="355"/>
                  </a:cubicBezTo>
                  <a:cubicBezTo>
                    <a:pt x="3292" y="359"/>
                    <a:pt x="3300" y="361"/>
                    <a:pt x="330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3"/>
            <p:cNvSpPr/>
            <p:nvPr/>
          </p:nvSpPr>
          <p:spPr>
            <a:xfrm>
              <a:off x="7681839" y="2611315"/>
              <a:ext cx="285476" cy="582209"/>
            </a:xfrm>
            <a:custGeom>
              <a:avLst/>
              <a:gdLst/>
              <a:ahLst/>
              <a:cxnLst/>
              <a:rect l="l" t="t" r="r" b="b"/>
              <a:pathLst>
                <a:path w="5351" h="10913" extrusionOk="0">
                  <a:moveTo>
                    <a:pt x="5351" y="0"/>
                  </a:moveTo>
                  <a:lnTo>
                    <a:pt x="426" y="7751"/>
                  </a:lnTo>
                  <a:lnTo>
                    <a:pt x="1" y="10912"/>
                  </a:lnTo>
                  <a:lnTo>
                    <a:pt x="5351" y="2797"/>
                  </a:lnTo>
                  <a:lnTo>
                    <a:pt x="535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3"/>
            <p:cNvSpPr/>
            <p:nvPr/>
          </p:nvSpPr>
          <p:spPr>
            <a:xfrm>
              <a:off x="6499738" y="3109102"/>
              <a:ext cx="157329" cy="1054089"/>
            </a:xfrm>
            <a:custGeom>
              <a:avLst/>
              <a:gdLst/>
              <a:ahLst/>
              <a:cxnLst/>
              <a:rect l="l" t="t" r="r" b="b"/>
              <a:pathLst>
                <a:path w="2949" h="19758" extrusionOk="0">
                  <a:moveTo>
                    <a:pt x="0" y="1"/>
                  </a:moveTo>
                  <a:lnTo>
                    <a:pt x="103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3"/>
            <p:cNvSpPr/>
            <p:nvPr/>
          </p:nvSpPr>
          <p:spPr>
            <a:xfrm>
              <a:off x="6626228" y="3109102"/>
              <a:ext cx="102219" cy="1054089"/>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3"/>
            <p:cNvSpPr/>
            <p:nvPr/>
          </p:nvSpPr>
          <p:spPr>
            <a:xfrm>
              <a:off x="7719130" y="3094538"/>
              <a:ext cx="131454" cy="1068654"/>
            </a:xfrm>
            <a:custGeom>
              <a:avLst/>
              <a:gdLst/>
              <a:ahLst/>
              <a:cxnLst/>
              <a:rect l="l" t="t" r="r" b="b"/>
              <a:pathLst>
                <a:path w="2464" h="20031" extrusionOk="0">
                  <a:moveTo>
                    <a:pt x="1" y="0"/>
                  </a:moveTo>
                  <a:lnTo>
                    <a:pt x="578" y="20031"/>
                  </a:lnTo>
                  <a:lnTo>
                    <a:pt x="2463" y="20031"/>
                  </a:lnTo>
                  <a:lnTo>
                    <a:pt x="1886" y="274"/>
                  </a:lnTo>
                  <a:lnTo>
                    <a:pt x="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3"/>
            <p:cNvSpPr/>
            <p:nvPr/>
          </p:nvSpPr>
          <p:spPr>
            <a:xfrm>
              <a:off x="7819693" y="3002086"/>
              <a:ext cx="102219" cy="1161109"/>
            </a:xfrm>
            <a:custGeom>
              <a:avLst/>
              <a:gdLst/>
              <a:ahLst/>
              <a:cxnLst/>
              <a:rect l="l" t="t" r="r" b="b"/>
              <a:pathLst>
                <a:path w="1916" h="21764" extrusionOk="0">
                  <a:moveTo>
                    <a:pt x="1368" y="0"/>
                  </a:moveTo>
                  <a:lnTo>
                    <a:pt x="1" y="2007"/>
                  </a:lnTo>
                  <a:lnTo>
                    <a:pt x="578" y="21764"/>
                  </a:lnTo>
                  <a:lnTo>
                    <a:pt x="1915" y="20700"/>
                  </a:lnTo>
                  <a:lnTo>
                    <a:pt x="136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3"/>
            <p:cNvSpPr/>
            <p:nvPr/>
          </p:nvSpPr>
          <p:spPr>
            <a:xfrm>
              <a:off x="6013251" y="3193444"/>
              <a:ext cx="1684900" cy="175148"/>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3"/>
            <p:cNvSpPr/>
            <p:nvPr/>
          </p:nvSpPr>
          <p:spPr>
            <a:xfrm>
              <a:off x="7681839" y="2801019"/>
              <a:ext cx="259548" cy="567591"/>
            </a:xfrm>
            <a:custGeom>
              <a:avLst/>
              <a:gdLst/>
              <a:ahLst/>
              <a:cxnLst/>
              <a:rect l="l" t="t" r="r" b="b"/>
              <a:pathLst>
                <a:path w="4865" h="10639" extrusionOk="0">
                  <a:moveTo>
                    <a:pt x="4864" y="0"/>
                  </a:moveTo>
                  <a:lnTo>
                    <a:pt x="1" y="7356"/>
                  </a:lnTo>
                  <a:lnTo>
                    <a:pt x="305" y="10639"/>
                  </a:lnTo>
                  <a:lnTo>
                    <a:pt x="4743" y="2949"/>
                  </a:lnTo>
                  <a:lnTo>
                    <a:pt x="4864"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3"/>
            <p:cNvSpPr/>
            <p:nvPr/>
          </p:nvSpPr>
          <p:spPr>
            <a:xfrm>
              <a:off x="6079724" y="3368531"/>
              <a:ext cx="157382" cy="1054089"/>
            </a:xfrm>
            <a:custGeom>
              <a:avLst/>
              <a:gdLst/>
              <a:ahLst/>
              <a:cxnLst/>
              <a:rect l="l" t="t" r="r" b="b"/>
              <a:pathLst>
                <a:path w="2950" h="19758" extrusionOk="0">
                  <a:moveTo>
                    <a:pt x="1" y="1"/>
                  </a:moveTo>
                  <a:lnTo>
                    <a:pt x="1034"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3"/>
            <p:cNvSpPr/>
            <p:nvPr/>
          </p:nvSpPr>
          <p:spPr>
            <a:xfrm>
              <a:off x="6206213"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3"/>
            <p:cNvSpPr/>
            <p:nvPr/>
          </p:nvSpPr>
          <p:spPr>
            <a:xfrm>
              <a:off x="7453240" y="3368531"/>
              <a:ext cx="157329" cy="1054089"/>
            </a:xfrm>
            <a:custGeom>
              <a:avLst/>
              <a:gdLst/>
              <a:ahLst/>
              <a:cxnLst/>
              <a:rect l="l" t="t" r="r" b="b"/>
              <a:pathLst>
                <a:path w="2949" h="19758" extrusionOk="0">
                  <a:moveTo>
                    <a:pt x="0" y="1"/>
                  </a:moveTo>
                  <a:lnTo>
                    <a:pt x="1034" y="19758"/>
                  </a:lnTo>
                  <a:lnTo>
                    <a:pt x="2948"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7579677"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3"/>
            <p:cNvSpPr/>
            <p:nvPr/>
          </p:nvSpPr>
          <p:spPr>
            <a:xfrm>
              <a:off x="5885161" y="3024812"/>
              <a:ext cx="468680" cy="168693"/>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6237049" y="3024812"/>
              <a:ext cx="248131" cy="168693"/>
            </a:xfrm>
            <a:custGeom>
              <a:avLst/>
              <a:gdLst/>
              <a:ahLst/>
              <a:cxnLst/>
              <a:rect l="l" t="t" r="r" b="b"/>
              <a:pathLst>
                <a:path w="4651" h="3162" extrusionOk="0">
                  <a:moveTo>
                    <a:pt x="0" y="0"/>
                  </a:moveTo>
                  <a:cubicBezTo>
                    <a:pt x="699" y="912"/>
                    <a:pt x="1459" y="2310"/>
                    <a:pt x="2189" y="3161"/>
                  </a:cubicBezTo>
                  <a:lnTo>
                    <a:pt x="4651" y="3161"/>
                  </a:lnTo>
                  <a:cubicBezTo>
                    <a:pt x="3982" y="2249"/>
                    <a:pt x="3070" y="882"/>
                    <a:pt x="2310"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3"/>
            <p:cNvSpPr/>
            <p:nvPr/>
          </p:nvSpPr>
          <p:spPr>
            <a:xfrm>
              <a:off x="6361885" y="3024812"/>
              <a:ext cx="275766" cy="168693"/>
            </a:xfrm>
            <a:custGeom>
              <a:avLst/>
              <a:gdLst/>
              <a:ahLst/>
              <a:cxnLst/>
              <a:rect l="l" t="t" r="r" b="b"/>
              <a:pathLst>
                <a:path w="5169" h="3162" extrusionOk="0">
                  <a:moveTo>
                    <a:pt x="1" y="0"/>
                  </a:moveTo>
                  <a:cubicBezTo>
                    <a:pt x="730" y="882"/>
                    <a:pt x="1642" y="2249"/>
                    <a:pt x="2311" y="3161"/>
                  </a:cubicBezTo>
                  <a:lnTo>
                    <a:pt x="5168" y="3161"/>
                  </a:lnTo>
                  <a:cubicBezTo>
                    <a:pt x="4651" y="2249"/>
                    <a:pt x="3831" y="882"/>
                    <a:pt x="3344"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a:off x="6775391" y="3024812"/>
              <a:ext cx="929250" cy="168693"/>
            </a:xfrm>
            <a:custGeom>
              <a:avLst/>
              <a:gdLst/>
              <a:ahLst/>
              <a:cxnLst/>
              <a:rect l="l" t="t" r="r" b="b"/>
              <a:pathLst>
                <a:path w="17418" h="3162" extrusionOk="0">
                  <a:moveTo>
                    <a:pt x="1" y="0"/>
                  </a:moveTo>
                  <a:cubicBezTo>
                    <a:pt x="457" y="942"/>
                    <a:pt x="1277"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6540283" y="3024812"/>
              <a:ext cx="335732" cy="168693"/>
            </a:xfrm>
            <a:custGeom>
              <a:avLst/>
              <a:gdLst/>
              <a:ahLst/>
              <a:cxnLst/>
              <a:rect l="l" t="t" r="r" b="b"/>
              <a:pathLst>
                <a:path w="6293" h="3162" extrusionOk="0">
                  <a:moveTo>
                    <a:pt x="0" y="0"/>
                  </a:moveTo>
                  <a:cubicBezTo>
                    <a:pt x="487" y="912"/>
                    <a:pt x="1307" y="2249"/>
                    <a:pt x="1824" y="3161"/>
                  </a:cubicBezTo>
                  <a:lnTo>
                    <a:pt x="6292" y="3161"/>
                  </a:lnTo>
                  <a:cubicBezTo>
                    <a:pt x="5684" y="2219"/>
                    <a:pt x="4864" y="942"/>
                    <a:pt x="440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3"/>
            <p:cNvSpPr/>
            <p:nvPr/>
          </p:nvSpPr>
          <p:spPr>
            <a:xfrm>
              <a:off x="5890016" y="2578880"/>
              <a:ext cx="2083851" cy="446006"/>
            </a:xfrm>
            <a:custGeom>
              <a:avLst/>
              <a:gdLst/>
              <a:ahLst/>
              <a:cxnLst/>
              <a:rect l="l" t="t" r="r" b="b"/>
              <a:pathLst>
                <a:path w="39060"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6890518" y="2611315"/>
              <a:ext cx="638973" cy="361660"/>
            </a:xfrm>
            <a:custGeom>
              <a:avLst/>
              <a:gdLst/>
              <a:ahLst/>
              <a:cxnLst/>
              <a:rect l="l" t="t" r="r" b="b"/>
              <a:pathLst>
                <a:path w="11977" h="6779" extrusionOk="0">
                  <a:moveTo>
                    <a:pt x="10852" y="578"/>
                  </a:moveTo>
                  <a:cubicBezTo>
                    <a:pt x="11034" y="578"/>
                    <a:pt x="11186" y="699"/>
                    <a:pt x="11186" y="851"/>
                  </a:cubicBezTo>
                  <a:cubicBezTo>
                    <a:pt x="11186" y="1003"/>
                    <a:pt x="11034" y="1125"/>
                    <a:pt x="10852" y="1125"/>
                  </a:cubicBezTo>
                  <a:cubicBezTo>
                    <a:pt x="10670" y="1125"/>
                    <a:pt x="10518" y="1003"/>
                    <a:pt x="10518" y="851"/>
                  </a:cubicBezTo>
                  <a:cubicBezTo>
                    <a:pt x="10518" y="699"/>
                    <a:pt x="10670" y="578"/>
                    <a:pt x="10852" y="578"/>
                  </a:cubicBezTo>
                  <a:close/>
                  <a:moveTo>
                    <a:pt x="10183" y="2827"/>
                  </a:moveTo>
                  <a:cubicBezTo>
                    <a:pt x="10366" y="2827"/>
                    <a:pt x="10518" y="2979"/>
                    <a:pt x="10518" y="3131"/>
                  </a:cubicBezTo>
                  <a:cubicBezTo>
                    <a:pt x="10518" y="3283"/>
                    <a:pt x="10366" y="3404"/>
                    <a:pt x="10183" y="3404"/>
                  </a:cubicBezTo>
                  <a:cubicBezTo>
                    <a:pt x="10001" y="3404"/>
                    <a:pt x="9849" y="3252"/>
                    <a:pt x="9849" y="3131"/>
                  </a:cubicBezTo>
                  <a:cubicBezTo>
                    <a:pt x="9849" y="2979"/>
                    <a:pt x="10001" y="2827"/>
                    <a:pt x="10183" y="2827"/>
                  </a:cubicBezTo>
                  <a:close/>
                  <a:moveTo>
                    <a:pt x="9211" y="5593"/>
                  </a:moveTo>
                  <a:cubicBezTo>
                    <a:pt x="9393" y="5593"/>
                    <a:pt x="9545" y="5715"/>
                    <a:pt x="9545" y="5867"/>
                  </a:cubicBezTo>
                  <a:cubicBezTo>
                    <a:pt x="9545" y="5988"/>
                    <a:pt x="9363" y="6140"/>
                    <a:pt x="9211" y="6140"/>
                  </a:cubicBezTo>
                  <a:cubicBezTo>
                    <a:pt x="9028" y="6140"/>
                    <a:pt x="8876" y="6018"/>
                    <a:pt x="8876" y="5867"/>
                  </a:cubicBezTo>
                  <a:cubicBezTo>
                    <a:pt x="8876" y="5715"/>
                    <a:pt x="8998" y="5593"/>
                    <a:pt x="9211" y="5593"/>
                  </a:cubicBezTo>
                  <a:close/>
                  <a:moveTo>
                    <a:pt x="3132" y="0"/>
                  </a:moveTo>
                  <a:lnTo>
                    <a:pt x="1" y="6778"/>
                  </a:lnTo>
                  <a:lnTo>
                    <a:pt x="9849" y="6778"/>
                  </a:lnTo>
                  <a:lnTo>
                    <a:pt x="1197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7320935" y="2623052"/>
              <a:ext cx="110595" cy="330130"/>
            </a:xfrm>
            <a:custGeom>
              <a:avLst/>
              <a:gdLst/>
              <a:ahLst/>
              <a:cxnLst/>
              <a:rect l="l" t="t" r="r" b="b"/>
              <a:pathLst>
                <a:path w="2073" h="6188" extrusionOk="0">
                  <a:moveTo>
                    <a:pt x="1977" y="1"/>
                  </a:moveTo>
                  <a:cubicBezTo>
                    <a:pt x="1945" y="1"/>
                    <a:pt x="1915" y="18"/>
                    <a:pt x="1903" y="54"/>
                  </a:cubicBezTo>
                  <a:cubicBezTo>
                    <a:pt x="1143" y="1999"/>
                    <a:pt x="535" y="4096"/>
                    <a:pt x="18" y="6102"/>
                  </a:cubicBezTo>
                  <a:cubicBezTo>
                    <a:pt x="0" y="6155"/>
                    <a:pt x="34" y="6188"/>
                    <a:pt x="71" y="6188"/>
                  </a:cubicBezTo>
                  <a:cubicBezTo>
                    <a:pt x="98" y="6188"/>
                    <a:pt x="127" y="6171"/>
                    <a:pt x="140" y="6133"/>
                  </a:cubicBezTo>
                  <a:cubicBezTo>
                    <a:pt x="900" y="4218"/>
                    <a:pt x="1568" y="2121"/>
                    <a:pt x="2055" y="115"/>
                  </a:cubicBezTo>
                  <a:cubicBezTo>
                    <a:pt x="2073" y="41"/>
                    <a:pt x="2024" y="1"/>
                    <a:pt x="1977"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6955390" y="2862316"/>
              <a:ext cx="441151" cy="19419"/>
            </a:xfrm>
            <a:custGeom>
              <a:avLst/>
              <a:gdLst/>
              <a:ahLst/>
              <a:cxnLst/>
              <a:rect l="l" t="t" r="r" b="b"/>
              <a:pathLst>
                <a:path w="8269" h="364" extrusionOk="0">
                  <a:moveTo>
                    <a:pt x="5180" y="1"/>
                  </a:moveTo>
                  <a:cubicBezTo>
                    <a:pt x="3355" y="1"/>
                    <a:pt x="1369" y="53"/>
                    <a:pt x="92" y="128"/>
                  </a:cubicBezTo>
                  <a:cubicBezTo>
                    <a:pt x="1" y="128"/>
                    <a:pt x="1" y="250"/>
                    <a:pt x="92" y="250"/>
                  </a:cubicBezTo>
                  <a:cubicBezTo>
                    <a:pt x="1125" y="326"/>
                    <a:pt x="2630" y="364"/>
                    <a:pt x="4134" y="364"/>
                  </a:cubicBezTo>
                  <a:cubicBezTo>
                    <a:pt x="5639" y="364"/>
                    <a:pt x="7144" y="326"/>
                    <a:pt x="8177" y="250"/>
                  </a:cubicBezTo>
                  <a:cubicBezTo>
                    <a:pt x="8268" y="250"/>
                    <a:pt x="8268" y="98"/>
                    <a:pt x="8177" y="67"/>
                  </a:cubicBezTo>
                  <a:cubicBezTo>
                    <a:pt x="7376" y="21"/>
                    <a:pt x="6309" y="1"/>
                    <a:pt x="518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6970007" y="2800646"/>
              <a:ext cx="442752" cy="18086"/>
            </a:xfrm>
            <a:custGeom>
              <a:avLst/>
              <a:gdLst/>
              <a:ahLst/>
              <a:cxnLst/>
              <a:rect l="l" t="t" r="r" b="b"/>
              <a:pathLst>
                <a:path w="8299" h="339" extrusionOk="0">
                  <a:moveTo>
                    <a:pt x="5029" y="0"/>
                  </a:moveTo>
                  <a:cubicBezTo>
                    <a:pt x="3254" y="0"/>
                    <a:pt x="1350" y="44"/>
                    <a:pt x="91" y="99"/>
                  </a:cubicBezTo>
                  <a:cubicBezTo>
                    <a:pt x="0" y="129"/>
                    <a:pt x="0" y="251"/>
                    <a:pt x="91" y="251"/>
                  </a:cubicBezTo>
                  <a:cubicBezTo>
                    <a:pt x="1082" y="308"/>
                    <a:pt x="2478" y="338"/>
                    <a:pt x="3895" y="338"/>
                  </a:cubicBezTo>
                  <a:cubicBezTo>
                    <a:pt x="5478" y="338"/>
                    <a:pt x="7086" y="300"/>
                    <a:pt x="8177" y="220"/>
                  </a:cubicBezTo>
                  <a:cubicBezTo>
                    <a:pt x="8298" y="220"/>
                    <a:pt x="8268" y="68"/>
                    <a:pt x="8177" y="68"/>
                  </a:cubicBezTo>
                  <a:cubicBezTo>
                    <a:pt x="7338" y="20"/>
                    <a:pt x="6212" y="0"/>
                    <a:pt x="502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7012153" y="2749219"/>
              <a:ext cx="411915" cy="17072"/>
            </a:xfrm>
            <a:custGeom>
              <a:avLst/>
              <a:gdLst/>
              <a:ahLst/>
              <a:cxnLst/>
              <a:rect l="l" t="t" r="r" b="b"/>
              <a:pathLst>
                <a:path w="7721" h="320" extrusionOk="0">
                  <a:moveTo>
                    <a:pt x="5130" y="1"/>
                  </a:moveTo>
                  <a:cubicBezTo>
                    <a:pt x="3354" y="1"/>
                    <a:pt x="1345" y="61"/>
                    <a:pt x="92" y="120"/>
                  </a:cubicBezTo>
                  <a:cubicBezTo>
                    <a:pt x="0" y="120"/>
                    <a:pt x="0" y="242"/>
                    <a:pt x="92" y="242"/>
                  </a:cubicBezTo>
                  <a:cubicBezTo>
                    <a:pt x="931" y="295"/>
                    <a:pt x="2110" y="319"/>
                    <a:pt x="3333" y="319"/>
                  </a:cubicBezTo>
                  <a:cubicBezTo>
                    <a:pt x="4899" y="319"/>
                    <a:pt x="6537" y="280"/>
                    <a:pt x="7630" y="212"/>
                  </a:cubicBezTo>
                  <a:cubicBezTo>
                    <a:pt x="7721" y="181"/>
                    <a:pt x="7721" y="60"/>
                    <a:pt x="7599" y="60"/>
                  </a:cubicBezTo>
                  <a:cubicBezTo>
                    <a:pt x="6938" y="18"/>
                    <a:pt x="6066" y="1"/>
                    <a:pt x="51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7020262" y="2699712"/>
              <a:ext cx="411915" cy="16859"/>
            </a:xfrm>
            <a:custGeom>
              <a:avLst/>
              <a:gdLst/>
              <a:ahLst/>
              <a:cxnLst/>
              <a:rect l="l" t="t" r="r" b="b"/>
              <a:pathLst>
                <a:path w="7721" h="316" extrusionOk="0">
                  <a:moveTo>
                    <a:pt x="5119" y="0"/>
                  </a:moveTo>
                  <a:cubicBezTo>
                    <a:pt x="3348" y="0"/>
                    <a:pt x="1359" y="47"/>
                    <a:pt x="92" y="106"/>
                  </a:cubicBezTo>
                  <a:cubicBezTo>
                    <a:pt x="0" y="106"/>
                    <a:pt x="31" y="228"/>
                    <a:pt x="92" y="228"/>
                  </a:cubicBezTo>
                  <a:cubicBezTo>
                    <a:pt x="1010" y="285"/>
                    <a:pt x="2308" y="315"/>
                    <a:pt x="3627" y="315"/>
                  </a:cubicBezTo>
                  <a:cubicBezTo>
                    <a:pt x="5102" y="315"/>
                    <a:pt x="6603" y="278"/>
                    <a:pt x="7630" y="197"/>
                  </a:cubicBezTo>
                  <a:cubicBezTo>
                    <a:pt x="7721" y="197"/>
                    <a:pt x="7721" y="45"/>
                    <a:pt x="7630" y="45"/>
                  </a:cubicBezTo>
                  <a:cubicBezTo>
                    <a:pt x="6952" y="14"/>
                    <a:pt x="6067" y="0"/>
                    <a:pt x="511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7036480" y="2648712"/>
              <a:ext cx="411915" cy="17019"/>
            </a:xfrm>
            <a:custGeom>
              <a:avLst/>
              <a:gdLst/>
              <a:ahLst/>
              <a:cxnLst/>
              <a:rect l="l" t="t" r="r" b="b"/>
              <a:pathLst>
                <a:path w="7721" h="319" extrusionOk="0">
                  <a:moveTo>
                    <a:pt x="5145" y="0"/>
                  </a:moveTo>
                  <a:cubicBezTo>
                    <a:pt x="3368" y="0"/>
                    <a:pt x="1365" y="60"/>
                    <a:pt x="92" y="120"/>
                  </a:cubicBezTo>
                  <a:cubicBezTo>
                    <a:pt x="0" y="120"/>
                    <a:pt x="0" y="241"/>
                    <a:pt x="92" y="241"/>
                  </a:cubicBezTo>
                  <a:cubicBezTo>
                    <a:pt x="944" y="295"/>
                    <a:pt x="2125" y="319"/>
                    <a:pt x="3345" y="319"/>
                  </a:cubicBezTo>
                  <a:cubicBezTo>
                    <a:pt x="4908" y="319"/>
                    <a:pt x="6537" y="279"/>
                    <a:pt x="7630" y="211"/>
                  </a:cubicBezTo>
                  <a:cubicBezTo>
                    <a:pt x="7721" y="181"/>
                    <a:pt x="7721" y="59"/>
                    <a:pt x="7630" y="59"/>
                  </a:cubicBezTo>
                  <a:cubicBezTo>
                    <a:pt x="6958" y="17"/>
                    <a:pt x="6083" y="0"/>
                    <a:pt x="5145"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3"/>
            <p:cNvSpPr/>
            <p:nvPr/>
          </p:nvSpPr>
          <p:spPr>
            <a:xfrm>
              <a:off x="7190498" y="2920998"/>
              <a:ext cx="17926" cy="22780"/>
            </a:xfrm>
            <a:custGeom>
              <a:avLst/>
              <a:gdLst/>
              <a:ahLst/>
              <a:cxnLst/>
              <a:rect l="l" t="t" r="r" b="b"/>
              <a:pathLst>
                <a:path w="336" h="427" extrusionOk="0">
                  <a:moveTo>
                    <a:pt x="214" y="1"/>
                  </a:moveTo>
                  <a:cubicBezTo>
                    <a:pt x="123" y="122"/>
                    <a:pt x="1" y="244"/>
                    <a:pt x="1" y="426"/>
                  </a:cubicBezTo>
                  <a:cubicBezTo>
                    <a:pt x="123" y="426"/>
                    <a:pt x="244" y="396"/>
                    <a:pt x="275" y="335"/>
                  </a:cubicBezTo>
                  <a:cubicBezTo>
                    <a:pt x="335" y="274"/>
                    <a:pt x="275" y="153"/>
                    <a:pt x="2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6992681" y="2796165"/>
              <a:ext cx="170347" cy="145966"/>
            </a:xfrm>
            <a:custGeom>
              <a:avLst/>
              <a:gdLst/>
              <a:ahLst/>
              <a:cxnLst/>
              <a:rect l="l" t="t" r="r" b="b"/>
              <a:pathLst>
                <a:path w="3193" h="2736" extrusionOk="0">
                  <a:moveTo>
                    <a:pt x="487" y="0"/>
                  </a:moveTo>
                  <a:lnTo>
                    <a:pt x="1" y="821"/>
                  </a:lnTo>
                  <a:lnTo>
                    <a:pt x="3071" y="2705"/>
                  </a:lnTo>
                  <a:lnTo>
                    <a:pt x="3071" y="2736"/>
                  </a:lnTo>
                  <a:lnTo>
                    <a:pt x="3101" y="2736"/>
                  </a:lnTo>
                  <a:cubicBezTo>
                    <a:pt x="3131" y="2675"/>
                    <a:pt x="3162" y="2645"/>
                    <a:pt x="3192" y="2614"/>
                  </a:cubicBezTo>
                  <a:cubicBezTo>
                    <a:pt x="2372" y="2189"/>
                    <a:pt x="1308" y="1581"/>
                    <a:pt x="700" y="851"/>
                  </a:cubicBezTo>
                  <a:cubicBezTo>
                    <a:pt x="517" y="608"/>
                    <a:pt x="548" y="335"/>
                    <a:pt x="669" y="91"/>
                  </a:cubicBezTo>
                  <a:lnTo>
                    <a:pt x="48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7020262" y="2801019"/>
              <a:ext cx="165438" cy="134655"/>
            </a:xfrm>
            <a:custGeom>
              <a:avLst/>
              <a:gdLst/>
              <a:ahLst/>
              <a:cxnLst/>
              <a:rect l="l" t="t" r="r" b="b"/>
              <a:pathLst>
                <a:path w="3101" h="2524" extrusionOk="0">
                  <a:moveTo>
                    <a:pt x="152" y="0"/>
                  </a:moveTo>
                  <a:lnTo>
                    <a:pt x="152" y="0"/>
                  </a:lnTo>
                  <a:cubicBezTo>
                    <a:pt x="31" y="244"/>
                    <a:pt x="0" y="517"/>
                    <a:pt x="183" y="760"/>
                  </a:cubicBezTo>
                  <a:cubicBezTo>
                    <a:pt x="791" y="1490"/>
                    <a:pt x="1855" y="2067"/>
                    <a:pt x="2675" y="2523"/>
                  </a:cubicBezTo>
                  <a:cubicBezTo>
                    <a:pt x="2736" y="2462"/>
                    <a:pt x="2797" y="2432"/>
                    <a:pt x="2797" y="2432"/>
                  </a:cubicBezTo>
                  <a:cubicBezTo>
                    <a:pt x="2645" y="2128"/>
                    <a:pt x="3010" y="2037"/>
                    <a:pt x="3010" y="2037"/>
                  </a:cubicBezTo>
                  <a:cubicBezTo>
                    <a:pt x="2949" y="1915"/>
                    <a:pt x="3010" y="1824"/>
                    <a:pt x="3101" y="1794"/>
                  </a:cubicBezTo>
                  <a:cubicBezTo>
                    <a:pt x="3070" y="1763"/>
                    <a:pt x="3070" y="1763"/>
                    <a:pt x="3070" y="1763"/>
                  </a:cubicBezTo>
                  <a:lnTo>
                    <a:pt x="3070" y="1794"/>
                  </a:lnTo>
                  <a:lnTo>
                    <a:pt x="15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3"/>
            <p:cNvSpPr/>
            <p:nvPr/>
          </p:nvSpPr>
          <p:spPr>
            <a:xfrm>
              <a:off x="7158115" y="2935615"/>
              <a:ext cx="17872" cy="8163"/>
            </a:xfrm>
            <a:custGeom>
              <a:avLst/>
              <a:gdLst/>
              <a:ahLst/>
              <a:cxnLst/>
              <a:rect l="l" t="t" r="r" b="b"/>
              <a:pathLst>
                <a:path w="335" h="153" extrusionOk="0">
                  <a:moveTo>
                    <a:pt x="91" y="0"/>
                  </a:moveTo>
                  <a:cubicBezTo>
                    <a:pt x="61" y="31"/>
                    <a:pt x="30" y="61"/>
                    <a:pt x="0" y="122"/>
                  </a:cubicBezTo>
                  <a:cubicBezTo>
                    <a:pt x="61" y="122"/>
                    <a:pt x="182" y="122"/>
                    <a:pt x="334" y="152"/>
                  </a:cubicBezTo>
                  <a:lnTo>
                    <a:pt x="91" y="0"/>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3"/>
            <p:cNvSpPr/>
            <p:nvPr/>
          </p:nvSpPr>
          <p:spPr>
            <a:xfrm>
              <a:off x="7161316" y="2896671"/>
              <a:ext cx="40599" cy="47108"/>
            </a:xfrm>
            <a:custGeom>
              <a:avLst/>
              <a:gdLst/>
              <a:ahLst/>
              <a:cxnLst/>
              <a:rect l="l" t="t" r="r" b="b"/>
              <a:pathLst>
                <a:path w="761" h="883" extrusionOk="0">
                  <a:moveTo>
                    <a:pt x="457" y="1"/>
                  </a:moveTo>
                  <a:cubicBezTo>
                    <a:pt x="366" y="31"/>
                    <a:pt x="305" y="122"/>
                    <a:pt x="366" y="244"/>
                  </a:cubicBezTo>
                  <a:cubicBezTo>
                    <a:pt x="366" y="244"/>
                    <a:pt x="1" y="335"/>
                    <a:pt x="153" y="639"/>
                  </a:cubicBezTo>
                  <a:cubicBezTo>
                    <a:pt x="153" y="639"/>
                    <a:pt x="92" y="669"/>
                    <a:pt x="31" y="730"/>
                  </a:cubicBezTo>
                  <a:lnTo>
                    <a:pt x="274" y="882"/>
                  </a:lnTo>
                  <a:lnTo>
                    <a:pt x="518" y="882"/>
                  </a:lnTo>
                  <a:cubicBezTo>
                    <a:pt x="548" y="700"/>
                    <a:pt x="670" y="578"/>
                    <a:pt x="761" y="457"/>
                  </a:cubicBezTo>
                  <a:cubicBezTo>
                    <a:pt x="700" y="335"/>
                    <a:pt x="487" y="31"/>
                    <a:pt x="457" y="1"/>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6970007" y="2804273"/>
              <a:ext cx="25981" cy="33130"/>
            </a:xfrm>
            <a:custGeom>
              <a:avLst/>
              <a:gdLst/>
              <a:ahLst/>
              <a:cxnLst/>
              <a:rect l="l" t="t" r="r" b="b"/>
              <a:pathLst>
                <a:path w="487" h="621" extrusionOk="0">
                  <a:moveTo>
                    <a:pt x="183" y="0"/>
                  </a:moveTo>
                  <a:lnTo>
                    <a:pt x="61" y="183"/>
                  </a:lnTo>
                  <a:cubicBezTo>
                    <a:pt x="61" y="243"/>
                    <a:pt x="0" y="395"/>
                    <a:pt x="91" y="456"/>
                  </a:cubicBezTo>
                  <a:lnTo>
                    <a:pt x="304" y="608"/>
                  </a:lnTo>
                  <a:cubicBezTo>
                    <a:pt x="313" y="617"/>
                    <a:pt x="322" y="621"/>
                    <a:pt x="331" y="621"/>
                  </a:cubicBezTo>
                  <a:cubicBezTo>
                    <a:pt x="352" y="621"/>
                    <a:pt x="374" y="599"/>
                    <a:pt x="395" y="578"/>
                  </a:cubicBezTo>
                  <a:lnTo>
                    <a:pt x="486" y="456"/>
                  </a:lnTo>
                  <a:cubicBezTo>
                    <a:pt x="304" y="335"/>
                    <a:pt x="213" y="183"/>
                    <a:pt x="183" y="0"/>
                  </a:cubicBezTo>
                  <a:close/>
                </a:path>
              </a:pathLst>
            </a:custGeom>
            <a:solidFill>
              <a:srgbClr val="F95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6979717" y="2784055"/>
              <a:ext cx="35745" cy="44601"/>
            </a:xfrm>
            <a:custGeom>
              <a:avLst/>
              <a:gdLst/>
              <a:ahLst/>
              <a:cxnLst/>
              <a:rect l="l" t="t" r="r" b="b"/>
              <a:pathLst>
                <a:path w="670" h="836" extrusionOk="0">
                  <a:moveTo>
                    <a:pt x="349" y="0"/>
                  </a:moveTo>
                  <a:cubicBezTo>
                    <a:pt x="267" y="0"/>
                    <a:pt x="178" y="111"/>
                    <a:pt x="153" y="136"/>
                  </a:cubicBezTo>
                  <a:lnTo>
                    <a:pt x="31" y="349"/>
                  </a:lnTo>
                  <a:lnTo>
                    <a:pt x="1" y="410"/>
                  </a:lnTo>
                  <a:cubicBezTo>
                    <a:pt x="31" y="592"/>
                    <a:pt x="122" y="744"/>
                    <a:pt x="304" y="835"/>
                  </a:cubicBezTo>
                  <a:lnTo>
                    <a:pt x="426" y="622"/>
                  </a:lnTo>
                  <a:lnTo>
                    <a:pt x="456" y="562"/>
                  </a:lnTo>
                  <a:lnTo>
                    <a:pt x="639" y="258"/>
                  </a:lnTo>
                  <a:cubicBezTo>
                    <a:pt x="669" y="197"/>
                    <a:pt x="669" y="166"/>
                    <a:pt x="639" y="136"/>
                  </a:cubicBezTo>
                  <a:lnTo>
                    <a:pt x="396" y="14"/>
                  </a:lnTo>
                  <a:cubicBezTo>
                    <a:pt x="381" y="5"/>
                    <a:pt x="365" y="0"/>
                    <a:pt x="349" y="0"/>
                  </a:cubicBezTo>
                  <a:close/>
                </a:path>
              </a:pathLst>
            </a:custGeom>
            <a:solidFill>
              <a:srgbClr val="FA70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6986225" y="2825346"/>
              <a:ext cx="13017" cy="14618"/>
            </a:xfrm>
            <a:custGeom>
              <a:avLst/>
              <a:gdLst/>
              <a:ahLst/>
              <a:cxnLst/>
              <a:rect l="l" t="t" r="r" b="b"/>
              <a:pathLst>
                <a:path w="244" h="274" extrusionOk="0">
                  <a:moveTo>
                    <a:pt x="122" y="0"/>
                  </a:moveTo>
                  <a:lnTo>
                    <a:pt x="0" y="213"/>
                  </a:lnTo>
                  <a:lnTo>
                    <a:pt x="122" y="274"/>
                  </a:lnTo>
                  <a:lnTo>
                    <a:pt x="243" y="92"/>
                  </a:lnTo>
                  <a:cubicBezTo>
                    <a:pt x="182" y="61"/>
                    <a:pt x="152" y="31"/>
                    <a:pt x="122" y="0"/>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p:nvPr/>
          </p:nvSpPr>
          <p:spPr>
            <a:xfrm>
              <a:off x="6992681" y="2791310"/>
              <a:ext cx="27635" cy="38946"/>
            </a:xfrm>
            <a:custGeom>
              <a:avLst/>
              <a:gdLst/>
              <a:ahLst/>
              <a:cxnLst/>
              <a:rect l="l" t="t" r="r" b="b"/>
              <a:pathLst>
                <a:path w="518" h="730" extrusionOk="0">
                  <a:moveTo>
                    <a:pt x="365" y="0"/>
                  </a:moveTo>
                  <a:lnTo>
                    <a:pt x="1" y="638"/>
                  </a:lnTo>
                  <a:cubicBezTo>
                    <a:pt x="31" y="669"/>
                    <a:pt x="61" y="699"/>
                    <a:pt x="122" y="730"/>
                  </a:cubicBezTo>
                  <a:lnTo>
                    <a:pt x="517" y="91"/>
                  </a:lnTo>
                  <a:lnTo>
                    <a:pt x="365"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3"/>
            <p:cNvSpPr/>
            <p:nvPr/>
          </p:nvSpPr>
          <p:spPr>
            <a:xfrm>
              <a:off x="6404084" y="2014676"/>
              <a:ext cx="1251911" cy="585356"/>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3"/>
            <p:cNvSpPr/>
            <p:nvPr/>
          </p:nvSpPr>
          <p:spPr>
            <a:xfrm>
              <a:off x="6875953" y="1868610"/>
              <a:ext cx="347042" cy="234206"/>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3"/>
            <p:cNvSpPr/>
            <p:nvPr/>
          </p:nvSpPr>
          <p:spPr>
            <a:xfrm>
              <a:off x="6261376" y="1519290"/>
              <a:ext cx="241675" cy="149647"/>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6253267" y="1434360"/>
              <a:ext cx="244876" cy="13108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p:nvPr/>
          </p:nvSpPr>
          <p:spPr>
            <a:xfrm>
              <a:off x="6331103" y="1525211"/>
              <a:ext cx="152474" cy="121318"/>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3"/>
            <p:cNvSpPr/>
            <p:nvPr/>
          </p:nvSpPr>
          <p:spPr>
            <a:xfrm>
              <a:off x="6394748" y="1558927"/>
              <a:ext cx="87867" cy="49082"/>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3"/>
            <p:cNvSpPr/>
            <p:nvPr/>
          </p:nvSpPr>
          <p:spPr>
            <a:xfrm>
              <a:off x="7573221" y="1456180"/>
              <a:ext cx="236821" cy="150554"/>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7568367" y="1370397"/>
              <a:ext cx="246530" cy="118864"/>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7592694" y="1462315"/>
              <a:ext cx="145966" cy="129107"/>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3"/>
            <p:cNvSpPr/>
            <p:nvPr/>
          </p:nvSpPr>
          <p:spPr>
            <a:xfrm>
              <a:off x="7593814" y="1498964"/>
              <a:ext cx="83013" cy="53617"/>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6443882" y="867809"/>
              <a:ext cx="1173220" cy="1076283"/>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3"/>
            <p:cNvSpPr/>
            <p:nvPr/>
          </p:nvSpPr>
          <p:spPr>
            <a:xfrm>
              <a:off x="6995935" y="1405286"/>
              <a:ext cx="82746" cy="136523"/>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6645700" y="1250845"/>
              <a:ext cx="103819" cy="81252"/>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7281351" y="1211421"/>
              <a:ext cx="118971" cy="4742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6625383" y="1572387"/>
              <a:ext cx="256337" cy="235649"/>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7196415" y="1533105"/>
              <a:ext cx="280169" cy="257672"/>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6963499" y="1595150"/>
              <a:ext cx="100618" cy="69248"/>
            </a:xfrm>
            <a:custGeom>
              <a:avLst/>
              <a:gdLst/>
              <a:ahLst/>
              <a:cxnLst/>
              <a:rect l="l" t="t" r="r" b="b"/>
              <a:pathLst>
                <a:path w="1886" h="1298" extrusionOk="0">
                  <a:moveTo>
                    <a:pt x="149" y="1"/>
                  </a:moveTo>
                  <a:cubicBezTo>
                    <a:pt x="123" y="1"/>
                    <a:pt x="92" y="15"/>
                    <a:pt x="92" y="51"/>
                  </a:cubicBezTo>
                  <a:cubicBezTo>
                    <a:pt x="1" y="932"/>
                    <a:pt x="1095" y="1236"/>
                    <a:pt x="1764" y="1297"/>
                  </a:cubicBezTo>
                  <a:cubicBezTo>
                    <a:pt x="1855" y="1297"/>
                    <a:pt x="1885" y="1145"/>
                    <a:pt x="1794" y="1145"/>
                  </a:cubicBezTo>
                  <a:cubicBezTo>
                    <a:pt x="1460" y="1054"/>
                    <a:pt x="1125" y="993"/>
                    <a:pt x="791" y="841"/>
                  </a:cubicBezTo>
                  <a:cubicBezTo>
                    <a:pt x="457" y="659"/>
                    <a:pt x="305" y="416"/>
                    <a:pt x="183" y="21"/>
                  </a:cubicBezTo>
                  <a:cubicBezTo>
                    <a:pt x="183" y="8"/>
                    <a:pt x="167" y="1"/>
                    <a:pt x="1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6747810" y="1437188"/>
              <a:ext cx="60072" cy="69889"/>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7222934" y="1404752"/>
              <a:ext cx="60072" cy="69889"/>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6363539" y="887601"/>
              <a:ext cx="282222" cy="571859"/>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6567865" y="861674"/>
              <a:ext cx="171894" cy="505971"/>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6702410" y="728625"/>
              <a:ext cx="724920" cy="621207"/>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7192151" y="835160"/>
              <a:ext cx="371369" cy="532486"/>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7349423" y="845456"/>
              <a:ext cx="300040" cy="549772"/>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6219177" y="2335615"/>
              <a:ext cx="351950" cy="34240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6600247" y="1951352"/>
              <a:ext cx="411969" cy="718411"/>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3"/>
            <p:cNvSpPr/>
            <p:nvPr/>
          </p:nvSpPr>
          <p:spPr>
            <a:xfrm>
              <a:off x="6699209" y="1933481"/>
              <a:ext cx="330823" cy="718464"/>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3"/>
            <p:cNvSpPr/>
            <p:nvPr/>
          </p:nvSpPr>
          <p:spPr>
            <a:xfrm>
              <a:off x="6806227" y="1920517"/>
              <a:ext cx="225457" cy="718411"/>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7033226" y="1948098"/>
              <a:ext cx="411969" cy="718411"/>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7015407" y="1930280"/>
              <a:ext cx="330823" cy="718411"/>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7013753" y="1918917"/>
              <a:ext cx="227111" cy="716811"/>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6542097" y="1994724"/>
              <a:ext cx="445793" cy="694510"/>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3"/>
            <p:cNvSpPr/>
            <p:nvPr/>
          </p:nvSpPr>
          <p:spPr>
            <a:xfrm>
              <a:off x="7075371" y="1985014"/>
              <a:ext cx="445793" cy="694457"/>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6987826" y="2149218"/>
              <a:ext cx="87601" cy="545984"/>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6206160" y="2304993"/>
              <a:ext cx="564443" cy="494234"/>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7488877" y="2335615"/>
              <a:ext cx="353604" cy="34240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p:nvPr/>
          </p:nvSpPr>
          <p:spPr>
            <a:xfrm>
              <a:off x="7291060" y="2304993"/>
              <a:ext cx="562789" cy="494234"/>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43"/>
          <p:cNvGrpSpPr/>
          <p:nvPr/>
        </p:nvGrpSpPr>
        <p:grpSpPr>
          <a:xfrm>
            <a:off x="6007164" y="2769882"/>
            <a:ext cx="817614" cy="955942"/>
            <a:chOff x="4786575" y="766525"/>
            <a:chExt cx="921775" cy="1077725"/>
          </a:xfrm>
        </p:grpSpPr>
        <p:sp>
          <p:nvSpPr>
            <p:cNvPr id="830" name="Google Shape;830;p43"/>
            <p:cNvSpPr/>
            <p:nvPr/>
          </p:nvSpPr>
          <p:spPr>
            <a:xfrm>
              <a:off x="4786575" y="768400"/>
              <a:ext cx="921775" cy="1075850"/>
            </a:xfrm>
            <a:custGeom>
              <a:avLst/>
              <a:gdLst/>
              <a:ahLst/>
              <a:cxnLst/>
              <a:rect l="l" t="t" r="r" b="b"/>
              <a:pathLst>
                <a:path w="36871" h="43034" extrusionOk="0">
                  <a:moveTo>
                    <a:pt x="7113" y="0"/>
                  </a:moveTo>
                  <a:cubicBezTo>
                    <a:pt x="6019" y="790"/>
                    <a:pt x="5502" y="4438"/>
                    <a:pt x="5502" y="4438"/>
                  </a:cubicBezTo>
                  <a:lnTo>
                    <a:pt x="92" y="34560"/>
                  </a:lnTo>
                  <a:cubicBezTo>
                    <a:pt x="1" y="35077"/>
                    <a:pt x="183" y="37691"/>
                    <a:pt x="2949" y="38207"/>
                  </a:cubicBezTo>
                  <a:lnTo>
                    <a:pt x="29819" y="43010"/>
                  </a:lnTo>
                  <a:cubicBezTo>
                    <a:pt x="29890" y="43026"/>
                    <a:pt x="29961" y="43033"/>
                    <a:pt x="30030" y="43033"/>
                  </a:cubicBezTo>
                  <a:cubicBezTo>
                    <a:pt x="30486" y="43033"/>
                    <a:pt x="30864" y="42699"/>
                    <a:pt x="30943" y="42250"/>
                  </a:cubicBezTo>
                  <a:lnTo>
                    <a:pt x="36871" y="9301"/>
                  </a:lnTo>
                  <a:lnTo>
                    <a:pt x="7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4812425" y="842100"/>
              <a:ext cx="869325" cy="973025"/>
            </a:xfrm>
            <a:custGeom>
              <a:avLst/>
              <a:gdLst/>
              <a:ahLst/>
              <a:cxnLst/>
              <a:rect l="l" t="t" r="r" b="b"/>
              <a:pathLst>
                <a:path w="34773" h="38921" extrusionOk="0">
                  <a:moveTo>
                    <a:pt x="5988" y="1"/>
                  </a:moveTo>
                  <a:lnTo>
                    <a:pt x="91" y="32949"/>
                  </a:lnTo>
                  <a:cubicBezTo>
                    <a:pt x="0" y="33466"/>
                    <a:pt x="334" y="33983"/>
                    <a:pt x="882" y="34074"/>
                  </a:cubicBezTo>
                  <a:lnTo>
                    <a:pt x="27751" y="38907"/>
                  </a:lnTo>
                  <a:cubicBezTo>
                    <a:pt x="27805" y="38916"/>
                    <a:pt x="27858" y="38921"/>
                    <a:pt x="27911" y="38921"/>
                  </a:cubicBezTo>
                  <a:cubicBezTo>
                    <a:pt x="28371" y="38921"/>
                    <a:pt x="28794" y="38580"/>
                    <a:pt x="28876" y="38117"/>
                  </a:cubicBezTo>
                  <a:lnTo>
                    <a:pt x="34773" y="5168"/>
                  </a:lnTo>
                  <a:lnTo>
                    <a:pt x="5988" y="1"/>
                  </a:ln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4805575" y="820825"/>
              <a:ext cx="869350" cy="972275"/>
            </a:xfrm>
            <a:custGeom>
              <a:avLst/>
              <a:gdLst/>
              <a:ahLst/>
              <a:cxnLst/>
              <a:rect l="l" t="t" r="r" b="b"/>
              <a:pathLst>
                <a:path w="34774" h="38891" extrusionOk="0">
                  <a:moveTo>
                    <a:pt x="5988" y="0"/>
                  </a:moveTo>
                  <a:lnTo>
                    <a:pt x="92" y="32919"/>
                  </a:lnTo>
                  <a:cubicBezTo>
                    <a:pt x="1" y="33436"/>
                    <a:pt x="335" y="33952"/>
                    <a:pt x="852" y="34044"/>
                  </a:cubicBezTo>
                  <a:lnTo>
                    <a:pt x="27721" y="38876"/>
                  </a:lnTo>
                  <a:cubicBezTo>
                    <a:pt x="27778" y="38886"/>
                    <a:pt x="27834" y="38890"/>
                    <a:pt x="27889" y="38890"/>
                  </a:cubicBezTo>
                  <a:cubicBezTo>
                    <a:pt x="28365" y="38890"/>
                    <a:pt x="28767" y="38549"/>
                    <a:pt x="28876" y="38086"/>
                  </a:cubicBezTo>
                  <a:lnTo>
                    <a:pt x="34773" y="5168"/>
                  </a:lnTo>
                  <a:lnTo>
                    <a:pt x="5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4800250" y="766525"/>
              <a:ext cx="871625" cy="992400"/>
            </a:xfrm>
            <a:custGeom>
              <a:avLst/>
              <a:gdLst/>
              <a:ahLst/>
              <a:cxnLst/>
              <a:rect l="l" t="t" r="r" b="b"/>
              <a:pathLst>
                <a:path w="34865" h="39696" extrusionOk="0">
                  <a:moveTo>
                    <a:pt x="6976" y="0"/>
                  </a:moveTo>
                  <a:cubicBezTo>
                    <a:pt x="6500" y="0"/>
                    <a:pt x="6101" y="341"/>
                    <a:pt x="6019" y="805"/>
                  </a:cubicBezTo>
                  <a:lnTo>
                    <a:pt x="92" y="33723"/>
                  </a:lnTo>
                  <a:cubicBezTo>
                    <a:pt x="1" y="34270"/>
                    <a:pt x="366" y="34757"/>
                    <a:pt x="882" y="34848"/>
                  </a:cubicBezTo>
                  <a:lnTo>
                    <a:pt x="27752" y="39681"/>
                  </a:lnTo>
                  <a:cubicBezTo>
                    <a:pt x="27809" y="39691"/>
                    <a:pt x="27866" y="39696"/>
                    <a:pt x="27922" y="39696"/>
                  </a:cubicBezTo>
                  <a:cubicBezTo>
                    <a:pt x="28377" y="39696"/>
                    <a:pt x="28796" y="39377"/>
                    <a:pt x="28877" y="38890"/>
                  </a:cubicBezTo>
                  <a:lnTo>
                    <a:pt x="34773" y="5972"/>
                  </a:lnTo>
                  <a:cubicBezTo>
                    <a:pt x="34865" y="5455"/>
                    <a:pt x="34530" y="4938"/>
                    <a:pt x="33983" y="4847"/>
                  </a:cubicBezTo>
                  <a:lnTo>
                    <a:pt x="7144" y="14"/>
                  </a:lnTo>
                  <a:cubicBezTo>
                    <a:pt x="7087" y="5"/>
                    <a:pt x="7031" y="0"/>
                    <a:pt x="6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5063175" y="985375"/>
              <a:ext cx="364775" cy="252250"/>
            </a:xfrm>
            <a:custGeom>
              <a:avLst/>
              <a:gdLst/>
              <a:ahLst/>
              <a:cxnLst/>
              <a:rect l="l" t="t" r="r" b="b"/>
              <a:pathLst>
                <a:path w="14591" h="10090" extrusionOk="0">
                  <a:moveTo>
                    <a:pt x="2143" y="0"/>
                  </a:moveTo>
                  <a:cubicBezTo>
                    <a:pt x="1667" y="0"/>
                    <a:pt x="1268" y="341"/>
                    <a:pt x="1186" y="805"/>
                  </a:cubicBezTo>
                  <a:lnTo>
                    <a:pt x="92" y="6884"/>
                  </a:lnTo>
                  <a:cubicBezTo>
                    <a:pt x="1" y="7431"/>
                    <a:pt x="335" y="7917"/>
                    <a:pt x="882" y="8008"/>
                  </a:cubicBezTo>
                  <a:lnTo>
                    <a:pt x="12281" y="10075"/>
                  </a:lnTo>
                  <a:cubicBezTo>
                    <a:pt x="12334" y="10085"/>
                    <a:pt x="12388" y="10089"/>
                    <a:pt x="12441" y="10089"/>
                  </a:cubicBezTo>
                  <a:cubicBezTo>
                    <a:pt x="12900" y="10089"/>
                    <a:pt x="13323" y="9748"/>
                    <a:pt x="13405" y="9285"/>
                  </a:cubicBezTo>
                  <a:lnTo>
                    <a:pt x="14499" y="3206"/>
                  </a:lnTo>
                  <a:cubicBezTo>
                    <a:pt x="14591" y="2689"/>
                    <a:pt x="14256" y="2172"/>
                    <a:pt x="13709" y="2081"/>
                  </a:cubicBezTo>
                  <a:lnTo>
                    <a:pt x="2311" y="14"/>
                  </a:lnTo>
                  <a:cubicBezTo>
                    <a:pt x="2254" y="5"/>
                    <a:pt x="2198" y="0"/>
                    <a:pt x="2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5" name="Google Shape;835;p43">
            <a:hlinkClick r:id="rId4" action="ppaction://hlinksldjump"/>
          </p:cNvPr>
          <p:cNvSpPr/>
          <p:nvPr/>
        </p:nvSpPr>
        <p:spPr>
          <a:xfrm>
            <a:off x="1086825" y="3251875"/>
            <a:ext cx="525000" cy="500100"/>
          </a:xfrm>
          <a:prstGeom prst="roundRect">
            <a:avLst>
              <a:gd name="adj" fmla="val 30219"/>
            </a:avLst>
          </a:prstGeom>
          <a:solidFill>
            <a:schemeClr val="lt1"/>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a:latin typeface="Lato"/>
                <a:ea typeface="Lato"/>
                <a:cs typeface="Lato"/>
                <a:sym typeface="Lato"/>
              </a:rPr>
              <a:t>K</a:t>
            </a:r>
            <a:endParaRPr sz="2500" b="1">
              <a:latin typeface="Lato"/>
              <a:ea typeface="Lato"/>
              <a:cs typeface="Lato"/>
              <a:sym typeface="Lato"/>
            </a:endParaRPr>
          </a:p>
        </p:txBody>
      </p:sp>
      <p:sp>
        <p:nvSpPr>
          <p:cNvPr id="836" name="Google Shape;836;p43">
            <a:hlinkClick r:id="rId5" action="ppaction://hlinksldjump"/>
          </p:cNvPr>
          <p:cNvSpPr/>
          <p:nvPr/>
        </p:nvSpPr>
        <p:spPr>
          <a:xfrm>
            <a:off x="1951575" y="3251875"/>
            <a:ext cx="525000" cy="500100"/>
          </a:xfrm>
          <a:prstGeom prst="roundRect">
            <a:avLst>
              <a:gd name="adj" fmla="val 30219"/>
            </a:avLst>
          </a:prstGeom>
          <a:solidFill>
            <a:schemeClr val="lt1"/>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a:latin typeface="Lato"/>
                <a:ea typeface="Lato"/>
                <a:cs typeface="Lato"/>
                <a:sym typeface="Lato"/>
              </a:rPr>
              <a:t>H</a:t>
            </a:r>
            <a:endParaRPr sz="2500" b="1">
              <a:latin typeface="Lato"/>
              <a:ea typeface="Lato"/>
              <a:cs typeface="Lato"/>
              <a:sym typeface="Lato"/>
            </a:endParaRPr>
          </a:p>
        </p:txBody>
      </p:sp>
      <p:sp>
        <p:nvSpPr>
          <p:cNvPr id="837" name="Google Shape;837;p43">
            <a:hlinkClick r:id="rId6" action="ppaction://hlinksldjump"/>
          </p:cNvPr>
          <p:cNvSpPr/>
          <p:nvPr/>
        </p:nvSpPr>
        <p:spPr>
          <a:xfrm>
            <a:off x="2816325" y="3251875"/>
            <a:ext cx="525000" cy="500100"/>
          </a:xfrm>
          <a:prstGeom prst="roundRect">
            <a:avLst>
              <a:gd name="adj" fmla="val 30219"/>
            </a:avLst>
          </a:prstGeom>
          <a:solidFill>
            <a:schemeClr val="lt1"/>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a:latin typeface="Lato"/>
                <a:ea typeface="Lato"/>
                <a:cs typeface="Lato"/>
                <a:sym typeface="Lato"/>
              </a:rPr>
              <a:t>T</a:t>
            </a:r>
            <a:endParaRPr sz="2500" b="1">
              <a:latin typeface="Lato"/>
              <a:ea typeface="Lato"/>
              <a:cs typeface="Lato"/>
              <a:sym typeface="Lato"/>
            </a:endParaRPr>
          </a:p>
        </p:txBody>
      </p:sp>
      <p:sp>
        <p:nvSpPr>
          <p:cNvPr id="838" name="Google Shape;838;p43">
            <a:hlinkClick r:id="rId7" action="ppaction://hlinksldjump"/>
          </p:cNvPr>
          <p:cNvSpPr/>
          <p:nvPr/>
        </p:nvSpPr>
        <p:spPr>
          <a:xfrm>
            <a:off x="3681075" y="3251875"/>
            <a:ext cx="525000" cy="500100"/>
          </a:xfrm>
          <a:prstGeom prst="roundRect">
            <a:avLst>
              <a:gd name="adj" fmla="val 30219"/>
            </a:avLst>
          </a:prstGeom>
          <a:solidFill>
            <a:schemeClr val="lt1"/>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a:latin typeface="Lato"/>
                <a:ea typeface="Lato"/>
                <a:cs typeface="Lato"/>
                <a:sym typeface="Lato"/>
              </a:rPr>
              <a:t>N</a:t>
            </a:r>
            <a:endParaRPr sz="2500" b="1">
              <a:latin typeface="Lato"/>
              <a:ea typeface="Lato"/>
              <a:cs typeface="Lato"/>
              <a:sym typeface="Lato"/>
            </a:endParaRPr>
          </a:p>
        </p:txBody>
      </p:sp>
      <p:sp>
        <p:nvSpPr>
          <p:cNvPr id="839" name="Google Shape;839;p43">
            <a:hlinkClick r:id="rId8" action="ppaction://hlinksldjump"/>
          </p:cNvPr>
          <p:cNvSpPr/>
          <p:nvPr/>
        </p:nvSpPr>
        <p:spPr>
          <a:xfrm>
            <a:off x="547400" y="742674"/>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roup 112">
            <a:extLst>
              <a:ext uri="{FF2B5EF4-FFF2-40B4-BE49-F238E27FC236}">
                <a16:creationId xmlns:a16="http://schemas.microsoft.com/office/drawing/2014/main" xmlns="" id="{22B444BF-FD64-4A05-A8A7-05E07F90F949}"/>
              </a:ext>
            </a:extLst>
          </p:cNvPr>
          <p:cNvGrpSpPr/>
          <p:nvPr>
            <p:custDataLst>
              <p:tags r:id="rId1"/>
            </p:custDataLst>
          </p:nvPr>
        </p:nvGrpSpPr>
        <p:grpSpPr>
          <a:xfrm rot="16200000">
            <a:off x="-1877516" y="2064270"/>
            <a:ext cx="2693769" cy="734405"/>
            <a:chOff x="2588424" y="3498875"/>
            <a:chExt cx="3987462" cy="754200"/>
          </a:xfrm>
        </p:grpSpPr>
        <p:grpSp>
          <p:nvGrpSpPr>
            <p:cNvPr id="114" name="Google Shape;4754;p84">
              <a:extLst>
                <a:ext uri="{FF2B5EF4-FFF2-40B4-BE49-F238E27FC236}">
                  <a16:creationId xmlns:a16="http://schemas.microsoft.com/office/drawing/2014/main" xmlns="" id="{070EBE09-9908-447C-8AC7-8E8CA9C47402}"/>
                </a:ext>
              </a:extLst>
            </p:cNvPr>
            <p:cNvGrpSpPr/>
            <p:nvPr/>
          </p:nvGrpSpPr>
          <p:grpSpPr>
            <a:xfrm>
              <a:off x="2588424" y="3498875"/>
              <a:ext cx="3185908" cy="754200"/>
              <a:chOff x="2323080" y="3498875"/>
              <a:chExt cx="3185908" cy="754200"/>
            </a:xfrm>
          </p:grpSpPr>
          <p:sp>
            <p:nvSpPr>
              <p:cNvPr id="116" name="Google Shape;4755;p84">
                <a:extLst>
                  <a:ext uri="{FF2B5EF4-FFF2-40B4-BE49-F238E27FC236}">
                    <a16:creationId xmlns:a16="http://schemas.microsoft.com/office/drawing/2014/main" xmlns="" id="{32C875FD-672A-494F-BEE5-DED506808D8C}"/>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756;p84">
                <a:extLst>
                  <a:ext uri="{FF2B5EF4-FFF2-40B4-BE49-F238E27FC236}">
                    <a16:creationId xmlns:a16="http://schemas.microsoft.com/office/drawing/2014/main" xmlns="" id="{A5C46B66-A948-4BCF-9230-48C069B53154}"/>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757;p84">
                <a:extLst>
                  <a:ext uri="{FF2B5EF4-FFF2-40B4-BE49-F238E27FC236}">
                    <a16:creationId xmlns:a16="http://schemas.microsoft.com/office/drawing/2014/main" xmlns="" id="{A4E10897-9716-46EB-AD1C-913AAA583350}"/>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758;p84">
                <a:extLst>
                  <a:ext uri="{FF2B5EF4-FFF2-40B4-BE49-F238E27FC236}">
                    <a16:creationId xmlns:a16="http://schemas.microsoft.com/office/drawing/2014/main" xmlns="" id="{F40F3B79-CB19-4442-8622-BD192DDDC9FE}"/>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4764;p84">
              <a:extLst>
                <a:ext uri="{FF2B5EF4-FFF2-40B4-BE49-F238E27FC236}">
                  <a16:creationId xmlns:a16="http://schemas.microsoft.com/office/drawing/2014/main" xmlns="" id="{458173E9-2A89-4013-95F5-2BD11BC08DBE}"/>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838;p43">
            <a:hlinkClick r:id="rId7" action="ppaction://hlinksldjump"/>
            <a:extLst>
              <a:ext uri="{FF2B5EF4-FFF2-40B4-BE49-F238E27FC236}">
                <a16:creationId xmlns:a16="http://schemas.microsoft.com/office/drawing/2014/main" xmlns="" id="{0837D7BC-53BA-42AB-80AF-A0A39A35D840}"/>
              </a:ext>
            </a:extLst>
          </p:cNvPr>
          <p:cNvSpPr/>
          <p:nvPr/>
        </p:nvSpPr>
        <p:spPr>
          <a:xfrm>
            <a:off x="4518126" y="3233258"/>
            <a:ext cx="525000" cy="500100"/>
          </a:xfrm>
          <a:prstGeom prst="roundRect">
            <a:avLst>
              <a:gd name="adj" fmla="val 30219"/>
            </a:avLst>
          </a:prstGeom>
          <a:solidFill>
            <a:schemeClr val="lt1"/>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a:latin typeface="Lato"/>
                <a:ea typeface="Lato"/>
                <a:cs typeface="Lato"/>
                <a:sym typeface="Lato"/>
              </a:rPr>
              <a:t>6</a:t>
            </a:r>
            <a:endParaRPr sz="2500" b="1">
              <a:latin typeface="Lato"/>
              <a:ea typeface="Lato"/>
              <a:cs typeface="Lato"/>
              <a:sym typeface="Lato"/>
            </a:endParaRPr>
          </a:p>
        </p:txBody>
      </p:sp>
      <p:sp>
        <p:nvSpPr>
          <p:cNvPr id="6" name="TextBox 5">
            <a:extLst>
              <a:ext uri="{FF2B5EF4-FFF2-40B4-BE49-F238E27FC236}">
                <a16:creationId xmlns:a16="http://schemas.microsoft.com/office/drawing/2014/main" xmlns="" id="{37D378E7-DB45-4506-B937-4CAFF555744D}"/>
              </a:ext>
            </a:extLst>
          </p:cNvPr>
          <p:cNvSpPr txBox="1"/>
          <p:nvPr/>
        </p:nvSpPr>
        <p:spPr>
          <a:xfrm>
            <a:off x="690287" y="767005"/>
            <a:ext cx="6326632" cy="1600438"/>
          </a:xfrm>
          <a:prstGeom prst="rect">
            <a:avLst/>
          </a:prstGeom>
          <a:noFill/>
        </p:spPr>
        <p:txBody>
          <a:bodyPr wrap="square" rtlCol="0">
            <a:spAutoFit/>
          </a:bodyPr>
          <a:lstStyle/>
          <a:p>
            <a:pPr algn="ctr"/>
            <a:r>
              <a:rPr lang="vi-VN" sz="5400">
                <a:latin typeface="+mj-lt"/>
              </a:rPr>
              <a:t>01. </a:t>
            </a:r>
          </a:p>
          <a:p>
            <a:r>
              <a:rPr lang="vi-VN" sz="4400">
                <a:latin typeface="+mj-lt"/>
              </a:rPr>
              <a:t>CÁC ĐẶC TRƯNG CỦA LỰC</a:t>
            </a:r>
            <a:endParaRPr lang="en-US" sz="4400">
              <a:latin typeface="+mj-lt"/>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11C44DB-F510-4E25-B8A9-B8A16FF82B03}"/>
              </a:ext>
            </a:extLst>
          </p:cNvPr>
          <p:cNvSpPr txBox="1"/>
          <p:nvPr/>
        </p:nvSpPr>
        <p:spPr>
          <a:xfrm>
            <a:off x="2957013" y="95913"/>
            <a:ext cx="3359217" cy="578882"/>
          </a:xfrm>
          <a:prstGeom prst="roundRect">
            <a:avLst/>
          </a:prstGeom>
          <a:solidFill>
            <a:schemeClr val="accent3"/>
          </a:solidFill>
          <a:ln>
            <a:solidFill>
              <a:srgbClr val="C2B9DB"/>
            </a:solidFill>
          </a:ln>
        </p:spPr>
        <p:txBody>
          <a:bodyPr wrap="square" rtlCol="0">
            <a:spAutoFit/>
          </a:bodyPr>
          <a:lstStyle/>
          <a:p>
            <a:pPr algn="ctr"/>
            <a:r>
              <a:rPr lang="vi-VN" sz="2800">
                <a:solidFill>
                  <a:schemeClr val="tx1"/>
                </a:solidFill>
                <a:latin typeface="+mj-lt"/>
              </a:rPr>
              <a:t>ĐỘ LỚN CỦA LỰC</a:t>
            </a:r>
            <a:endParaRPr lang="en-US" sz="2800">
              <a:solidFill>
                <a:schemeClr val="tx1"/>
              </a:solidFill>
              <a:latin typeface="+mj-lt"/>
            </a:endParaRPr>
          </a:p>
        </p:txBody>
      </p:sp>
      <p:grpSp>
        <p:nvGrpSpPr>
          <p:cNvPr id="7" name="Group 6">
            <a:extLst>
              <a:ext uri="{FF2B5EF4-FFF2-40B4-BE49-F238E27FC236}">
                <a16:creationId xmlns:a16="http://schemas.microsoft.com/office/drawing/2014/main" xmlns="" id="{1A9FF1E4-29F3-436D-9053-10A463A95E51}"/>
              </a:ext>
            </a:extLst>
          </p:cNvPr>
          <p:cNvGrpSpPr/>
          <p:nvPr>
            <p:custDataLst>
              <p:tags r:id="rId1"/>
            </p:custDataLst>
          </p:nvPr>
        </p:nvGrpSpPr>
        <p:grpSpPr>
          <a:xfrm rot="16200000">
            <a:off x="-1877516" y="2064270"/>
            <a:ext cx="2693769" cy="734405"/>
            <a:chOff x="2588424" y="3498875"/>
            <a:chExt cx="3987462" cy="754200"/>
          </a:xfrm>
        </p:grpSpPr>
        <p:grpSp>
          <p:nvGrpSpPr>
            <p:cNvPr id="8" name="Google Shape;4754;p84">
              <a:extLst>
                <a:ext uri="{FF2B5EF4-FFF2-40B4-BE49-F238E27FC236}">
                  <a16:creationId xmlns:a16="http://schemas.microsoft.com/office/drawing/2014/main" xmlns="" id="{2366C3A7-A6E2-4BC8-9D00-09142A3B41E6}"/>
                </a:ext>
              </a:extLst>
            </p:cNvPr>
            <p:cNvGrpSpPr/>
            <p:nvPr/>
          </p:nvGrpSpPr>
          <p:grpSpPr>
            <a:xfrm>
              <a:off x="2588424" y="3498875"/>
              <a:ext cx="3185908" cy="754200"/>
              <a:chOff x="2323080" y="3498875"/>
              <a:chExt cx="3185908" cy="754200"/>
            </a:xfrm>
          </p:grpSpPr>
          <p:sp>
            <p:nvSpPr>
              <p:cNvPr id="10" name="Google Shape;4755;p84">
                <a:extLst>
                  <a:ext uri="{FF2B5EF4-FFF2-40B4-BE49-F238E27FC236}">
                    <a16:creationId xmlns:a16="http://schemas.microsoft.com/office/drawing/2014/main" xmlns="" id="{623584F1-5C8D-4D1F-A3EA-B7C66186AA82}"/>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56;p84">
                <a:extLst>
                  <a:ext uri="{FF2B5EF4-FFF2-40B4-BE49-F238E27FC236}">
                    <a16:creationId xmlns:a16="http://schemas.microsoft.com/office/drawing/2014/main" xmlns="" id="{6ECFD51F-2562-46C7-8FA2-B7B6110EA797}"/>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57;p84">
                <a:extLst>
                  <a:ext uri="{FF2B5EF4-FFF2-40B4-BE49-F238E27FC236}">
                    <a16:creationId xmlns:a16="http://schemas.microsoft.com/office/drawing/2014/main" xmlns="" id="{D2C1A673-7CD9-41F1-8962-5FD185F1FE85}"/>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58;p84">
                <a:extLst>
                  <a:ext uri="{FF2B5EF4-FFF2-40B4-BE49-F238E27FC236}">
                    <a16:creationId xmlns:a16="http://schemas.microsoft.com/office/drawing/2014/main" xmlns="" id="{CDCDF3F4-6868-49E4-AA2A-9C849740E04A}"/>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4764;p84">
              <a:extLst>
                <a:ext uri="{FF2B5EF4-FFF2-40B4-BE49-F238E27FC236}">
                  <a16:creationId xmlns:a16="http://schemas.microsoft.com/office/drawing/2014/main" xmlns="" id="{94FF7C3B-3749-4055-A1A8-2FC2CEA60EC5}"/>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a:extLst>
              <a:ext uri="{FF2B5EF4-FFF2-40B4-BE49-F238E27FC236}">
                <a16:creationId xmlns:a16="http://schemas.microsoft.com/office/drawing/2014/main" xmlns="" id="{0ECDAB44-C2EA-4978-9129-42065DF360BC}"/>
              </a:ext>
            </a:extLst>
          </p:cNvPr>
          <p:cNvGrpSpPr/>
          <p:nvPr/>
        </p:nvGrpSpPr>
        <p:grpSpPr>
          <a:xfrm>
            <a:off x="401700" y="674795"/>
            <a:ext cx="4470012" cy="1721603"/>
            <a:chOff x="401700" y="674795"/>
            <a:chExt cx="4470012" cy="1721603"/>
          </a:xfrm>
        </p:grpSpPr>
        <p:sp>
          <p:nvSpPr>
            <p:cNvPr id="14" name="TextBox 13">
              <a:extLst>
                <a:ext uri="{FF2B5EF4-FFF2-40B4-BE49-F238E27FC236}">
                  <a16:creationId xmlns:a16="http://schemas.microsoft.com/office/drawing/2014/main" xmlns="" id="{D49C4FF1-73C1-4583-AF6E-DAC4338E1DBB}"/>
                </a:ext>
              </a:extLst>
            </p:cNvPr>
            <p:cNvSpPr txBox="1"/>
            <p:nvPr/>
          </p:nvSpPr>
          <p:spPr>
            <a:xfrm>
              <a:off x="633941" y="1091592"/>
              <a:ext cx="4237771" cy="1304806"/>
            </a:xfrm>
            <a:custGeom>
              <a:avLst/>
              <a:gdLst>
                <a:gd name="connsiteX0" fmla="*/ 0 w 4237771"/>
                <a:gd name="connsiteY0" fmla="*/ 0 h 1304806"/>
                <a:gd name="connsiteX1" fmla="*/ 574328 w 4237771"/>
                <a:gd name="connsiteY1" fmla="*/ 0 h 1304806"/>
                <a:gd name="connsiteX2" fmla="*/ 1188860 w 4237771"/>
                <a:gd name="connsiteY2" fmla="*/ 0 h 1304806"/>
                <a:gd name="connsiteX3" fmla="*/ 1803391 w 4237771"/>
                <a:gd name="connsiteY3" fmla="*/ 0 h 1304806"/>
                <a:gd name="connsiteX4" fmla="*/ 2297314 w 4237771"/>
                <a:gd name="connsiteY4" fmla="*/ 0 h 1304806"/>
                <a:gd name="connsiteX5" fmla="*/ 2831439 w 4237771"/>
                <a:gd name="connsiteY5" fmla="*/ 0 h 1304806"/>
                <a:gd name="connsiteX6" fmla="*/ 3325362 w 4237771"/>
                <a:gd name="connsiteY6" fmla="*/ 0 h 1304806"/>
                <a:gd name="connsiteX7" fmla="*/ 4020299 w 4237771"/>
                <a:gd name="connsiteY7" fmla="*/ 0 h 1304806"/>
                <a:gd name="connsiteX8" fmla="*/ 4237771 w 4237771"/>
                <a:gd name="connsiteY8" fmla="*/ 217472 h 1304806"/>
                <a:gd name="connsiteX9" fmla="*/ 4237771 w 4237771"/>
                <a:gd name="connsiteY9" fmla="*/ 728519 h 1304806"/>
                <a:gd name="connsiteX10" fmla="*/ 4237771 w 4237771"/>
                <a:gd name="connsiteY10" fmla="*/ 1304806 h 1304806"/>
                <a:gd name="connsiteX11" fmla="*/ 3750427 w 4237771"/>
                <a:gd name="connsiteY11" fmla="*/ 1304806 h 1304806"/>
                <a:gd name="connsiteX12" fmla="*/ 3305461 w 4237771"/>
                <a:gd name="connsiteY12" fmla="*/ 1304806 h 1304806"/>
                <a:gd name="connsiteX13" fmla="*/ 2733362 w 4237771"/>
                <a:gd name="connsiteY13" fmla="*/ 1304806 h 1304806"/>
                <a:gd name="connsiteX14" fmla="*/ 2118886 w 4237771"/>
                <a:gd name="connsiteY14" fmla="*/ 1304806 h 1304806"/>
                <a:gd name="connsiteX15" fmla="*/ 1631542 w 4237771"/>
                <a:gd name="connsiteY15" fmla="*/ 1304806 h 1304806"/>
                <a:gd name="connsiteX16" fmla="*/ 1101820 w 4237771"/>
                <a:gd name="connsiteY16" fmla="*/ 1304806 h 1304806"/>
                <a:gd name="connsiteX17" fmla="*/ 529721 w 4237771"/>
                <a:gd name="connsiteY17" fmla="*/ 1304806 h 1304806"/>
                <a:gd name="connsiteX18" fmla="*/ 0 w 4237771"/>
                <a:gd name="connsiteY18" fmla="*/ 1304806 h 1304806"/>
                <a:gd name="connsiteX19" fmla="*/ 0 w 4237771"/>
                <a:gd name="connsiteY19" fmla="*/ 882919 h 1304806"/>
                <a:gd name="connsiteX20" fmla="*/ 0 w 4237771"/>
                <a:gd name="connsiteY20" fmla="*/ 461031 h 1304806"/>
                <a:gd name="connsiteX21" fmla="*/ 0 w 4237771"/>
                <a:gd name="connsiteY21" fmla="*/ 0 h 13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37771" h="1304806" fill="none" extrusionOk="0">
                  <a:moveTo>
                    <a:pt x="0" y="0"/>
                  </a:moveTo>
                  <a:cubicBezTo>
                    <a:pt x="172302" y="-55159"/>
                    <a:pt x="405649" y="24099"/>
                    <a:pt x="574328" y="0"/>
                  </a:cubicBezTo>
                  <a:cubicBezTo>
                    <a:pt x="743007" y="-24099"/>
                    <a:pt x="928276" y="41249"/>
                    <a:pt x="1188860" y="0"/>
                  </a:cubicBezTo>
                  <a:cubicBezTo>
                    <a:pt x="1449444" y="-41249"/>
                    <a:pt x="1586021" y="35191"/>
                    <a:pt x="1803391" y="0"/>
                  </a:cubicBezTo>
                  <a:cubicBezTo>
                    <a:pt x="2020761" y="-35191"/>
                    <a:pt x="2076333" y="13500"/>
                    <a:pt x="2297314" y="0"/>
                  </a:cubicBezTo>
                  <a:cubicBezTo>
                    <a:pt x="2518295" y="-13500"/>
                    <a:pt x="2708702" y="8549"/>
                    <a:pt x="2831439" y="0"/>
                  </a:cubicBezTo>
                  <a:cubicBezTo>
                    <a:pt x="2954177" y="-8549"/>
                    <a:pt x="3195856" y="27551"/>
                    <a:pt x="3325362" y="0"/>
                  </a:cubicBezTo>
                  <a:cubicBezTo>
                    <a:pt x="3454868" y="-27551"/>
                    <a:pt x="3877586" y="30349"/>
                    <a:pt x="4020299" y="0"/>
                  </a:cubicBezTo>
                  <a:cubicBezTo>
                    <a:pt x="4148200" y="86600"/>
                    <a:pt x="4163721" y="150209"/>
                    <a:pt x="4237771" y="217472"/>
                  </a:cubicBezTo>
                  <a:cubicBezTo>
                    <a:pt x="4287563" y="385004"/>
                    <a:pt x="4187411" y="511464"/>
                    <a:pt x="4237771" y="728519"/>
                  </a:cubicBezTo>
                  <a:cubicBezTo>
                    <a:pt x="4288131" y="945574"/>
                    <a:pt x="4203594" y="1068174"/>
                    <a:pt x="4237771" y="1304806"/>
                  </a:cubicBezTo>
                  <a:cubicBezTo>
                    <a:pt x="4033906" y="1324896"/>
                    <a:pt x="3917537" y="1252053"/>
                    <a:pt x="3750427" y="1304806"/>
                  </a:cubicBezTo>
                  <a:cubicBezTo>
                    <a:pt x="3583317" y="1357559"/>
                    <a:pt x="3417018" y="1278232"/>
                    <a:pt x="3305461" y="1304806"/>
                  </a:cubicBezTo>
                  <a:cubicBezTo>
                    <a:pt x="3193904" y="1331380"/>
                    <a:pt x="2971092" y="1254757"/>
                    <a:pt x="2733362" y="1304806"/>
                  </a:cubicBezTo>
                  <a:cubicBezTo>
                    <a:pt x="2495632" y="1354855"/>
                    <a:pt x="2305269" y="1278776"/>
                    <a:pt x="2118886" y="1304806"/>
                  </a:cubicBezTo>
                  <a:cubicBezTo>
                    <a:pt x="1932503" y="1330836"/>
                    <a:pt x="1787424" y="1279627"/>
                    <a:pt x="1631542" y="1304806"/>
                  </a:cubicBezTo>
                  <a:cubicBezTo>
                    <a:pt x="1475660" y="1329985"/>
                    <a:pt x="1290521" y="1268173"/>
                    <a:pt x="1101820" y="1304806"/>
                  </a:cubicBezTo>
                  <a:cubicBezTo>
                    <a:pt x="913119" y="1341439"/>
                    <a:pt x="668547" y="1258721"/>
                    <a:pt x="529721" y="1304806"/>
                  </a:cubicBezTo>
                  <a:cubicBezTo>
                    <a:pt x="390895" y="1350891"/>
                    <a:pt x="122850" y="1290313"/>
                    <a:pt x="0" y="1304806"/>
                  </a:cubicBezTo>
                  <a:cubicBezTo>
                    <a:pt x="-38696" y="1102983"/>
                    <a:pt x="28758" y="979426"/>
                    <a:pt x="0" y="882919"/>
                  </a:cubicBezTo>
                  <a:cubicBezTo>
                    <a:pt x="-28758" y="786412"/>
                    <a:pt x="48515" y="637775"/>
                    <a:pt x="0" y="461031"/>
                  </a:cubicBezTo>
                  <a:cubicBezTo>
                    <a:pt x="-48515" y="284287"/>
                    <a:pt x="54231" y="176102"/>
                    <a:pt x="0" y="0"/>
                  </a:cubicBezTo>
                  <a:close/>
                </a:path>
                <a:path w="4237771" h="1304806" stroke="0" extrusionOk="0">
                  <a:moveTo>
                    <a:pt x="0" y="0"/>
                  </a:moveTo>
                  <a:cubicBezTo>
                    <a:pt x="175691" y="-6773"/>
                    <a:pt x="447682" y="67955"/>
                    <a:pt x="614531" y="0"/>
                  </a:cubicBezTo>
                  <a:cubicBezTo>
                    <a:pt x="781380" y="-67955"/>
                    <a:pt x="948098" y="1990"/>
                    <a:pt x="1229063" y="0"/>
                  </a:cubicBezTo>
                  <a:cubicBezTo>
                    <a:pt x="1510028" y="-1990"/>
                    <a:pt x="1571172" y="57348"/>
                    <a:pt x="1883797" y="0"/>
                  </a:cubicBezTo>
                  <a:cubicBezTo>
                    <a:pt x="2196422" y="-57348"/>
                    <a:pt x="2196974" y="16043"/>
                    <a:pt x="2417923" y="0"/>
                  </a:cubicBezTo>
                  <a:cubicBezTo>
                    <a:pt x="2638872" y="-16043"/>
                    <a:pt x="2777261" y="7652"/>
                    <a:pt x="3072657" y="0"/>
                  </a:cubicBezTo>
                  <a:cubicBezTo>
                    <a:pt x="3368053" y="-7652"/>
                    <a:pt x="3665198" y="86085"/>
                    <a:pt x="4020299" y="0"/>
                  </a:cubicBezTo>
                  <a:cubicBezTo>
                    <a:pt x="4127225" y="65706"/>
                    <a:pt x="4123588" y="114395"/>
                    <a:pt x="4237771" y="217472"/>
                  </a:cubicBezTo>
                  <a:cubicBezTo>
                    <a:pt x="4248441" y="365501"/>
                    <a:pt x="4230434" y="551357"/>
                    <a:pt x="4237771" y="761139"/>
                  </a:cubicBezTo>
                  <a:cubicBezTo>
                    <a:pt x="4245108" y="970921"/>
                    <a:pt x="4174209" y="1172990"/>
                    <a:pt x="4237771" y="1304806"/>
                  </a:cubicBezTo>
                  <a:cubicBezTo>
                    <a:pt x="4024494" y="1375768"/>
                    <a:pt x="3800083" y="1302245"/>
                    <a:pt x="3623294" y="1304806"/>
                  </a:cubicBezTo>
                  <a:cubicBezTo>
                    <a:pt x="3446505" y="1307367"/>
                    <a:pt x="3188569" y="1252806"/>
                    <a:pt x="3008817" y="1304806"/>
                  </a:cubicBezTo>
                  <a:cubicBezTo>
                    <a:pt x="2829065" y="1356806"/>
                    <a:pt x="2646218" y="1281187"/>
                    <a:pt x="2436718" y="1304806"/>
                  </a:cubicBezTo>
                  <a:cubicBezTo>
                    <a:pt x="2227218" y="1328425"/>
                    <a:pt x="2125599" y="1261088"/>
                    <a:pt x="1822242" y="1304806"/>
                  </a:cubicBezTo>
                  <a:cubicBezTo>
                    <a:pt x="1518885" y="1348524"/>
                    <a:pt x="1411553" y="1280089"/>
                    <a:pt x="1292520" y="1304806"/>
                  </a:cubicBezTo>
                  <a:cubicBezTo>
                    <a:pt x="1173487" y="1329523"/>
                    <a:pt x="916670" y="1302141"/>
                    <a:pt x="762799" y="1304806"/>
                  </a:cubicBezTo>
                  <a:cubicBezTo>
                    <a:pt x="608928" y="1307471"/>
                    <a:pt x="338043" y="1298629"/>
                    <a:pt x="0" y="1304806"/>
                  </a:cubicBezTo>
                  <a:cubicBezTo>
                    <a:pt x="-33986" y="1101365"/>
                    <a:pt x="24447" y="1020351"/>
                    <a:pt x="0" y="869871"/>
                  </a:cubicBezTo>
                  <a:cubicBezTo>
                    <a:pt x="-24447" y="719392"/>
                    <a:pt x="35738" y="628880"/>
                    <a:pt x="0" y="421887"/>
                  </a:cubicBezTo>
                  <a:cubicBezTo>
                    <a:pt x="-35738" y="214894"/>
                    <a:pt x="44100" y="145515"/>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xmlns="" sd="466606261">
                    <a:prstGeom prst="snip1Rect">
                      <a:avLst/>
                    </a:prstGeom>
                    <ask:type>
                      <ask:lineSketchScribble/>
                    </ask:type>
                  </ask:lineSketchStyleProps>
                </a:ext>
              </a:extLst>
            </a:ln>
          </p:spPr>
          <p:txBody>
            <a:bodyPr wrap="square" rtlCol="0">
              <a:spAutoFit/>
            </a:bodyPr>
            <a:lstStyle/>
            <a:p>
              <a:r>
                <a:rPr lang="vi-VN" sz="1800">
                  <a:solidFill>
                    <a:srgbClr val="002060"/>
                  </a:solidFill>
                  <a:latin typeface="+mn-lt"/>
                </a:rPr>
                <a:t>         Đặc trưng đầu tiên dễ nhận thấy của lực là độ mạnh (yếu) của nó. Độ mạnh hay yếu của một lực được gọi là </a:t>
              </a:r>
              <a:r>
                <a:rPr lang="vi-VN" sz="1800">
                  <a:solidFill>
                    <a:srgbClr val="C00000"/>
                  </a:solidFill>
                  <a:latin typeface="+mn-lt"/>
                </a:rPr>
                <a:t>ĐỘ LỚN</a:t>
              </a:r>
              <a:r>
                <a:rPr lang="vi-VN" sz="1800">
                  <a:solidFill>
                    <a:srgbClr val="002060"/>
                  </a:solidFill>
                  <a:latin typeface="+mn-lt"/>
                </a:rPr>
                <a:t> của lực</a:t>
              </a:r>
              <a:endParaRPr lang="en-US" sz="1800">
                <a:solidFill>
                  <a:srgbClr val="002060"/>
                </a:solidFill>
                <a:latin typeface="+mn-lt"/>
              </a:endParaRPr>
            </a:p>
          </p:txBody>
        </p:sp>
        <p:pic>
          <p:nvPicPr>
            <p:cNvPr id="16" name="Picture 15" descr="Icon&#10;&#10;Description automatically generated">
              <a:extLst>
                <a:ext uri="{FF2B5EF4-FFF2-40B4-BE49-F238E27FC236}">
                  <a16:creationId xmlns:a16="http://schemas.microsoft.com/office/drawing/2014/main" xmlns="" id="{B6A90BCD-D8A5-4294-815A-DCC461398041}"/>
                </a:ext>
              </a:extLst>
            </p:cNvPr>
            <p:cNvPicPr>
              <a:picLocks noChangeAspect="1"/>
            </p:cNvPicPr>
            <p:nvPr/>
          </p:nvPicPr>
          <p:blipFill>
            <a:blip r:embed="rId3"/>
            <a:stretch>
              <a:fillRect/>
            </a:stretch>
          </p:blipFill>
          <p:spPr>
            <a:xfrm>
              <a:off x="401700" y="674795"/>
              <a:ext cx="819585" cy="819585"/>
            </a:xfrm>
            <a:prstGeom prst="rect">
              <a:avLst/>
            </a:prstGeom>
          </p:spPr>
        </p:pic>
      </p:grpSp>
      <p:pic>
        <p:nvPicPr>
          <p:cNvPr id="19" name="Picture 18" descr="A group of toy figurines&#10;&#10;Description automatically generated with medium confidence">
            <a:extLst>
              <a:ext uri="{FF2B5EF4-FFF2-40B4-BE49-F238E27FC236}">
                <a16:creationId xmlns:a16="http://schemas.microsoft.com/office/drawing/2014/main" xmlns="" id="{AE391335-3F78-41AB-AF71-788A8D940C01}"/>
              </a:ext>
            </a:extLst>
          </p:cNvPr>
          <p:cNvPicPr>
            <a:picLocks noChangeAspect="1"/>
          </p:cNvPicPr>
          <p:nvPr/>
        </p:nvPicPr>
        <p:blipFill>
          <a:blip r:embed="rId4"/>
          <a:stretch>
            <a:fillRect/>
          </a:stretch>
        </p:blipFill>
        <p:spPr>
          <a:xfrm>
            <a:off x="4136995" y="2015678"/>
            <a:ext cx="4714042" cy="3139420"/>
          </a:xfrm>
          <a:prstGeom prst="rect">
            <a:avLst/>
          </a:prstGeom>
        </p:spPr>
      </p:pic>
    </p:spTree>
    <p:extLst>
      <p:ext uri="{BB962C8B-B14F-4D97-AF65-F5344CB8AC3E}">
        <p14:creationId xmlns:p14="http://schemas.microsoft.com/office/powerpoint/2010/main" val="243907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A3215EA-68BD-4D87-923F-BE2F240DA0CB}"/>
              </a:ext>
            </a:extLst>
          </p:cNvPr>
          <p:cNvSpPr txBox="1"/>
          <p:nvPr/>
        </p:nvSpPr>
        <p:spPr>
          <a:xfrm>
            <a:off x="435755" y="87035"/>
            <a:ext cx="3359217" cy="578882"/>
          </a:xfrm>
          <a:prstGeom prst="roundRect">
            <a:avLst/>
          </a:prstGeom>
          <a:solidFill>
            <a:schemeClr val="accent3"/>
          </a:solidFill>
          <a:ln>
            <a:solidFill>
              <a:srgbClr val="C2B9DB"/>
            </a:solidFill>
          </a:ln>
        </p:spPr>
        <p:txBody>
          <a:bodyPr wrap="square" rtlCol="0">
            <a:spAutoFit/>
          </a:bodyPr>
          <a:lstStyle/>
          <a:p>
            <a:pPr algn="ctr"/>
            <a:r>
              <a:rPr lang="vi-VN" sz="2800">
                <a:solidFill>
                  <a:schemeClr val="tx1"/>
                </a:solidFill>
                <a:latin typeface="+mj-lt"/>
              </a:rPr>
              <a:t>ĐỘ LỚN CỦA LỰC</a:t>
            </a:r>
            <a:endParaRPr lang="en-US" sz="2800">
              <a:solidFill>
                <a:schemeClr val="tx1"/>
              </a:solidFill>
              <a:latin typeface="+mj-lt"/>
            </a:endParaRPr>
          </a:p>
        </p:txBody>
      </p:sp>
      <p:sp>
        <p:nvSpPr>
          <p:cNvPr id="8" name="TextBox 7">
            <a:extLst>
              <a:ext uri="{FF2B5EF4-FFF2-40B4-BE49-F238E27FC236}">
                <a16:creationId xmlns:a16="http://schemas.microsoft.com/office/drawing/2014/main" xmlns="" id="{891B4F9A-EDD0-41B9-BEB0-C7878E5362E5}"/>
              </a:ext>
            </a:extLst>
          </p:cNvPr>
          <p:cNvSpPr txBox="1"/>
          <p:nvPr/>
        </p:nvSpPr>
        <p:spPr>
          <a:xfrm>
            <a:off x="1059295" y="831906"/>
            <a:ext cx="2735677" cy="400110"/>
          </a:xfrm>
          <a:prstGeom prst="rect">
            <a:avLst/>
          </a:prstGeom>
          <a:noFill/>
        </p:spPr>
        <p:txBody>
          <a:bodyPr wrap="square" rtlCol="0">
            <a:spAutoFit/>
          </a:bodyPr>
          <a:lstStyle/>
          <a:p>
            <a:r>
              <a:rPr lang="vi-VN" sz="2000" b="1">
                <a:solidFill>
                  <a:srgbClr val="C00000"/>
                </a:solidFill>
                <a:latin typeface="+mn-lt"/>
              </a:rPr>
              <a:t>Hoạt động theo cặp</a:t>
            </a:r>
            <a:endParaRPr lang="en-US" sz="2000" b="1">
              <a:solidFill>
                <a:srgbClr val="C00000"/>
              </a:solidFill>
              <a:latin typeface="+mn-lt"/>
            </a:endParaRPr>
          </a:p>
        </p:txBody>
      </p:sp>
      <p:pic>
        <p:nvPicPr>
          <p:cNvPr id="10" name="Picture 9" descr="A picture containing clipart&#10;&#10;Description automatically generated">
            <a:extLst>
              <a:ext uri="{FF2B5EF4-FFF2-40B4-BE49-F238E27FC236}">
                <a16:creationId xmlns:a16="http://schemas.microsoft.com/office/drawing/2014/main" xmlns="" id="{46075E61-B11A-4583-A2C6-6855AE16D07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88" b="95506" l="9744" r="91693">
                        <a14:foregroundMark x1="69968" y1="25618" x2="68690" y2="72360"/>
                        <a14:foregroundMark x1="68690" y1="72360" x2="68690" y2="72360"/>
                        <a14:foregroundMark x1="68690" y1="12360" x2="84345" y2="27191"/>
                        <a14:foregroundMark x1="64377" y1="71685" x2="70447" y2="95506"/>
                        <a14:foregroundMark x1="79712" y1="25618" x2="82428" y2="51236"/>
                        <a14:foregroundMark x1="67732" y1="37079" x2="78275" y2="61573"/>
                        <a14:foregroundMark x1="63419" y1="42697" x2="71086" y2="70562"/>
                        <a14:foregroundMark x1="91693" y1="32360" x2="91534" y2="40674"/>
                      </a14:backgroundRemoval>
                    </a14:imgEffect>
                  </a14:imgLayer>
                </a14:imgProps>
              </a:ext>
            </a:extLst>
          </a:blip>
          <a:stretch>
            <a:fillRect/>
          </a:stretch>
        </p:blipFill>
        <p:spPr>
          <a:xfrm>
            <a:off x="4919771" y="1429068"/>
            <a:ext cx="4291090" cy="3804214"/>
          </a:xfrm>
          <a:prstGeom prst="rect">
            <a:avLst/>
          </a:prstGeom>
        </p:spPr>
      </p:pic>
      <p:sp>
        <p:nvSpPr>
          <p:cNvPr id="11" name="TextBox 10">
            <a:extLst>
              <a:ext uri="{FF2B5EF4-FFF2-40B4-BE49-F238E27FC236}">
                <a16:creationId xmlns:a16="http://schemas.microsoft.com/office/drawing/2014/main" xmlns="" id="{4FB49679-7B99-4342-B647-32AFC97B7202}"/>
              </a:ext>
            </a:extLst>
          </p:cNvPr>
          <p:cNvSpPr txBox="1"/>
          <p:nvPr/>
        </p:nvSpPr>
        <p:spPr>
          <a:xfrm>
            <a:off x="435755" y="1302545"/>
            <a:ext cx="3591903" cy="1200329"/>
          </a:xfrm>
          <a:prstGeom prst="rect">
            <a:avLst/>
          </a:prstGeom>
          <a:noFill/>
        </p:spPr>
        <p:txBody>
          <a:bodyPr wrap="square" rtlCol="0">
            <a:spAutoFit/>
          </a:bodyPr>
          <a:lstStyle/>
          <a:p>
            <a:r>
              <a:rPr lang="vi-VN" sz="1800" b="1">
                <a:solidFill>
                  <a:srgbClr val="002060"/>
                </a:solidFill>
                <a:latin typeface="+mn-lt"/>
                <a:cs typeface="Angsana New" panose="020B0502040204020203" pitchFamily="18" charset="-34"/>
              </a:rPr>
              <a:t>Nhiệm vụ:</a:t>
            </a:r>
          </a:p>
          <a:p>
            <a:pPr marL="285750" indent="-285750">
              <a:buFontTx/>
              <a:buChar char="-"/>
            </a:pPr>
            <a:r>
              <a:rPr lang="vi-VN" sz="1800">
                <a:solidFill>
                  <a:srgbClr val="002060"/>
                </a:solidFill>
                <a:latin typeface="+mn-lt"/>
                <a:cs typeface="Angsana New" panose="020B0502040204020203" pitchFamily="18" charset="-34"/>
              </a:rPr>
              <a:t>Hoạt động theo cặp đôi hoàn thành phiếu học tập.</a:t>
            </a:r>
          </a:p>
          <a:p>
            <a:pPr marL="285750" indent="-285750">
              <a:buFontTx/>
              <a:buChar char="-"/>
            </a:pPr>
            <a:r>
              <a:rPr lang="vi-VN" sz="1800">
                <a:solidFill>
                  <a:srgbClr val="002060"/>
                </a:solidFill>
                <a:latin typeface="+mn-lt"/>
                <a:cs typeface="Angsana New" panose="020B0502040204020203" pitchFamily="18" charset="-34"/>
              </a:rPr>
              <a:t>Thời gian: 5 phút</a:t>
            </a:r>
            <a:endParaRPr lang="en-US" sz="1800">
              <a:solidFill>
                <a:srgbClr val="002060"/>
              </a:solidFill>
              <a:latin typeface="+mn-lt"/>
              <a:cs typeface="Angsana New" panose="020B0502040204020203" pitchFamily="18" charset="-34"/>
            </a:endParaRPr>
          </a:p>
        </p:txBody>
      </p:sp>
      <p:sp>
        <p:nvSpPr>
          <p:cNvPr id="12" name="TextBox 11">
            <a:extLst>
              <a:ext uri="{FF2B5EF4-FFF2-40B4-BE49-F238E27FC236}">
                <a16:creationId xmlns:a16="http://schemas.microsoft.com/office/drawing/2014/main" xmlns="" id="{2DB9B64E-01D2-460B-9E92-278AB5E4DB96}"/>
              </a:ext>
            </a:extLst>
          </p:cNvPr>
          <p:cNvSpPr txBox="1"/>
          <p:nvPr/>
        </p:nvSpPr>
        <p:spPr>
          <a:xfrm>
            <a:off x="297052" y="2643932"/>
            <a:ext cx="3869308" cy="2247424"/>
          </a:xfrm>
          <a:custGeom>
            <a:avLst/>
            <a:gdLst>
              <a:gd name="connsiteX0" fmla="*/ 0 w 3869308"/>
              <a:gd name="connsiteY0" fmla="*/ 374578 h 2247424"/>
              <a:gd name="connsiteX1" fmla="*/ 374578 w 3869308"/>
              <a:gd name="connsiteY1" fmla="*/ 0 h 2247424"/>
              <a:gd name="connsiteX2" fmla="*/ 957006 w 3869308"/>
              <a:gd name="connsiteY2" fmla="*/ 0 h 2247424"/>
              <a:gd name="connsiteX3" fmla="*/ 1445830 w 3869308"/>
              <a:gd name="connsiteY3" fmla="*/ 0 h 2247424"/>
              <a:gd name="connsiteX4" fmla="*/ 1997057 w 3869308"/>
              <a:gd name="connsiteY4" fmla="*/ 0 h 2247424"/>
              <a:gd name="connsiteX5" fmla="*/ 2548284 w 3869308"/>
              <a:gd name="connsiteY5" fmla="*/ 0 h 2247424"/>
              <a:gd name="connsiteX6" fmla="*/ 3494730 w 3869308"/>
              <a:gd name="connsiteY6" fmla="*/ 0 h 2247424"/>
              <a:gd name="connsiteX7" fmla="*/ 3869308 w 3869308"/>
              <a:gd name="connsiteY7" fmla="*/ 374578 h 2247424"/>
              <a:gd name="connsiteX8" fmla="*/ 3869308 w 3869308"/>
              <a:gd name="connsiteY8" fmla="*/ 844035 h 2247424"/>
              <a:gd name="connsiteX9" fmla="*/ 3869308 w 3869308"/>
              <a:gd name="connsiteY9" fmla="*/ 1358441 h 2247424"/>
              <a:gd name="connsiteX10" fmla="*/ 3869308 w 3869308"/>
              <a:gd name="connsiteY10" fmla="*/ 1872846 h 2247424"/>
              <a:gd name="connsiteX11" fmla="*/ 3494730 w 3869308"/>
              <a:gd name="connsiteY11" fmla="*/ 2247424 h 2247424"/>
              <a:gd name="connsiteX12" fmla="*/ 3068309 w 3869308"/>
              <a:gd name="connsiteY12" fmla="*/ 2247424 h 2247424"/>
              <a:gd name="connsiteX13" fmla="*/ 2548284 w 3869308"/>
              <a:gd name="connsiteY13" fmla="*/ 2247424 h 2247424"/>
              <a:gd name="connsiteX14" fmla="*/ 1965856 w 3869308"/>
              <a:gd name="connsiteY14" fmla="*/ 2247424 h 2247424"/>
              <a:gd name="connsiteX15" fmla="*/ 1414629 w 3869308"/>
              <a:gd name="connsiteY15" fmla="*/ 2247424 h 2247424"/>
              <a:gd name="connsiteX16" fmla="*/ 925805 w 3869308"/>
              <a:gd name="connsiteY16" fmla="*/ 2247424 h 2247424"/>
              <a:gd name="connsiteX17" fmla="*/ 374578 w 3869308"/>
              <a:gd name="connsiteY17" fmla="*/ 2247424 h 2247424"/>
              <a:gd name="connsiteX18" fmla="*/ 0 w 3869308"/>
              <a:gd name="connsiteY18" fmla="*/ 1872846 h 2247424"/>
              <a:gd name="connsiteX19" fmla="*/ 0 w 3869308"/>
              <a:gd name="connsiteY19" fmla="*/ 1418371 h 2247424"/>
              <a:gd name="connsiteX20" fmla="*/ 0 w 3869308"/>
              <a:gd name="connsiteY20" fmla="*/ 888983 h 2247424"/>
              <a:gd name="connsiteX21" fmla="*/ 0 w 3869308"/>
              <a:gd name="connsiteY21" fmla="*/ 374578 h 22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9308" h="2247424" extrusionOk="0">
                <a:moveTo>
                  <a:pt x="0" y="374578"/>
                </a:moveTo>
                <a:cubicBezTo>
                  <a:pt x="40473" y="185836"/>
                  <a:pt x="170441" y="-15385"/>
                  <a:pt x="374578" y="0"/>
                </a:cubicBezTo>
                <a:cubicBezTo>
                  <a:pt x="508286" y="-61330"/>
                  <a:pt x="704895" y="17083"/>
                  <a:pt x="957006" y="0"/>
                </a:cubicBezTo>
                <a:cubicBezTo>
                  <a:pt x="1209117" y="-17083"/>
                  <a:pt x="1306939" y="35393"/>
                  <a:pt x="1445830" y="0"/>
                </a:cubicBezTo>
                <a:cubicBezTo>
                  <a:pt x="1584721" y="-35393"/>
                  <a:pt x="1838814" y="27467"/>
                  <a:pt x="1997057" y="0"/>
                </a:cubicBezTo>
                <a:cubicBezTo>
                  <a:pt x="2155300" y="-27467"/>
                  <a:pt x="2384234" y="3976"/>
                  <a:pt x="2548284" y="0"/>
                </a:cubicBezTo>
                <a:cubicBezTo>
                  <a:pt x="2712334" y="-3976"/>
                  <a:pt x="3075035" y="77831"/>
                  <a:pt x="3494730" y="0"/>
                </a:cubicBezTo>
                <a:cubicBezTo>
                  <a:pt x="3705172" y="26375"/>
                  <a:pt x="3868728" y="184573"/>
                  <a:pt x="3869308" y="374578"/>
                </a:cubicBezTo>
                <a:cubicBezTo>
                  <a:pt x="3876268" y="535900"/>
                  <a:pt x="3845394" y="706805"/>
                  <a:pt x="3869308" y="844035"/>
                </a:cubicBezTo>
                <a:cubicBezTo>
                  <a:pt x="3893222" y="981265"/>
                  <a:pt x="3861222" y="1245364"/>
                  <a:pt x="3869308" y="1358441"/>
                </a:cubicBezTo>
                <a:cubicBezTo>
                  <a:pt x="3877394" y="1471518"/>
                  <a:pt x="3852647" y="1675774"/>
                  <a:pt x="3869308" y="1872846"/>
                </a:cubicBezTo>
                <a:cubicBezTo>
                  <a:pt x="3889783" y="2120051"/>
                  <a:pt x="3648883" y="2256570"/>
                  <a:pt x="3494730" y="2247424"/>
                </a:cubicBezTo>
                <a:cubicBezTo>
                  <a:pt x="3326239" y="2252322"/>
                  <a:pt x="3195108" y="2198240"/>
                  <a:pt x="3068309" y="2247424"/>
                </a:cubicBezTo>
                <a:cubicBezTo>
                  <a:pt x="2941510" y="2296608"/>
                  <a:pt x="2707986" y="2225874"/>
                  <a:pt x="2548284" y="2247424"/>
                </a:cubicBezTo>
                <a:cubicBezTo>
                  <a:pt x="2388582" y="2268974"/>
                  <a:pt x="2253604" y="2236276"/>
                  <a:pt x="1965856" y="2247424"/>
                </a:cubicBezTo>
                <a:cubicBezTo>
                  <a:pt x="1678108" y="2258572"/>
                  <a:pt x="1569320" y="2193049"/>
                  <a:pt x="1414629" y="2247424"/>
                </a:cubicBezTo>
                <a:cubicBezTo>
                  <a:pt x="1259938" y="2301799"/>
                  <a:pt x="1140745" y="2206125"/>
                  <a:pt x="925805" y="2247424"/>
                </a:cubicBezTo>
                <a:cubicBezTo>
                  <a:pt x="710865" y="2288723"/>
                  <a:pt x="543324" y="2207557"/>
                  <a:pt x="374578" y="2247424"/>
                </a:cubicBezTo>
                <a:cubicBezTo>
                  <a:pt x="129467" y="2262351"/>
                  <a:pt x="-43275" y="2071747"/>
                  <a:pt x="0" y="1872846"/>
                </a:cubicBezTo>
                <a:cubicBezTo>
                  <a:pt x="-20419" y="1697518"/>
                  <a:pt x="45288" y="1610036"/>
                  <a:pt x="0" y="1418371"/>
                </a:cubicBezTo>
                <a:cubicBezTo>
                  <a:pt x="-45288" y="1226706"/>
                  <a:pt x="52392" y="1086254"/>
                  <a:pt x="0" y="888983"/>
                </a:cubicBezTo>
                <a:cubicBezTo>
                  <a:pt x="-52392" y="691712"/>
                  <a:pt x="8938" y="576698"/>
                  <a:pt x="0" y="374578"/>
                </a:cubicBezTo>
                <a:close/>
              </a:path>
            </a:pathLst>
          </a:custGeom>
          <a:noFill/>
          <a:ln w="12700">
            <a:solidFill>
              <a:schemeClr val="tx1"/>
            </a:solidFill>
            <a:extLst>
              <a:ext uri="{C807C97D-BFC1-408E-A445-0C87EB9F89A2}">
                <ask:lineSketchStyleProps xmlns:ask="http://schemas.microsoft.com/office/drawing/2018/sketchyshapes" xmlns="" sd="2391318254">
                  <a:prstGeom prst="roundRect">
                    <a:avLst/>
                  </a:prstGeom>
                  <ask:type>
                    <ask:lineSketchScribble/>
                  </ask:type>
                </ask:lineSketchStyleProps>
              </a:ext>
            </a:extLst>
          </a:ln>
        </p:spPr>
        <p:txBody>
          <a:bodyPr wrap="square" rtlCol="0">
            <a:spAutoFit/>
          </a:bodyPr>
          <a:lstStyle/>
          <a:p>
            <a:r>
              <a:rPr lang="vi-VN" sz="1800">
                <a:solidFill>
                  <a:srgbClr val="002060"/>
                </a:solidFill>
                <a:latin typeface="+mn-lt"/>
              </a:rPr>
              <a:t>1. Theo em lực nào trong Hình 41.1 là mạnh nhất (yếu) nhất? Hãy sắp xếp các lực này theo thứ tự độ lớn tăng dần.</a:t>
            </a:r>
          </a:p>
          <a:p>
            <a:r>
              <a:rPr lang="vi-VN" sz="1800">
                <a:solidFill>
                  <a:srgbClr val="002060"/>
                </a:solidFill>
                <a:latin typeface="+mn-lt"/>
              </a:rPr>
              <a:t>2. Hãy so sánh độ lớn lực kéo của hai đội kéo co trong hình 41.2a và 41.2b.</a:t>
            </a:r>
          </a:p>
        </p:txBody>
      </p:sp>
    </p:spTree>
    <p:extLst>
      <p:ext uri="{BB962C8B-B14F-4D97-AF65-F5344CB8AC3E}">
        <p14:creationId xmlns:p14="http://schemas.microsoft.com/office/powerpoint/2010/main" val="339008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91B4F9A-EDD0-41B9-BEB0-C7878E5362E5}"/>
              </a:ext>
            </a:extLst>
          </p:cNvPr>
          <p:cNvSpPr txBox="1"/>
          <p:nvPr/>
        </p:nvSpPr>
        <p:spPr>
          <a:xfrm>
            <a:off x="3385873" y="274036"/>
            <a:ext cx="2735677" cy="461665"/>
          </a:xfrm>
          <a:prstGeom prst="rect">
            <a:avLst/>
          </a:prstGeom>
          <a:noFill/>
        </p:spPr>
        <p:txBody>
          <a:bodyPr wrap="square" rtlCol="0">
            <a:spAutoFit/>
          </a:bodyPr>
          <a:lstStyle/>
          <a:p>
            <a:r>
              <a:rPr lang="vi-VN" sz="2400" b="1">
                <a:solidFill>
                  <a:srgbClr val="002060"/>
                </a:solidFill>
                <a:latin typeface="+mn-lt"/>
              </a:rPr>
              <a:t>TÔI TỎA SÁNG</a:t>
            </a:r>
            <a:endParaRPr lang="en-US" sz="2400" b="1">
              <a:solidFill>
                <a:srgbClr val="002060"/>
              </a:solidFill>
              <a:latin typeface="+mn-lt"/>
            </a:endParaRPr>
          </a:p>
        </p:txBody>
      </p:sp>
      <p:sp>
        <p:nvSpPr>
          <p:cNvPr id="12" name="TextBox 11">
            <a:extLst>
              <a:ext uri="{FF2B5EF4-FFF2-40B4-BE49-F238E27FC236}">
                <a16:creationId xmlns:a16="http://schemas.microsoft.com/office/drawing/2014/main" xmlns="" id="{2DB9B64E-01D2-460B-9E92-278AB5E4DB96}"/>
              </a:ext>
            </a:extLst>
          </p:cNvPr>
          <p:cNvSpPr txBox="1"/>
          <p:nvPr/>
        </p:nvSpPr>
        <p:spPr>
          <a:xfrm>
            <a:off x="777473" y="848847"/>
            <a:ext cx="5681077" cy="715089"/>
          </a:xfrm>
          <a:custGeom>
            <a:avLst/>
            <a:gdLst>
              <a:gd name="connsiteX0" fmla="*/ 0 w 5681077"/>
              <a:gd name="connsiteY0" fmla="*/ 119184 h 715089"/>
              <a:gd name="connsiteX1" fmla="*/ 119184 w 5681077"/>
              <a:gd name="connsiteY1" fmla="*/ 0 h 715089"/>
              <a:gd name="connsiteX2" fmla="*/ 772309 w 5681077"/>
              <a:gd name="connsiteY2" fmla="*/ 0 h 715089"/>
              <a:gd name="connsiteX3" fmla="*/ 1262153 w 5681077"/>
              <a:gd name="connsiteY3" fmla="*/ 0 h 715089"/>
              <a:gd name="connsiteX4" fmla="*/ 1860851 w 5681077"/>
              <a:gd name="connsiteY4" fmla="*/ 0 h 715089"/>
              <a:gd name="connsiteX5" fmla="*/ 2459549 w 5681077"/>
              <a:gd name="connsiteY5" fmla="*/ 0 h 715089"/>
              <a:gd name="connsiteX6" fmla="*/ 3112674 w 5681077"/>
              <a:gd name="connsiteY6" fmla="*/ 0 h 715089"/>
              <a:gd name="connsiteX7" fmla="*/ 3602518 w 5681077"/>
              <a:gd name="connsiteY7" fmla="*/ 0 h 715089"/>
              <a:gd name="connsiteX8" fmla="*/ 4037934 w 5681077"/>
              <a:gd name="connsiteY8" fmla="*/ 0 h 715089"/>
              <a:gd name="connsiteX9" fmla="*/ 4418924 w 5681077"/>
              <a:gd name="connsiteY9" fmla="*/ 0 h 715089"/>
              <a:gd name="connsiteX10" fmla="*/ 5017622 w 5681077"/>
              <a:gd name="connsiteY10" fmla="*/ 0 h 715089"/>
              <a:gd name="connsiteX11" fmla="*/ 5561893 w 5681077"/>
              <a:gd name="connsiteY11" fmla="*/ 0 h 715089"/>
              <a:gd name="connsiteX12" fmla="*/ 5681077 w 5681077"/>
              <a:gd name="connsiteY12" fmla="*/ 119184 h 715089"/>
              <a:gd name="connsiteX13" fmla="*/ 5681077 w 5681077"/>
              <a:gd name="connsiteY13" fmla="*/ 595905 h 715089"/>
              <a:gd name="connsiteX14" fmla="*/ 5561893 w 5681077"/>
              <a:gd name="connsiteY14" fmla="*/ 715089 h 715089"/>
              <a:gd name="connsiteX15" fmla="*/ 5180903 w 5681077"/>
              <a:gd name="connsiteY15" fmla="*/ 715089 h 715089"/>
              <a:gd name="connsiteX16" fmla="*/ 4691060 w 5681077"/>
              <a:gd name="connsiteY16" fmla="*/ 715089 h 715089"/>
              <a:gd name="connsiteX17" fmla="*/ 4310070 w 5681077"/>
              <a:gd name="connsiteY17" fmla="*/ 715089 h 715089"/>
              <a:gd name="connsiteX18" fmla="*/ 3711372 w 5681077"/>
              <a:gd name="connsiteY18" fmla="*/ 715089 h 715089"/>
              <a:gd name="connsiteX19" fmla="*/ 3275955 w 5681077"/>
              <a:gd name="connsiteY19" fmla="*/ 715089 h 715089"/>
              <a:gd name="connsiteX20" fmla="*/ 2622830 w 5681077"/>
              <a:gd name="connsiteY20" fmla="*/ 715089 h 715089"/>
              <a:gd name="connsiteX21" fmla="*/ 1969705 w 5681077"/>
              <a:gd name="connsiteY21" fmla="*/ 715089 h 715089"/>
              <a:gd name="connsiteX22" fmla="*/ 1588715 w 5681077"/>
              <a:gd name="connsiteY22" fmla="*/ 715089 h 715089"/>
              <a:gd name="connsiteX23" fmla="*/ 1153299 w 5681077"/>
              <a:gd name="connsiteY23" fmla="*/ 715089 h 715089"/>
              <a:gd name="connsiteX24" fmla="*/ 663455 w 5681077"/>
              <a:gd name="connsiteY24" fmla="*/ 715089 h 715089"/>
              <a:gd name="connsiteX25" fmla="*/ 119184 w 5681077"/>
              <a:gd name="connsiteY25" fmla="*/ 715089 h 715089"/>
              <a:gd name="connsiteX26" fmla="*/ 0 w 5681077"/>
              <a:gd name="connsiteY26" fmla="*/ 595905 h 715089"/>
              <a:gd name="connsiteX27" fmla="*/ 0 w 5681077"/>
              <a:gd name="connsiteY27" fmla="*/ 119184 h 7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81077" h="715089" extrusionOk="0">
                <a:moveTo>
                  <a:pt x="0" y="119184"/>
                </a:moveTo>
                <a:cubicBezTo>
                  <a:pt x="7255" y="56610"/>
                  <a:pt x="54095" y="-4132"/>
                  <a:pt x="119184" y="0"/>
                </a:cubicBezTo>
                <a:cubicBezTo>
                  <a:pt x="412691" y="-42466"/>
                  <a:pt x="556490" y="9200"/>
                  <a:pt x="772309" y="0"/>
                </a:cubicBezTo>
                <a:cubicBezTo>
                  <a:pt x="988128" y="-9200"/>
                  <a:pt x="1093942" y="36317"/>
                  <a:pt x="1262153" y="0"/>
                </a:cubicBezTo>
                <a:cubicBezTo>
                  <a:pt x="1430364" y="-36317"/>
                  <a:pt x="1567914" y="6708"/>
                  <a:pt x="1860851" y="0"/>
                </a:cubicBezTo>
                <a:cubicBezTo>
                  <a:pt x="2153788" y="-6708"/>
                  <a:pt x="2325308" y="30228"/>
                  <a:pt x="2459549" y="0"/>
                </a:cubicBezTo>
                <a:cubicBezTo>
                  <a:pt x="2593790" y="-30228"/>
                  <a:pt x="2970968" y="52168"/>
                  <a:pt x="3112674" y="0"/>
                </a:cubicBezTo>
                <a:cubicBezTo>
                  <a:pt x="3254381" y="-52168"/>
                  <a:pt x="3433593" y="35077"/>
                  <a:pt x="3602518" y="0"/>
                </a:cubicBezTo>
                <a:cubicBezTo>
                  <a:pt x="3771443" y="-35077"/>
                  <a:pt x="3857796" y="1020"/>
                  <a:pt x="4037934" y="0"/>
                </a:cubicBezTo>
                <a:cubicBezTo>
                  <a:pt x="4218072" y="-1020"/>
                  <a:pt x="4233746" y="20021"/>
                  <a:pt x="4418924" y="0"/>
                </a:cubicBezTo>
                <a:cubicBezTo>
                  <a:pt x="4604102" y="-20021"/>
                  <a:pt x="4785097" y="17207"/>
                  <a:pt x="5017622" y="0"/>
                </a:cubicBezTo>
                <a:cubicBezTo>
                  <a:pt x="5250147" y="-17207"/>
                  <a:pt x="5357475" y="54887"/>
                  <a:pt x="5561893" y="0"/>
                </a:cubicBezTo>
                <a:cubicBezTo>
                  <a:pt x="5630880" y="6231"/>
                  <a:pt x="5675067" y="54403"/>
                  <a:pt x="5681077" y="119184"/>
                </a:cubicBezTo>
                <a:cubicBezTo>
                  <a:pt x="5703905" y="302092"/>
                  <a:pt x="5634178" y="370406"/>
                  <a:pt x="5681077" y="595905"/>
                </a:cubicBezTo>
                <a:cubicBezTo>
                  <a:pt x="5671049" y="650852"/>
                  <a:pt x="5611205" y="720898"/>
                  <a:pt x="5561893" y="715089"/>
                </a:cubicBezTo>
                <a:cubicBezTo>
                  <a:pt x="5391058" y="719968"/>
                  <a:pt x="5315142" y="711340"/>
                  <a:pt x="5180903" y="715089"/>
                </a:cubicBezTo>
                <a:cubicBezTo>
                  <a:pt x="5046664" y="718838"/>
                  <a:pt x="4932279" y="658356"/>
                  <a:pt x="4691060" y="715089"/>
                </a:cubicBezTo>
                <a:cubicBezTo>
                  <a:pt x="4449841" y="771822"/>
                  <a:pt x="4440331" y="686847"/>
                  <a:pt x="4310070" y="715089"/>
                </a:cubicBezTo>
                <a:cubicBezTo>
                  <a:pt x="4179809" y="743331"/>
                  <a:pt x="3986025" y="663674"/>
                  <a:pt x="3711372" y="715089"/>
                </a:cubicBezTo>
                <a:cubicBezTo>
                  <a:pt x="3436719" y="766504"/>
                  <a:pt x="3382580" y="700092"/>
                  <a:pt x="3275955" y="715089"/>
                </a:cubicBezTo>
                <a:cubicBezTo>
                  <a:pt x="3169330" y="730086"/>
                  <a:pt x="2927755" y="688779"/>
                  <a:pt x="2622830" y="715089"/>
                </a:cubicBezTo>
                <a:cubicBezTo>
                  <a:pt x="2317906" y="741399"/>
                  <a:pt x="2155781" y="655007"/>
                  <a:pt x="1969705" y="715089"/>
                </a:cubicBezTo>
                <a:cubicBezTo>
                  <a:pt x="1783630" y="775171"/>
                  <a:pt x="1736834" y="681278"/>
                  <a:pt x="1588715" y="715089"/>
                </a:cubicBezTo>
                <a:cubicBezTo>
                  <a:pt x="1440596" y="748900"/>
                  <a:pt x="1316719" y="669801"/>
                  <a:pt x="1153299" y="715089"/>
                </a:cubicBezTo>
                <a:cubicBezTo>
                  <a:pt x="989879" y="760377"/>
                  <a:pt x="841563" y="665008"/>
                  <a:pt x="663455" y="715089"/>
                </a:cubicBezTo>
                <a:cubicBezTo>
                  <a:pt x="485347" y="765170"/>
                  <a:pt x="247746" y="654020"/>
                  <a:pt x="119184" y="715089"/>
                </a:cubicBezTo>
                <a:cubicBezTo>
                  <a:pt x="51985" y="715440"/>
                  <a:pt x="6391" y="667137"/>
                  <a:pt x="0" y="595905"/>
                </a:cubicBezTo>
                <a:cubicBezTo>
                  <a:pt x="-2246" y="395178"/>
                  <a:pt x="24956" y="301148"/>
                  <a:pt x="0" y="119184"/>
                </a:cubicBezTo>
                <a:close/>
              </a:path>
            </a:pathLst>
          </a:custGeom>
          <a:noFill/>
          <a:ln w="12700">
            <a:solidFill>
              <a:schemeClr val="tx1"/>
            </a:solidFill>
            <a:extLst>
              <a:ext uri="{C807C97D-BFC1-408E-A445-0C87EB9F89A2}">
                <ask:lineSketchStyleProps xmlns:ask="http://schemas.microsoft.com/office/drawing/2018/sketchyshapes" xmlns="" sd="2391318254">
                  <a:prstGeom prst="roundRect">
                    <a:avLst/>
                  </a:prstGeom>
                  <ask:type>
                    <ask:lineSketchScribble/>
                  </ask:type>
                </ask:lineSketchStyleProps>
              </a:ext>
            </a:extLst>
          </a:ln>
        </p:spPr>
        <p:txBody>
          <a:bodyPr wrap="square" rtlCol="0">
            <a:spAutoFit/>
          </a:bodyPr>
          <a:lstStyle/>
          <a:p>
            <a:r>
              <a:rPr lang="vi-VN" sz="1800" b="1">
                <a:solidFill>
                  <a:srgbClr val="C00000"/>
                </a:solidFill>
                <a:latin typeface="+mn-lt"/>
              </a:rPr>
              <a:t>Nhiệm vụ: </a:t>
            </a:r>
            <a:r>
              <a:rPr lang="vi-VN" sz="1800">
                <a:solidFill>
                  <a:srgbClr val="C00000"/>
                </a:solidFill>
                <a:latin typeface="+mn-lt"/>
              </a:rPr>
              <a:t>Dựa trên tinh thần giơ tay, hoàn thiện câu hỏi số 1,2 trong phiếu học tập </a:t>
            </a:r>
          </a:p>
        </p:txBody>
      </p:sp>
      <p:grpSp>
        <p:nvGrpSpPr>
          <p:cNvPr id="9" name="Group 8">
            <a:extLst>
              <a:ext uri="{FF2B5EF4-FFF2-40B4-BE49-F238E27FC236}">
                <a16:creationId xmlns:a16="http://schemas.microsoft.com/office/drawing/2014/main" xmlns="" id="{7EAF8E27-CAF8-463C-B006-49C0EDFD3B59}"/>
              </a:ext>
            </a:extLst>
          </p:cNvPr>
          <p:cNvGrpSpPr/>
          <p:nvPr>
            <p:custDataLst>
              <p:tags r:id="rId1"/>
            </p:custDataLst>
          </p:nvPr>
        </p:nvGrpSpPr>
        <p:grpSpPr>
          <a:xfrm rot="16200000">
            <a:off x="-1877516" y="2064270"/>
            <a:ext cx="2693769" cy="734405"/>
            <a:chOff x="2588424" y="3498875"/>
            <a:chExt cx="3987462" cy="754200"/>
          </a:xfrm>
        </p:grpSpPr>
        <p:grpSp>
          <p:nvGrpSpPr>
            <p:cNvPr id="13" name="Google Shape;4754;p84">
              <a:extLst>
                <a:ext uri="{FF2B5EF4-FFF2-40B4-BE49-F238E27FC236}">
                  <a16:creationId xmlns:a16="http://schemas.microsoft.com/office/drawing/2014/main" xmlns="" id="{C08CE823-CE47-4EF4-BDF6-3B855F587695}"/>
                </a:ext>
              </a:extLst>
            </p:cNvPr>
            <p:cNvGrpSpPr/>
            <p:nvPr/>
          </p:nvGrpSpPr>
          <p:grpSpPr>
            <a:xfrm>
              <a:off x="2588424" y="3498875"/>
              <a:ext cx="3185908" cy="754200"/>
              <a:chOff x="2323080" y="3498875"/>
              <a:chExt cx="3185908" cy="754200"/>
            </a:xfrm>
          </p:grpSpPr>
          <p:sp>
            <p:nvSpPr>
              <p:cNvPr id="15" name="Google Shape;4755;p84">
                <a:extLst>
                  <a:ext uri="{FF2B5EF4-FFF2-40B4-BE49-F238E27FC236}">
                    <a16:creationId xmlns:a16="http://schemas.microsoft.com/office/drawing/2014/main" xmlns="" id="{E0129BFC-2264-4061-8BD2-6096F64853DE}"/>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56;p84">
                <a:extLst>
                  <a:ext uri="{FF2B5EF4-FFF2-40B4-BE49-F238E27FC236}">
                    <a16:creationId xmlns:a16="http://schemas.microsoft.com/office/drawing/2014/main" xmlns="" id="{18DDB056-DEC7-4843-929F-9FA7BE8739D9}"/>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57;p84">
                <a:extLst>
                  <a:ext uri="{FF2B5EF4-FFF2-40B4-BE49-F238E27FC236}">
                    <a16:creationId xmlns:a16="http://schemas.microsoft.com/office/drawing/2014/main" xmlns="" id="{CEF78B6C-15DD-4898-8BB3-EF961ACBAD71}"/>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58;p84">
                <a:extLst>
                  <a:ext uri="{FF2B5EF4-FFF2-40B4-BE49-F238E27FC236}">
                    <a16:creationId xmlns:a16="http://schemas.microsoft.com/office/drawing/2014/main" xmlns="" id="{6BA3DAA7-3823-47AA-96C3-6EEAD98C9A13}"/>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4764;p84">
              <a:extLst>
                <a:ext uri="{FF2B5EF4-FFF2-40B4-BE49-F238E27FC236}">
                  <a16:creationId xmlns:a16="http://schemas.microsoft.com/office/drawing/2014/main" xmlns="" id="{A610AD78-90CE-4060-8346-3C694806336D}"/>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 toy, doll, vector graphics&#10;&#10;Description automatically generated">
            <a:extLst>
              <a:ext uri="{FF2B5EF4-FFF2-40B4-BE49-F238E27FC236}">
                <a16:creationId xmlns:a16="http://schemas.microsoft.com/office/drawing/2014/main" xmlns="" id="{73C30929-067C-41ED-A3DA-3C4091BB93B0}"/>
              </a:ext>
            </a:extLst>
          </p:cNvPr>
          <p:cNvPicPr>
            <a:picLocks noChangeAspect="1"/>
          </p:cNvPicPr>
          <p:nvPr/>
        </p:nvPicPr>
        <p:blipFill>
          <a:blip r:embed="rId3"/>
          <a:stretch>
            <a:fillRect/>
          </a:stretch>
        </p:blipFill>
        <p:spPr>
          <a:xfrm>
            <a:off x="4793983" y="1487225"/>
            <a:ext cx="4270112" cy="3694496"/>
          </a:xfrm>
          <a:prstGeom prst="rect">
            <a:avLst/>
          </a:prstGeom>
        </p:spPr>
      </p:pic>
      <p:pic>
        <p:nvPicPr>
          <p:cNvPr id="19" name="Picture 18" descr="Icon&#10;&#10;Description automatically generated">
            <a:extLst>
              <a:ext uri="{FF2B5EF4-FFF2-40B4-BE49-F238E27FC236}">
                <a16:creationId xmlns:a16="http://schemas.microsoft.com/office/drawing/2014/main" xmlns="" id="{AB1CAD0E-5A51-42BD-A51A-5FB36198E207}"/>
              </a:ext>
            </a:extLst>
          </p:cNvPr>
          <p:cNvPicPr>
            <a:picLocks noChangeAspect="1"/>
          </p:cNvPicPr>
          <p:nvPr/>
        </p:nvPicPr>
        <p:blipFill>
          <a:blip r:embed="rId4"/>
          <a:stretch>
            <a:fillRect/>
          </a:stretch>
        </p:blipFill>
        <p:spPr>
          <a:xfrm>
            <a:off x="2548890" y="-86627"/>
            <a:ext cx="937260" cy="937260"/>
          </a:xfrm>
          <a:prstGeom prst="rect">
            <a:avLst/>
          </a:prstGeom>
        </p:spPr>
      </p:pic>
      <p:sp>
        <p:nvSpPr>
          <p:cNvPr id="20" name="TextBox 19">
            <a:extLst>
              <a:ext uri="{FF2B5EF4-FFF2-40B4-BE49-F238E27FC236}">
                <a16:creationId xmlns:a16="http://schemas.microsoft.com/office/drawing/2014/main" xmlns="" id="{89D15A26-2883-4414-B076-86A483534D84}"/>
              </a:ext>
            </a:extLst>
          </p:cNvPr>
          <p:cNvSpPr txBox="1"/>
          <p:nvPr/>
        </p:nvSpPr>
        <p:spPr>
          <a:xfrm>
            <a:off x="237440" y="1841009"/>
            <a:ext cx="5096576" cy="923330"/>
          </a:xfrm>
          <a:noFill/>
          <a:ln w="12700">
            <a:solidFill>
              <a:schemeClr val="tx1"/>
            </a:solidFill>
          </a:ln>
        </p:spPr>
        <p:txBody>
          <a:bodyPr wrap="square" rtlCol="0">
            <a:spAutoFit/>
          </a:bodyPr>
          <a:lstStyle>
            <a:defPPr marR="0" lvl="0" algn="l" rtl="0">
              <a:lnSpc>
                <a:spcPct val="100000"/>
              </a:lnSpc>
              <a:spcBef>
                <a:spcPts val="0"/>
              </a:spcBef>
              <a:spcAft>
                <a:spcPts val="0"/>
              </a:spcAft>
            </a:defPPr>
            <a:lvl1pPr>
              <a:defRPr sz="1800" b="1">
                <a:solidFill>
                  <a:srgbClr val="C00000"/>
                </a:solidFill>
                <a:latin typeface="+mn-lt"/>
              </a:defRPr>
            </a:lvl1pPr>
          </a:lstStyle>
          <a:p>
            <a:r>
              <a:rPr lang="vi-VN" b="0">
                <a:solidFill>
                  <a:srgbClr val="002060"/>
                </a:solidFill>
              </a:rPr>
              <a:t>1. Theo em lực nào trong Hình 41.1 là mạnh nhất (yếu) nhất? Hãy sắp xếp các lực này theo thứ tự độ lớn tăng dần.</a:t>
            </a:r>
          </a:p>
        </p:txBody>
      </p:sp>
      <p:sp>
        <p:nvSpPr>
          <p:cNvPr id="21" name="TextBox 20">
            <a:extLst>
              <a:ext uri="{FF2B5EF4-FFF2-40B4-BE49-F238E27FC236}">
                <a16:creationId xmlns:a16="http://schemas.microsoft.com/office/drawing/2014/main" xmlns="" id="{5823F81D-722E-4520-98E6-17A972694D08}"/>
              </a:ext>
            </a:extLst>
          </p:cNvPr>
          <p:cNvSpPr txBox="1"/>
          <p:nvPr/>
        </p:nvSpPr>
        <p:spPr>
          <a:xfrm>
            <a:off x="237440" y="3021990"/>
            <a:ext cx="4772030" cy="837676"/>
          </a:xfrm>
          <a:prstGeom prst="roundRect">
            <a:avLst/>
          </a:prstGeom>
          <a:solidFill>
            <a:srgbClr val="FFB757"/>
          </a:solidFill>
        </p:spPr>
        <p:txBody>
          <a:bodyPr wrap="square">
            <a:spAutoFit/>
          </a:bodyPr>
          <a:lstStyle/>
          <a:p>
            <a:pPr algn="just">
              <a:lnSpc>
                <a:spcPct val="120000"/>
              </a:lnSpc>
              <a:tabLst>
                <a:tab pos="270510" algn="l"/>
              </a:tabLst>
            </a:pPr>
            <a:r>
              <a:rPr lang="vi-VN" sz="1800">
                <a:solidFill>
                  <a:srgbClr val="002060"/>
                </a:solidFill>
                <a:latin typeface="+mn-lt"/>
                <a:ea typeface="Calibri" panose="020F0502020204030204" pitchFamily="34" charset="0"/>
              </a:rPr>
              <a:t>Đáp án: </a:t>
            </a:r>
            <a:r>
              <a:rPr lang="en-US" sz="1800">
                <a:solidFill>
                  <a:srgbClr val="002060"/>
                </a:solidFill>
                <a:effectLst/>
                <a:latin typeface="+mn-lt"/>
                <a:ea typeface="Calibri" panose="020F0502020204030204" pitchFamily="34" charset="0"/>
              </a:rPr>
              <a:t>Lực mạnh nhất: a; lực yếu nhất: c.</a:t>
            </a:r>
            <a:endParaRPr lang="en-US" sz="1800">
              <a:solidFill>
                <a:srgbClr val="002060"/>
              </a:solidFill>
              <a:effectLst/>
              <a:latin typeface="+mn-lt"/>
              <a:ea typeface="Times New Roman" panose="02020603050405020304" pitchFamily="18" charset="0"/>
            </a:endParaRPr>
          </a:p>
          <a:p>
            <a:pPr algn="just">
              <a:lnSpc>
                <a:spcPct val="120000"/>
              </a:lnSpc>
              <a:tabLst>
                <a:tab pos="270510" algn="l"/>
              </a:tabLst>
            </a:pPr>
            <a:r>
              <a:rPr lang="en-US" sz="1800">
                <a:solidFill>
                  <a:srgbClr val="002060"/>
                </a:solidFill>
                <a:effectLst/>
                <a:latin typeface="+mn-lt"/>
                <a:ea typeface="Calibri" panose="020F0502020204030204" pitchFamily="34" charset="0"/>
              </a:rPr>
              <a:t>Sắp xếp: c, d, b, a. (H)</a:t>
            </a:r>
            <a:endParaRPr lang="en-US" sz="1800">
              <a:solidFill>
                <a:srgbClr val="002060"/>
              </a:solidFill>
              <a:effectLst/>
              <a:latin typeface="+mn-lt"/>
              <a:ea typeface="Times New Roman" panose="02020603050405020304" pitchFamily="18" charset="0"/>
            </a:endParaRPr>
          </a:p>
        </p:txBody>
      </p:sp>
    </p:spTree>
    <p:extLst>
      <p:ext uri="{BB962C8B-B14F-4D97-AF65-F5344CB8AC3E}">
        <p14:creationId xmlns:p14="http://schemas.microsoft.com/office/powerpoint/2010/main" val="199710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91B4F9A-EDD0-41B9-BEB0-C7878E5362E5}"/>
              </a:ext>
            </a:extLst>
          </p:cNvPr>
          <p:cNvSpPr txBox="1"/>
          <p:nvPr/>
        </p:nvSpPr>
        <p:spPr>
          <a:xfrm>
            <a:off x="3385873" y="274036"/>
            <a:ext cx="2735677" cy="461665"/>
          </a:xfrm>
          <a:prstGeom prst="rect">
            <a:avLst/>
          </a:prstGeom>
          <a:noFill/>
        </p:spPr>
        <p:txBody>
          <a:bodyPr wrap="square" rtlCol="0">
            <a:spAutoFit/>
          </a:bodyPr>
          <a:lstStyle/>
          <a:p>
            <a:r>
              <a:rPr lang="vi-VN" sz="2400" b="1">
                <a:solidFill>
                  <a:srgbClr val="002060"/>
                </a:solidFill>
                <a:latin typeface="+mn-lt"/>
              </a:rPr>
              <a:t>TÔI TỎA SÁNG</a:t>
            </a:r>
            <a:endParaRPr lang="en-US" sz="2400" b="1">
              <a:solidFill>
                <a:srgbClr val="002060"/>
              </a:solidFill>
              <a:latin typeface="+mn-lt"/>
            </a:endParaRPr>
          </a:p>
        </p:txBody>
      </p:sp>
      <p:sp>
        <p:nvSpPr>
          <p:cNvPr id="12" name="TextBox 11">
            <a:extLst>
              <a:ext uri="{FF2B5EF4-FFF2-40B4-BE49-F238E27FC236}">
                <a16:creationId xmlns:a16="http://schemas.microsoft.com/office/drawing/2014/main" xmlns="" id="{2DB9B64E-01D2-460B-9E92-278AB5E4DB96}"/>
              </a:ext>
            </a:extLst>
          </p:cNvPr>
          <p:cNvSpPr txBox="1"/>
          <p:nvPr/>
        </p:nvSpPr>
        <p:spPr>
          <a:xfrm>
            <a:off x="777473" y="848847"/>
            <a:ext cx="5681077" cy="715089"/>
          </a:xfrm>
          <a:custGeom>
            <a:avLst/>
            <a:gdLst>
              <a:gd name="connsiteX0" fmla="*/ 0 w 5681077"/>
              <a:gd name="connsiteY0" fmla="*/ 119184 h 715089"/>
              <a:gd name="connsiteX1" fmla="*/ 119184 w 5681077"/>
              <a:gd name="connsiteY1" fmla="*/ 0 h 715089"/>
              <a:gd name="connsiteX2" fmla="*/ 772309 w 5681077"/>
              <a:gd name="connsiteY2" fmla="*/ 0 h 715089"/>
              <a:gd name="connsiteX3" fmla="*/ 1262153 w 5681077"/>
              <a:gd name="connsiteY3" fmla="*/ 0 h 715089"/>
              <a:gd name="connsiteX4" fmla="*/ 1860851 w 5681077"/>
              <a:gd name="connsiteY4" fmla="*/ 0 h 715089"/>
              <a:gd name="connsiteX5" fmla="*/ 2459549 w 5681077"/>
              <a:gd name="connsiteY5" fmla="*/ 0 h 715089"/>
              <a:gd name="connsiteX6" fmla="*/ 3112674 w 5681077"/>
              <a:gd name="connsiteY6" fmla="*/ 0 h 715089"/>
              <a:gd name="connsiteX7" fmla="*/ 3602518 w 5681077"/>
              <a:gd name="connsiteY7" fmla="*/ 0 h 715089"/>
              <a:gd name="connsiteX8" fmla="*/ 4037934 w 5681077"/>
              <a:gd name="connsiteY8" fmla="*/ 0 h 715089"/>
              <a:gd name="connsiteX9" fmla="*/ 4418924 w 5681077"/>
              <a:gd name="connsiteY9" fmla="*/ 0 h 715089"/>
              <a:gd name="connsiteX10" fmla="*/ 5017622 w 5681077"/>
              <a:gd name="connsiteY10" fmla="*/ 0 h 715089"/>
              <a:gd name="connsiteX11" fmla="*/ 5561893 w 5681077"/>
              <a:gd name="connsiteY11" fmla="*/ 0 h 715089"/>
              <a:gd name="connsiteX12" fmla="*/ 5681077 w 5681077"/>
              <a:gd name="connsiteY12" fmla="*/ 119184 h 715089"/>
              <a:gd name="connsiteX13" fmla="*/ 5681077 w 5681077"/>
              <a:gd name="connsiteY13" fmla="*/ 595905 h 715089"/>
              <a:gd name="connsiteX14" fmla="*/ 5561893 w 5681077"/>
              <a:gd name="connsiteY14" fmla="*/ 715089 h 715089"/>
              <a:gd name="connsiteX15" fmla="*/ 5180903 w 5681077"/>
              <a:gd name="connsiteY15" fmla="*/ 715089 h 715089"/>
              <a:gd name="connsiteX16" fmla="*/ 4691060 w 5681077"/>
              <a:gd name="connsiteY16" fmla="*/ 715089 h 715089"/>
              <a:gd name="connsiteX17" fmla="*/ 4310070 w 5681077"/>
              <a:gd name="connsiteY17" fmla="*/ 715089 h 715089"/>
              <a:gd name="connsiteX18" fmla="*/ 3711372 w 5681077"/>
              <a:gd name="connsiteY18" fmla="*/ 715089 h 715089"/>
              <a:gd name="connsiteX19" fmla="*/ 3275955 w 5681077"/>
              <a:gd name="connsiteY19" fmla="*/ 715089 h 715089"/>
              <a:gd name="connsiteX20" fmla="*/ 2622830 w 5681077"/>
              <a:gd name="connsiteY20" fmla="*/ 715089 h 715089"/>
              <a:gd name="connsiteX21" fmla="*/ 1969705 w 5681077"/>
              <a:gd name="connsiteY21" fmla="*/ 715089 h 715089"/>
              <a:gd name="connsiteX22" fmla="*/ 1588715 w 5681077"/>
              <a:gd name="connsiteY22" fmla="*/ 715089 h 715089"/>
              <a:gd name="connsiteX23" fmla="*/ 1153299 w 5681077"/>
              <a:gd name="connsiteY23" fmla="*/ 715089 h 715089"/>
              <a:gd name="connsiteX24" fmla="*/ 663455 w 5681077"/>
              <a:gd name="connsiteY24" fmla="*/ 715089 h 715089"/>
              <a:gd name="connsiteX25" fmla="*/ 119184 w 5681077"/>
              <a:gd name="connsiteY25" fmla="*/ 715089 h 715089"/>
              <a:gd name="connsiteX26" fmla="*/ 0 w 5681077"/>
              <a:gd name="connsiteY26" fmla="*/ 595905 h 715089"/>
              <a:gd name="connsiteX27" fmla="*/ 0 w 5681077"/>
              <a:gd name="connsiteY27" fmla="*/ 119184 h 7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81077" h="715089" extrusionOk="0">
                <a:moveTo>
                  <a:pt x="0" y="119184"/>
                </a:moveTo>
                <a:cubicBezTo>
                  <a:pt x="7255" y="56610"/>
                  <a:pt x="54095" y="-4132"/>
                  <a:pt x="119184" y="0"/>
                </a:cubicBezTo>
                <a:cubicBezTo>
                  <a:pt x="412691" y="-42466"/>
                  <a:pt x="556490" y="9200"/>
                  <a:pt x="772309" y="0"/>
                </a:cubicBezTo>
                <a:cubicBezTo>
                  <a:pt x="988128" y="-9200"/>
                  <a:pt x="1093942" y="36317"/>
                  <a:pt x="1262153" y="0"/>
                </a:cubicBezTo>
                <a:cubicBezTo>
                  <a:pt x="1430364" y="-36317"/>
                  <a:pt x="1567914" y="6708"/>
                  <a:pt x="1860851" y="0"/>
                </a:cubicBezTo>
                <a:cubicBezTo>
                  <a:pt x="2153788" y="-6708"/>
                  <a:pt x="2325308" y="30228"/>
                  <a:pt x="2459549" y="0"/>
                </a:cubicBezTo>
                <a:cubicBezTo>
                  <a:pt x="2593790" y="-30228"/>
                  <a:pt x="2970968" y="52168"/>
                  <a:pt x="3112674" y="0"/>
                </a:cubicBezTo>
                <a:cubicBezTo>
                  <a:pt x="3254381" y="-52168"/>
                  <a:pt x="3433593" y="35077"/>
                  <a:pt x="3602518" y="0"/>
                </a:cubicBezTo>
                <a:cubicBezTo>
                  <a:pt x="3771443" y="-35077"/>
                  <a:pt x="3857796" y="1020"/>
                  <a:pt x="4037934" y="0"/>
                </a:cubicBezTo>
                <a:cubicBezTo>
                  <a:pt x="4218072" y="-1020"/>
                  <a:pt x="4233746" y="20021"/>
                  <a:pt x="4418924" y="0"/>
                </a:cubicBezTo>
                <a:cubicBezTo>
                  <a:pt x="4604102" y="-20021"/>
                  <a:pt x="4785097" y="17207"/>
                  <a:pt x="5017622" y="0"/>
                </a:cubicBezTo>
                <a:cubicBezTo>
                  <a:pt x="5250147" y="-17207"/>
                  <a:pt x="5357475" y="54887"/>
                  <a:pt x="5561893" y="0"/>
                </a:cubicBezTo>
                <a:cubicBezTo>
                  <a:pt x="5630880" y="6231"/>
                  <a:pt x="5675067" y="54403"/>
                  <a:pt x="5681077" y="119184"/>
                </a:cubicBezTo>
                <a:cubicBezTo>
                  <a:pt x="5703905" y="302092"/>
                  <a:pt x="5634178" y="370406"/>
                  <a:pt x="5681077" y="595905"/>
                </a:cubicBezTo>
                <a:cubicBezTo>
                  <a:pt x="5671049" y="650852"/>
                  <a:pt x="5611205" y="720898"/>
                  <a:pt x="5561893" y="715089"/>
                </a:cubicBezTo>
                <a:cubicBezTo>
                  <a:pt x="5391058" y="719968"/>
                  <a:pt x="5315142" y="711340"/>
                  <a:pt x="5180903" y="715089"/>
                </a:cubicBezTo>
                <a:cubicBezTo>
                  <a:pt x="5046664" y="718838"/>
                  <a:pt x="4932279" y="658356"/>
                  <a:pt x="4691060" y="715089"/>
                </a:cubicBezTo>
                <a:cubicBezTo>
                  <a:pt x="4449841" y="771822"/>
                  <a:pt x="4440331" y="686847"/>
                  <a:pt x="4310070" y="715089"/>
                </a:cubicBezTo>
                <a:cubicBezTo>
                  <a:pt x="4179809" y="743331"/>
                  <a:pt x="3986025" y="663674"/>
                  <a:pt x="3711372" y="715089"/>
                </a:cubicBezTo>
                <a:cubicBezTo>
                  <a:pt x="3436719" y="766504"/>
                  <a:pt x="3382580" y="700092"/>
                  <a:pt x="3275955" y="715089"/>
                </a:cubicBezTo>
                <a:cubicBezTo>
                  <a:pt x="3169330" y="730086"/>
                  <a:pt x="2927755" y="688779"/>
                  <a:pt x="2622830" y="715089"/>
                </a:cubicBezTo>
                <a:cubicBezTo>
                  <a:pt x="2317906" y="741399"/>
                  <a:pt x="2155781" y="655007"/>
                  <a:pt x="1969705" y="715089"/>
                </a:cubicBezTo>
                <a:cubicBezTo>
                  <a:pt x="1783630" y="775171"/>
                  <a:pt x="1736834" y="681278"/>
                  <a:pt x="1588715" y="715089"/>
                </a:cubicBezTo>
                <a:cubicBezTo>
                  <a:pt x="1440596" y="748900"/>
                  <a:pt x="1316719" y="669801"/>
                  <a:pt x="1153299" y="715089"/>
                </a:cubicBezTo>
                <a:cubicBezTo>
                  <a:pt x="989879" y="760377"/>
                  <a:pt x="841563" y="665008"/>
                  <a:pt x="663455" y="715089"/>
                </a:cubicBezTo>
                <a:cubicBezTo>
                  <a:pt x="485347" y="765170"/>
                  <a:pt x="247746" y="654020"/>
                  <a:pt x="119184" y="715089"/>
                </a:cubicBezTo>
                <a:cubicBezTo>
                  <a:pt x="51985" y="715440"/>
                  <a:pt x="6391" y="667137"/>
                  <a:pt x="0" y="595905"/>
                </a:cubicBezTo>
                <a:cubicBezTo>
                  <a:pt x="-2246" y="395178"/>
                  <a:pt x="24956" y="301148"/>
                  <a:pt x="0" y="119184"/>
                </a:cubicBezTo>
                <a:close/>
              </a:path>
            </a:pathLst>
          </a:custGeom>
          <a:noFill/>
          <a:ln w="12700">
            <a:solidFill>
              <a:schemeClr val="tx1"/>
            </a:solidFill>
            <a:extLst>
              <a:ext uri="{C807C97D-BFC1-408E-A445-0C87EB9F89A2}">
                <ask:lineSketchStyleProps xmlns:ask="http://schemas.microsoft.com/office/drawing/2018/sketchyshapes" xmlns="" sd="2391318254">
                  <a:prstGeom prst="roundRect">
                    <a:avLst/>
                  </a:prstGeom>
                  <ask:type>
                    <ask:lineSketchScribble/>
                  </ask:type>
                </ask:lineSketchStyleProps>
              </a:ext>
            </a:extLst>
          </a:ln>
        </p:spPr>
        <p:txBody>
          <a:bodyPr wrap="square" rtlCol="0">
            <a:spAutoFit/>
          </a:bodyPr>
          <a:lstStyle/>
          <a:p>
            <a:r>
              <a:rPr lang="vi-VN" sz="1800" b="1">
                <a:solidFill>
                  <a:srgbClr val="C00000"/>
                </a:solidFill>
                <a:latin typeface="+mn-lt"/>
              </a:rPr>
              <a:t>Nhiệm vụ: </a:t>
            </a:r>
            <a:r>
              <a:rPr lang="vi-VN" sz="1800">
                <a:solidFill>
                  <a:srgbClr val="C00000"/>
                </a:solidFill>
                <a:latin typeface="+mn-lt"/>
              </a:rPr>
              <a:t>Dựa trên tinh thần giơ tay, hoàn thiện câu hỏi số 1,2 trong phiếu học tập </a:t>
            </a:r>
          </a:p>
        </p:txBody>
      </p:sp>
      <p:grpSp>
        <p:nvGrpSpPr>
          <p:cNvPr id="9" name="Group 8">
            <a:extLst>
              <a:ext uri="{FF2B5EF4-FFF2-40B4-BE49-F238E27FC236}">
                <a16:creationId xmlns:a16="http://schemas.microsoft.com/office/drawing/2014/main" xmlns="" id="{7EAF8E27-CAF8-463C-B006-49C0EDFD3B59}"/>
              </a:ext>
            </a:extLst>
          </p:cNvPr>
          <p:cNvGrpSpPr/>
          <p:nvPr>
            <p:custDataLst>
              <p:tags r:id="rId1"/>
            </p:custDataLst>
          </p:nvPr>
        </p:nvGrpSpPr>
        <p:grpSpPr>
          <a:xfrm rot="16200000">
            <a:off x="-1877516" y="2064270"/>
            <a:ext cx="2693769" cy="734405"/>
            <a:chOff x="2588424" y="3498875"/>
            <a:chExt cx="3987462" cy="754200"/>
          </a:xfrm>
        </p:grpSpPr>
        <p:grpSp>
          <p:nvGrpSpPr>
            <p:cNvPr id="13" name="Google Shape;4754;p84">
              <a:extLst>
                <a:ext uri="{FF2B5EF4-FFF2-40B4-BE49-F238E27FC236}">
                  <a16:creationId xmlns:a16="http://schemas.microsoft.com/office/drawing/2014/main" xmlns="" id="{C08CE823-CE47-4EF4-BDF6-3B855F587695}"/>
                </a:ext>
              </a:extLst>
            </p:cNvPr>
            <p:cNvGrpSpPr/>
            <p:nvPr/>
          </p:nvGrpSpPr>
          <p:grpSpPr>
            <a:xfrm>
              <a:off x="2588424" y="3498875"/>
              <a:ext cx="3185908" cy="754200"/>
              <a:chOff x="2323080" y="3498875"/>
              <a:chExt cx="3185908" cy="754200"/>
            </a:xfrm>
          </p:grpSpPr>
          <p:sp>
            <p:nvSpPr>
              <p:cNvPr id="15" name="Google Shape;4755;p84">
                <a:extLst>
                  <a:ext uri="{FF2B5EF4-FFF2-40B4-BE49-F238E27FC236}">
                    <a16:creationId xmlns:a16="http://schemas.microsoft.com/office/drawing/2014/main" xmlns="" id="{E0129BFC-2264-4061-8BD2-6096F64853DE}"/>
                  </a:ext>
                </a:extLst>
              </p:cNvPr>
              <p:cNvSpPr/>
              <p:nvPr/>
            </p:nvSpPr>
            <p:spPr>
              <a:xfrm>
                <a:off x="3114480" y="3498875"/>
                <a:ext cx="791400" cy="754200"/>
              </a:xfrm>
              <a:prstGeom prst="roundRect">
                <a:avLst>
                  <a:gd name="adj" fmla="val 16667"/>
                </a:avLst>
              </a:prstGeom>
              <a:solidFill>
                <a:srgbClr val="98DA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56;p84">
                <a:extLst>
                  <a:ext uri="{FF2B5EF4-FFF2-40B4-BE49-F238E27FC236}">
                    <a16:creationId xmlns:a16="http://schemas.microsoft.com/office/drawing/2014/main" xmlns="" id="{18DDB056-DEC7-4843-929F-9FA7BE8739D9}"/>
                  </a:ext>
                </a:extLst>
              </p:cNvPr>
              <p:cNvSpPr/>
              <p:nvPr/>
            </p:nvSpPr>
            <p:spPr>
              <a:xfrm>
                <a:off x="3916034" y="3498875"/>
                <a:ext cx="791400" cy="754200"/>
              </a:xfrm>
              <a:prstGeom prst="roundRect">
                <a:avLst>
                  <a:gd name="adj" fmla="val 16667"/>
                </a:avLst>
              </a:prstGeom>
              <a:solidFill>
                <a:srgbClr val="61D8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57;p84">
                <a:extLst>
                  <a:ext uri="{FF2B5EF4-FFF2-40B4-BE49-F238E27FC236}">
                    <a16:creationId xmlns:a16="http://schemas.microsoft.com/office/drawing/2014/main" xmlns="" id="{CEF78B6C-15DD-4898-8BB3-EF961ACBAD71}"/>
                  </a:ext>
                </a:extLst>
              </p:cNvPr>
              <p:cNvSpPr/>
              <p:nvPr/>
            </p:nvSpPr>
            <p:spPr>
              <a:xfrm>
                <a:off x="4717588" y="3498875"/>
                <a:ext cx="791400" cy="754200"/>
              </a:xfrm>
              <a:prstGeom prst="roundRect">
                <a:avLst>
                  <a:gd name="adj" fmla="val 16667"/>
                </a:avLst>
              </a:prstGeom>
              <a:solidFill>
                <a:srgbClr val="FFB75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58;p84">
                <a:extLst>
                  <a:ext uri="{FF2B5EF4-FFF2-40B4-BE49-F238E27FC236}">
                    <a16:creationId xmlns:a16="http://schemas.microsoft.com/office/drawing/2014/main" xmlns="" id="{6BA3DAA7-3823-47AA-96C3-6EEAD98C9A13}"/>
                  </a:ext>
                </a:extLst>
              </p:cNvPr>
              <p:cNvSpPr/>
              <p:nvPr/>
            </p:nvSpPr>
            <p:spPr>
              <a:xfrm>
                <a:off x="2323080" y="3498875"/>
                <a:ext cx="791400" cy="754200"/>
              </a:xfrm>
              <a:prstGeom prst="roundRect">
                <a:avLst>
                  <a:gd name="adj" fmla="val 16667"/>
                </a:avLst>
              </a:prstGeom>
              <a:solidFill>
                <a:srgbClr val="F27FB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4764;p84">
              <a:extLst>
                <a:ext uri="{FF2B5EF4-FFF2-40B4-BE49-F238E27FC236}">
                  <a16:creationId xmlns:a16="http://schemas.microsoft.com/office/drawing/2014/main" xmlns="" id="{A610AD78-90CE-4060-8346-3C694806336D}"/>
                </a:ext>
              </a:extLst>
            </p:cNvPr>
            <p:cNvSpPr/>
            <p:nvPr/>
          </p:nvSpPr>
          <p:spPr>
            <a:xfrm>
              <a:off x="5784486" y="3498875"/>
              <a:ext cx="791400" cy="754200"/>
            </a:xfrm>
            <a:prstGeom prst="roundRect">
              <a:avLst>
                <a:gd name="adj" fmla="val 16667"/>
              </a:avLst>
            </a:prstGeom>
            <a:solidFill>
              <a:srgbClr val="C2B9D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 toy, doll, vector graphics&#10;&#10;Description automatically generated">
            <a:extLst>
              <a:ext uri="{FF2B5EF4-FFF2-40B4-BE49-F238E27FC236}">
                <a16:creationId xmlns:a16="http://schemas.microsoft.com/office/drawing/2014/main" xmlns="" id="{73C30929-067C-41ED-A3DA-3C4091BB93B0}"/>
              </a:ext>
            </a:extLst>
          </p:cNvPr>
          <p:cNvPicPr>
            <a:picLocks noChangeAspect="1"/>
          </p:cNvPicPr>
          <p:nvPr/>
        </p:nvPicPr>
        <p:blipFill>
          <a:blip r:embed="rId3"/>
          <a:stretch>
            <a:fillRect/>
          </a:stretch>
        </p:blipFill>
        <p:spPr>
          <a:xfrm>
            <a:off x="4793983" y="1487225"/>
            <a:ext cx="4270112" cy="3694496"/>
          </a:xfrm>
          <a:prstGeom prst="rect">
            <a:avLst/>
          </a:prstGeom>
        </p:spPr>
      </p:pic>
      <p:pic>
        <p:nvPicPr>
          <p:cNvPr id="19" name="Picture 18" descr="Icon&#10;&#10;Description automatically generated">
            <a:extLst>
              <a:ext uri="{FF2B5EF4-FFF2-40B4-BE49-F238E27FC236}">
                <a16:creationId xmlns:a16="http://schemas.microsoft.com/office/drawing/2014/main" xmlns="" id="{AB1CAD0E-5A51-42BD-A51A-5FB36198E207}"/>
              </a:ext>
            </a:extLst>
          </p:cNvPr>
          <p:cNvPicPr>
            <a:picLocks noChangeAspect="1"/>
          </p:cNvPicPr>
          <p:nvPr/>
        </p:nvPicPr>
        <p:blipFill>
          <a:blip r:embed="rId4"/>
          <a:stretch>
            <a:fillRect/>
          </a:stretch>
        </p:blipFill>
        <p:spPr>
          <a:xfrm>
            <a:off x="2548890" y="-86627"/>
            <a:ext cx="937260" cy="937260"/>
          </a:xfrm>
          <a:prstGeom prst="rect">
            <a:avLst/>
          </a:prstGeom>
        </p:spPr>
      </p:pic>
      <p:sp>
        <p:nvSpPr>
          <p:cNvPr id="21" name="TextBox 20">
            <a:extLst>
              <a:ext uri="{FF2B5EF4-FFF2-40B4-BE49-F238E27FC236}">
                <a16:creationId xmlns:a16="http://schemas.microsoft.com/office/drawing/2014/main" xmlns="" id="{5823F81D-722E-4520-98E6-17A972694D08}"/>
              </a:ext>
            </a:extLst>
          </p:cNvPr>
          <p:cNvSpPr txBox="1"/>
          <p:nvPr/>
        </p:nvSpPr>
        <p:spPr>
          <a:xfrm>
            <a:off x="79905" y="3057391"/>
            <a:ext cx="4772030" cy="837676"/>
          </a:xfrm>
          <a:prstGeom prst="roundRect">
            <a:avLst/>
          </a:prstGeom>
          <a:solidFill>
            <a:srgbClr val="FFB757"/>
          </a:solidFill>
        </p:spPr>
        <p:txBody>
          <a:bodyPr wrap="square">
            <a:spAutoFit/>
          </a:bodyPr>
          <a:lstStyle/>
          <a:p>
            <a:pPr algn="just">
              <a:lnSpc>
                <a:spcPct val="120000"/>
              </a:lnSpc>
              <a:tabLst>
                <a:tab pos="270510" algn="l"/>
              </a:tabLst>
            </a:pPr>
            <a:r>
              <a:rPr lang="vi-VN" sz="1800">
                <a:solidFill>
                  <a:srgbClr val="002060"/>
                </a:solidFill>
                <a:latin typeface="+mn-lt"/>
                <a:ea typeface="Calibri" panose="020F0502020204030204" pitchFamily="34" charset="0"/>
              </a:rPr>
              <a:t>Đáp án: </a:t>
            </a:r>
            <a:r>
              <a:rPr lang="en-US" sz="1800">
                <a:solidFill>
                  <a:srgbClr val="002060"/>
                </a:solidFill>
                <a:latin typeface="+mn-lt"/>
              </a:rPr>
              <a:t>Hình 41.2a: Độ lớn bằng nhau; Hình 41.2b: độ lớn của đội xanh lớn hơn. </a:t>
            </a:r>
            <a:endParaRPr lang="en-US" sz="1800">
              <a:solidFill>
                <a:srgbClr val="002060"/>
              </a:solidFill>
              <a:effectLst/>
              <a:latin typeface="+mn-lt"/>
              <a:ea typeface="Times New Roman" panose="02020603050405020304" pitchFamily="18" charset="0"/>
            </a:endParaRPr>
          </a:p>
        </p:txBody>
      </p:sp>
      <p:sp>
        <p:nvSpPr>
          <p:cNvPr id="22" name="TextBox 21">
            <a:extLst>
              <a:ext uri="{FF2B5EF4-FFF2-40B4-BE49-F238E27FC236}">
                <a16:creationId xmlns:a16="http://schemas.microsoft.com/office/drawing/2014/main" xmlns="" id="{F7666B6A-1770-49B4-9E17-09A7F2A3638B}"/>
              </a:ext>
            </a:extLst>
          </p:cNvPr>
          <p:cNvSpPr txBox="1"/>
          <p:nvPr/>
        </p:nvSpPr>
        <p:spPr>
          <a:xfrm>
            <a:off x="343134" y="1941948"/>
            <a:ext cx="4449044" cy="715089"/>
          </a:xfrm>
          <a:custGeom>
            <a:avLst/>
            <a:gdLst>
              <a:gd name="connsiteX0" fmla="*/ 0 w 4449044"/>
              <a:gd name="connsiteY0" fmla="*/ 119184 h 715089"/>
              <a:gd name="connsiteX1" fmla="*/ 119184 w 4449044"/>
              <a:gd name="connsiteY1" fmla="*/ 0 h 715089"/>
              <a:gd name="connsiteX2" fmla="*/ 729732 w 4449044"/>
              <a:gd name="connsiteY2" fmla="*/ 0 h 715089"/>
              <a:gd name="connsiteX3" fmla="*/ 1213960 w 4449044"/>
              <a:gd name="connsiteY3" fmla="*/ 0 h 715089"/>
              <a:gd name="connsiteX4" fmla="*/ 1782401 w 4449044"/>
              <a:gd name="connsiteY4" fmla="*/ 0 h 715089"/>
              <a:gd name="connsiteX5" fmla="*/ 2350842 w 4449044"/>
              <a:gd name="connsiteY5" fmla="*/ 0 h 715089"/>
              <a:gd name="connsiteX6" fmla="*/ 2961390 w 4449044"/>
              <a:gd name="connsiteY6" fmla="*/ 0 h 715089"/>
              <a:gd name="connsiteX7" fmla="*/ 3445618 w 4449044"/>
              <a:gd name="connsiteY7" fmla="*/ 0 h 715089"/>
              <a:gd name="connsiteX8" fmla="*/ 4329860 w 4449044"/>
              <a:gd name="connsiteY8" fmla="*/ 0 h 715089"/>
              <a:gd name="connsiteX9" fmla="*/ 4449044 w 4449044"/>
              <a:gd name="connsiteY9" fmla="*/ 119184 h 715089"/>
              <a:gd name="connsiteX10" fmla="*/ 4449044 w 4449044"/>
              <a:gd name="connsiteY10" fmla="*/ 595905 h 715089"/>
              <a:gd name="connsiteX11" fmla="*/ 4329860 w 4449044"/>
              <a:gd name="connsiteY11" fmla="*/ 715089 h 715089"/>
              <a:gd name="connsiteX12" fmla="*/ 3929846 w 4449044"/>
              <a:gd name="connsiteY12" fmla="*/ 715089 h 715089"/>
              <a:gd name="connsiteX13" fmla="*/ 3403511 w 4449044"/>
              <a:gd name="connsiteY13" fmla="*/ 715089 h 715089"/>
              <a:gd name="connsiteX14" fmla="*/ 2792963 w 4449044"/>
              <a:gd name="connsiteY14" fmla="*/ 715089 h 715089"/>
              <a:gd name="connsiteX15" fmla="*/ 2224522 w 4449044"/>
              <a:gd name="connsiteY15" fmla="*/ 715089 h 715089"/>
              <a:gd name="connsiteX16" fmla="*/ 1740294 w 4449044"/>
              <a:gd name="connsiteY16" fmla="*/ 715089 h 715089"/>
              <a:gd name="connsiteX17" fmla="*/ 1340280 w 4449044"/>
              <a:gd name="connsiteY17" fmla="*/ 715089 h 715089"/>
              <a:gd name="connsiteX18" fmla="*/ 771839 w 4449044"/>
              <a:gd name="connsiteY18" fmla="*/ 715089 h 715089"/>
              <a:gd name="connsiteX19" fmla="*/ 119184 w 4449044"/>
              <a:gd name="connsiteY19" fmla="*/ 715089 h 715089"/>
              <a:gd name="connsiteX20" fmla="*/ 0 w 4449044"/>
              <a:gd name="connsiteY20" fmla="*/ 595905 h 715089"/>
              <a:gd name="connsiteX21" fmla="*/ 0 w 4449044"/>
              <a:gd name="connsiteY21" fmla="*/ 119184 h 7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49044" h="715089" extrusionOk="0">
                <a:moveTo>
                  <a:pt x="0" y="119184"/>
                </a:moveTo>
                <a:cubicBezTo>
                  <a:pt x="7255" y="56610"/>
                  <a:pt x="54095" y="-4132"/>
                  <a:pt x="119184" y="0"/>
                </a:cubicBezTo>
                <a:cubicBezTo>
                  <a:pt x="308904" y="-42584"/>
                  <a:pt x="606030" y="16178"/>
                  <a:pt x="729732" y="0"/>
                </a:cubicBezTo>
                <a:cubicBezTo>
                  <a:pt x="853434" y="-16178"/>
                  <a:pt x="1085564" y="47451"/>
                  <a:pt x="1213960" y="0"/>
                </a:cubicBezTo>
                <a:cubicBezTo>
                  <a:pt x="1342356" y="-47451"/>
                  <a:pt x="1634024" y="39333"/>
                  <a:pt x="1782401" y="0"/>
                </a:cubicBezTo>
                <a:cubicBezTo>
                  <a:pt x="1930778" y="-39333"/>
                  <a:pt x="2124689" y="17146"/>
                  <a:pt x="2350842" y="0"/>
                </a:cubicBezTo>
                <a:cubicBezTo>
                  <a:pt x="2576995" y="-17146"/>
                  <a:pt x="2798524" y="70183"/>
                  <a:pt x="2961390" y="0"/>
                </a:cubicBezTo>
                <a:cubicBezTo>
                  <a:pt x="3124256" y="-70183"/>
                  <a:pt x="3269868" y="555"/>
                  <a:pt x="3445618" y="0"/>
                </a:cubicBezTo>
                <a:cubicBezTo>
                  <a:pt x="3621368" y="-555"/>
                  <a:pt x="4098684" y="86401"/>
                  <a:pt x="4329860" y="0"/>
                </a:cubicBezTo>
                <a:cubicBezTo>
                  <a:pt x="4400920" y="-16251"/>
                  <a:pt x="4460000" y="66390"/>
                  <a:pt x="4449044" y="119184"/>
                </a:cubicBezTo>
                <a:cubicBezTo>
                  <a:pt x="4489252" y="346380"/>
                  <a:pt x="4434689" y="369628"/>
                  <a:pt x="4449044" y="595905"/>
                </a:cubicBezTo>
                <a:cubicBezTo>
                  <a:pt x="4452207" y="667960"/>
                  <a:pt x="4389674" y="716132"/>
                  <a:pt x="4329860" y="715089"/>
                </a:cubicBezTo>
                <a:cubicBezTo>
                  <a:pt x="4243837" y="738116"/>
                  <a:pt x="4100446" y="680245"/>
                  <a:pt x="3929846" y="715089"/>
                </a:cubicBezTo>
                <a:cubicBezTo>
                  <a:pt x="3759246" y="749933"/>
                  <a:pt x="3558253" y="682413"/>
                  <a:pt x="3403511" y="715089"/>
                </a:cubicBezTo>
                <a:cubicBezTo>
                  <a:pt x="3248769" y="747765"/>
                  <a:pt x="3081953" y="674066"/>
                  <a:pt x="2792963" y="715089"/>
                </a:cubicBezTo>
                <a:cubicBezTo>
                  <a:pt x="2503973" y="756112"/>
                  <a:pt x="2411606" y="683650"/>
                  <a:pt x="2224522" y="715089"/>
                </a:cubicBezTo>
                <a:cubicBezTo>
                  <a:pt x="2037438" y="746528"/>
                  <a:pt x="1909220" y="673940"/>
                  <a:pt x="1740294" y="715089"/>
                </a:cubicBezTo>
                <a:cubicBezTo>
                  <a:pt x="1571368" y="756238"/>
                  <a:pt x="1509959" y="712734"/>
                  <a:pt x="1340280" y="715089"/>
                </a:cubicBezTo>
                <a:cubicBezTo>
                  <a:pt x="1170601" y="717444"/>
                  <a:pt x="1002361" y="683749"/>
                  <a:pt x="771839" y="715089"/>
                </a:cubicBezTo>
                <a:cubicBezTo>
                  <a:pt x="541317" y="746429"/>
                  <a:pt x="250462" y="687920"/>
                  <a:pt x="119184" y="715089"/>
                </a:cubicBezTo>
                <a:cubicBezTo>
                  <a:pt x="57966" y="706940"/>
                  <a:pt x="-7622" y="654579"/>
                  <a:pt x="0" y="595905"/>
                </a:cubicBezTo>
                <a:cubicBezTo>
                  <a:pt x="-51686" y="452538"/>
                  <a:pt x="22699" y="339005"/>
                  <a:pt x="0" y="119184"/>
                </a:cubicBezTo>
                <a:close/>
              </a:path>
            </a:pathLst>
          </a:custGeom>
          <a:noFill/>
          <a:ln w="12700">
            <a:noFill/>
            <a:extLst>
              <a:ext uri="{C807C97D-BFC1-408E-A445-0C87EB9F89A2}">
                <ask:lineSketchStyleProps xmlns:ask="http://schemas.microsoft.com/office/drawing/2018/sketchyshapes" xmlns="" sd="2391318254">
                  <a:prstGeom prst="roundRect">
                    <a:avLst/>
                  </a:prstGeom>
                  <ask:type>
                    <ask:lineSketchScribble/>
                  </ask:type>
                </ask:lineSketchStyleProps>
              </a:ext>
            </a:extLst>
          </a:ln>
        </p:spPr>
        <p:txBody>
          <a:bodyPr wrap="square" rtlCol="0">
            <a:spAutoFit/>
          </a:bodyPr>
          <a:lstStyle/>
          <a:p>
            <a:r>
              <a:rPr lang="vi-VN" sz="1800">
                <a:solidFill>
                  <a:srgbClr val="002060"/>
                </a:solidFill>
                <a:latin typeface="+mn-lt"/>
              </a:rPr>
              <a:t>2. Hãy so sánh độ lớn lực kéo của hai đội kéo co trong hình 41.2a và 41.2b.</a:t>
            </a:r>
          </a:p>
        </p:txBody>
      </p:sp>
    </p:spTree>
    <p:extLst>
      <p:ext uri="{BB962C8B-B14F-4D97-AF65-F5344CB8AC3E}">
        <p14:creationId xmlns:p14="http://schemas.microsoft.com/office/powerpoint/2010/main" val="50915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10.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11.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12.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13.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14.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15.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2.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3.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4.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5.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6.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7.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8.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ags/tag9.xml><?xml version="1.0" encoding="utf-8"?>
<p:tagLst xmlns:a="http://schemas.openxmlformats.org/drawingml/2006/main" xmlns:r="http://schemas.openxmlformats.org/officeDocument/2006/relationships" xmlns:p="http://schemas.openxmlformats.org/presentationml/2006/main">
  <p:tag name="ISLIDE.ADDREMOVEWATERMARK" val="G2gKY4nqbc"/>
</p:tagLst>
</file>

<file path=ppt/theme/theme1.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có chân 2">
      <a:majorFont>
        <a:latin typeface="#9Slide04 Manuale Bold"/>
        <a:ea typeface=""/>
        <a:cs typeface=""/>
      </a:majorFont>
      <a:minorFont>
        <a:latin typeface="#9Slide04 Taviraj"/>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TotalTime>
  <Words>1192</Words>
  <Application>Microsoft Office PowerPoint</Application>
  <PresentationFormat>On-screen Show (16:9)</PresentationFormat>
  <Paragraphs>154</Paragraphs>
  <Slides>28</Slides>
  <Notes>19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28</vt:i4>
      </vt:variant>
    </vt:vector>
  </HeadingPairs>
  <TitlesOfParts>
    <vt:vector size="45" baseType="lpstr">
      <vt:lpstr>微软雅黑</vt:lpstr>
      <vt:lpstr>#9Slide03 Arima Madurai Bold</vt:lpstr>
      <vt:lpstr>VNI-Times</vt:lpstr>
      <vt:lpstr>Arial</vt:lpstr>
      <vt:lpstr>Tahoma</vt:lpstr>
      <vt:lpstr>Angsana New</vt:lpstr>
      <vt:lpstr>Lato</vt:lpstr>
      <vt:lpstr>Calibri</vt:lpstr>
      <vt:lpstr>Roboto Condensed Light</vt:lpstr>
      <vt:lpstr>#9Slide04 Taviraj</vt:lpstr>
      <vt:lpstr>Times New Roman</vt:lpstr>
      <vt:lpstr>宋体</vt:lpstr>
      <vt:lpstr>#9Slide03 Arima Madurai Black</vt:lpstr>
      <vt:lpstr>#9Slide04 Manuale Bold</vt:lpstr>
      <vt:lpstr>华文细黑</vt:lpstr>
      <vt:lpstr>Patrick Hand</vt:lpstr>
      <vt:lpstr>End of Course Jeopardy by Slidesgo</vt:lpstr>
      <vt:lpstr>PowerPoint Presentation</vt:lpstr>
      <vt:lpstr>BÀI 40:  BIỂU DIỄN LỰC</vt:lpstr>
      <vt:lpstr>BÀI 40:  BIỂU DIỄN LỰC</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9</cp:revision>
  <dcterms:modified xsi:type="dcterms:W3CDTF">2024-03-27T01:52:55Z</dcterms:modified>
</cp:coreProperties>
</file>