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5"/>
  </p:notesMasterIdLst>
  <p:sldIdLst>
    <p:sldId id="256" r:id="rId2"/>
    <p:sldId id="296" r:id="rId3"/>
    <p:sldId id="300" r:id="rId4"/>
    <p:sldId id="327" r:id="rId5"/>
    <p:sldId id="325" r:id="rId6"/>
    <p:sldId id="326" r:id="rId7"/>
    <p:sldId id="258" r:id="rId8"/>
    <p:sldId id="259" r:id="rId9"/>
    <p:sldId id="329" r:id="rId10"/>
    <p:sldId id="328" r:id="rId11"/>
    <p:sldId id="330" r:id="rId12"/>
    <p:sldId id="305" r:id="rId13"/>
    <p:sldId id="307" r:id="rId14"/>
    <p:sldId id="309" r:id="rId15"/>
    <p:sldId id="310" r:id="rId16"/>
    <p:sldId id="312" r:id="rId17"/>
    <p:sldId id="479" r:id="rId18"/>
    <p:sldId id="480" r:id="rId19"/>
    <p:sldId id="485" r:id="rId20"/>
    <p:sldId id="486" r:id="rId21"/>
    <p:sldId id="306" r:id="rId22"/>
    <p:sldId id="481" r:id="rId23"/>
    <p:sldId id="308" r:id="rId24"/>
    <p:sldId id="483" r:id="rId25"/>
    <p:sldId id="385" r:id="rId26"/>
    <p:sldId id="487" r:id="rId27"/>
    <p:sldId id="313" r:id="rId28"/>
    <p:sldId id="491" r:id="rId29"/>
    <p:sldId id="492" r:id="rId30"/>
    <p:sldId id="493" r:id="rId31"/>
    <p:sldId id="317" r:id="rId32"/>
    <p:sldId id="314" r:id="rId33"/>
    <p:sldId id="495" r:id="rId34"/>
    <p:sldId id="322" r:id="rId35"/>
    <p:sldId id="311" r:id="rId36"/>
    <p:sldId id="490" r:id="rId37"/>
    <p:sldId id="488" r:id="rId38"/>
    <p:sldId id="489" r:id="rId39"/>
    <p:sldId id="319" r:id="rId40"/>
    <p:sldId id="320" r:id="rId41"/>
    <p:sldId id="318" r:id="rId42"/>
    <p:sldId id="316" r:id="rId43"/>
    <p:sldId id="292" r:id="rId44"/>
  </p:sldIdLst>
  <p:sldSz cx="9144000" cy="5143500" type="screen16x9"/>
  <p:notesSz cx="6858000" cy="9144000"/>
  <p:embeddedFontLst>
    <p:embeddedFont>
      <p:font typeface="#9Slide03 Arima Madurai ExtraBo" panose="020B0604020202020204" charset="0"/>
      <p:bold r:id="rId46"/>
    </p:embeddedFont>
    <p:embeddedFont>
      <p:font typeface="#9Slide03 Ample" panose="020B0604020202020204" charset="0"/>
      <p:regular r:id="rId47"/>
    </p:embeddedFont>
    <p:embeddedFont>
      <p:font typeface="Montserrat ExtraBold" panose="020B0604020202020204" charset="0"/>
      <p:bold r:id="rId48"/>
      <p:boldItalic r:id="rId49"/>
    </p:embeddedFont>
    <p:embeddedFont>
      <p:font typeface="#9Slide03 Sofia Pro Soft Bold" panose="020B0604020202020204" charset="0"/>
      <p:bold r:id="rId50"/>
    </p:embeddedFont>
    <p:embeddedFont>
      <p:font typeface="Roboto" panose="020B0604020202020204" charset="0"/>
      <p:regular r:id="rId51"/>
      <p:bold r:id="rId52"/>
      <p:italic r:id="rId53"/>
      <p:boldItalic r:id="rId54"/>
    </p:embeddedFont>
    <p:embeddedFont>
      <p:font typeface="Montserrat" panose="020B0604020202020204" charset="0"/>
      <p:regular r:id="rId55"/>
      <p:bold r:id="rId56"/>
      <p:italic r:id="rId57"/>
      <p:boldItalic r:id="rId58"/>
    </p:embeddedFont>
    <p:embeddedFont>
      <p:font typeface="#9Slide03 Arima Madurai Bold" panose="020B0604020202020204" charset="0"/>
      <p:bold r:id="rId59"/>
    </p:embeddedFont>
    <p:embeddedFont>
      <p:font typeface="#9Slide07 SVNDessert Menu Scrip" panose="020B0604020202020204" charset="0"/>
      <p:regular r:id="rId60"/>
    </p:embeddedFont>
    <p:embeddedFont>
      <p:font typeface="微软雅黑" panose="020B0503020204020204" pitchFamily="34" charset="-122"/>
      <p:regular r:id="rId61"/>
      <p:bold r:id="rId62"/>
    </p:embeddedFont>
    <p:embeddedFont>
      <p:font typeface="#9Slide03 Arima Madurai" panose="020B0604020202020204" charset="0"/>
      <p:regular r:id="rId63"/>
    </p:embeddedFont>
    <p:embeddedFont>
      <p:font typeface="Signika" panose="020B0604020202020204" charset="0"/>
      <p:regular r:id="rId64"/>
      <p:bold r:id="rId65"/>
    </p:embeddedFont>
    <p:embeddedFont>
      <p:font typeface="Calibri" panose="020F0502020204030204" pitchFamily="34" charset="0"/>
      <p:regular r:id="rId66"/>
      <p:bold r:id="rId67"/>
      <p:italic r:id="rId68"/>
      <p:boldItalic r:id="rId69"/>
    </p:embeddedFont>
    <p:embeddedFont>
      <p:font typeface="#9Slide03 Arima Madurai Thin" panose="020B0604020202020204" charset="0"/>
      <p:regular r:id="rId70"/>
    </p:embeddedFont>
    <p:embeddedFont>
      <p:font typeface="#9Slide03 Arima Madurai Black" panose="020B0604020202020204" charset="0"/>
      <p:bold r:id="rId71"/>
    </p:embeddedFont>
    <p:embeddedFont>
      <p:font typeface="#9Slide04 Manuale Bold" panose="020B0604020202020204" charset="0"/>
      <p:bold r:id="rId72"/>
    </p:embeddedFont>
    <p:embeddedFont>
      <p:font typeface="Roboto Condensed" panose="020B0604020202020204" charset="0"/>
      <p:regular r:id="rId73"/>
    </p:embeddedFont>
    <p:embeddedFont>
      <p:font typeface="#9Slide03 AllRoundGothic" panose="020B0604020202020204" charset="0"/>
      <p:regular r:id="rId74"/>
    </p:embeddedFont>
    <p:embeddedFont>
      <p:font typeface="#9Slide04 Taviraj" panose="020B0604020202020204" charset="-34"/>
      <p:regular r:id="rId75"/>
    </p:embeddedFont>
    <p:embeddedFont>
      <p:font typeface="Segoe UI" panose="020B0502040204020203" pitchFamily="34" charset="0"/>
      <p:regular r:id="rId76"/>
      <p:bold r:id="rId77"/>
      <p:italic r:id="rId78"/>
      <p:boldItalic r:id="rId79"/>
    </p:embeddedFont>
    <p:embeddedFont>
      <p:font typeface="#9Slide03 Arima Madurai ExtraLi" panose="020B0604020202020204" charset="0"/>
      <p:regular r:id="rId80"/>
    </p:embeddedFont>
    <p:embeddedFont>
      <p:font typeface="Microsoft Sans Serif" panose="020B0604020202020204" pitchFamily="34" charset="0"/>
      <p:regular r:id="rId81"/>
    </p:embeddedFont>
    <p:embeddedFont>
      <p:font typeface="#9Slide05 FS Blonde Script" panose="020B0604020202020204" charset="0"/>
      <p:italic r:id="rId82"/>
    </p:embeddedFont>
    <p:embeddedFont>
      <p:font typeface="#9Slide03 Arima Madurai Medium" panose="020B0604020202020204" charset="0"/>
      <p:regular r:id="rId83"/>
    </p:embeddedFont>
    <p:embeddedFont>
      <p:font typeface="Montserrat Medium"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095"/>
    <a:srgbClr val="FFFFFF"/>
    <a:srgbClr val="F44336"/>
    <a:srgbClr val="FFAB40"/>
    <a:srgbClr val="9393E5"/>
    <a:srgbClr val="FDC501"/>
    <a:srgbClr val="D4190C"/>
    <a:srgbClr val="76C8D2"/>
    <a:srgbClr val="F7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42E758-9EA0-444F-92D2-439CCC18F143}">
  <a:tblStyle styleId="{1442E758-9EA0-444F-92D2-439CCC18F1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2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font" Target="fonts/font39.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font" Target="fonts/font4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font" Target="fonts/font3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font" Target="fonts/font4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notesMaster" Target="notesMasters/notesMaster1.xml"/><Relationship Id="rId66" Type="http://schemas.openxmlformats.org/officeDocument/2006/relationships/font" Target="fonts/font21.fntdata"/><Relationship Id="rId87" Type="http://schemas.openxmlformats.org/officeDocument/2006/relationships/font" Target="fonts/font42.fntdata"/><Relationship Id="rId61" Type="http://schemas.openxmlformats.org/officeDocument/2006/relationships/font" Target="fonts/font16.fntdata"/><Relationship Id="rId82" Type="http://schemas.openxmlformats.org/officeDocument/2006/relationships/font" Target="fonts/font3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7036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44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extLst>
      <p:ext uri="{BB962C8B-B14F-4D97-AF65-F5344CB8AC3E}">
        <p14:creationId xmlns:p14="http://schemas.microsoft.com/office/powerpoint/2010/main" val="369140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263307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89527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26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191258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21</a:t>
            </a:fld>
            <a:endParaRPr lang="zh-CN" altLang="en-US"/>
          </a:p>
        </p:txBody>
      </p:sp>
    </p:spTree>
    <p:extLst>
      <p:ext uri="{BB962C8B-B14F-4D97-AF65-F5344CB8AC3E}">
        <p14:creationId xmlns:p14="http://schemas.microsoft.com/office/powerpoint/2010/main" val="362729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22</a:t>
            </a:fld>
            <a:endParaRPr lang="zh-CN" altLang="en-US"/>
          </a:p>
        </p:txBody>
      </p:sp>
    </p:spTree>
    <p:extLst>
      <p:ext uri="{BB962C8B-B14F-4D97-AF65-F5344CB8AC3E}">
        <p14:creationId xmlns:p14="http://schemas.microsoft.com/office/powerpoint/2010/main" val="298302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23</a:t>
            </a:fld>
            <a:endParaRPr lang="zh-CN" altLang="en-US"/>
          </a:p>
        </p:txBody>
      </p:sp>
    </p:spTree>
    <p:extLst>
      <p:ext uri="{BB962C8B-B14F-4D97-AF65-F5344CB8AC3E}">
        <p14:creationId xmlns:p14="http://schemas.microsoft.com/office/powerpoint/2010/main" val="87755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24</a:t>
            </a:fld>
            <a:endParaRPr lang="zh-CN" altLang="en-US"/>
          </a:p>
        </p:txBody>
      </p:sp>
    </p:spTree>
    <p:extLst>
      <p:ext uri="{BB962C8B-B14F-4D97-AF65-F5344CB8AC3E}">
        <p14:creationId xmlns:p14="http://schemas.microsoft.com/office/powerpoint/2010/main" val="2977060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278357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a:t>
            </a:fld>
            <a:endParaRPr lang="zh-CN" altLang="en-US"/>
          </a:p>
        </p:txBody>
      </p:sp>
    </p:spTree>
    <p:extLst>
      <p:ext uri="{BB962C8B-B14F-4D97-AF65-F5344CB8AC3E}">
        <p14:creationId xmlns:p14="http://schemas.microsoft.com/office/powerpoint/2010/main" val="406965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260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ab42465cf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ab42465cf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74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33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420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101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777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6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37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323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a2505cf01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a2505cf01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60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extLst>
      <p:ext uri="{BB962C8B-B14F-4D97-AF65-F5344CB8AC3E}">
        <p14:creationId xmlns:p14="http://schemas.microsoft.com/office/powerpoint/2010/main" val="3228459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b4d5fed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b4d5fed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7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b4d5fed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b4d5fed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17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79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4</a:t>
            </a:fld>
            <a:endParaRPr lang="zh-CN" altLang="en-US"/>
          </a:p>
        </p:txBody>
      </p:sp>
    </p:spTree>
    <p:extLst>
      <p:ext uri="{BB962C8B-B14F-4D97-AF65-F5344CB8AC3E}">
        <p14:creationId xmlns:p14="http://schemas.microsoft.com/office/powerpoint/2010/main" val="3786502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5</a:t>
            </a:fld>
            <a:endParaRPr lang="zh-CN" altLang="en-US"/>
          </a:p>
        </p:txBody>
      </p:sp>
    </p:spTree>
    <p:extLst>
      <p:ext uri="{BB962C8B-B14F-4D97-AF65-F5344CB8AC3E}">
        <p14:creationId xmlns:p14="http://schemas.microsoft.com/office/powerpoint/2010/main" val="205616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a:t>
            </a:fld>
            <a:endParaRPr lang="zh-CN" altLang="en-US"/>
          </a:p>
        </p:txBody>
      </p:sp>
    </p:spTree>
    <p:extLst>
      <p:ext uri="{BB962C8B-B14F-4D97-AF65-F5344CB8AC3E}">
        <p14:creationId xmlns:p14="http://schemas.microsoft.com/office/powerpoint/2010/main" val="283083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91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82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12</a:t>
            </a:fld>
            <a:endParaRPr lang="zh-CN" altLang="en-US"/>
          </a:p>
        </p:txBody>
      </p:sp>
    </p:spTree>
    <p:extLst>
      <p:ext uri="{BB962C8B-B14F-4D97-AF65-F5344CB8AC3E}">
        <p14:creationId xmlns:p14="http://schemas.microsoft.com/office/powerpoint/2010/main" val="26097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5069" y="-81050"/>
            <a:ext cx="9393295" cy="5305584"/>
            <a:chOff x="-56357" y="-49562"/>
            <a:chExt cx="9393295" cy="5305584"/>
          </a:xfrm>
        </p:grpSpPr>
        <p:sp>
          <p:nvSpPr>
            <p:cNvPr id="10" name="Google Shape;10;p2"/>
            <p:cNvSpPr/>
            <p:nvPr/>
          </p:nvSpPr>
          <p:spPr>
            <a:xfrm>
              <a:off x="-56349" y="-49550"/>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3363" y="337454"/>
              <a:ext cx="5723576" cy="49185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6357" y="-49562"/>
              <a:ext cx="3919586" cy="326448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title"/>
          </p:nvPr>
        </p:nvSpPr>
        <p:spPr>
          <a:xfrm>
            <a:off x="2696425" y="1823475"/>
            <a:ext cx="4266300" cy="13383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7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600"/>
              <a:buNone/>
              <a:defRPr>
                <a:latin typeface="Roboto"/>
                <a:ea typeface="Roboto"/>
                <a:cs typeface="Roboto"/>
                <a:sym typeface="Roboto"/>
              </a:defRPr>
            </a:lvl2pPr>
            <a:lvl3pPr lvl="2">
              <a:spcBef>
                <a:spcPts val="0"/>
              </a:spcBef>
              <a:spcAft>
                <a:spcPts val="0"/>
              </a:spcAft>
              <a:buSzPts val="2600"/>
              <a:buNone/>
              <a:defRPr>
                <a:latin typeface="Roboto"/>
                <a:ea typeface="Roboto"/>
                <a:cs typeface="Roboto"/>
                <a:sym typeface="Roboto"/>
              </a:defRPr>
            </a:lvl3pPr>
            <a:lvl4pPr lvl="3">
              <a:spcBef>
                <a:spcPts val="0"/>
              </a:spcBef>
              <a:spcAft>
                <a:spcPts val="0"/>
              </a:spcAft>
              <a:buSzPts val="2600"/>
              <a:buNone/>
              <a:defRPr>
                <a:latin typeface="Roboto"/>
                <a:ea typeface="Roboto"/>
                <a:cs typeface="Roboto"/>
                <a:sym typeface="Roboto"/>
              </a:defRPr>
            </a:lvl4pPr>
            <a:lvl5pPr lvl="4">
              <a:spcBef>
                <a:spcPts val="0"/>
              </a:spcBef>
              <a:spcAft>
                <a:spcPts val="0"/>
              </a:spcAft>
              <a:buSzPts val="2600"/>
              <a:buNone/>
              <a:defRPr>
                <a:latin typeface="Roboto"/>
                <a:ea typeface="Roboto"/>
                <a:cs typeface="Roboto"/>
                <a:sym typeface="Roboto"/>
              </a:defRPr>
            </a:lvl5pPr>
            <a:lvl6pPr lvl="5">
              <a:spcBef>
                <a:spcPts val="0"/>
              </a:spcBef>
              <a:spcAft>
                <a:spcPts val="0"/>
              </a:spcAft>
              <a:buSzPts val="2600"/>
              <a:buNone/>
              <a:defRPr>
                <a:latin typeface="Roboto"/>
                <a:ea typeface="Roboto"/>
                <a:cs typeface="Roboto"/>
                <a:sym typeface="Roboto"/>
              </a:defRPr>
            </a:lvl6pPr>
            <a:lvl7pPr lvl="6">
              <a:spcBef>
                <a:spcPts val="0"/>
              </a:spcBef>
              <a:spcAft>
                <a:spcPts val="0"/>
              </a:spcAft>
              <a:buSzPts val="2600"/>
              <a:buNone/>
              <a:defRPr>
                <a:latin typeface="Roboto"/>
                <a:ea typeface="Roboto"/>
                <a:cs typeface="Roboto"/>
                <a:sym typeface="Roboto"/>
              </a:defRPr>
            </a:lvl7pPr>
            <a:lvl8pPr lvl="7">
              <a:spcBef>
                <a:spcPts val="0"/>
              </a:spcBef>
              <a:spcAft>
                <a:spcPts val="0"/>
              </a:spcAft>
              <a:buSzPts val="2600"/>
              <a:buNone/>
              <a:defRPr>
                <a:latin typeface="Roboto"/>
                <a:ea typeface="Roboto"/>
                <a:cs typeface="Roboto"/>
                <a:sym typeface="Roboto"/>
              </a:defRPr>
            </a:lvl8pPr>
            <a:lvl9pPr lvl="8">
              <a:spcBef>
                <a:spcPts val="0"/>
              </a:spcBef>
              <a:spcAft>
                <a:spcPts val="0"/>
              </a:spcAft>
              <a:buSzPts val="2600"/>
              <a:buNone/>
              <a:defRPr>
                <a:latin typeface="Roboto"/>
                <a:ea typeface="Roboto"/>
                <a:cs typeface="Roboto"/>
                <a:sym typeface="Roboto"/>
              </a:defRPr>
            </a:lvl9pPr>
          </a:lstStyle>
          <a:p>
            <a:endParaRPr/>
          </a:p>
        </p:txBody>
      </p:sp>
      <p:sp>
        <p:nvSpPr>
          <p:cNvPr id="14" name="Google Shape;14;p2"/>
          <p:cNvSpPr txBox="1">
            <a:spLocks noGrp="1"/>
          </p:cNvSpPr>
          <p:nvPr>
            <p:ph type="subTitle" idx="1"/>
          </p:nvPr>
        </p:nvSpPr>
        <p:spPr>
          <a:xfrm>
            <a:off x="2915738" y="3113788"/>
            <a:ext cx="3779100" cy="4356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400">
                <a:solidFill>
                  <a:schemeClr val="lt2"/>
                </a:solidFill>
                <a:latin typeface="Montserrat Medium"/>
                <a:ea typeface="Montserrat Medium"/>
                <a:cs typeface="Montserrat Medium"/>
                <a:sym typeface="Montserrat Medium"/>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57251" y="1543050"/>
            <a:ext cx="7404653" cy="3028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483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long text">
  <p:cSld name="Title and long text">
    <p:spTree>
      <p:nvGrpSpPr>
        <p:cNvPr id="1" name="Shape 97"/>
        <p:cNvGrpSpPr/>
        <p:nvPr/>
      </p:nvGrpSpPr>
      <p:grpSpPr>
        <a:xfrm>
          <a:off x="0" y="0"/>
          <a:ext cx="0" cy="0"/>
          <a:chOff x="0" y="0"/>
          <a:chExt cx="0" cy="0"/>
        </a:xfrm>
      </p:grpSpPr>
      <p:grpSp>
        <p:nvGrpSpPr>
          <p:cNvPr id="98" name="Google Shape;98;p13"/>
          <p:cNvGrpSpPr/>
          <p:nvPr/>
        </p:nvGrpSpPr>
        <p:grpSpPr>
          <a:xfrm>
            <a:off x="-1492775" y="-999925"/>
            <a:ext cx="11765550" cy="6556850"/>
            <a:chOff x="-1492775" y="-999925"/>
            <a:chExt cx="11765550" cy="6556850"/>
          </a:xfrm>
        </p:grpSpPr>
        <p:sp>
          <p:nvSpPr>
            <p:cNvPr id="99" name="Google Shape;99;p13"/>
            <p:cNvSpPr/>
            <p:nvPr/>
          </p:nvSpPr>
          <p:spPr>
            <a:xfrm>
              <a:off x="-149277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a:off x="-89407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5559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400000">
              <a:off x="8616775" y="2080500"/>
              <a:ext cx="1656000" cy="16560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5400000">
              <a:off x="8920674" y="3383825"/>
              <a:ext cx="1048200" cy="10482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rot="5400000">
              <a:off x="8920800" y="1755425"/>
              <a:ext cx="783300" cy="783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3"/>
          <p:cNvSpPr txBox="1">
            <a:spLocks noGrp="1"/>
          </p:cNvSpPr>
          <p:nvPr>
            <p:ph type="subTitle" idx="1"/>
          </p:nvPr>
        </p:nvSpPr>
        <p:spPr>
          <a:xfrm>
            <a:off x="646500" y="1028504"/>
            <a:ext cx="7851000" cy="36489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Font typeface="Livvic"/>
              <a:buAutoNum type="arabicPeriod"/>
              <a:defRPr sz="1200"/>
            </a:lvl1pPr>
            <a:lvl2pPr lvl="1">
              <a:spcBef>
                <a:spcPts val="0"/>
              </a:spcBef>
              <a:spcAft>
                <a:spcPts val="0"/>
              </a:spcAft>
              <a:buClr>
                <a:srgbClr val="434343"/>
              </a:buClr>
              <a:buSzPts val="1200"/>
              <a:buFont typeface="Roboto Condensed"/>
              <a:buAutoNum type="alphaLcPeriod"/>
              <a:defRPr/>
            </a:lvl2pPr>
            <a:lvl3pPr lvl="2">
              <a:spcBef>
                <a:spcPts val="0"/>
              </a:spcBef>
              <a:spcAft>
                <a:spcPts val="0"/>
              </a:spcAft>
              <a:buClr>
                <a:srgbClr val="434343"/>
              </a:buClr>
              <a:buSzPts val="1200"/>
              <a:buFont typeface="Roboto Condensed"/>
              <a:buAutoNum type="romanLcPeriod"/>
              <a:defRPr/>
            </a:lvl3pPr>
            <a:lvl4pPr lvl="3">
              <a:spcBef>
                <a:spcPts val="0"/>
              </a:spcBef>
              <a:spcAft>
                <a:spcPts val="0"/>
              </a:spcAft>
              <a:buClr>
                <a:srgbClr val="434343"/>
              </a:buClr>
              <a:buSzPts val="1200"/>
              <a:buFont typeface="Roboto Condensed"/>
              <a:buAutoNum type="arabicPeriod"/>
              <a:defRPr/>
            </a:lvl4pPr>
            <a:lvl5pPr lvl="4">
              <a:spcBef>
                <a:spcPts val="0"/>
              </a:spcBef>
              <a:spcAft>
                <a:spcPts val="0"/>
              </a:spcAft>
              <a:buClr>
                <a:srgbClr val="434343"/>
              </a:buClr>
              <a:buSzPts val="1200"/>
              <a:buFont typeface="Roboto Condensed"/>
              <a:buAutoNum type="alphaLcPeriod"/>
              <a:defRPr/>
            </a:lvl5pPr>
            <a:lvl6pPr lvl="5">
              <a:spcBef>
                <a:spcPts val="0"/>
              </a:spcBef>
              <a:spcAft>
                <a:spcPts val="0"/>
              </a:spcAft>
              <a:buClr>
                <a:srgbClr val="434343"/>
              </a:buClr>
              <a:buSzPts val="1200"/>
              <a:buFont typeface="Roboto Condensed"/>
              <a:buAutoNum type="romanLcPeriod"/>
              <a:defRPr/>
            </a:lvl6pPr>
            <a:lvl7pPr lvl="6">
              <a:spcBef>
                <a:spcPts val="0"/>
              </a:spcBef>
              <a:spcAft>
                <a:spcPts val="0"/>
              </a:spcAft>
              <a:buClr>
                <a:srgbClr val="434343"/>
              </a:buClr>
              <a:buSzPts val="1200"/>
              <a:buFont typeface="Roboto Condensed"/>
              <a:buAutoNum type="arabicPeriod"/>
              <a:defRPr/>
            </a:lvl7pPr>
            <a:lvl8pPr lvl="7">
              <a:spcBef>
                <a:spcPts val="0"/>
              </a:spcBef>
              <a:spcAft>
                <a:spcPts val="0"/>
              </a:spcAft>
              <a:buClr>
                <a:srgbClr val="434343"/>
              </a:buClr>
              <a:buSzPts val="1200"/>
              <a:buFont typeface="Roboto Condensed"/>
              <a:buAutoNum type="alphaLcPeriod"/>
              <a:defRPr/>
            </a:lvl8pPr>
            <a:lvl9pPr lvl="8">
              <a:spcBef>
                <a:spcPts val="0"/>
              </a:spcBef>
              <a:spcAft>
                <a:spcPts val="0"/>
              </a:spcAft>
              <a:buClr>
                <a:srgbClr val="434343"/>
              </a:buClr>
              <a:buSzPts val="1200"/>
              <a:buFont typeface="Roboto Condensed"/>
              <a:buAutoNum type="romanLcPeriod"/>
              <a:defRPr/>
            </a:lvl9pPr>
          </a:lstStyle>
          <a:p>
            <a:endParaRPr/>
          </a:p>
        </p:txBody>
      </p:sp>
      <p:sp>
        <p:nvSpPr>
          <p:cNvPr id="106" name="Google Shape;106;p13"/>
          <p:cNvSpPr txBox="1">
            <a:spLocks noGrp="1"/>
          </p:cNvSpPr>
          <p:nvPr>
            <p:ph type="title"/>
          </p:nvPr>
        </p:nvSpPr>
        <p:spPr>
          <a:xfrm>
            <a:off x="1883400" y="390750"/>
            <a:ext cx="5377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3600"/>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192634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1"/>
        <p:cNvGrpSpPr/>
        <p:nvPr/>
      </p:nvGrpSpPr>
      <p:grpSpPr>
        <a:xfrm>
          <a:off x="0" y="0"/>
          <a:ext cx="0" cy="0"/>
          <a:chOff x="0" y="0"/>
          <a:chExt cx="0" cy="0"/>
        </a:xfrm>
      </p:grpSpPr>
      <p:grpSp>
        <p:nvGrpSpPr>
          <p:cNvPr id="242" name="Google Shape;242;p9"/>
          <p:cNvGrpSpPr/>
          <p:nvPr/>
        </p:nvGrpSpPr>
        <p:grpSpPr>
          <a:xfrm>
            <a:off x="-150" y="-23475"/>
            <a:ext cx="9144079" cy="5430372"/>
            <a:chOff x="-150" y="-23475"/>
            <a:chExt cx="9144079" cy="5430372"/>
          </a:xfrm>
        </p:grpSpPr>
        <p:sp>
          <p:nvSpPr>
            <p:cNvPr id="243" name="Google Shape;243;p9"/>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9"/>
            <p:cNvGrpSpPr/>
            <p:nvPr/>
          </p:nvGrpSpPr>
          <p:grpSpPr>
            <a:xfrm>
              <a:off x="7623203" y="4330249"/>
              <a:ext cx="1520699" cy="813424"/>
              <a:chOff x="3457050" y="4619150"/>
              <a:chExt cx="227075" cy="121450"/>
            </a:xfrm>
          </p:grpSpPr>
          <p:sp>
            <p:nvSpPr>
              <p:cNvPr id="248" name="Google Shape;248;p9"/>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9"/>
            <p:cNvGrpSpPr/>
            <p:nvPr/>
          </p:nvGrpSpPr>
          <p:grpSpPr>
            <a:xfrm flipH="1">
              <a:off x="-69" y="4310169"/>
              <a:ext cx="792529" cy="1096728"/>
              <a:chOff x="3536675" y="4387575"/>
              <a:chExt cx="147450" cy="204050"/>
            </a:xfrm>
          </p:grpSpPr>
          <p:sp>
            <p:nvSpPr>
              <p:cNvPr id="253" name="Google Shape;253;p9"/>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5" name="Google Shape;255;p9"/>
          <p:cNvSpPr txBox="1">
            <a:spLocks noGrp="1"/>
          </p:cNvSpPr>
          <p:nvPr>
            <p:ph type="title"/>
          </p:nvPr>
        </p:nvSpPr>
        <p:spPr>
          <a:xfrm>
            <a:off x="5147725" y="1389175"/>
            <a:ext cx="3276300" cy="1019700"/>
          </a:xfrm>
          <a:prstGeom prst="rect">
            <a:avLst/>
          </a:prstGeom>
        </p:spPr>
        <p:txBody>
          <a:bodyPr spcFirstLastPara="1" wrap="square" lIns="0" tIns="0" rIns="0" bIns="0" anchor="ctr" anchorCtr="0">
            <a:noAutofit/>
          </a:bodyPr>
          <a:lstStyle>
            <a:lvl1pPr lvl="0" algn="r" rtl="0">
              <a:spcBef>
                <a:spcPts val="0"/>
              </a:spcBef>
              <a:spcAft>
                <a:spcPts val="0"/>
              </a:spcAft>
              <a:buSzPts val="4500"/>
              <a:buNone/>
              <a:defRPr sz="7200">
                <a:solidFill>
                  <a:schemeClr val="accent4"/>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256" name="Google Shape;256;p9"/>
          <p:cNvSpPr txBox="1">
            <a:spLocks noGrp="1"/>
          </p:cNvSpPr>
          <p:nvPr>
            <p:ph type="subTitle" idx="1"/>
          </p:nvPr>
        </p:nvSpPr>
        <p:spPr>
          <a:xfrm>
            <a:off x="5147725" y="2408825"/>
            <a:ext cx="3276300" cy="13455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96818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37"/>
        <p:cNvGrpSpPr/>
        <p:nvPr/>
      </p:nvGrpSpPr>
      <p:grpSpPr>
        <a:xfrm>
          <a:off x="0" y="0"/>
          <a:ext cx="0" cy="0"/>
          <a:chOff x="0" y="0"/>
          <a:chExt cx="0" cy="0"/>
        </a:xfrm>
      </p:grpSpPr>
      <p:grpSp>
        <p:nvGrpSpPr>
          <p:cNvPr id="638" name="Google Shape;638;p18"/>
          <p:cNvGrpSpPr/>
          <p:nvPr/>
        </p:nvGrpSpPr>
        <p:grpSpPr>
          <a:xfrm>
            <a:off x="-150" y="-23475"/>
            <a:ext cx="9144079" cy="5430372"/>
            <a:chOff x="-150" y="-23475"/>
            <a:chExt cx="9144079" cy="5430372"/>
          </a:xfrm>
        </p:grpSpPr>
        <p:sp>
          <p:nvSpPr>
            <p:cNvPr id="639" name="Google Shape;639;p18"/>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18"/>
            <p:cNvGrpSpPr/>
            <p:nvPr/>
          </p:nvGrpSpPr>
          <p:grpSpPr>
            <a:xfrm>
              <a:off x="7623203" y="4330249"/>
              <a:ext cx="1520699" cy="813424"/>
              <a:chOff x="3457050" y="4619150"/>
              <a:chExt cx="227075" cy="121450"/>
            </a:xfrm>
          </p:grpSpPr>
          <p:sp>
            <p:nvSpPr>
              <p:cNvPr id="644" name="Google Shape;644;p18"/>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18"/>
            <p:cNvGrpSpPr/>
            <p:nvPr/>
          </p:nvGrpSpPr>
          <p:grpSpPr>
            <a:xfrm flipH="1">
              <a:off x="-69" y="4310169"/>
              <a:ext cx="792529" cy="1096728"/>
              <a:chOff x="3536675" y="4387575"/>
              <a:chExt cx="147450" cy="204050"/>
            </a:xfrm>
          </p:grpSpPr>
          <p:sp>
            <p:nvSpPr>
              <p:cNvPr id="649" name="Google Shape;649;p18"/>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18"/>
          <p:cNvSpPr txBox="1">
            <a:spLocks noGrp="1"/>
          </p:cNvSpPr>
          <p:nvPr>
            <p:ph type="subTitle" idx="1"/>
          </p:nvPr>
        </p:nvSpPr>
        <p:spPr>
          <a:xfrm>
            <a:off x="1140373" y="2149975"/>
            <a:ext cx="2795700" cy="70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2" name="Google Shape;652;p18"/>
          <p:cNvSpPr txBox="1">
            <a:spLocks noGrp="1"/>
          </p:cNvSpPr>
          <p:nvPr>
            <p:ph type="title" hasCustomPrompt="1"/>
          </p:nvPr>
        </p:nvSpPr>
        <p:spPr>
          <a:xfrm>
            <a:off x="944463" y="1069375"/>
            <a:ext cx="3187500" cy="10806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6700">
                <a:solidFill>
                  <a:schemeClr val="dk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653" name="Google Shape;653;p18"/>
          <p:cNvSpPr txBox="1">
            <a:spLocks noGrp="1"/>
          </p:cNvSpPr>
          <p:nvPr>
            <p:ph type="subTitle" idx="2"/>
          </p:nvPr>
        </p:nvSpPr>
        <p:spPr>
          <a:xfrm>
            <a:off x="5207950" y="2149975"/>
            <a:ext cx="2795700" cy="70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4" name="Google Shape;654;p18"/>
          <p:cNvSpPr txBox="1">
            <a:spLocks noGrp="1"/>
          </p:cNvSpPr>
          <p:nvPr>
            <p:ph type="title" idx="3" hasCustomPrompt="1"/>
          </p:nvPr>
        </p:nvSpPr>
        <p:spPr>
          <a:xfrm>
            <a:off x="5012038" y="1069375"/>
            <a:ext cx="3187500" cy="10806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6700">
                <a:solidFill>
                  <a:schemeClr val="accent4"/>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extLst>
      <p:ext uri="{BB962C8B-B14F-4D97-AF65-F5344CB8AC3E}">
        <p14:creationId xmlns:p14="http://schemas.microsoft.com/office/powerpoint/2010/main" val="207182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370827" y="1289524"/>
            <a:ext cx="4921709" cy="393995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5073" y="-81050"/>
            <a:ext cx="2584560" cy="215258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2156850" y="2824850"/>
            <a:ext cx="4830300" cy="66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20" name="Google Shape;20;p3"/>
          <p:cNvSpPr txBox="1">
            <a:spLocks noGrp="1"/>
          </p:cNvSpPr>
          <p:nvPr>
            <p:ph type="subTitle" idx="1"/>
          </p:nvPr>
        </p:nvSpPr>
        <p:spPr>
          <a:xfrm>
            <a:off x="3240750" y="3494150"/>
            <a:ext cx="2662500" cy="4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100"/>
              <a:buNone/>
              <a:defRPr sz="1400">
                <a:solidFill>
                  <a:schemeClr val="lt1"/>
                </a:solidFill>
                <a:latin typeface="Roboto"/>
                <a:ea typeface="Roboto"/>
                <a:cs typeface="Roboto"/>
                <a:sym typeface="Roboto"/>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 name="Google Shape;21;p3"/>
          <p:cNvSpPr txBox="1">
            <a:spLocks noGrp="1"/>
          </p:cNvSpPr>
          <p:nvPr>
            <p:ph type="title" idx="2" hasCustomPrompt="1"/>
          </p:nvPr>
        </p:nvSpPr>
        <p:spPr>
          <a:xfrm>
            <a:off x="3676350" y="1285513"/>
            <a:ext cx="1791300" cy="105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79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22" name="Google Shape;22;p3"/>
          <p:cNvSpPr/>
          <p:nvPr/>
        </p:nvSpPr>
        <p:spPr>
          <a:xfrm>
            <a:off x="8332316" y="12895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434298" y="17803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492866" y="47861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819752" y="482710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011741" y="44801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50386" y="3322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6996177" y="1177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3"/>
          <p:cNvGrpSpPr/>
          <p:nvPr/>
        </p:nvGrpSpPr>
        <p:grpSpPr>
          <a:xfrm rot="851508">
            <a:off x="22696" y="3840077"/>
            <a:ext cx="1099336" cy="1274069"/>
            <a:chOff x="374513" y="3152476"/>
            <a:chExt cx="1519294" cy="1760777"/>
          </a:xfrm>
        </p:grpSpPr>
        <p:sp>
          <p:nvSpPr>
            <p:cNvPr id="31" name="Google Shape;31;p3"/>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rot="10312242">
            <a:off x="7944541" y="-118341"/>
            <a:ext cx="934955" cy="861648"/>
            <a:chOff x="6708722" y="1052986"/>
            <a:chExt cx="935003" cy="861693"/>
          </a:xfrm>
        </p:grpSpPr>
        <p:sp>
          <p:nvSpPr>
            <p:cNvPr id="43" name="Google Shape;43;p3"/>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242674" y="51191"/>
            <a:ext cx="757289" cy="864550"/>
            <a:chOff x="5585712" y="137416"/>
            <a:chExt cx="757289" cy="864550"/>
          </a:xfrm>
        </p:grpSpPr>
        <p:sp>
          <p:nvSpPr>
            <p:cNvPr id="49" name="Google Shape;49;p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7929504" y="3830159"/>
            <a:ext cx="1657343" cy="808493"/>
            <a:chOff x="6016754" y="2989146"/>
            <a:chExt cx="1657343" cy="808493"/>
          </a:xfrm>
        </p:grpSpPr>
        <p:sp>
          <p:nvSpPr>
            <p:cNvPr id="77" name="Google Shape;77;p3"/>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6"/>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flipH="1">
            <a:off x="-65067" y="2923727"/>
            <a:ext cx="2873692" cy="230042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flipH="1">
            <a:off x="6743701" y="-81050"/>
            <a:ext cx="2584560" cy="215258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txBox="1">
            <a:spLocks noGrp="1"/>
          </p:cNvSpPr>
          <p:nvPr>
            <p:ph type="title"/>
          </p:nvPr>
        </p:nvSpPr>
        <p:spPr>
          <a:xfrm>
            <a:off x="571500" y="394175"/>
            <a:ext cx="7021500" cy="510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90" name="Google Shape;190;p6"/>
          <p:cNvSpPr/>
          <p:nvPr/>
        </p:nvSpPr>
        <p:spPr>
          <a:xfrm>
            <a:off x="-2" y="2284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3049166" y="49049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7867602" y="49572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8572466" y="30667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125050" y="3620272"/>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7867602"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8764557" y="111650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58591" y="5507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6"/>
          <p:cNvGrpSpPr/>
          <p:nvPr/>
        </p:nvGrpSpPr>
        <p:grpSpPr>
          <a:xfrm>
            <a:off x="8388463" y="4328400"/>
            <a:ext cx="527400" cy="735075"/>
            <a:chOff x="3553100" y="1256250"/>
            <a:chExt cx="527400" cy="735075"/>
          </a:xfrm>
        </p:grpSpPr>
        <p:sp>
          <p:nvSpPr>
            <p:cNvPr id="199" name="Google Shape;199;p6"/>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6"/>
          <p:cNvGrpSpPr/>
          <p:nvPr/>
        </p:nvGrpSpPr>
        <p:grpSpPr>
          <a:xfrm rot="10386826">
            <a:off x="-591223" y="4775229"/>
            <a:ext cx="1657366" cy="808504"/>
            <a:chOff x="6016754" y="2989146"/>
            <a:chExt cx="1657343" cy="808493"/>
          </a:xfrm>
        </p:grpSpPr>
        <p:sp>
          <p:nvSpPr>
            <p:cNvPr id="206" name="Google Shape;206;p6"/>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6"/>
          <p:cNvGrpSpPr/>
          <p:nvPr/>
        </p:nvGrpSpPr>
        <p:grpSpPr>
          <a:xfrm rot="9321727">
            <a:off x="-568224" y="4282493"/>
            <a:ext cx="1094902" cy="1504825"/>
            <a:chOff x="6143348" y="1855432"/>
            <a:chExt cx="1094855" cy="1504759"/>
          </a:xfrm>
        </p:grpSpPr>
        <p:sp>
          <p:nvSpPr>
            <p:cNvPr id="212" name="Google Shape;212;p6"/>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6"/>
          <p:cNvGrpSpPr/>
          <p:nvPr/>
        </p:nvGrpSpPr>
        <p:grpSpPr>
          <a:xfrm rot="1186768">
            <a:off x="8281107" y="14389"/>
            <a:ext cx="1031259" cy="913248"/>
            <a:chOff x="1343200" y="1432100"/>
            <a:chExt cx="1031261" cy="913250"/>
          </a:xfrm>
        </p:grpSpPr>
        <p:sp>
          <p:nvSpPr>
            <p:cNvPr id="218" name="Google Shape;218;p6"/>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219" name="Google Shape;219;p6"/>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220" name="Google Shape;220;p6"/>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7"/>
        <p:cNvGrpSpPr/>
        <p:nvPr/>
      </p:nvGrpSpPr>
      <p:grpSpPr>
        <a:xfrm>
          <a:off x="0" y="0"/>
          <a:ext cx="0" cy="0"/>
          <a:chOff x="0" y="0"/>
          <a:chExt cx="0" cy="0"/>
        </a:xfrm>
      </p:grpSpPr>
      <p:sp>
        <p:nvSpPr>
          <p:cNvPr id="368" name="Google Shape;368;p10"/>
          <p:cNvSpPr/>
          <p:nvPr/>
        </p:nvSpPr>
        <p:spPr>
          <a:xfrm>
            <a:off x="-458120" y="2167204"/>
            <a:ext cx="2180032" cy="3175834"/>
          </a:xfrm>
          <a:custGeom>
            <a:avLst/>
            <a:gdLst/>
            <a:ahLst/>
            <a:cxnLst/>
            <a:rect l="l" t="t" r="r" b="b"/>
            <a:pathLst>
              <a:path w="161245" h="234899" extrusionOk="0">
                <a:moveTo>
                  <a:pt x="19444" y="62752"/>
                </a:moveTo>
                <a:cubicBezTo>
                  <a:pt x="21372" y="26412"/>
                  <a:pt x="13592" y="11728"/>
                  <a:pt x="19031" y="3423"/>
                </a:cubicBezTo>
                <a:cubicBezTo>
                  <a:pt x="24471" y="-4881"/>
                  <a:pt x="49051" y="3354"/>
                  <a:pt x="52081" y="12925"/>
                </a:cubicBezTo>
                <a:cubicBezTo>
                  <a:pt x="55111" y="22496"/>
                  <a:pt x="39412" y="50313"/>
                  <a:pt x="37209" y="60848"/>
                </a:cubicBezTo>
                <a:cubicBezTo>
                  <a:pt x="35006" y="71383"/>
                  <a:pt x="37071" y="71521"/>
                  <a:pt x="38861" y="76134"/>
                </a:cubicBezTo>
                <a:cubicBezTo>
                  <a:pt x="40651" y="80747"/>
                  <a:pt x="45265" y="84328"/>
                  <a:pt x="47950" y="88528"/>
                </a:cubicBezTo>
                <a:cubicBezTo>
                  <a:pt x="50635" y="92728"/>
                  <a:pt x="53940" y="97135"/>
                  <a:pt x="54973" y="101335"/>
                </a:cubicBezTo>
                <a:cubicBezTo>
                  <a:pt x="56006" y="105535"/>
                  <a:pt x="55868" y="110286"/>
                  <a:pt x="54147" y="113729"/>
                </a:cubicBezTo>
                <a:cubicBezTo>
                  <a:pt x="52426" y="117172"/>
                  <a:pt x="48156" y="119391"/>
                  <a:pt x="44645" y="121992"/>
                </a:cubicBezTo>
                <a:cubicBezTo>
                  <a:pt x="41134" y="124593"/>
                  <a:pt x="35420" y="126432"/>
                  <a:pt x="33079" y="129336"/>
                </a:cubicBezTo>
                <a:cubicBezTo>
                  <a:pt x="30738" y="132240"/>
                  <a:pt x="29842" y="135956"/>
                  <a:pt x="30599" y="139414"/>
                </a:cubicBezTo>
                <a:cubicBezTo>
                  <a:pt x="31356" y="142872"/>
                  <a:pt x="35350" y="146060"/>
                  <a:pt x="37622" y="150084"/>
                </a:cubicBezTo>
                <a:cubicBezTo>
                  <a:pt x="39894" y="154108"/>
                  <a:pt x="44370" y="158175"/>
                  <a:pt x="44232" y="163556"/>
                </a:cubicBezTo>
                <a:cubicBezTo>
                  <a:pt x="44095" y="168937"/>
                  <a:pt x="37417" y="177307"/>
                  <a:pt x="36797" y="182370"/>
                </a:cubicBezTo>
                <a:cubicBezTo>
                  <a:pt x="36178" y="187434"/>
                  <a:pt x="37864" y="191493"/>
                  <a:pt x="40515" y="193937"/>
                </a:cubicBezTo>
                <a:cubicBezTo>
                  <a:pt x="43166" y="196381"/>
                  <a:pt x="46919" y="197208"/>
                  <a:pt x="52703" y="197036"/>
                </a:cubicBezTo>
                <a:cubicBezTo>
                  <a:pt x="58487" y="196864"/>
                  <a:pt x="68230" y="192000"/>
                  <a:pt x="75218" y="192904"/>
                </a:cubicBezTo>
                <a:cubicBezTo>
                  <a:pt x="82207" y="193808"/>
                  <a:pt x="88919" y="200868"/>
                  <a:pt x="94634" y="202461"/>
                </a:cubicBezTo>
                <a:cubicBezTo>
                  <a:pt x="100349" y="204054"/>
                  <a:pt x="103448" y="202392"/>
                  <a:pt x="109507" y="202461"/>
                </a:cubicBezTo>
                <a:cubicBezTo>
                  <a:pt x="115566" y="202530"/>
                  <a:pt x="123760" y="200464"/>
                  <a:pt x="130990" y="202874"/>
                </a:cubicBezTo>
                <a:cubicBezTo>
                  <a:pt x="138220" y="205284"/>
                  <a:pt x="149994" y="213134"/>
                  <a:pt x="152886" y="216921"/>
                </a:cubicBezTo>
                <a:cubicBezTo>
                  <a:pt x="155778" y="220708"/>
                  <a:pt x="172578" y="224840"/>
                  <a:pt x="148341" y="225597"/>
                </a:cubicBezTo>
                <a:cubicBezTo>
                  <a:pt x="124104" y="226354"/>
                  <a:pt x="28946" y="248606"/>
                  <a:pt x="7463" y="221465"/>
                </a:cubicBezTo>
                <a:cubicBezTo>
                  <a:pt x="-14020" y="194324"/>
                  <a:pt x="17516" y="99092"/>
                  <a:pt x="19444" y="62752"/>
                </a:cubicBezTo>
                <a:close/>
              </a:path>
            </a:pathLst>
          </a:custGeom>
          <a:solidFill>
            <a:schemeClr val="accent2"/>
          </a:solidFill>
          <a:ln>
            <a:noFill/>
          </a:ln>
        </p:spPr>
      </p:sp>
      <p:sp>
        <p:nvSpPr>
          <p:cNvPr id="369" name="Google Shape;369;p10"/>
          <p:cNvSpPr/>
          <p:nvPr/>
        </p:nvSpPr>
        <p:spPr>
          <a:xfrm rot="10800000" flipH="1">
            <a:off x="6138297" y="-198401"/>
            <a:ext cx="3361551" cy="269110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0"/>
          <p:cNvSpPr txBox="1">
            <a:spLocks noGrp="1"/>
          </p:cNvSpPr>
          <p:nvPr>
            <p:ph type="body" idx="1"/>
          </p:nvPr>
        </p:nvSpPr>
        <p:spPr>
          <a:xfrm>
            <a:off x="1144375" y="339150"/>
            <a:ext cx="3197400" cy="10743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400"/>
              <a:buNone/>
              <a:defRPr sz="2000" b="1">
                <a:solidFill>
                  <a:schemeClr val="dk2"/>
                </a:solidFill>
                <a:latin typeface="Montserrat"/>
                <a:ea typeface="Montserrat"/>
                <a:cs typeface="Montserrat"/>
                <a:sym typeface="Montserrat"/>
              </a:defRPr>
            </a:lvl1pPr>
          </a:lstStyle>
          <a:p>
            <a:endParaRPr/>
          </a:p>
        </p:txBody>
      </p:sp>
      <p:sp>
        <p:nvSpPr>
          <p:cNvPr id="371" name="Google Shape;371;p10"/>
          <p:cNvSpPr/>
          <p:nvPr/>
        </p:nvSpPr>
        <p:spPr>
          <a:xfrm>
            <a:off x="-4" y="2322596"/>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0"/>
          <p:cNvSpPr/>
          <p:nvPr/>
        </p:nvSpPr>
        <p:spPr>
          <a:xfrm>
            <a:off x="959173" y="-126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0"/>
          <p:cNvSpPr/>
          <p:nvPr/>
        </p:nvSpPr>
        <p:spPr>
          <a:xfrm>
            <a:off x="1235716" y="49723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0"/>
          <p:cNvSpPr/>
          <p:nvPr/>
        </p:nvSpPr>
        <p:spPr>
          <a:xfrm>
            <a:off x="7655652" y="491080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0"/>
          <p:cNvSpPr/>
          <p:nvPr/>
        </p:nvSpPr>
        <p:spPr>
          <a:xfrm>
            <a:off x="6681866" y="-74654"/>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0"/>
          <p:cNvSpPr/>
          <p:nvPr/>
        </p:nvSpPr>
        <p:spPr>
          <a:xfrm>
            <a:off x="2060936" y="49723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0"/>
          <p:cNvSpPr/>
          <p:nvPr/>
        </p:nvSpPr>
        <p:spPr>
          <a:xfrm>
            <a:off x="7337002" y="3510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0"/>
          <p:cNvSpPr/>
          <p:nvPr/>
        </p:nvSpPr>
        <p:spPr>
          <a:xfrm>
            <a:off x="8876407" y="1892133"/>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0"/>
          <p:cNvSpPr/>
          <p:nvPr/>
        </p:nvSpPr>
        <p:spPr>
          <a:xfrm>
            <a:off x="3715004" y="15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10"/>
          <p:cNvGrpSpPr/>
          <p:nvPr/>
        </p:nvGrpSpPr>
        <p:grpSpPr>
          <a:xfrm>
            <a:off x="55800" y="90450"/>
            <a:ext cx="527400" cy="735075"/>
            <a:chOff x="3553100" y="1256250"/>
            <a:chExt cx="527400" cy="735075"/>
          </a:xfrm>
        </p:grpSpPr>
        <p:sp>
          <p:nvSpPr>
            <p:cNvPr id="381" name="Google Shape;381;p10"/>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0"/>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0"/>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0"/>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0"/>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0"/>
          <p:cNvGrpSpPr/>
          <p:nvPr/>
        </p:nvGrpSpPr>
        <p:grpSpPr>
          <a:xfrm rot="1784181">
            <a:off x="61018" y="4023287"/>
            <a:ext cx="516965" cy="1275525"/>
            <a:chOff x="2266600" y="1348075"/>
            <a:chExt cx="516975" cy="1275550"/>
          </a:xfrm>
        </p:grpSpPr>
        <p:sp>
          <p:nvSpPr>
            <p:cNvPr id="388" name="Google Shape;388;p10"/>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10"/>
            <p:cNvGrpSpPr/>
            <p:nvPr/>
          </p:nvGrpSpPr>
          <p:grpSpPr>
            <a:xfrm>
              <a:off x="2266600" y="1494350"/>
              <a:ext cx="516975" cy="1129275"/>
              <a:chOff x="2266600" y="1494350"/>
              <a:chExt cx="516975" cy="1129275"/>
            </a:xfrm>
          </p:grpSpPr>
          <p:sp>
            <p:nvSpPr>
              <p:cNvPr id="394" name="Google Shape;394;p10"/>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 name="Google Shape;398;p10"/>
          <p:cNvGrpSpPr/>
          <p:nvPr/>
        </p:nvGrpSpPr>
        <p:grpSpPr>
          <a:xfrm>
            <a:off x="8261462" y="-126984"/>
            <a:ext cx="757289" cy="864550"/>
            <a:chOff x="5585712" y="137416"/>
            <a:chExt cx="757289" cy="864550"/>
          </a:xfrm>
        </p:grpSpPr>
        <p:sp>
          <p:nvSpPr>
            <p:cNvPr id="399" name="Google Shape;399;p10"/>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a:off x="8144826" y="4395525"/>
            <a:ext cx="1111474" cy="1244475"/>
            <a:chOff x="1338201" y="32850"/>
            <a:chExt cx="1111474" cy="1244475"/>
          </a:xfrm>
        </p:grpSpPr>
        <p:sp>
          <p:nvSpPr>
            <p:cNvPr id="427" name="Google Shape;427;p10"/>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428" name="Google Shape;428;p10"/>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29" name="Google Shape;429;p10"/>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30" name="Google Shape;430;p10"/>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6"/>
        <p:cNvGrpSpPr/>
        <p:nvPr/>
      </p:nvGrpSpPr>
      <p:grpSpPr>
        <a:xfrm>
          <a:off x="0" y="0"/>
          <a:ext cx="0" cy="0"/>
          <a:chOff x="0" y="0"/>
          <a:chExt cx="0" cy="0"/>
        </a:xfrm>
      </p:grpSpPr>
      <p:sp>
        <p:nvSpPr>
          <p:cNvPr id="507" name="Google Shape;507;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1">
  <p:cSld name="CUSTOM_19_1">
    <p:spTree>
      <p:nvGrpSpPr>
        <p:cNvPr id="1" name="Shape 508"/>
        <p:cNvGrpSpPr/>
        <p:nvPr/>
      </p:nvGrpSpPr>
      <p:grpSpPr>
        <a:xfrm>
          <a:off x="0" y="0"/>
          <a:ext cx="0" cy="0"/>
          <a:chOff x="0" y="0"/>
          <a:chExt cx="0" cy="0"/>
        </a:xfrm>
      </p:grpSpPr>
      <p:sp>
        <p:nvSpPr>
          <p:cNvPr id="509" name="Google Shape;509;p13"/>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rot="-5400000">
            <a:off x="6274287" y="191289"/>
            <a:ext cx="3421298" cy="273897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rot="-5400000">
            <a:off x="534503" y="2473371"/>
            <a:ext cx="2076550" cy="336010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txBox="1">
            <a:spLocks noGrp="1"/>
          </p:cNvSpPr>
          <p:nvPr>
            <p:ph type="title" hasCustomPrompt="1"/>
          </p:nvPr>
        </p:nvSpPr>
        <p:spPr>
          <a:xfrm>
            <a:off x="1247775" y="1614290"/>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3" name="Google Shape;513;p13"/>
          <p:cNvSpPr txBox="1">
            <a:spLocks noGrp="1"/>
          </p:cNvSpPr>
          <p:nvPr>
            <p:ph type="title" idx="2" hasCustomPrompt="1"/>
          </p:nvPr>
        </p:nvSpPr>
        <p:spPr>
          <a:xfrm>
            <a:off x="1247775" y="3287803"/>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4" name="Google Shape;514;p13"/>
          <p:cNvSpPr txBox="1">
            <a:spLocks noGrp="1"/>
          </p:cNvSpPr>
          <p:nvPr>
            <p:ph type="title" idx="3" hasCustomPrompt="1"/>
          </p:nvPr>
        </p:nvSpPr>
        <p:spPr>
          <a:xfrm>
            <a:off x="4625050" y="1634396"/>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5" name="Google Shape;515;p13"/>
          <p:cNvSpPr txBox="1">
            <a:spLocks noGrp="1"/>
          </p:cNvSpPr>
          <p:nvPr>
            <p:ph type="title" idx="4" hasCustomPrompt="1"/>
          </p:nvPr>
        </p:nvSpPr>
        <p:spPr>
          <a:xfrm>
            <a:off x="4625050" y="3314989"/>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9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516" name="Google Shape;516;p13"/>
          <p:cNvSpPr txBox="1">
            <a:spLocks noGrp="1"/>
          </p:cNvSpPr>
          <p:nvPr>
            <p:ph type="subTitle" idx="1"/>
          </p:nvPr>
        </p:nvSpPr>
        <p:spPr>
          <a:xfrm>
            <a:off x="2494850" y="1876063"/>
            <a:ext cx="19464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13"/>
          <p:cNvSpPr txBox="1">
            <a:spLocks noGrp="1"/>
          </p:cNvSpPr>
          <p:nvPr>
            <p:ph type="subTitle" idx="5"/>
          </p:nvPr>
        </p:nvSpPr>
        <p:spPr>
          <a:xfrm>
            <a:off x="2494850" y="130884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0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18" name="Google Shape;518;p13"/>
          <p:cNvSpPr txBox="1">
            <a:spLocks noGrp="1"/>
          </p:cNvSpPr>
          <p:nvPr>
            <p:ph type="subTitle" idx="6"/>
          </p:nvPr>
        </p:nvSpPr>
        <p:spPr>
          <a:xfrm>
            <a:off x="2494850" y="3573669"/>
            <a:ext cx="19464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9" name="Google Shape;519;p13"/>
          <p:cNvSpPr txBox="1">
            <a:spLocks noGrp="1"/>
          </p:cNvSpPr>
          <p:nvPr>
            <p:ph type="subTitle" idx="7"/>
          </p:nvPr>
        </p:nvSpPr>
        <p:spPr>
          <a:xfrm>
            <a:off x="2494850" y="3007914"/>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0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0" name="Google Shape;520;p13"/>
          <p:cNvSpPr txBox="1">
            <a:spLocks noGrp="1"/>
          </p:cNvSpPr>
          <p:nvPr>
            <p:ph type="subTitle" idx="8"/>
          </p:nvPr>
        </p:nvSpPr>
        <p:spPr>
          <a:xfrm>
            <a:off x="5872125" y="1876063"/>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1" name="Google Shape;521;p13"/>
          <p:cNvSpPr txBox="1">
            <a:spLocks noGrp="1"/>
          </p:cNvSpPr>
          <p:nvPr>
            <p:ph type="subTitle" idx="9"/>
          </p:nvPr>
        </p:nvSpPr>
        <p:spPr>
          <a:xfrm>
            <a:off x="5872125" y="133584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18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2" name="Google Shape;522;p13"/>
          <p:cNvSpPr txBox="1">
            <a:spLocks noGrp="1"/>
          </p:cNvSpPr>
          <p:nvPr>
            <p:ph type="subTitle" idx="13"/>
          </p:nvPr>
        </p:nvSpPr>
        <p:spPr>
          <a:xfrm>
            <a:off x="5872125" y="3573669"/>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3" name="Google Shape;523;p13"/>
          <p:cNvSpPr txBox="1">
            <a:spLocks noGrp="1"/>
          </p:cNvSpPr>
          <p:nvPr>
            <p:ph type="subTitle" idx="14"/>
          </p:nvPr>
        </p:nvSpPr>
        <p:spPr>
          <a:xfrm>
            <a:off x="5872125" y="3032681"/>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180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4" name="Google Shape;524;p13"/>
          <p:cNvSpPr/>
          <p:nvPr/>
        </p:nvSpPr>
        <p:spPr>
          <a:xfrm flipH="1">
            <a:off x="191686" y="14815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flipH="1">
            <a:off x="2331380" y="457333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flipH="1">
            <a:off x="7259566" y="-1987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flipH="1">
            <a:off x="8838586" y="9583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flipH="1">
            <a:off x="305156" y="3575978"/>
            <a:ext cx="159395" cy="15171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flipH="1">
            <a:off x="2023111" y="-81029"/>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flipH="1">
            <a:off x="8831751" y="377694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flipH="1">
            <a:off x="3126256" y="492968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3"/>
          <p:cNvGrpSpPr/>
          <p:nvPr/>
        </p:nvGrpSpPr>
        <p:grpSpPr>
          <a:xfrm rot="-7200044">
            <a:off x="8559718" y="-417997"/>
            <a:ext cx="516964" cy="1275522"/>
            <a:chOff x="2266600" y="1348075"/>
            <a:chExt cx="516975" cy="1275550"/>
          </a:xfrm>
        </p:grpSpPr>
        <p:sp>
          <p:nvSpPr>
            <p:cNvPr id="533" name="Google Shape;533;p13"/>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13"/>
            <p:cNvGrpSpPr/>
            <p:nvPr/>
          </p:nvGrpSpPr>
          <p:grpSpPr>
            <a:xfrm>
              <a:off x="2266600" y="1494350"/>
              <a:ext cx="516975" cy="1129275"/>
              <a:chOff x="2266600" y="1494350"/>
              <a:chExt cx="516975" cy="1129275"/>
            </a:xfrm>
          </p:grpSpPr>
          <p:sp>
            <p:nvSpPr>
              <p:cNvPr id="539" name="Google Shape;539;p13"/>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13"/>
          <p:cNvGrpSpPr/>
          <p:nvPr/>
        </p:nvGrpSpPr>
        <p:grpSpPr>
          <a:xfrm>
            <a:off x="8386699" y="4279066"/>
            <a:ext cx="757289" cy="864550"/>
            <a:chOff x="5585712" y="137416"/>
            <a:chExt cx="757289" cy="864550"/>
          </a:xfrm>
        </p:grpSpPr>
        <p:sp>
          <p:nvSpPr>
            <p:cNvPr id="544" name="Google Shape;544;p1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txBox="1">
            <a:spLocks noGrp="1"/>
          </p:cNvSpPr>
          <p:nvPr>
            <p:ph type="title" idx="15"/>
          </p:nvPr>
        </p:nvSpPr>
        <p:spPr>
          <a:xfrm>
            <a:off x="571500" y="423625"/>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572" name="Google Shape;572;p13"/>
          <p:cNvGrpSpPr/>
          <p:nvPr/>
        </p:nvGrpSpPr>
        <p:grpSpPr>
          <a:xfrm>
            <a:off x="1" y="4218150"/>
            <a:ext cx="1111474" cy="1244475"/>
            <a:chOff x="1338201" y="32850"/>
            <a:chExt cx="1111474" cy="1244475"/>
          </a:xfrm>
        </p:grpSpPr>
        <p:sp>
          <p:nvSpPr>
            <p:cNvPr id="573" name="Google Shape;573;p13"/>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574" name="Google Shape;574;p13"/>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575" name="Google Shape;575;p13"/>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576" name="Google Shape;576;p13"/>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OBJECT_1_1_1">
    <p:spTree>
      <p:nvGrpSpPr>
        <p:cNvPr id="1" name="Shape 1228"/>
        <p:cNvGrpSpPr/>
        <p:nvPr/>
      </p:nvGrpSpPr>
      <p:grpSpPr>
        <a:xfrm>
          <a:off x="0" y="0"/>
          <a:ext cx="0" cy="0"/>
          <a:chOff x="0" y="0"/>
          <a:chExt cx="0" cy="0"/>
        </a:xfrm>
      </p:grpSpPr>
      <p:sp>
        <p:nvSpPr>
          <p:cNvPr id="1229" name="Google Shape;1229;p26"/>
          <p:cNvSpPr/>
          <p:nvPr/>
        </p:nvSpPr>
        <p:spPr>
          <a:xfrm rot="10800000" flipH="1">
            <a:off x="-65061"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rot="10800000" flipH="1">
            <a:off x="4719375" y="-484385"/>
            <a:ext cx="4609049" cy="5804535"/>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rot="-5400000">
            <a:off x="-434220" y="1588574"/>
            <a:ext cx="4071848" cy="3391295"/>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txBox="1">
            <a:spLocks noGrp="1"/>
          </p:cNvSpPr>
          <p:nvPr>
            <p:ph type="title"/>
          </p:nvPr>
        </p:nvSpPr>
        <p:spPr>
          <a:xfrm>
            <a:off x="2994000" y="1043300"/>
            <a:ext cx="3156000" cy="9099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3300"/>
              <a:buNone/>
              <a:defRPr sz="6000" i="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1233" name="Google Shape;1233;p26"/>
          <p:cNvSpPr txBox="1">
            <a:spLocks noGrp="1"/>
          </p:cNvSpPr>
          <p:nvPr>
            <p:ph type="subTitle" idx="1"/>
          </p:nvPr>
        </p:nvSpPr>
        <p:spPr>
          <a:xfrm>
            <a:off x="2919450" y="2434350"/>
            <a:ext cx="33051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Montserrat"/>
                <a:ea typeface="Montserrat"/>
                <a:cs typeface="Montserrat"/>
                <a:sym typeface="Montserrat"/>
              </a:defRPr>
            </a:lvl1pPr>
            <a:lvl2pPr lvl="1" algn="ctr" rtl="0">
              <a:spcBef>
                <a:spcPts val="0"/>
              </a:spcBef>
              <a:spcAft>
                <a:spcPts val="0"/>
              </a:spcAft>
              <a:buNone/>
              <a:defRPr sz="1400">
                <a:latin typeface="Montserrat"/>
                <a:ea typeface="Montserrat"/>
                <a:cs typeface="Montserrat"/>
                <a:sym typeface="Montserrat"/>
              </a:defRPr>
            </a:lvl2pPr>
            <a:lvl3pPr lvl="2" algn="ctr" rtl="0">
              <a:spcBef>
                <a:spcPts val="0"/>
              </a:spcBef>
              <a:spcAft>
                <a:spcPts val="0"/>
              </a:spcAft>
              <a:buNone/>
              <a:defRPr sz="1400">
                <a:latin typeface="Montserrat"/>
                <a:ea typeface="Montserrat"/>
                <a:cs typeface="Montserrat"/>
                <a:sym typeface="Montserrat"/>
              </a:defRPr>
            </a:lvl3pPr>
            <a:lvl4pPr lvl="3" algn="ctr" rtl="0">
              <a:spcBef>
                <a:spcPts val="0"/>
              </a:spcBef>
              <a:spcAft>
                <a:spcPts val="0"/>
              </a:spcAft>
              <a:buNone/>
              <a:defRPr sz="1400">
                <a:latin typeface="Montserrat"/>
                <a:ea typeface="Montserrat"/>
                <a:cs typeface="Montserrat"/>
                <a:sym typeface="Montserrat"/>
              </a:defRPr>
            </a:lvl4pPr>
            <a:lvl5pPr lvl="4" algn="ctr" rtl="0">
              <a:spcBef>
                <a:spcPts val="0"/>
              </a:spcBef>
              <a:spcAft>
                <a:spcPts val="0"/>
              </a:spcAft>
              <a:buNone/>
              <a:defRPr sz="1400">
                <a:latin typeface="Montserrat"/>
                <a:ea typeface="Montserrat"/>
                <a:cs typeface="Montserrat"/>
                <a:sym typeface="Montserrat"/>
              </a:defRPr>
            </a:lvl5pPr>
            <a:lvl6pPr lvl="5" algn="ctr" rtl="0">
              <a:spcBef>
                <a:spcPts val="0"/>
              </a:spcBef>
              <a:spcAft>
                <a:spcPts val="0"/>
              </a:spcAft>
              <a:buNone/>
              <a:defRPr sz="1400">
                <a:latin typeface="Montserrat"/>
                <a:ea typeface="Montserrat"/>
                <a:cs typeface="Montserrat"/>
                <a:sym typeface="Montserrat"/>
              </a:defRPr>
            </a:lvl6pPr>
            <a:lvl7pPr lvl="6" algn="ctr" rtl="0">
              <a:spcBef>
                <a:spcPts val="0"/>
              </a:spcBef>
              <a:spcAft>
                <a:spcPts val="0"/>
              </a:spcAft>
              <a:buNone/>
              <a:defRPr sz="1400">
                <a:latin typeface="Montserrat"/>
                <a:ea typeface="Montserrat"/>
                <a:cs typeface="Montserrat"/>
                <a:sym typeface="Montserrat"/>
              </a:defRPr>
            </a:lvl7pPr>
            <a:lvl8pPr lvl="7" algn="ctr" rtl="0">
              <a:spcBef>
                <a:spcPts val="0"/>
              </a:spcBef>
              <a:spcAft>
                <a:spcPts val="0"/>
              </a:spcAft>
              <a:buNone/>
              <a:defRPr sz="1400">
                <a:latin typeface="Montserrat"/>
                <a:ea typeface="Montserrat"/>
                <a:cs typeface="Montserrat"/>
                <a:sym typeface="Montserrat"/>
              </a:defRPr>
            </a:lvl8pPr>
            <a:lvl9pPr lvl="8" algn="ctr" rtl="0">
              <a:spcBef>
                <a:spcPts val="0"/>
              </a:spcBef>
              <a:spcAft>
                <a:spcPts val="0"/>
              </a:spcAft>
              <a:buNone/>
              <a:defRPr sz="1400">
                <a:latin typeface="Montserrat"/>
                <a:ea typeface="Montserrat"/>
                <a:cs typeface="Montserrat"/>
                <a:sym typeface="Montserrat"/>
              </a:defRPr>
            </a:lvl9pPr>
          </a:lstStyle>
          <a:p>
            <a:endParaRPr/>
          </a:p>
        </p:txBody>
      </p:sp>
      <p:sp>
        <p:nvSpPr>
          <p:cNvPr id="1234" name="Google Shape;1234;p26"/>
          <p:cNvSpPr txBox="1">
            <a:spLocks noGrp="1"/>
          </p:cNvSpPr>
          <p:nvPr>
            <p:ph type="subTitle" idx="2"/>
          </p:nvPr>
        </p:nvSpPr>
        <p:spPr>
          <a:xfrm>
            <a:off x="2919450" y="3995538"/>
            <a:ext cx="33051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100">
                <a:latin typeface="Roboto"/>
                <a:ea typeface="Roboto"/>
                <a:cs typeface="Roboto"/>
                <a:sym typeface="Roboto"/>
              </a:defRPr>
            </a:lvl1pPr>
            <a:lvl2pPr lvl="1" algn="ctr" rtl="0">
              <a:spcBef>
                <a:spcPts val="0"/>
              </a:spcBef>
              <a:spcAft>
                <a:spcPts val="0"/>
              </a:spcAft>
              <a:buNone/>
              <a:defRPr sz="1100">
                <a:latin typeface="Roboto"/>
                <a:ea typeface="Roboto"/>
                <a:cs typeface="Roboto"/>
                <a:sym typeface="Roboto"/>
              </a:defRPr>
            </a:lvl2pPr>
            <a:lvl3pPr lvl="2" algn="ctr" rtl="0">
              <a:spcBef>
                <a:spcPts val="0"/>
              </a:spcBef>
              <a:spcAft>
                <a:spcPts val="0"/>
              </a:spcAft>
              <a:buNone/>
              <a:defRPr sz="1100">
                <a:latin typeface="Roboto"/>
                <a:ea typeface="Roboto"/>
                <a:cs typeface="Roboto"/>
                <a:sym typeface="Roboto"/>
              </a:defRPr>
            </a:lvl3pPr>
            <a:lvl4pPr lvl="3" algn="ctr" rtl="0">
              <a:spcBef>
                <a:spcPts val="0"/>
              </a:spcBef>
              <a:spcAft>
                <a:spcPts val="0"/>
              </a:spcAft>
              <a:buNone/>
              <a:defRPr sz="1100">
                <a:latin typeface="Roboto"/>
                <a:ea typeface="Roboto"/>
                <a:cs typeface="Roboto"/>
                <a:sym typeface="Roboto"/>
              </a:defRPr>
            </a:lvl4pPr>
            <a:lvl5pPr lvl="4" algn="ctr" rtl="0">
              <a:spcBef>
                <a:spcPts val="0"/>
              </a:spcBef>
              <a:spcAft>
                <a:spcPts val="0"/>
              </a:spcAft>
              <a:buNone/>
              <a:defRPr sz="1100">
                <a:latin typeface="Roboto"/>
                <a:ea typeface="Roboto"/>
                <a:cs typeface="Roboto"/>
                <a:sym typeface="Roboto"/>
              </a:defRPr>
            </a:lvl5pPr>
            <a:lvl6pPr lvl="5" algn="ctr" rtl="0">
              <a:spcBef>
                <a:spcPts val="0"/>
              </a:spcBef>
              <a:spcAft>
                <a:spcPts val="0"/>
              </a:spcAft>
              <a:buNone/>
              <a:defRPr sz="1100">
                <a:latin typeface="Roboto"/>
                <a:ea typeface="Roboto"/>
                <a:cs typeface="Roboto"/>
                <a:sym typeface="Roboto"/>
              </a:defRPr>
            </a:lvl6pPr>
            <a:lvl7pPr lvl="6" algn="ctr" rtl="0">
              <a:spcBef>
                <a:spcPts val="0"/>
              </a:spcBef>
              <a:spcAft>
                <a:spcPts val="0"/>
              </a:spcAft>
              <a:buNone/>
              <a:defRPr sz="1100">
                <a:latin typeface="Roboto"/>
                <a:ea typeface="Roboto"/>
                <a:cs typeface="Roboto"/>
                <a:sym typeface="Roboto"/>
              </a:defRPr>
            </a:lvl7pPr>
            <a:lvl8pPr lvl="7" algn="ctr" rtl="0">
              <a:spcBef>
                <a:spcPts val="0"/>
              </a:spcBef>
              <a:spcAft>
                <a:spcPts val="0"/>
              </a:spcAft>
              <a:buNone/>
              <a:defRPr sz="1100">
                <a:latin typeface="Roboto"/>
                <a:ea typeface="Roboto"/>
                <a:cs typeface="Roboto"/>
                <a:sym typeface="Roboto"/>
              </a:defRPr>
            </a:lvl8pPr>
            <a:lvl9pPr lvl="8" algn="ctr" rtl="0">
              <a:spcBef>
                <a:spcPts val="0"/>
              </a:spcBef>
              <a:spcAft>
                <a:spcPts val="0"/>
              </a:spcAft>
              <a:buNone/>
              <a:defRPr sz="1100">
                <a:latin typeface="Roboto"/>
                <a:ea typeface="Roboto"/>
                <a:cs typeface="Roboto"/>
                <a:sym typeface="Roboto"/>
              </a:defRPr>
            </a:lvl9pPr>
          </a:lstStyle>
          <a:p>
            <a:endParaRPr/>
          </a:p>
        </p:txBody>
      </p:sp>
      <p:sp>
        <p:nvSpPr>
          <p:cNvPr id="1236" name="Google Shape;1236;p26"/>
          <p:cNvSpPr/>
          <p:nvPr/>
        </p:nvSpPr>
        <p:spPr>
          <a:xfrm>
            <a:off x="2059884" y="213921"/>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30148" y="22863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6"/>
          <p:cNvSpPr/>
          <p:nvPr/>
        </p:nvSpPr>
        <p:spPr>
          <a:xfrm>
            <a:off x="2058616" y="44785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6"/>
          <p:cNvSpPr/>
          <p:nvPr/>
        </p:nvSpPr>
        <p:spPr>
          <a:xfrm>
            <a:off x="7557740" y="455742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6"/>
          <p:cNvSpPr/>
          <p:nvPr/>
        </p:nvSpPr>
        <p:spPr>
          <a:xfrm>
            <a:off x="7900304" y="23386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6"/>
          <p:cNvSpPr/>
          <p:nvPr/>
        </p:nvSpPr>
        <p:spPr>
          <a:xfrm>
            <a:off x="127198" y="38325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6"/>
          <p:cNvSpPr/>
          <p:nvPr/>
        </p:nvSpPr>
        <p:spPr>
          <a:xfrm>
            <a:off x="7867602"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6"/>
          <p:cNvSpPr/>
          <p:nvPr/>
        </p:nvSpPr>
        <p:spPr>
          <a:xfrm>
            <a:off x="8764557" y="1116508"/>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6"/>
          <p:cNvSpPr/>
          <p:nvPr/>
        </p:nvSpPr>
        <p:spPr>
          <a:xfrm>
            <a:off x="58591" y="5507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a:off x="9143998" y="40099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6" name="Google Shape;1246;p26"/>
          <p:cNvGrpSpPr/>
          <p:nvPr/>
        </p:nvGrpSpPr>
        <p:grpSpPr>
          <a:xfrm rot="-851508" flipH="1">
            <a:off x="8348107" y="3840077"/>
            <a:ext cx="1099336" cy="1274069"/>
            <a:chOff x="374513" y="3152476"/>
            <a:chExt cx="1519294" cy="1760777"/>
          </a:xfrm>
        </p:grpSpPr>
        <p:sp>
          <p:nvSpPr>
            <p:cNvPr id="1247" name="Google Shape;1247;p26"/>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6"/>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6"/>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6"/>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6"/>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6"/>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26"/>
          <p:cNvGrpSpPr/>
          <p:nvPr/>
        </p:nvGrpSpPr>
        <p:grpSpPr>
          <a:xfrm rot="5400000" flipH="1">
            <a:off x="181323" y="4233587"/>
            <a:ext cx="934910" cy="861607"/>
            <a:chOff x="6708722" y="1052986"/>
            <a:chExt cx="935003" cy="861693"/>
          </a:xfrm>
        </p:grpSpPr>
        <p:sp>
          <p:nvSpPr>
            <p:cNvPr id="1259" name="Google Shape;1259;p26"/>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6"/>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6"/>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6"/>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6"/>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26"/>
          <p:cNvGrpSpPr/>
          <p:nvPr/>
        </p:nvGrpSpPr>
        <p:grpSpPr>
          <a:xfrm flipH="1">
            <a:off x="403750" y="89966"/>
            <a:ext cx="757289" cy="864550"/>
            <a:chOff x="5585712" y="137416"/>
            <a:chExt cx="757289" cy="864550"/>
          </a:xfrm>
        </p:grpSpPr>
        <p:sp>
          <p:nvSpPr>
            <p:cNvPr id="1265" name="Google Shape;1265;p26"/>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6"/>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6"/>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6"/>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6"/>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6"/>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6"/>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6"/>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6"/>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6"/>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6"/>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6"/>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6"/>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6"/>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6"/>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6"/>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6"/>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6"/>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6"/>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6"/>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6"/>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6"/>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6"/>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6"/>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6"/>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6"/>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6"/>
          <p:cNvGrpSpPr/>
          <p:nvPr/>
        </p:nvGrpSpPr>
        <p:grpSpPr>
          <a:xfrm rot="8619022" flipH="1">
            <a:off x="7860892" y="118003"/>
            <a:ext cx="1657312" cy="808477"/>
            <a:chOff x="6016754" y="2989146"/>
            <a:chExt cx="1657343" cy="808493"/>
          </a:xfrm>
        </p:grpSpPr>
        <p:sp>
          <p:nvSpPr>
            <p:cNvPr id="1293" name="Google Shape;1293;p26"/>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6"/>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6"/>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6"/>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6"/>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21_1_1_1">
    <p:spTree>
      <p:nvGrpSpPr>
        <p:cNvPr id="1" name="Shape 1298"/>
        <p:cNvGrpSpPr/>
        <p:nvPr/>
      </p:nvGrpSpPr>
      <p:grpSpPr>
        <a:xfrm>
          <a:off x="0" y="0"/>
          <a:ext cx="0" cy="0"/>
          <a:chOff x="0" y="0"/>
          <a:chExt cx="0" cy="0"/>
        </a:xfrm>
      </p:grpSpPr>
      <p:sp>
        <p:nvSpPr>
          <p:cNvPr id="1299" name="Google Shape;1299;p27"/>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7"/>
          <p:cNvSpPr/>
          <p:nvPr/>
        </p:nvSpPr>
        <p:spPr>
          <a:xfrm>
            <a:off x="3189300" y="2102773"/>
            <a:ext cx="6138660" cy="312154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7"/>
          <p:cNvSpPr/>
          <p:nvPr/>
        </p:nvSpPr>
        <p:spPr>
          <a:xfrm>
            <a:off x="-65075" y="-81050"/>
            <a:ext cx="3927358" cy="312148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7"/>
          <p:cNvSpPr/>
          <p:nvPr/>
        </p:nvSpPr>
        <p:spPr>
          <a:xfrm>
            <a:off x="-156277" y="24929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7"/>
          <p:cNvSpPr/>
          <p:nvPr/>
        </p:nvSpPr>
        <p:spPr>
          <a:xfrm>
            <a:off x="1102066" y="439785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7"/>
          <p:cNvSpPr/>
          <p:nvPr/>
        </p:nvSpPr>
        <p:spPr>
          <a:xfrm>
            <a:off x="6456402" y="49295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7"/>
          <p:cNvSpPr/>
          <p:nvPr/>
        </p:nvSpPr>
        <p:spPr>
          <a:xfrm>
            <a:off x="7939491" y="37468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7"/>
          <p:cNvSpPr/>
          <p:nvPr/>
        </p:nvSpPr>
        <p:spPr>
          <a:xfrm>
            <a:off x="1990161" y="49869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7"/>
          <p:cNvSpPr/>
          <p:nvPr/>
        </p:nvSpPr>
        <p:spPr>
          <a:xfrm>
            <a:off x="9021677" y="2464787"/>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7"/>
          <p:cNvSpPr/>
          <p:nvPr/>
        </p:nvSpPr>
        <p:spPr>
          <a:xfrm>
            <a:off x="337616" y="12652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27"/>
          <p:cNvGrpSpPr/>
          <p:nvPr/>
        </p:nvGrpSpPr>
        <p:grpSpPr>
          <a:xfrm rot="851508">
            <a:off x="-16879" y="3922702"/>
            <a:ext cx="1099336" cy="1274069"/>
            <a:chOff x="374513" y="3152476"/>
            <a:chExt cx="1519294" cy="1760777"/>
          </a:xfrm>
        </p:grpSpPr>
        <p:sp>
          <p:nvSpPr>
            <p:cNvPr id="1310" name="Google Shape;1310;p27"/>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7"/>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7"/>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7"/>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7"/>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7"/>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7"/>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7"/>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7"/>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7"/>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27"/>
          <p:cNvGrpSpPr/>
          <p:nvPr/>
        </p:nvGrpSpPr>
        <p:grpSpPr>
          <a:xfrm>
            <a:off x="242674" y="51191"/>
            <a:ext cx="757289" cy="864550"/>
            <a:chOff x="5585712" y="137416"/>
            <a:chExt cx="757289" cy="864550"/>
          </a:xfrm>
        </p:grpSpPr>
        <p:sp>
          <p:nvSpPr>
            <p:cNvPr id="1322" name="Google Shape;1322;p27"/>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7"/>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7"/>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7"/>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7"/>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7"/>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7"/>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7"/>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7"/>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7"/>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7"/>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7"/>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7"/>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7"/>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7"/>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7"/>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7"/>
          <p:cNvGrpSpPr/>
          <p:nvPr/>
        </p:nvGrpSpPr>
        <p:grpSpPr>
          <a:xfrm>
            <a:off x="8026529" y="27734"/>
            <a:ext cx="1657343" cy="808493"/>
            <a:chOff x="6016754" y="2989146"/>
            <a:chExt cx="1657343" cy="808493"/>
          </a:xfrm>
        </p:grpSpPr>
        <p:sp>
          <p:nvSpPr>
            <p:cNvPr id="1350" name="Google Shape;1350;p27"/>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a:off x="8362923" y="-268906"/>
            <a:ext cx="1094855" cy="1504759"/>
            <a:chOff x="6143348" y="1855432"/>
            <a:chExt cx="1094855" cy="1504759"/>
          </a:xfrm>
        </p:grpSpPr>
        <p:sp>
          <p:nvSpPr>
            <p:cNvPr id="1356" name="Google Shape;1356;p27"/>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7"/>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7"/>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7"/>
          <p:cNvGrpSpPr/>
          <p:nvPr/>
        </p:nvGrpSpPr>
        <p:grpSpPr>
          <a:xfrm>
            <a:off x="8253775" y="4251825"/>
            <a:ext cx="527400" cy="735075"/>
            <a:chOff x="3553100" y="1256250"/>
            <a:chExt cx="527400" cy="735075"/>
          </a:xfrm>
        </p:grpSpPr>
        <p:sp>
          <p:nvSpPr>
            <p:cNvPr id="1362" name="Google Shape;1362;p27"/>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7"/>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21_1_1_1_1">
    <p:spTree>
      <p:nvGrpSpPr>
        <p:cNvPr id="1" name="Shape 1368"/>
        <p:cNvGrpSpPr/>
        <p:nvPr/>
      </p:nvGrpSpPr>
      <p:grpSpPr>
        <a:xfrm>
          <a:off x="0" y="0"/>
          <a:ext cx="0" cy="0"/>
          <a:chOff x="0" y="0"/>
          <a:chExt cx="0" cy="0"/>
        </a:xfrm>
      </p:grpSpPr>
      <p:sp>
        <p:nvSpPr>
          <p:cNvPr id="1369" name="Google Shape;1369;p28"/>
          <p:cNvSpPr/>
          <p:nvPr/>
        </p:nvSpPr>
        <p:spPr>
          <a:xfrm>
            <a:off x="-65061" y="-81037"/>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3384486" y="6355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6698001" y="3118624"/>
            <a:ext cx="2630212" cy="210586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65074" y="-81050"/>
            <a:ext cx="1768141" cy="147262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2" y="2284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2160966"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6917402" y="492957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8607341" y="3195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2" y="5037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7867602" y="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9030807" y="1391583"/>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614166" y="37514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1" name="Google Shape;1381;p28"/>
          <p:cNvGrpSpPr/>
          <p:nvPr/>
        </p:nvGrpSpPr>
        <p:grpSpPr>
          <a:xfrm>
            <a:off x="8180562" y="197704"/>
            <a:ext cx="757289" cy="864550"/>
            <a:chOff x="5585712" y="137416"/>
            <a:chExt cx="757289" cy="864550"/>
          </a:xfrm>
        </p:grpSpPr>
        <p:sp>
          <p:nvSpPr>
            <p:cNvPr id="1382" name="Google Shape;1382;p28"/>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28"/>
          <p:cNvGrpSpPr/>
          <p:nvPr/>
        </p:nvGrpSpPr>
        <p:grpSpPr>
          <a:xfrm>
            <a:off x="217975" y="4222200"/>
            <a:ext cx="527400" cy="735075"/>
            <a:chOff x="3553100" y="1256250"/>
            <a:chExt cx="527400" cy="735075"/>
          </a:xfrm>
        </p:grpSpPr>
        <p:sp>
          <p:nvSpPr>
            <p:cNvPr id="1410" name="Google Shape;1410;p28"/>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8"/>
          <p:cNvGrpSpPr/>
          <p:nvPr/>
        </p:nvGrpSpPr>
        <p:grpSpPr>
          <a:xfrm rot="-6611352">
            <a:off x="7997638" y="4273137"/>
            <a:ext cx="934946" cy="861640"/>
            <a:chOff x="6708722" y="1052986"/>
            <a:chExt cx="935003" cy="861693"/>
          </a:xfrm>
        </p:grpSpPr>
        <p:sp>
          <p:nvSpPr>
            <p:cNvPr id="1417" name="Google Shape;1417;p28"/>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 id="2147483658" r:id="rId5"/>
    <p:sldLayoutId id="2147483659" r:id="rId6"/>
    <p:sldLayoutId id="2147483672" r:id="rId7"/>
    <p:sldLayoutId id="2147483673" r:id="rId8"/>
    <p:sldLayoutId id="2147483674" r:id="rId9"/>
    <p:sldLayoutId id="214748367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7.jpg"/><Relationship Id="rId4" Type="http://schemas.openxmlformats.org/officeDocument/2006/relationships/image" Target="../media/image3.jpeg"/><Relationship Id="rId9"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pSp>
        <p:nvGrpSpPr>
          <p:cNvPr id="1430" name="Google Shape;1430;p31"/>
          <p:cNvGrpSpPr/>
          <p:nvPr/>
        </p:nvGrpSpPr>
        <p:grpSpPr>
          <a:xfrm rot="-7176634">
            <a:off x="4904144" y="3607789"/>
            <a:ext cx="1111469" cy="1244470"/>
            <a:chOff x="1338201" y="32850"/>
            <a:chExt cx="1111474" cy="1244475"/>
          </a:xfrm>
        </p:grpSpPr>
        <p:sp>
          <p:nvSpPr>
            <p:cNvPr id="1431" name="Google Shape;1431;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432" name="Google Shape;1432;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433" name="Google Shape;1433;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434" name="Google Shape;1434;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31"/>
          <p:cNvGrpSpPr/>
          <p:nvPr/>
        </p:nvGrpSpPr>
        <p:grpSpPr>
          <a:xfrm rot="-1507493">
            <a:off x="3730468" y="3773462"/>
            <a:ext cx="1031279" cy="913266"/>
            <a:chOff x="1343200" y="1432100"/>
            <a:chExt cx="1031261" cy="913250"/>
          </a:xfrm>
        </p:grpSpPr>
        <p:sp>
          <p:nvSpPr>
            <p:cNvPr id="1437" name="Google Shape;1437;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438" name="Google Shape;1438;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439" name="Google Shape;1439;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1"/>
          <p:cNvGrpSpPr/>
          <p:nvPr/>
        </p:nvGrpSpPr>
        <p:grpSpPr>
          <a:xfrm rot="1588830">
            <a:off x="3030864" y="362113"/>
            <a:ext cx="516983" cy="1275570"/>
            <a:chOff x="2266600" y="1348075"/>
            <a:chExt cx="516975" cy="1275550"/>
          </a:xfrm>
        </p:grpSpPr>
        <p:sp>
          <p:nvSpPr>
            <p:cNvPr id="1442" name="Google Shape;1442;p31"/>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1"/>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1"/>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1"/>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1"/>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7" name="Google Shape;1447;p31"/>
            <p:cNvGrpSpPr/>
            <p:nvPr/>
          </p:nvGrpSpPr>
          <p:grpSpPr>
            <a:xfrm>
              <a:off x="2266600" y="1494350"/>
              <a:ext cx="516975" cy="1129275"/>
              <a:chOff x="2266600" y="1494350"/>
              <a:chExt cx="516975" cy="1129275"/>
            </a:xfrm>
          </p:grpSpPr>
          <p:sp>
            <p:nvSpPr>
              <p:cNvPr id="1448" name="Google Shape;1448;p31"/>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1"/>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1"/>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1"/>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2" name="Google Shape;1452;p31"/>
          <p:cNvGrpSpPr/>
          <p:nvPr/>
        </p:nvGrpSpPr>
        <p:grpSpPr>
          <a:xfrm>
            <a:off x="1389238" y="3064439"/>
            <a:ext cx="1519294" cy="1760777"/>
            <a:chOff x="374513" y="3152476"/>
            <a:chExt cx="1519294" cy="1760777"/>
          </a:xfrm>
        </p:grpSpPr>
        <p:sp>
          <p:nvSpPr>
            <p:cNvPr id="1453" name="Google Shape;1453;p31"/>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1"/>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1"/>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1"/>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1"/>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1"/>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1"/>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1"/>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1"/>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31"/>
          <p:cNvSpPr/>
          <p:nvPr/>
        </p:nvSpPr>
        <p:spPr>
          <a:xfrm>
            <a:off x="7635391" y="172917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1"/>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1"/>
          <p:cNvSpPr/>
          <p:nvPr/>
        </p:nvSpPr>
        <p:spPr>
          <a:xfrm>
            <a:off x="6007570" y="446474"/>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1"/>
          <p:cNvSpPr/>
          <p:nvPr/>
        </p:nvSpPr>
        <p:spPr>
          <a:xfrm>
            <a:off x="1267411" y="113140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31"/>
          <p:cNvGrpSpPr/>
          <p:nvPr/>
        </p:nvGrpSpPr>
        <p:grpSpPr>
          <a:xfrm>
            <a:off x="6848809" y="933561"/>
            <a:ext cx="935003" cy="861693"/>
            <a:chOff x="6708722" y="1052986"/>
            <a:chExt cx="935003" cy="861693"/>
          </a:xfrm>
        </p:grpSpPr>
        <p:sp>
          <p:nvSpPr>
            <p:cNvPr id="1469" name="Google Shape;1469;p31"/>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1"/>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1"/>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1"/>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1"/>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31"/>
          <p:cNvGrpSpPr/>
          <p:nvPr/>
        </p:nvGrpSpPr>
        <p:grpSpPr>
          <a:xfrm>
            <a:off x="4851274" y="567616"/>
            <a:ext cx="757289" cy="864550"/>
            <a:chOff x="5585712" y="137416"/>
            <a:chExt cx="757289" cy="864550"/>
          </a:xfrm>
        </p:grpSpPr>
        <p:sp>
          <p:nvSpPr>
            <p:cNvPr id="1475" name="Google Shape;1475;p3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31"/>
          <p:cNvGrpSpPr/>
          <p:nvPr/>
        </p:nvGrpSpPr>
        <p:grpSpPr>
          <a:xfrm>
            <a:off x="6135497" y="1948659"/>
            <a:ext cx="1377666" cy="1201172"/>
            <a:chOff x="6271135" y="2305084"/>
            <a:chExt cx="1377666" cy="1201172"/>
          </a:xfrm>
        </p:grpSpPr>
        <p:sp>
          <p:nvSpPr>
            <p:cNvPr id="1503" name="Google Shape;1503;p31"/>
            <p:cNvSpPr/>
            <p:nvPr/>
          </p:nvSpPr>
          <p:spPr>
            <a:xfrm>
              <a:off x="6271135" y="2305084"/>
              <a:ext cx="1377666" cy="1201172"/>
            </a:xfrm>
            <a:custGeom>
              <a:avLst/>
              <a:gdLst/>
              <a:ahLst/>
              <a:cxnLst/>
              <a:rect l="l" t="t" r="r" b="b"/>
              <a:pathLst>
                <a:path w="49668" h="43305" extrusionOk="0">
                  <a:moveTo>
                    <a:pt x="44109" y="1"/>
                  </a:moveTo>
                  <a:cubicBezTo>
                    <a:pt x="43875" y="1"/>
                    <a:pt x="43638" y="79"/>
                    <a:pt x="43436" y="240"/>
                  </a:cubicBezTo>
                  <a:lnTo>
                    <a:pt x="487" y="36198"/>
                  </a:lnTo>
                  <a:cubicBezTo>
                    <a:pt x="61" y="36563"/>
                    <a:pt x="1" y="37201"/>
                    <a:pt x="365" y="37657"/>
                  </a:cubicBezTo>
                  <a:lnTo>
                    <a:pt x="4773" y="42916"/>
                  </a:lnTo>
                  <a:cubicBezTo>
                    <a:pt x="4979" y="43173"/>
                    <a:pt x="5272" y="43305"/>
                    <a:pt x="5570" y="43305"/>
                  </a:cubicBezTo>
                  <a:cubicBezTo>
                    <a:pt x="5800" y="43305"/>
                    <a:pt x="6033" y="43227"/>
                    <a:pt x="6232" y="43068"/>
                  </a:cubicBezTo>
                  <a:lnTo>
                    <a:pt x="49181" y="7079"/>
                  </a:lnTo>
                  <a:cubicBezTo>
                    <a:pt x="49606" y="6715"/>
                    <a:pt x="49667" y="6076"/>
                    <a:pt x="49303" y="5651"/>
                  </a:cubicBezTo>
                  <a:lnTo>
                    <a:pt x="44895" y="362"/>
                  </a:lnTo>
                  <a:cubicBezTo>
                    <a:pt x="44692" y="125"/>
                    <a:pt x="44403" y="1"/>
                    <a:pt x="4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6361365" y="2411236"/>
              <a:ext cx="1287436" cy="1094522"/>
            </a:xfrm>
            <a:custGeom>
              <a:avLst/>
              <a:gdLst/>
              <a:ahLst/>
              <a:cxnLst/>
              <a:rect l="l" t="t" r="r" b="b"/>
              <a:pathLst>
                <a:path w="46415" h="39460" extrusionOk="0">
                  <a:moveTo>
                    <a:pt x="44530" y="0"/>
                  </a:moveTo>
                  <a:lnTo>
                    <a:pt x="0" y="37295"/>
                  </a:lnTo>
                  <a:lnTo>
                    <a:pt x="1520" y="39089"/>
                  </a:lnTo>
                  <a:cubicBezTo>
                    <a:pt x="1719" y="39338"/>
                    <a:pt x="2000" y="39460"/>
                    <a:pt x="2288" y="39460"/>
                  </a:cubicBezTo>
                  <a:cubicBezTo>
                    <a:pt x="2528" y="39460"/>
                    <a:pt x="2772" y="39376"/>
                    <a:pt x="2979" y="39210"/>
                  </a:cubicBezTo>
                  <a:lnTo>
                    <a:pt x="45928" y="3252"/>
                  </a:lnTo>
                  <a:cubicBezTo>
                    <a:pt x="46353" y="2888"/>
                    <a:pt x="46414" y="2249"/>
                    <a:pt x="46050" y="1824"/>
                  </a:cubicBezTo>
                  <a:lnTo>
                    <a:pt x="445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7548447" y="2485406"/>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7515550" y="2512394"/>
              <a:ext cx="49789" cy="55669"/>
            </a:xfrm>
            <a:custGeom>
              <a:avLst/>
              <a:gdLst/>
              <a:ahLst/>
              <a:cxnLst/>
              <a:rect l="l" t="t" r="r" b="b"/>
              <a:pathLst>
                <a:path w="1795" h="2007" extrusionOk="0">
                  <a:moveTo>
                    <a:pt x="305" y="1"/>
                  </a:moveTo>
                  <a:lnTo>
                    <a:pt x="1" y="244"/>
                  </a:lnTo>
                  <a:lnTo>
                    <a:pt x="1490" y="2007"/>
                  </a:lnTo>
                  <a:lnTo>
                    <a:pt x="179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7483513" y="2539383"/>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7450644" y="2567204"/>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7418608" y="2594164"/>
              <a:ext cx="48929" cy="55697"/>
            </a:xfrm>
            <a:custGeom>
              <a:avLst/>
              <a:gdLst/>
              <a:ahLst/>
              <a:cxnLst/>
              <a:rect l="l" t="t" r="r" b="b"/>
              <a:pathLst>
                <a:path w="1764" h="2008" extrusionOk="0">
                  <a:moveTo>
                    <a:pt x="274" y="1"/>
                  </a:moveTo>
                  <a:lnTo>
                    <a:pt x="0" y="244"/>
                  </a:lnTo>
                  <a:lnTo>
                    <a:pt x="1459" y="2007"/>
                  </a:lnTo>
                  <a:lnTo>
                    <a:pt x="1763" y="1733"/>
                  </a:lnTo>
                  <a:lnTo>
                    <a:pt x="27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7385711" y="2621153"/>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7352842" y="2648974"/>
              <a:ext cx="48929" cy="54837"/>
            </a:xfrm>
            <a:custGeom>
              <a:avLst/>
              <a:gdLst/>
              <a:ahLst/>
              <a:cxnLst/>
              <a:rect l="l" t="t" r="r" b="b"/>
              <a:pathLst>
                <a:path w="1764" h="1977" extrusionOk="0">
                  <a:moveTo>
                    <a:pt x="304" y="1"/>
                  </a:moveTo>
                  <a:lnTo>
                    <a:pt x="0" y="244"/>
                  </a:lnTo>
                  <a:lnTo>
                    <a:pt x="1459" y="1976"/>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7320805" y="2675962"/>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7287908" y="2702923"/>
              <a:ext cx="48929" cy="55697"/>
            </a:xfrm>
            <a:custGeom>
              <a:avLst/>
              <a:gdLst/>
              <a:ahLst/>
              <a:cxnLst/>
              <a:rect l="l" t="t" r="r" b="b"/>
              <a:pathLst>
                <a:path w="1764" h="2008" extrusionOk="0">
                  <a:moveTo>
                    <a:pt x="305" y="1"/>
                  </a:moveTo>
                  <a:lnTo>
                    <a:pt x="1" y="275"/>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a:off x="7255039" y="2730772"/>
              <a:ext cx="48929" cy="54809"/>
            </a:xfrm>
            <a:custGeom>
              <a:avLst/>
              <a:gdLst/>
              <a:ahLst/>
              <a:cxnLst/>
              <a:rect l="l" t="t" r="r" b="b"/>
              <a:pathLst>
                <a:path w="1764" h="1976" extrusionOk="0">
                  <a:moveTo>
                    <a:pt x="304" y="0"/>
                  </a:moveTo>
                  <a:lnTo>
                    <a:pt x="0" y="243"/>
                  </a:lnTo>
                  <a:lnTo>
                    <a:pt x="1459" y="197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1"/>
            <p:cNvSpPr/>
            <p:nvPr/>
          </p:nvSpPr>
          <p:spPr>
            <a:xfrm>
              <a:off x="7223003" y="2757733"/>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1"/>
            <p:cNvSpPr/>
            <p:nvPr/>
          </p:nvSpPr>
          <p:spPr>
            <a:xfrm>
              <a:off x="7190106" y="2784721"/>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7158069" y="2812542"/>
              <a:ext cx="48929" cy="54837"/>
            </a:xfrm>
            <a:custGeom>
              <a:avLst/>
              <a:gdLst/>
              <a:ahLst/>
              <a:cxnLst/>
              <a:rect l="l" t="t" r="r" b="b"/>
              <a:pathLst>
                <a:path w="1764" h="1977" extrusionOk="0">
                  <a:moveTo>
                    <a:pt x="275" y="0"/>
                  </a:moveTo>
                  <a:lnTo>
                    <a:pt x="1" y="244"/>
                  </a:lnTo>
                  <a:lnTo>
                    <a:pt x="1460" y="1976"/>
                  </a:lnTo>
                  <a:lnTo>
                    <a:pt x="1764" y="1733"/>
                  </a:lnTo>
                  <a:lnTo>
                    <a:pt x="27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7125200" y="2839530"/>
              <a:ext cx="48929" cy="55669"/>
            </a:xfrm>
            <a:custGeom>
              <a:avLst/>
              <a:gdLst/>
              <a:ahLst/>
              <a:cxnLst/>
              <a:rect l="l" t="t" r="r" b="b"/>
              <a:pathLst>
                <a:path w="1764" h="2007" extrusionOk="0">
                  <a:moveTo>
                    <a:pt x="304" y="0"/>
                  </a:moveTo>
                  <a:lnTo>
                    <a:pt x="1" y="243"/>
                  </a:lnTo>
                  <a:lnTo>
                    <a:pt x="1460"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7092331" y="2866491"/>
              <a:ext cx="49761" cy="55669"/>
            </a:xfrm>
            <a:custGeom>
              <a:avLst/>
              <a:gdLst/>
              <a:ahLst/>
              <a:cxnLst/>
              <a:rect l="l" t="t" r="r" b="b"/>
              <a:pathLst>
                <a:path w="1794" h="2007" extrusionOk="0">
                  <a:moveTo>
                    <a:pt x="304" y="1"/>
                  </a:moveTo>
                  <a:lnTo>
                    <a:pt x="0" y="274"/>
                  </a:lnTo>
                  <a:lnTo>
                    <a:pt x="1489" y="2007"/>
                  </a:lnTo>
                  <a:lnTo>
                    <a:pt x="179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7060294" y="2893480"/>
              <a:ext cx="48901" cy="55669"/>
            </a:xfrm>
            <a:custGeom>
              <a:avLst/>
              <a:gdLst/>
              <a:ahLst/>
              <a:cxnLst/>
              <a:rect l="l" t="t" r="r" b="b"/>
              <a:pathLst>
                <a:path w="1763" h="2007" extrusionOk="0">
                  <a:moveTo>
                    <a:pt x="304" y="0"/>
                  </a:moveTo>
                  <a:lnTo>
                    <a:pt x="0" y="274"/>
                  </a:lnTo>
                  <a:lnTo>
                    <a:pt x="1459" y="2006"/>
                  </a:lnTo>
                  <a:lnTo>
                    <a:pt x="1763"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7027398" y="2921301"/>
              <a:ext cx="48929" cy="55669"/>
            </a:xfrm>
            <a:custGeom>
              <a:avLst/>
              <a:gdLst/>
              <a:ahLst/>
              <a:cxnLst/>
              <a:rect l="l" t="t" r="r" b="b"/>
              <a:pathLst>
                <a:path w="1764" h="2007" extrusionOk="0">
                  <a:moveTo>
                    <a:pt x="305" y="0"/>
                  </a:moveTo>
                  <a:lnTo>
                    <a:pt x="1" y="24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6994529" y="2948289"/>
              <a:ext cx="49761" cy="55669"/>
            </a:xfrm>
            <a:custGeom>
              <a:avLst/>
              <a:gdLst/>
              <a:ahLst/>
              <a:cxnLst/>
              <a:rect l="l" t="t" r="r" b="b"/>
              <a:pathLst>
                <a:path w="1794" h="2007" extrusionOk="0">
                  <a:moveTo>
                    <a:pt x="304" y="0"/>
                  </a:moveTo>
                  <a:lnTo>
                    <a:pt x="0" y="274"/>
                  </a:lnTo>
                  <a:lnTo>
                    <a:pt x="1490" y="2006"/>
                  </a:lnTo>
                  <a:lnTo>
                    <a:pt x="1794"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6962492" y="2976110"/>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6929595" y="3003071"/>
              <a:ext cx="48929" cy="55669"/>
            </a:xfrm>
            <a:custGeom>
              <a:avLst/>
              <a:gdLst/>
              <a:ahLst/>
              <a:cxnLst/>
              <a:rect l="l" t="t" r="r" b="b"/>
              <a:pathLst>
                <a:path w="1764" h="2007" extrusionOk="0">
                  <a:moveTo>
                    <a:pt x="305" y="1"/>
                  </a:moveTo>
                  <a:lnTo>
                    <a:pt x="1" y="24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6897559" y="3030059"/>
              <a:ext cx="48929" cy="55669"/>
            </a:xfrm>
            <a:custGeom>
              <a:avLst/>
              <a:gdLst/>
              <a:ahLst/>
              <a:cxnLst/>
              <a:rect l="l" t="t" r="r" b="b"/>
              <a:pathLst>
                <a:path w="1764" h="2007" extrusionOk="0">
                  <a:moveTo>
                    <a:pt x="305" y="0"/>
                  </a:moveTo>
                  <a:lnTo>
                    <a:pt x="1" y="27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6864690" y="3057880"/>
              <a:ext cx="48929" cy="55669"/>
            </a:xfrm>
            <a:custGeom>
              <a:avLst/>
              <a:gdLst/>
              <a:ahLst/>
              <a:cxnLst/>
              <a:rect l="l" t="t" r="r" b="b"/>
              <a:pathLst>
                <a:path w="1764" h="2007" extrusionOk="0">
                  <a:moveTo>
                    <a:pt x="304" y="0"/>
                  </a:moveTo>
                  <a:lnTo>
                    <a:pt x="0" y="244"/>
                  </a:lnTo>
                  <a:lnTo>
                    <a:pt x="1459" y="2007"/>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6831793" y="3084869"/>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6799756" y="3111829"/>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6766887" y="3139650"/>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6734850" y="3166639"/>
              <a:ext cx="48929" cy="55669"/>
            </a:xfrm>
            <a:custGeom>
              <a:avLst/>
              <a:gdLst/>
              <a:ahLst/>
              <a:cxnLst/>
              <a:rect l="l" t="t" r="r" b="b"/>
              <a:pathLst>
                <a:path w="1764" h="2007" extrusionOk="0">
                  <a:moveTo>
                    <a:pt x="304" y="1"/>
                  </a:moveTo>
                  <a:lnTo>
                    <a:pt x="0" y="244"/>
                  </a:lnTo>
                  <a:lnTo>
                    <a:pt x="1459" y="2007"/>
                  </a:lnTo>
                  <a:lnTo>
                    <a:pt x="1763" y="176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6701954" y="3193627"/>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6669085" y="3221448"/>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6637048" y="3248409"/>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6604151" y="3275397"/>
              <a:ext cx="48929" cy="55669"/>
            </a:xfrm>
            <a:custGeom>
              <a:avLst/>
              <a:gdLst/>
              <a:ahLst/>
              <a:cxnLst/>
              <a:rect l="l" t="t" r="r" b="b"/>
              <a:pathLst>
                <a:path w="1764" h="2007" extrusionOk="0">
                  <a:moveTo>
                    <a:pt x="305" y="1"/>
                  </a:moveTo>
                  <a:lnTo>
                    <a:pt x="1" y="274"/>
                  </a:lnTo>
                  <a:lnTo>
                    <a:pt x="1460" y="2007"/>
                  </a:lnTo>
                  <a:lnTo>
                    <a:pt x="1764" y="176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31"/>
          <p:cNvSpPr/>
          <p:nvPr/>
        </p:nvSpPr>
        <p:spPr>
          <a:xfrm>
            <a:off x="6799882" y="3303218"/>
            <a:ext cx="48929" cy="55669"/>
          </a:xfrm>
          <a:custGeom>
            <a:avLst/>
            <a:gdLst/>
            <a:ahLst/>
            <a:cxnLst/>
            <a:rect l="l" t="t" r="r" b="b"/>
            <a:pathLst>
              <a:path w="1764" h="2007" extrusionOk="0">
                <a:moveTo>
                  <a:pt x="304" y="1"/>
                </a:moveTo>
                <a:lnTo>
                  <a:pt x="1" y="244"/>
                </a:lnTo>
                <a:lnTo>
                  <a:pt x="1490"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6767846" y="3330207"/>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6734977" y="3357168"/>
            <a:ext cx="48901" cy="55697"/>
          </a:xfrm>
          <a:custGeom>
            <a:avLst/>
            <a:gdLst/>
            <a:ahLst/>
            <a:cxnLst/>
            <a:rect l="l" t="t" r="r" b="b"/>
            <a:pathLst>
              <a:path w="1763" h="2008" extrusionOk="0">
                <a:moveTo>
                  <a:pt x="304" y="1"/>
                </a:moveTo>
                <a:lnTo>
                  <a:pt x="0" y="274"/>
                </a:lnTo>
                <a:lnTo>
                  <a:pt x="1459" y="2007"/>
                </a:lnTo>
                <a:lnTo>
                  <a:pt x="176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6702080" y="3384988"/>
            <a:ext cx="49761" cy="54837"/>
          </a:xfrm>
          <a:custGeom>
            <a:avLst/>
            <a:gdLst/>
            <a:ahLst/>
            <a:cxnLst/>
            <a:rect l="l" t="t" r="r" b="b"/>
            <a:pathLst>
              <a:path w="1794" h="1977" extrusionOk="0">
                <a:moveTo>
                  <a:pt x="305" y="1"/>
                </a:moveTo>
                <a:lnTo>
                  <a:pt x="1" y="244"/>
                </a:lnTo>
                <a:lnTo>
                  <a:pt x="1490" y="1977"/>
                </a:lnTo>
                <a:lnTo>
                  <a:pt x="1794" y="173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6670043" y="3411977"/>
            <a:ext cx="48929" cy="55669"/>
          </a:xfrm>
          <a:custGeom>
            <a:avLst/>
            <a:gdLst/>
            <a:ahLst/>
            <a:cxnLst/>
            <a:rect l="l" t="t" r="r" b="b"/>
            <a:pathLst>
              <a:path w="1764" h="2007" extrusionOk="0">
                <a:moveTo>
                  <a:pt x="305" y="1"/>
                </a:moveTo>
                <a:lnTo>
                  <a:pt x="1" y="244"/>
                </a:lnTo>
                <a:lnTo>
                  <a:pt x="1460" y="2007"/>
                </a:lnTo>
                <a:lnTo>
                  <a:pt x="176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4461972" y="1131400"/>
            <a:ext cx="164428" cy="130339"/>
          </a:xfrm>
          <a:custGeom>
            <a:avLst/>
            <a:gdLst/>
            <a:ahLst/>
            <a:cxnLst/>
            <a:rect l="l" t="t" r="r" b="b"/>
            <a:pathLst>
              <a:path w="5928" h="4699" extrusionOk="0">
                <a:moveTo>
                  <a:pt x="5107" y="1"/>
                </a:moveTo>
                <a:lnTo>
                  <a:pt x="0" y="1490"/>
                </a:lnTo>
                <a:lnTo>
                  <a:pt x="487" y="3223"/>
                </a:lnTo>
                <a:cubicBezTo>
                  <a:pt x="763" y="4127"/>
                  <a:pt x="1579" y="4699"/>
                  <a:pt x="2471" y="4699"/>
                </a:cubicBezTo>
                <a:cubicBezTo>
                  <a:pt x="2659" y="4699"/>
                  <a:pt x="2850" y="4674"/>
                  <a:pt x="3040" y="4621"/>
                </a:cubicBezTo>
                <a:lnTo>
                  <a:pt x="4225" y="4286"/>
                </a:lnTo>
                <a:cubicBezTo>
                  <a:pt x="5289" y="3952"/>
                  <a:pt x="5927" y="2827"/>
                  <a:pt x="5593" y="1733"/>
                </a:cubicBezTo>
                <a:lnTo>
                  <a:pt x="5107"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31"/>
          <p:cNvGrpSpPr/>
          <p:nvPr/>
        </p:nvGrpSpPr>
        <p:grpSpPr>
          <a:xfrm>
            <a:off x="4091843" y="446478"/>
            <a:ext cx="585982" cy="791184"/>
            <a:chOff x="3863243" y="446478"/>
            <a:chExt cx="585982" cy="791184"/>
          </a:xfrm>
        </p:grpSpPr>
        <p:sp>
          <p:nvSpPr>
            <p:cNvPr id="1542" name="Google Shape;1542;p31"/>
            <p:cNvSpPr/>
            <p:nvPr/>
          </p:nvSpPr>
          <p:spPr>
            <a:xfrm>
              <a:off x="4183611" y="1090931"/>
              <a:ext cx="233577" cy="146731"/>
            </a:xfrm>
            <a:custGeom>
              <a:avLst/>
              <a:gdLst/>
              <a:ahLst/>
              <a:cxnLst/>
              <a:rect l="l" t="t" r="r" b="b"/>
              <a:pathLst>
                <a:path w="8421" h="5290" extrusionOk="0">
                  <a:moveTo>
                    <a:pt x="7661" y="1"/>
                  </a:moveTo>
                  <a:lnTo>
                    <a:pt x="1" y="2189"/>
                  </a:lnTo>
                  <a:lnTo>
                    <a:pt x="366" y="3466"/>
                  </a:lnTo>
                  <a:cubicBezTo>
                    <a:pt x="694" y="4577"/>
                    <a:pt x="1715" y="5289"/>
                    <a:pt x="2818" y="5289"/>
                  </a:cubicBezTo>
                  <a:cubicBezTo>
                    <a:pt x="3042" y="5289"/>
                    <a:pt x="3270" y="5260"/>
                    <a:pt x="3496" y="5198"/>
                  </a:cubicBezTo>
                  <a:lnTo>
                    <a:pt x="6323" y="4378"/>
                  </a:lnTo>
                  <a:cubicBezTo>
                    <a:pt x="7661" y="4013"/>
                    <a:pt x="8421" y="2615"/>
                    <a:pt x="8056" y="1277"/>
                  </a:cubicBezTo>
                  <a:lnTo>
                    <a:pt x="7661" y="1"/>
                  </a:ln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3863243" y="446478"/>
              <a:ext cx="585982" cy="673161"/>
            </a:xfrm>
            <a:custGeom>
              <a:avLst/>
              <a:gdLst/>
              <a:ahLst/>
              <a:cxnLst/>
              <a:rect l="l" t="t" r="r" b="b"/>
              <a:pathLst>
                <a:path w="21126" h="24269" extrusionOk="0">
                  <a:moveTo>
                    <a:pt x="11196" y="0"/>
                  </a:moveTo>
                  <a:cubicBezTo>
                    <a:pt x="9217" y="0"/>
                    <a:pt x="7203" y="611"/>
                    <a:pt x="5441" y="1927"/>
                  </a:cubicBezTo>
                  <a:cubicBezTo>
                    <a:pt x="1" y="5940"/>
                    <a:pt x="304" y="14146"/>
                    <a:pt x="6019" y="17794"/>
                  </a:cubicBezTo>
                  <a:cubicBezTo>
                    <a:pt x="8238" y="19222"/>
                    <a:pt x="9879" y="21411"/>
                    <a:pt x="10609" y="23934"/>
                  </a:cubicBezTo>
                  <a:lnTo>
                    <a:pt x="10700" y="24268"/>
                  </a:lnTo>
                  <a:lnTo>
                    <a:pt x="19363" y="21776"/>
                  </a:lnTo>
                  <a:lnTo>
                    <a:pt x="19271" y="21441"/>
                  </a:lnTo>
                  <a:cubicBezTo>
                    <a:pt x="18542" y="18858"/>
                    <a:pt x="18785" y="16122"/>
                    <a:pt x="19940" y="13690"/>
                  </a:cubicBezTo>
                  <a:cubicBezTo>
                    <a:pt x="20943" y="11593"/>
                    <a:pt x="21126" y="9222"/>
                    <a:pt x="20487" y="7003"/>
                  </a:cubicBezTo>
                  <a:cubicBezTo>
                    <a:pt x="19237" y="2617"/>
                    <a:pt x="15292" y="0"/>
                    <a:pt x="1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4160006" y="1050462"/>
              <a:ext cx="254658" cy="134388"/>
            </a:xfrm>
            <a:custGeom>
              <a:avLst/>
              <a:gdLst/>
              <a:ahLst/>
              <a:cxnLst/>
              <a:rect l="l" t="t" r="r" b="b"/>
              <a:pathLst>
                <a:path w="9181" h="4845" extrusionOk="0">
                  <a:moveTo>
                    <a:pt x="8633" y="1"/>
                  </a:moveTo>
                  <a:lnTo>
                    <a:pt x="1" y="2493"/>
                  </a:lnTo>
                  <a:lnTo>
                    <a:pt x="122" y="2979"/>
                  </a:lnTo>
                  <a:cubicBezTo>
                    <a:pt x="449" y="4109"/>
                    <a:pt x="1479" y="4844"/>
                    <a:pt x="2598" y="4844"/>
                  </a:cubicBezTo>
                  <a:cubicBezTo>
                    <a:pt x="2835" y="4844"/>
                    <a:pt x="3075" y="4811"/>
                    <a:pt x="3314" y="4742"/>
                  </a:cubicBezTo>
                  <a:lnTo>
                    <a:pt x="7022" y="3678"/>
                  </a:lnTo>
                  <a:cubicBezTo>
                    <a:pt x="8390" y="3283"/>
                    <a:pt x="9180" y="1855"/>
                    <a:pt x="8785" y="487"/>
                  </a:cubicBezTo>
                  <a:lnTo>
                    <a:pt x="8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4211431" y="846425"/>
              <a:ext cx="68317" cy="238626"/>
            </a:xfrm>
            <a:custGeom>
              <a:avLst/>
              <a:gdLst/>
              <a:ahLst/>
              <a:cxnLst/>
              <a:rect l="l" t="t" r="r" b="b"/>
              <a:pathLst>
                <a:path w="2463" h="8603" fill="none" extrusionOk="0">
                  <a:moveTo>
                    <a:pt x="2463" y="8603"/>
                  </a:moveTo>
                  <a:lnTo>
                    <a:pt x="1" y="1"/>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4076544" y="716585"/>
              <a:ext cx="212497" cy="136635"/>
            </a:xfrm>
            <a:custGeom>
              <a:avLst/>
              <a:gdLst/>
              <a:ahLst/>
              <a:cxnLst/>
              <a:rect l="l" t="t" r="r" b="b"/>
              <a:pathLst>
                <a:path w="7661" h="4926" fill="none" extrusionOk="0">
                  <a:moveTo>
                    <a:pt x="7660" y="1"/>
                  </a:moveTo>
                  <a:lnTo>
                    <a:pt x="4955" y="4925"/>
                  </a:lnTo>
                  <a:lnTo>
                    <a:pt x="1" y="2220"/>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1"/>
          <p:cNvSpPr/>
          <p:nvPr/>
        </p:nvSpPr>
        <p:spPr>
          <a:xfrm>
            <a:off x="2422517" y="900901"/>
            <a:ext cx="4680065" cy="3567514"/>
          </a:xfrm>
          <a:custGeom>
            <a:avLst/>
            <a:gdLst/>
            <a:ahLst/>
            <a:cxnLst/>
            <a:rect l="l" t="t" r="r" b="b"/>
            <a:pathLst>
              <a:path w="168727" h="128617" extrusionOk="0">
                <a:moveTo>
                  <a:pt x="18820" y="1"/>
                </a:moveTo>
                <a:cubicBezTo>
                  <a:pt x="17089" y="1"/>
                  <a:pt x="15567" y="1292"/>
                  <a:pt x="15319" y="3083"/>
                </a:cubicBezTo>
                <a:lnTo>
                  <a:pt x="14286" y="9982"/>
                </a:lnTo>
                <a:cubicBezTo>
                  <a:pt x="14286" y="9982"/>
                  <a:pt x="14803" y="11897"/>
                  <a:pt x="16201" y="12110"/>
                </a:cubicBezTo>
                <a:cubicBezTo>
                  <a:pt x="16905" y="12211"/>
                  <a:pt x="17637" y="12478"/>
                  <a:pt x="18371" y="12478"/>
                </a:cubicBezTo>
                <a:cubicBezTo>
                  <a:pt x="18968" y="12478"/>
                  <a:pt x="19566" y="12301"/>
                  <a:pt x="20152" y="11715"/>
                </a:cubicBezTo>
                <a:cubicBezTo>
                  <a:pt x="20769" y="10871"/>
                  <a:pt x="21644" y="10497"/>
                  <a:pt x="22509" y="10497"/>
                </a:cubicBezTo>
                <a:cubicBezTo>
                  <a:pt x="24072" y="10497"/>
                  <a:pt x="25600" y="11720"/>
                  <a:pt x="25502" y="13599"/>
                </a:cubicBezTo>
                <a:cubicBezTo>
                  <a:pt x="25392" y="15371"/>
                  <a:pt x="23955" y="16418"/>
                  <a:pt x="22502" y="16418"/>
                </a:cubicBezTo>
                <a:cubicBezTo>
                  <a:pt x="21537" y="16418"/>
                  <a:pt x="20565" y="15956"/>
                  <a:pt x="19970" y="14937"/>
                </a:cubicBezTo>
                <a:cubicBezTo>
                  <a:pt x="19970" y="14937"/>
                  <a:pt x="19172" y="13783"/>
                  <a:pt x="17513" y="13783"/>
                </a:cubicBezTo>
                <a:cubicBezTo>
                  <a:pt x="16952" y="13783"/>
                  <a:pt x="16293" y="13915"/>
                  <a:pt x="15532" y="14268"/>
                </a:cubicBezTo>
                <a:cubicBezTo>
                  <a:pt x="14256" y="14876"/>
                  <a:pt x="13557" y="15119"/>
                  <a:pt x="13557" y="15119"/>
                </a:cubicBezTo>
                <a:lnTo>
                  <a:pt x="12250" y="24056"/>
                </a:lnTo>
                <a:cubicBezTo>
                  <a:pt x="12250" y="24056"/>
                  <a:pt x="12736" y="26396"/>
                  <a:pt x="14164" y="26578"/>
                </a:cubicBezTo>
                <a:cubicBezTo>
                  <a:pt x="14704" y="26655"/>
                  <a:pt x="15254" y="26765"/>
                  <a:pt x="15808" y="26765"/>
                </a:cubicBezTo>
                <a:cubicBezTo>
                  <a:pt x="16566" y="26765"/>
                  <a:pt x="17331" y="26560"/>
                  <a:pt x="18085" y="25788"/>
                </a:cubicBezTo>
                <a:cubicBezTo>
                  <a:pt x="18704" y="24931"/>
                  <a:pt x="19585" y="24550"/>
                  <a:pt x="20455" y="24550"/>
                </a:cubicBezTo>
                <a:cubicBezTo>
                  <a:pt x="22023" y="24550"/>
                  <a:pt x="23552" y="25787"/>
                  <a:pt x="23435" y="27703"/>
                </a:cubicBezTo>
                <a:cubicBezTo>
                  <a:pt x="23327" y="29449"/>
                  <a:pt x="21898" y="30470"/>
                  <a:pt x="20453" y="30470"/>
                </a:cubicBezTo>
                <a:cubicBezTo>
                  <a:pt x="19458" y="30470"/>
                  <a:pt x="18455" y="29985"/>
                  <a:pt x="17873" y="28919"/>
                </a:cubicBezTo>
                <a:cubicBezTo>
                  <a:pt x="17712" y="28620"/>
                  <a:pt x="16943" y="27452"/>
                  <a:pt x="15408" y="27452"/>
                </a:cubicBezTo>
                <a:cubicBezTo>
                  <a:pt x="14913" y="27452"/>
                  <a:pt x="14338" y="27574"/>
                  <a:pt x="13678" y="27885"/>
                </a:cubicBezTo>
                <a:cubicBezTo>
                  <a:pt x="12888" y="28250"/>
                  <a:pt x="12158" y="28676"/>
                  <a:pt x="11490" y="29162"/>
                </a:cubicBezTo>
                <a:lnTo>
                  <a:pt x="10183" y="38098"/>
                </a:lnTo>
                <a:cubicBezTo>
                  <a:pt x="10183" y="38098"/>
                  <a:pt x="10791" y="40439"/>
                  <a:pt x="12219" y="40651"/>
                </a:cubicBezTo>
                <a:cubicBezTo>
                  <a:pt x="12743" y="40726"/>
                  <a:pt x="13257" y="40827"/>
                  <a:pt x="13771" y="40827"/>
                </a:cubicBezTo>
                <a:cubicBezTo>
                  <a:pt x="14509" y="40827"/>
                  <a:pt x="15248" y="40619"/>
                  <a:pt x="16019" y="39831"/>
                </a:cubicBezTo>
                <a:cubicBezTo>
                  <a:pt x="16626" y="38974"/>
                  <a:pt x="17504" y="38593"/>
                  <a:pt x="18375" y="38593"/>
                </a:cubicBezTo>
                <a:cubicBezTo>
                  <a:pt x="19943" y="38593"/>
                  <a:pt x="21486" y="39830"/>
                  <a:pt x="21368" y="41746"/>
                </a:cubicBezTo>
                <a:cubicBezTo>
                  <a:pt x="21243" y="43499"/>
                  <a:pt x="19822" y="44515"/>
                  <a:pt x="18390" y="44515"/>
                </a:cubicBezTo>
                <a:cubicBezTo>
                  <a:pt x="17388" y="44515"/>
                  <a:pt x="16381" y="44019"/>
                  <a:pt x="15806" y="42931"/>
                </a:cubicBezTo>
                <a:cubicBezTo>
                  <a:pt x="15594" y="42578"/>
                  <a:pt x="14725" y="41222"/>
                  <a:pt x="13073" y="41222"/>
                </a:cubicBezTo>
                <a:cubicBezTo>
                  <a:pt x="12592" y="41222"/>
                  <a:pt x="12045" y="41336"/>
                  <a:pt x="11429" y="41624"/>
                </a:cubicBezTo>
                <a:cubicBezTo>
                  <a:pt x="10639" y="41989"/>
                  <a:pt x="9970" y="42536"/>
                  <a:pt x="9423" y="43235"/>
                </a:cubicBezTo>
                <a:lnTo>
                  <a:pt x="8116" y="52141"/>
                </a:lnTo>
                <a:cubicBezTo>
                  <a:pt x="8116" y="52141"/>
                  <a:pt x="8632" y="54330"/>
                  <a:pt x="10061" y="54542"/>
                </a:cubicBezTo>
                <a:cubicBezTo>
                  <a:pt x="10659" y="54628"/>
                  <a:pt x="11264" y="54780"/>
                  <a:pt x="11873" y="54780"/>
                </a:cubicBezTo>
                <a:cubicBezTo>
                  <a:pt x="12563" y="54780"/>
                  <a:pt x="13257" y="54584"/>
                  <a:pt x="13952" y="53874"/>
                </a:cubicBezTo>
                <a:cubicBezTo>
                  <a:pt x="14571" y="53015"/>
                  <a:pt x="15451" y="52634"/>
                  <a:pt x="16319" y="52634"/>
                </a:cubicBezTo>
                <a:cubicBezTo>
                  <a:pt x="17878" y="52634"/>
                  <a:pt x="19399" y="53864"/>
                  <a:pt x="19301" y="55758"/>
                </a:cubicBezTo>
                <a:cubicBezTo>
                  <a:pt x="19210" y="57522"/>
                  <a:pt x="17781" y="58557"/>
                  <a:pt x="16335" y="58557"/>
                </a:cubicBezTo>
                <a:cubicBezTo>
                  <a:pt x="15364" y="58557"/>
                  <a:pt x="14386" y="58091"/>
                  <a:pt x="13800" y="57065"/>
                </a:cubicBezTo>
                <a:cubicBezTo>
                  <a:pt x="13775" y="57041"/>
                  <a:pt x="12718" y="55070"/>
                  <a:pt x="10724" y="55070"/>
                </a:cubicBezTo>
                <a:cubicBezTo>
                  <a:pt x="10251" y="55070"/>
                  <a:pt x="9726" y="55180"/>
                  <a:pt x="9149" y="55454"/>
                </a:cubicBezTo>
                <a:cubicBezTo>
                  <a:pt x="8359" y="55819"/>
                  <a:pt x="7721" y="56488"/>
                  <a:pt x="7356" y="57278"/>
                </a:cubicBezTo>
                <a:lnTo>
                  <a:pt x="6049" y="66184"/>
                </a:lnTo>
                <a:cubicBezTo>
                  <a:pt x="6049" y="66184"/>
                  <a:pt x="6505" y="68494"/>
                  <a:pt x="7903" y="68707"/>
                </a:cubicBezTo>
                <a:cubicBezTo>
                  <a:pt x="8465" y="68785"/>
                  <a:pt x="9038" y="68903"/>
                  <a:pt x="9613" y="68903"/>
                </a:cubicBezTo>
                <a:cubicBezTo>
                  <a:pt x="10375" y="68903"/>
                  <a:pt x="11140" y="68696"/>
                  <a:pt x="11885" y="67916"/>
                </a:cubicBezTo>
                <a:cubicBezTo>
                  <a:pt x="12505" y="67068"/>
                  <a:pt x="13385" y="66691"/>
                  <a:pt x="14253" y="66691"/>
                </a:cubicBezTo>
                <a:cubicBezTo>
                  <a:pt x="15812" y="66691"/>
                  <a:pt x="17332" y="67907"/>
                  <a:pt x="17234" y="69801"/>
                </a:cubicBezTo>
                <a:cubicBezTo>
                  <a:pt x="17143" y="71552"/>
                  <a:pt x="15706" y="72591"/>
                  <a:pt x="14256" y="72591"/>
                </a:cubicBezTo>
                <a:cubicBezTo>
                  <a:pt x="13289" y="72591"/>
                  <a:pt x="12316" y="72129"/>
                  <a:pt x="11733" y="71108"/>
                </a:cubicBezTo>
                <a:cubicBezTo>
                  <a:pt x="11733" y="71108"/>
                  <a:pt x="10937" y="69734"/>
                  <a:pt x="8079" y="69734"/>
                </a:cubicBezTo>
                <a:cubicBezTo>
                  <a:pt x="7728" y="69734"/>
                  <a:pt x="7346" y="69754"/>
                  <a:pt x="6930" y="69801"/>
                </a:cubicBezTo>
                <a:cubicBezTo>
                  <a:pt x="5562" y="69953"/>
                  <a:pt x="5258" y="71473"/>
                  <a:pt x="5258" y="71473"/>
                </a:cubicBezTo>
                <a:lnTo>
                  <a:pt x="3982" y="80227"/>
                </a:lnTo>
                <a:cubicBezTo>
                  <a:pt x="3982" y="80227"/>
                  <a:pt x="4468" y="82141"/>
                  <a:pt x="5897" y="82354"/>
                </a:cubicBezTo>
                <a:cubicBezTo>
                  <a:pt x="6590" y="82453"/>
                  <a:pt x="7310" y="82704"/>
                  <a:pt x="8032" y="82704"/>
                </a:cubicBezTo>
                <a:cubicBezTo>
                  <a:pt x="8640" y="82704"/>
                  <a:pt x="9251" y="82526"/>
                  <a:pt x="9848" y="81929"/>
                </a:cubicBezTo>
                <a:cubicBezTo>
                  <a:pt x="10461" y="81090"/>
                  <a:pt x="11329" y="80719"/>
                  <a:pt x="12186" y="80719"/>
                </a:cubicBezTo>
                <a:cubicBezTo>
                  <a:pt x="13753" y="80719"/>
                  <a:pt x="15285" y="81958"/>
                  <a:pt x="15167" y="83844"/>
                </a:cubicBezTo>
                <a:cubicBezTo>
                  <a:pt x="15077" y="85608"/>
                  <a:pt x="13647" y="86643"/>
                  <a:pt x="12201" y="86643"/>
                </a:cubicBezTo>
                <a:cubicBezTo>
                  <a:pt x="11230" y="86643"/>
                  <a:pt x="10252" y="86176"/>
                  <a:pt x="9666" y="85151"/>
                </a:cubicBezTo>
                <a:cubicBezTo>
                  <a:pt x="9594" y="85030"/>
                  <a:pt x="8644" y="83385"/>
                  <a:pt x="6803" y="83385"/>
                </a:cubicBezTo>
                <a:cubicBezTo>
                  <a:pt x="6320" y="83385"/>
                  <a:pt x="5774" y="83498"/>
                  <a:pt x="5167" y="83783"/>
                </a:cubicBezTo>
                <a:cubicBezTo>
                  <a:pt x="4407" y="84117"/>
                  <a:pt x="3739" y="84664"/>
                  <a:pt x="3252" y="85363"/>
                </a:cubicBezTo>
                <a:lnTo>
                  <a:pt x="1945" y="94269"/>
                </a:lnTo>
                <a:cubicBezTo>
                  <a:pt x="1945" y="94269"/>
                  <a:pt x="2523" y="96610"/>
                  <a:pt x="3951" y="96823"/>
                </a:cubicBezTo>
                <a:cubicBezTo>
                  <a:pt x="4491" y="96900"/>
                  <a:pt x="5025" y="97009"/>
                  <a:pt x="5560" y="97009"/>
                </a:cubicBezTo>
                <a:cubicBezTo>
                  <a:pt x="6292" y="97009"/>
                  <a:pt x="7027" y="96805"/>
                  <a:pt x="7781" y="96032"/>
                </a:cubicBezTo>
                <a:cubicBezTo>
                  <a:pt x="8393" y="95158"/>
                  <a:pt x="9277" y="94771"/>
                  <a:pt x="10150" y="94771"/>
                </a:cubicBezTo>
                <a:cubicBezTo>
                  <a:pt x="11705" y="94771"/>
                  <a:pt x="13228" y="95998"/>
                  <a:pt x="13131" y="97886"/>
                </a:cubicBezTo>
                <a:cubicBezTo>
                  <a:pt x="13040" y="99650"/>
                  <a:pt x="11600" y="100685"/>
                  <a:pt x="10152" y="100685"/>
                </a:cubicBezTo>
                <a:cubicBezTo>
                  <a:pt x="9179" y="100685"/>
                  <a:pt x="8203" y="100219"/>
                  <a:pt x="7629" y="99193"/>
                </a:cubicBezTo>
                <a:cubicBezTo>
                  <a:pt x="7508" y="99011"/>
                  <a:pt x="6809" y="98038"/>
                  <a:pt x="3252" y="97886"/>
                </a:cubicBezTo>
                <a:cubicBezTo>
                  <a:pt x="3224" y="97885"/>
                  <a:pt x="3197" y="97885"/>
                  <a:pt x="3169" y="97885"/>
                </a:cubicBezTo>
                <a:cubicBezTo>
                  <a:pt x="1741" y="97885"/>
                  <a:pt x="1185" y="99406"/>
                  <a:pt x="1185" y="99406"/>
                </a:cubicBezTo>
                <a:lnTo>
                  <a:pt x="274" y="105637"/>
                </a:lnTo>
                <a:cubicBezTo>
                  <a:pt x="0" y="107583"/>
                  <a:pt x="1337" y="109406"/>
                  <a:pt x="3313" y="109680"/>
                </a:cubicBezTo>
                <a:lnTo>
                  <a:pt x="132313" y="128616"/>
                </a:lnTo>
                <a:lnTo>
                  <a:pt x="155900" y="111048"/>
                </a:lnTo>
                <a:lnTo>
                  <a:pt x="168453" y="25515"/>
                </a:lnTo>
                <a:cubicBezTo>
                  <a:pt x="168727" y="23539"/>
                  <a:pt x="167359" y="21715"/>
                  <a:pt x="165413" y="21441"/>
                </a:cubicBezTo>
                <a:lnTo>
                  <a:pt x="19362" y="43"/>
                </a:lnTo>
                <a:cubicBezTo>
                  <a:pt x="19180" y="15"/>
                  <a:pt x="18999" y="1"/>
                  <a:pt x="18820" y="1"/>
                </a:cubicBezTo>
                <a:close/>
              </a:path>
            </a:pathLst>
          </a:custGeom>
          <a:solidFill>
            <a:srgbClr val="C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a:off x="6092521" y="3907785"/>
            <a:ext cx="654272" cy="559770"/>
          </a:xfrm>
          <a:custGeom>
            <a:avLst/>
            <a:gdLst/>
            <a:ahLst/>
            <a:cxnLst/>
            <a:rect l="l" t="t" r="r" b="b"/>
            <a:pathLst>
              <a:path w="23588" h="20181" extrusionOk="0">
                <a:moveTo>
                  <a:pt x="5372" y="1"/>
                </a:moveTo>
                <a:cubicBezTo>
                  <a:pt x="3989" y="1"/>
                  <a:pt x="2806" y="985"/>
                  <a:pt x="2584" y="2399"/>
                </a:cubicBezTo>
                <a:lnTo>
                  <a:pt x="1" y="20181"/>
                </a:lnTo>
                <a:lnTo>
                  <a:pt x="1" y="20181"/>
                </a:lnTo>
                <a:lnTo>
                  <a:pt x="23588" y="2643"/>
                </a:lnTo>
                <a:lnTo>
                  <a:pt x="5776" y="29"/>
                </a:lnTo>
                <a:cubicBezTo>
                  <a:pt x="5640" y="10"/>
                  <a:pt x="5505" y="1"/>
                  <a:pt x="5372" y="1"/>
                </a:cubicBezTo>
                <a:close/>
              </a:path>
            </a:pathLst>
          </a:custGeom>
          <a:solidFill>
            <a:srgbClr val="B3B7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a:off x="2544756" y="1113398"/>
            <a:ext cx="4363913" cy="3215054"/>
          </a:xfrm>
          <a:custGeom>
            <a:avLst/>
            <a:gdLst/>
            <a:ahLst/>
            <a:cxnLst/>
            <a:rect l="l" t="t" r="r" b="b"/>
            <a:pathLst>
              <a:path w="157329" h="115910" extrusionOk="0">
                <a:moveTo>
                  <a:pt x="10061" y="0"/>
                </a:moveTo>
                <a:cubicBezTo>
                  <a:pt x="8263" y="0"/>
                  <a:pt x="6742" y="1412"/>
                  <a:pt x="6627" y="3264"/>
                </a:cubicBezTo>
                <a:lnTo>
                  <a:pt x="6201" y="10103"/>
                </a:lnTo>
                <a:cubicBezTo>
                  <a:pt x="6201" y="10103"/>
                  <a:pt x="6839" y="11926"/>
                  <a:pt x="8207" y="11987"/>
                </a:cubicBezTo>
                <a:cubicBezTo>
                  <a:pt x="8818" y="12031"/>
                  <a:pt x="9450" y="12186"/>
                  <a:pt x="10069" y="12186"/>
                </a:cubicBezTo>
                <a:cubicBezTo>
                  <a:pt x="10744" y="12186"/>
                  <a:pt x="11404" y="12002"/>
                  <a:pt x="12007" y="11288"/>
                </a:cubicBezTo>
                <a:cubicBezTo>
                  <a:pt x="12598" y="10343"/>
                  <a:pt x="13524" y="9917"/>
                  <a:pt x="14441" y="9917"/>
                </a:cubicBezTo>
                <a:cubicBezTo>
                  <a:pt x="15882" y="9917"/>
                  <a:pt x="17301" y="10970"/>
                  <a:pt x="17356" y="12717"/>
                </a:cubicBezTo>
                <a:cubicBezTo>
                  <a:pt x="17395" y="14525"/>
                  <a:pt x="15935" y="15676"/>
                  <a:pt x="14443" y="15676"/>
                </a:cubicBezTo>
                <a:cubicBezTo>
                  <a:pt x="13577" y="15676"/>
                  <a:pt x="12700" y="15289"/>
                  <a:pt x="12098" y="14419"/>
                </a:cubicBezTo>
                <a:cubicBezTo>
                  <a:pt x="12098" y="14419"/>
                  <a:pt x="11337" y="13494"/>
                  <a:pt x="9910" y="13494"/>
                </a:cubicBezTo>
                <a:cubicBezTo>
                  <a:pt x="9299" y="13494"/>
                  <a:pt x="8567" y="13663"/>
                  <a:pt x="7721" y="14145"/>
                </a:cubicBezTo>
                <a:cubicBezTo>
                  <a:pt x="6535" y="14814"/>
                  <a:pt x="5867" y="15118"/>
                  <a:pt x="5867" y="15118"/>
                </a:cubicBezTo>
                <a:lnTo>
                  <a:pt x="5289" y="23872"/>
                </a:lnTo>
                <a:cubicBezTo>
                  <a:pt x="5289" y="23872"/>
                  <a:pt x="5988" y="26121"/>
                  <a:pt x="7356" y="26212"/>
                </a:cubicBezTo>
                <a:cubicBezTo>
                  <a:pt x="7750" y="26231"/>
                  <a:pt x="8146" y="26267"/>
                  <a:pt x="8541" y="26267"/>
                </a:cubicBezTo>
                <a:cubicBezTo>
                  <a:pt x="9427" y="26267"/>
                  <a:pt x="10305" y="26085"/>
                  <a:pt x="11125" y="25118"/>
                </a:cubicBezTo>
                <a:cubicBezTo>
                  <a:pt x="11696" y="24143"/>
                  <a:pt x="12629" y="23703"/>
                  <a:pt x="13558" y="23703"/>
                </a:cubicBezTo>
                <a:cubicBezTo>
                  <a:pt x="15003" y="23703"/>
                  <a:pt x="16438" y="24770"/>
                  <a:pt x="16475" y="26547"/>
                </a:cubicBezTo>
                <a:cubicBezTo>
                  <a:pt x="16494" y="28350"/>
                  <a:pt x="15031" y="29478"/>
                  <a:pt x="13544" y="29478"/>
                </a:cubicBezTo>
                <a:cubicBezTo>
                  <a:pt x="12651" y="29478"/>
                  <a:pt x="11749" y="29070"/>
                  <a:pt x="11156" y="28158"/>
                </a:cubicBezTo>
                <a:cubicBezTo>
                  <a:pt x="10982" y="27897"/>
                  <a:pt x="10232" y="26920"/>
                  <a:pt x="8884" y="26920"/>
                </a:cubicBezTo>
                <a:cubicBezTo>
                  <a:pt x="8348" y="26920"/>
                  <a:pt x="7718" y="27074"/>
                  <a:pt x="6991" y="27489"/>
                </a:cubicBezTo>
                <a:cubicBezTo>
                  <a:pt x="6262" y="27884"/>
                  <a:pt x="5593" y="28370"/>
                  <a:pt x="4985" y="28917"/>
                </a:cubicBezTo>
                <a:lnTo>
                  <a:pt x="4408" y="37671"/>
                </a:lnTo>
                <a:cubicBezTo>
                  <a:pt x="4408" y="37671"/>
                  <a:pt x="5198" y="39921"/>
                  <a:pt x="6596" y="40012"/>
                </a:cubicBezTo>
                <a:cubicBezTo>
                  <a:pt x="6980" y="40031"/>
                  <a:pt x="7361" y="40067"/>
                  <a:pt x="7739" y="40067"/>
                </a:cubicBezTo>
                <a:cubicBezTo>
                  <a:pt x="8586" y="40067"/>
                  <a:pt x="9414" y="39885"/>
                  <a:pt x="10213" y="38918"/>
                </a:cubicBezTo>
                <a:cubicBezTo>
                  <a:pt x="10794" y="37958"/>
                  <a:pt x="11726" y="37524"/>
                  <a:pt x="12651" y="37524"/>
                </a:cubicBezTo>
                <a:cubicBezTo>
                  <a:pt x="14097" y="37524"/>
                  <a:pt x="15526" y="38585"/>
                  <a:pt x="15563" y="40346"/>
                </a:cubicBezTo>
                <a:cubicBezTo>
                  <a:pt x="15601" y="42150"/>
                  <a:pt x="14145" y="43277"/>
                  <a:pt x="12661" y="43277"/>
                </a:cubicBezTo>
                <a:cubicBezTo>
                  <a:pt x="11769" y="43277"/>
                  <a:pt x="10868" y="42870"/>
                  <a:pt x="10274" y="41957"/>
                </a:cubicBezTo>
                <a:cubicBezTo>
                  <a:pt x="10050" y="41643"/>
                  <a:pt x="9161" y="40499"/>
                  <a:pt x="7695" y="40499"/>
                </a:cubicBezTo>
                <a:cubicBezTo>
                  <a:pt x="7177" y="40499"/>
                  <a:pt x="6587" y="40642"/>
                  <a:pt x="5928" y="41015"/>
                </a:cubicBezTo>
                <a:cubicBezTo>
                  <a:pt x="5198" y="41440"/>
                  <a:pt x="4560" y="42048"/>
                  <a:pt x="4073" y="42747"/>
                </a:cubicBezTo>
                <a:lnTo>
                  <a:pt x="3526" y="51501"/>
                </a:lnTo>
                <a:cubicBezTo>
                  <a:pt x="3526" y="51501"/>
                  <a:pt x="4225" y="53599"/>
                  <a:pt x="5593" y="53690"/>
                </a:cubicBezTo>
                <a:cubicBezTo>
                  <a:pt x="6066" y="53724"/>
                  <a:pt x="6544" y="53791"/>
                  <a:pt x="7016" y="53791"/>
                </a:cubicBezTo>
                <a:cubicBezTo>
                  <a:pt x="7818" y="53791"/>
                  <a:pt x="8605" y="53597"/>
                  <a:pt x="9332" y="52717"/>
                </a:cubicBezTo>
                <a:cubicBezTo>
                  <a:pt x="9914" y="51755"/>
                  <a:pt x="10844" y="51322"/>
                  <a:pt x="11767" y="51322"/>
                </a:cubicBezTo>
                <a:cubicBezTo>
                  <a:pt x="13205" y="51322"/>
                  <a:pt x="14626" y="52375"/>
                  <a:pt x="14682" y="54115"/>
                </a:cubicBezTo>
                <a:cubicBezTo>
                  <a:pt x="14739" y="55945"/>
                  <a:pt x="13271" y="57104"/>
                  <a:pt x="11771" y="57104"/>
                </a:cubicBezTo>
                <a:cubicBezTo>
                  <a:pt x="10903" y="57104"/>
                  <a:pt x="10024" y="56716"/>
                  <a:pt x="9423" y="55848"/>
                </a:cubicBezTo>
                <a:cubicBezTo>
                  <a:pt x="9399" y="55824"/>
                  <a:pt x="8309" y="54145"/>
                  <a:pt x="6494" y="54145"/>
                </a:cubicBezTo>
                <a:cubicBezTo>
                  <a:pt x="5976" y="54145"/>
                  <a:pt x="5400" y="54281"/>
                  <a:pt x="4773" y="54632"/>
                </a:cubicBezTo>
                <a:cubicBezTo>
                  <a:pt x="4043" y="55058"/>
                  <a:pt x="3496" y="55726"/>
                  <a:pt x="3192" y="56547"/>
                </a:cubicBezTo>
                <a:lnTo>
                  <a:pt x="2645" y="65271"/>
                </a:lnTo>
                <a:cubicBezTo>
                  <a:pt x="2645" y="65271"/>
                  <a:pt x="3253" y="67489"/>
                  <a:pt x="4651" y="67581"/>
                </a:cubicBezTo>
                <a:cubicBezTo>
                  <a:pt x="5057" y="67610"/>
                  <a:pt x="5475" y="67656"/>
                  <a:pt x="5897" y="67656"/>
                </a:cubicBezTo>
                <a:cubicBezTo>
                  <a:pt x="6769" y="67656"/>
                  <a:pt x="7651" y="67460"/>
                  <a:pt x="8450" y="66517"/>
                </a:cubicBezTo>
                <a:cubicBezTo>
                  <a:pt x="9023" y="65550"/>
                  <a:pt x="9952" y="65113"/>
                  <a:pt x="10874" y="65113"/>
                </a:cubicBezTo>
                <a:cubicBezTo>
                  <a:pt x="12301" y="65113"/>
                  <a:pt x="13714" y="66161"/>
                  <a:pt x="13770" y="67915"/>
                </a:cubicBezTo>
                <a:cubicBezTo>
                  <a:pt x="13827" y="69723"/>
                  <a:pt x="12363" y="70874"/>
                  <a:pt x="10872" y="70874"/>
                </a:cubicBezTo>
                <a:cubicBezTo>
                  <a:pt x="10007" y="70874"/>
                  <a:pt x="9133" y="70487"/>
                  <a:pt x="8542" y="69617"/>
                </a:cubicBezTo>
                <a:cubicBezTo>
                  <a:pt x="8542" y="69617"/>
                  <a:pt x="7794" y="68546"/>
                  <a:pt x="5540" y="68546"/>
                </a:cubicBezTo>
                <a:cubicBezTo>
                  <a:pt x="5030" y="68546"/>
                  <a:pt x="4443" y="68601"/>
                  <a:pt x="3769" y="68736"/>
                </a:cubicBezTo>
                <a:cubicBezTo>
                  <a:pt x="2432" y="68979"/>
                  <a:pt x="2280" y="70499"/>
                  <a:pt x="2280" y="70499"/>
                </a:cubicBezTo>
                <a:lnTo>
                  <a:pt x="1733" y="79070"/>
                </a:lnTo>
                <a:cubicBezTo>
                  <a:pt x="1733" y="79070"/>
                  <a:pt x="2371" y="80924"/>
                  <a:pt x="3739" y="81016"/>
                </a:cubicBezTo>
                <a:cubicBezTo>
                  <a:pt x="4342" y="81044"/>
                  <a:pt x="4965" y="81188"/>
                  <a:pt x="5576" y="81188"/>
                </a:cubicBezTo>
                <a:cubicBezTo>
                  <a:pt x="6260" y="81188"/>
                  <a:pt x="6929" y="81008"/>
                  <a:pt x="7539" y="80286"/>
                </a:cubicBezTo>
                <a:cubicBezTo>
                  <a:pt x="8129" y="79341"/>
                  <a:pt x="9056" y="78914"/>
                  <a:pt x="9972" y="78914"/>
                </a:cubicBezTo>
                <a:cubicBezTo>
                  <a:pt x="11414" y="78914"/>
                  <a:pt x="12832" y="79968"/>
                  <a:pt x="12888" y="81715"/>
                </a:cubicBezTo>
                <a:cubicBezTo>
                  <a:pt x="12927" y="83543"/>
                  <a:pt x="11453" y="84689"/>
                  <a:pt x="9959" y="84689"/>
                </a:cubicBezTo>
                <a:cubicBezTo>
                  <a:pt x="9093" y="84689"/>
                  <a:pt x="8220" y="84305"/>
                  <a:pt x="7630" y="83447"/>
                </a:cubicBezTo>
                <a:cubicBezTo>
                  <a:pt x="7561" y="83332"/>
                  <a:pt x="6584" y="81925"/>
                  <a:pt x="4924" y="81925"/>
                </a:cubicBezTo>
                <a:cubicBezTo>
                  <a:pt x="4394" y="81925"/>
                  <a:pt x="3794" y="82069"/>
                  <a:pt x="3131" y="82444"/>
                </a:cubicBezTo>
                <a:cubicBezTo>
                  <a:pt x="2402" y="82839"/>
                  <a:pt x="1824" y="83417"/>
                  <a:pt x="1399" y="84146"/>
                </a:cubicBezTo>
                <a:lnTo>
                  <a:pt x="821" y="92870"/>
                </a:lnTo>
                <a:cubicBezTo>
                  <a:pt x="821" y="92870"/>
                  <a:pt x="1581" y="95119"/>
                  <a:pt x="2979" y="95210"/>
                </a:cubicBezTo>
                <a:cubicBezTo>
                  <a:pt x="3363" y="95229"/>
                  <a:pt x="3747" y="95265"/>
                  <a:pt x="4129" y="95265"/>
                </a:cubicBezTo>
                <a:cubicBezTo>
                  <a:pt x="4985" y="95265"/>
                  <a:pt x="5828" y="95083"/>
                  <a:pt x="6627" y="94116"/>
                </a:cubicBezTo>
                <a:cubicBezTo>
                  <a:pt x="7210" y="93139"/>
                  <a:pt x="8149" y="92699"/>
                  <a:pt x="9078" y="92699"/>
                </a:cubicBezTo>
                <a:cubicBezTo>
                  <a:pt x="10520" y="92699"/>
                  <a:pt x="11939" y="93758"/>
                  <a:pt x="11976" y="95514"/>
                </a:cubicBezTo>
                <a:cubicBezTo>
                  <a:pt x="12034" y="97337"/>
                  <a:pt x="10566" y="98481"/>
                  <a:pt x="9070" y="98481"/>
                </a:cubicBezTo>
                <a:cubicBezTo>
                  <a:pt x="8195" y="98481"/>
                  <a:pt x="7312" y="98091"/>
                  <a:pt x="6718" y="97216"/>
                </a:cubicBezTo>
                <a:cubicBezTo>
                  <a:pt x="6634" y="97048"/>
                  <a:pt x="5956" y="96287"/>
                  <a:pt x="3165" y="96287"/>
                </a:cubicBezTo>
                <a:cubicBezTo>
                  <a:pt x="2926" y="96287"/>
                  <a:pt x="2672" y="96293"/>
                  <a:pt x="2402" y="96304"/>
                </a:cubicBezTo>
                <a:cubicBezTo>
                  <a:pt x="943" y="96365"/>
                  <a:pt x="487" y="97915"/>
                  <a:pt x="487" y="97915"/>
                </a:cubicBezTo>
                <a:lnTo>
                  <a:pt x="122" y="104055"/>
                </a:lnTo>
                <a:cubicBezTo>
                  <a:pt x="0" y="105970"/>
                  <a:pt x="1459" y="107612"/>
                  <a:pt x="3374" y="107733"/>
                </a:cubicBezTo>
                <a:lnTo>
                  <a:pt x="130216" y="115910"/>
                </a:lnTo>
                <a:lnTo>
                  <a:pt x="151736" y="96973"/>
                </a:lnTo>
                <a:lnTo>
                  <a:pt x="157207" y="12929"/>
                </a:lnTo>
                <a:cubicBezTo>
                  <a:pt x="157329" y="11014"/>
                  <a:pt x="155839" y="9343"/>
                  <a:pt x="153924" y="9221"/>
                </a:cubicBezTo>
                <a:lnTo>
                  <a:pt x="10335" y="11"/>
                </a:lnTo>
                <a:cubicBezTo>
                  <a:pt x="10243" y="4"/>
                  <a:pt x="10152" y="0"/>
                  <a:pt x="100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6157454" y="3773535"/>
            <a:ext cx="596939" cy="556608"/>
          </a:xfrm>
          <a:custGeom>
            <a:avLst/>
            <a:gdLst/>
            <a:ahLst/>
            <a:cxnLst/>
            <a:rect l="l" t="t" r="r" b="b"/>
            <a:pathLst>
              <a:path w="21521" h="20067" extrusionOk="0">
                <a:moveTo>
                  <a:pt x="3840" y="0"/>
                </a:moveTo>
                <a:cubicBezTo>
                  <a:pt x="2397" y="0"/>
                  <a:pt x="1212" y="1097"/>
                  <a:pt x="1125" y="2559"/>
                </a:cubicBezTo>
                <a:lnTo>
                  <a:pt x="0" y="20066"/>
                </a:lnTo>
                <a:lnTo>
                  <a:pt x="21520" y="1130"/>
                </a:lnTo>
                <a:lnTo>
                  <a:pt x="4012" y="5"/>
                </a:lnTo>
                <a:cubicBezTo>
                  <a:pt x="3955" y="2"/>
                  <a:pt x="3897" y="0"/>
                  <a:pt x="3840" y="0"/>
                </a:cubicBezTo>
                <a:close/>
              </a:path>
            </a:pathLst>
          </a:custGeom>
          <a:solidFill>
            <a:srgbClr val="DED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2498793" y="1403570"/>
            <a:ext cx="4833106" cy="2971130"/>
          </a:xfrm>
          <a:custGeom>
            <a:avLst/>
            <a:gdLst/>
            <a:ahLst/>
            <a:cxnLst/>
            <a:rect l="l" t="t" r="r" b="b"/>
            <a:pathLst>
              <a:path w="149639" h="107116" extrusionOk="0">
                <a:moveTo>
                  <a:pt x="3411" y="1"/>
                </a:moveTo>
                <a:cubicBezTo>
                  <a:pt x="1521" y="1"/>
                  <a:pt x="1" y="1539"/>
                  <a:pt x="1" y="3436"/>
                </a:cubicBezTo>
                <a:lnTo>
                  <a:pt x="1" y="10214"/>
                </a:lnTo>
                <a:cubicBezTo>
                  <a:pt x="1" y="10214"/>
                  <a:pt x="761" y="12007"/>
                  <a:pt x="2129" y="12007"/>
                </a:cubicBezTo>
                <a:cubicBezTo>
                  <a:pt x="2639" y="12007"/>
                  <a:pt x="3164" y="12085"/>
                  <a:pt x="3681" y="12085"/>
                </a:cubicBezTo>
                <a:cubicBezTo>
                  <a:pt x="4456" y="12085"/>
                  <a:pt x="5211" y="11910"/>
                  <a:pt x="5867" y="11035"/>
                </a:cubicBezTo>
                <a:cubicBezTo>
                  <a:pt x="6409" y="10002"/>
                  <a:pt x="7379" y="9527"/>
                  <a:pt x="8346" y="9527"/>
                </a:cubicBezTo>
                <a:cubicBezTo>
                  <a:pt x="9713" y="9527"/>
                  <a:pt x="11074" y="10474"/>
                  <a:pt x="11217" y="12129"/>
                </a:cubicBezTo>
                <a:cubicBezTo>
                  <a:pt x="11397" y="13995"/>
                  <a:pt x="9895" y="15252"/>
                  <a:pt x="8346" y="15252"/>
                </a:cubicBezTo>
                <a:cubicBezTo>
                  <a:pt x="7549" y="15252"/>
                  <a:pt x="6740" y="14919"/>
                  <a:pt x="6141" y="14166"/>
                </a:cubicBezTo>
                <a:cubicBezTo>
                  <a:pt x="6141" y="14166"/>
                  <a:pt x="5411" y="13368"/>
                  <a:pt x="4123" y="13368"/>
                </a:cubicBezTo>
                <a:cubicBezTo>
                  <a:pt x="3479" y="13368"/>
                  <a:pt x="2696" y="13568"/>
                  <a:pt x="1794" y="14166"/>
                </a:cubicBezTo>
                <a:cubicBezTo>
                  <a:pt x="639" y="14895"/>
                  <a:pt x="1" y="15229"/>
                  <a:pt x="1" y="15229"/>
                </a:cubicBezTo>
                <a:lnTo>
                  <a:pt x="1" y="23953"/>
                </a:lnTo>
                <a:cubicBezTo>
                  <a:pt x="1" y="23953"/>
                  <a:pt x="822" y="26111"/>
                  <a:pt x="2220" y="26111"/>
                </a:cubicBezTo>
                <a:cubicBezTo>
                  <a:pt x="2435" y="26111"/>
                  <a:pt x="2651" y="26115"/>
                  <a:pt x="2868" y="26115"/>
                </a:cubicBezTo>
                <a:cubicBezTo>
                  <a:pt x="3909" y="26115"/>
                  <a:pt x="4956" y="26011"/>
                  <a:pt x="5837" y="24804"/>
                </a:cubicBezTo>
                <a:cubicBezTo>
                  <a:pt x="6382" y="23739"/>
                  <a:pt x="7372" y="23250"/>
                  <a:pt x="8356" y="23250"/>
                </a:cubicBezTo>
                <a:cubicBezTo>
                  <a:pt x="9730" y="23250"/>
                  <a:pt x="11093" y="24203"/>
                  <a:pt x="11217" y="25868"/>
                </a:cubicBezTo>
                <a:cubicBezTo>
                  <a:pt x="11375" y="27730"/>
                  <a:pt x="9881" y="28972"/>
                  <a:pt x="8342" y="28972"/>
                </a:cubicBezTo>
                <a:cubicBezTo>
                  <a:pt x="7519" y="28972"/>
                  <a:pt x="6683" y="28618"/>
                  <a:pt x="6080" y="27813"/>
                </a:cubicBezTo>
                <a:cubicBezTo>
                  <a:pt x="5893" y="27564"/>
                  <a:pt x="5156" y="26722"/>
                  <a:pt x="3934" y="26722"/>
                </a:cubicBezTo>
                <a:cubicBezTo>
                  <a:pt x="3364" y="26722"/>
                  <a:pt x="2689" y="26905"/>
                  <a:pt x="1916" y="27418"/>
                </a:cubicBezTo>
                <a:cubicBezTo>
                  <a:pt x="1217" y="27874"/>
                  <a:pt x="578" y="28391"/>
                  <a:pt x="1" y="28968"/>
                </a:cubicBezTo>
                <a:lnTo>
                  <a:pt x="1" y="37661"/>
                </a:lnTo>
                <a:cubicBezTo>
                  <a:pt x="1" y="37661"/>
                  <a:pt x="943" y="39819"/>
                  <a:pt x="2311" y="39819"/>
                </a:cubicBezTo>
                <a:cubicBezTo>
                  <a:pt x="2560" y="39819"/>
                  <a:pt x="2809" y="39827"/>
                  <a:pt x="3057" y="39827"/>
                </a:cubicBezTo>
                <a:cubicBezTo>
                  <a:pt x="4047" y="39827"/>
                  <a:pt x="5010" y="39710"/>
                  <a:pt x="5837" y="38543"/>
                </a:cubicBezTo>
                <a:cubicBezTo>
                  <a:pt x="6383" y="37462"/>
                  <a:pt x="7376" y="36967"/>
                  <a:pt x="8365" y="36967"/>
                </a:cubicBezTo>
                <a:cubicBezTo>
                  <a:pt x="9740" y="36967"/>
                  <a:pt x="11106" y="37926"/>
                  <a:pt x="11247" y="39607"/>
                </a:cubicBezTo>
                <a:cubicBezTo>
                  <a:pt x="11385" y="41462"/>
                  <a:pt x="9883" y="42689"/>
                  <a:pt x="8346" y="42689"/>
                </a:cubicBezTo>
                <a:cubicBezTo>
                  <a:pt x="7517" y="42689"/>
                  <a:pt x="6677" y="42331"/>
                  <a:pt x="6080" y="41522"/>
                </a:cubicBezTo>
                <a:cubicBezTo>
                  <a:pt x="5864" y="41241"/>
                  <a:pt x="4974" y="40225"/>
                  <a:pt x="3617" y="40225"/>
                </a:cubicBezTo>
                <a:cubicBezTo>
                  <a:pt x="3062" y="40225"/>
                  <a:pt x="2430" y="40394"/>
                  <a:pt x="1733" y="40853"/>
                </a:cubicBezTo>
                <a:cubicBezTo>
                  <a:pt x="1034" y="41339"/>
                  <a:pt x="426" y="41947"/>
                  <a:pt x="1" y="42677"/>
                </a:cubicBezTo>
                <a:lnTo>
                  <a:pt x="1" y="51400"/>
                </a:lnTo>
                <a:cubicBezTo>
                  <a:pt x="1" y="51400"/>
                  <a:pt x="822" y="53437"/>
                  <a:pt x="2220" y="53437"/>
                </a:cubicBezTo>
                <a:cubicBezTo>
                  <a:pt x="2560" y="53437"/>
                  <a:pt x="2904" y="53457"/>
                  <a:pt x="3247" y="53457"/>
                </a:cubicBezTo>
                <a:cubicBezTo>
                  <a:pt x="4161" y="53457"/>
                  <a:pt x="5063" y="53312"/>
                  <a:pt x="5837" y="52251"/>
                </a:cubicBezTo>
                <a:cubicBezTo>
                  <a:pt x="6396" y="51183"/>
                  <a:pt x="7381" y="50695"/>
                  <a:pt x="8357" y="50695"/>
                </a:cubicBezTo>
                <a:cubicBezTo>
                  <a:pt x="9715" y="50695"/>
                  <a:pt x="11058" y="51640"/>
                  <a:pt x="11217" y="53285"/>
                </a:cubicBezTo>
                <a:cubicBezTo>
                  <a:pt x="11397" y="55151"/>
                  <a:pt x="9895" y="56421"/>
                  <a:pt x="8346" y="56421"/>
                </a:cubicBezTo>
                <a:cubicBezTo>
                  <a:pt x="7549" y="56421"/>
                  <a:pt x="6740" y="56085"/>
                  <a:pt x="6141" y="55321"/>
                </a:cubicBezTo>
                <a:cubicBezTo>
                  <a:pt x="6118" y="55298"/>
                  <a:pt x="4997" y="53817"/>
                  <a:pt x="3306" y="53817"/>
                </a:cubicBezTo>
                <a:cubicBezTo>
                  <a:pt x="2746" y="53817"/>
                  <a:pt x="2125" y="53979"/>
                  <a:pt x="1460" y="54409"/>
                </a:cubicBezTo>
                <a:cubicBezTo>
                  <a:pt x="761" y="54896"/>
                  <a:pt x="244" y="55595"/>
                  <a:pt x="1" y="56415"/>
                </a:cubicBezTo>
                <a:lnTo>
                  <a:pt x="1" y="65108"/>
                </a:lnTo>
                <a:cubicBezTo>
                  <a:pt x="1" y="65108"/>
                  <a:pt x="761" y="67297"/>
                  <a:pt x="2159" y="67297"/>
                </a:cubicBezTo>
                <a:cubicBezTo>
                  <a:pt x="2370" y="67297"/>
                  <a:pt x="2585" y="67301"/>
                  <a:pt x="2801" y="67301"/>
                </a:cubicBezTo>
                <a:cubicBezTo>
                  <a:pt x="3860" y="67301"/>
                  <a:pt x="4953" y="67197"/>
                  <a:pt x="5837" y="65960"/>
                </a:cubicBezTo>
                <a:cubicBezTo>
                  <a:pt x="6384" y="64902"/>
                  <a:pt x="7370" y="64416"/>
                  <a:pt x="8350" y="64416"/>
                </a:cubicBezTo>
                <a:cubicBezTo>
                  <a:pt x="9709" y="64416"/>
                  <a:pt x="11058" y="65351"/>
                  <a:pt x="11217" y="66993"/>
                </a:cubicBezTo>
                <a:cubicBezTo>
                  <a:pt x="11398" y="68881"/>
                  <a:pt x="9893" y="70145"/>
                  <a:pt x="8342" y="70145"/>
                </a:cubicBezTo>
                <a:cubicBezTo>
                  <a:pt x="7546" y="70145"/>
                  <a:pt x="6739" y="69812"/>
                  <a:pt x="6141" y="69060"/>
                </a:cubicBezTo>
                <a:cubicBezTo>
                  <a:pt x="6141" y="69060"/>
                  <a:pt x="5426" y="68148"/>
                  <a:pt x="3488" y="68148"/>
                </a:cubicBezTo>
                <a:cubicBezTo>
                  <a:pt x="2899" y="68148"/>
                  <a:pt x="2198" y="68232"/>
                  <a:pt x="1369" y="68452"/>
                </a:cubicBezTo>
                <a:cubicBezTo>
                  <a:pt x="62" y="68817"/>
                  <a:pt x="1" y="70306"/>
                  <a:pt x="1" y="70306"/>
                </a:cubicBezTo>
                <a:lnTo>
                  <a:pt x="1" y="78847"/>
                </a:lnTo>
                <a:cubicBezTo>
                  <a:pt x="1" y="78847"/>
                  <a:pt x="761" y="80610"/>
                  <a:pt x="2129" y="80610"/>
                </a:cubicBezTo>
                <a:cubicBezTo>
                  <a:pt x="2646" y="80610"/>
                  <a:pt x="3178" y="80690"/>
                  <a:pt x="3701" y="80690"/>
                </a:cubicBezTo>
                <a:cubicBezTo>
                  <a:pt x="4468" y="80690"/>
                  <a:pt x="5216" y="80518"/>
                  <a:pt x="5867" y="79668"/>
                </a:cubicBezTo>
                <a:cubicBezTo>
                  <a:pt x="6424" y="78618"/>
                  <a:pt x="7402" y="78136"/>
                  <a:pt x="8375" y="78136"/>
                </a:cubicBezTo>
                <a:cubicBezTo>
                  <a:pt x="9737" y="78136"/>
                  <a:pt x="11088" y="79082"/>
                  <a:pt x="11247" y="80732"/>
                </a:cubicBezTo>
                <a:cubicBezTo>
                  <a:pt x="11407" y="82613"/>
                  <a:pt x="9906" y="83876"/>
                  <a:pt x="8359" y="83876"/>
                </a:cubicBezTo>
                <a:cubicBezTo>
                  <a:pt x="7557" y="83876"/>
                  <a:pt x="6743" y="83536"/>
                  <a:pt x="6141" y="82768"/>
                </a:cubicBezTo>
                <a:cubicBezTo>
                  <a:pt x="6052" y="82658"/>
                  <a:pt x="5078" y="81436"/>
                  <a:pt x="3546" y="81436"/>
                </a:cubicBezTo>
                <a:cubicBezTo>
                  <a:pt x="2973" y="81436"/>
                  <a:pt x="2323" y="81606"/>
                  <a:pt x="1612" y="82069"/>
                </a:cubicBezTo>
                <a:cubicBezTo>
                  <a:pt x="943" y="82525"/>
                  <a:pt x="396" y="83133"/>
                  <a:pt x="1" y="83863"/>
                </a:cubicBezTo>
                <a:lnTo>
                  <a:pt x="1" y="92556"/>
                </a:lnTo>
                <a:cubicBezTo>
                  <a:pt x="1" y="92556"/>
                  <a:pt x="913" y="94744"/>
                  <a:pt x="2281" y="94744"/>
                </a:cubicBezTo>
                <a:cubicBezTo>
                  <a:pt x="2501" y="94744"/>
                  <a:pt x="2720" y="94749"/>
                  <a:pt x="2937" y="94749"/>
                </a:cubicBezTo>
                <a:cubicBezTo>
                  <a:pt x="3981" y="94749"/>
                  <a:pt x="4987" y="94645"/>
                  <a:pt x="5867" y="93437"/>
                </a:cubicBezTo>
                <a:cubicBezTo>
                  <a:pt x="6416" y="92365"/>
                  <a:pt x="7404" y="91872"/>
                  <a:pt x="8387" y="91872"/>
                </a:cubicBezTo>
                <a:cubicBezTo>
                  <a:pt x="9743" y="91872"/>
                  <a:pt x="11089" y="92813"/>
                  <a:pt x="11247" y="94471"/>
                </a:cubicBezTo>
                <a:cubicBezTo>
                  <a:pt x="11427" y="96331"/>
                  <a:pt x="9910" y="97585"/>
                  <a:pt x="8357" y="97585"/>
                </a:cubicBezTo>
                <a:cubicBezTo>
                  <a:pt x="7550" y="97585"/>
                  <a:pt x="6733" y="97246"/>
                  <a:pt x="6141" y="96477"/>
                </a:cubicBezTo>
                <a:cubicBezTo>
                  <a:pt x="6039" y="96350"/>
                  <a:pt x="5453" y="95759"/>
                  <a:pt x="3290" y="95759"/>
                </a:cubicBezTo>
                <a:cubicBezTo>
                  <a:pt x="2857" y="95759"/>
                  <a:pt x="2362" y="95783"/>
                  <a:pt x="1794" y="95838"/>
                </a:cubicBezTo>
                <a:cubicBezTo>
                  <a:pt x="366" y="95990"/>
                  <a:pt x="31" y="97571"/>
                  <a:pt x="31" y="97571"/>
                </a:cubicBezTo>
                <a:lnTo>
                  <a:pt x="31" y="103650"/>
                </a:lnTo>
                <a:cubicBezTo>
                  <a:pt x="31" y="105565"/>
                  <a:pt x="1581" y="107115"/>
                  <a:pt x="3496" y="107115"/>
                </a:cubicBezTo>
                <a:lnTo>
                  <a:pt x="129547" y="107115"/>
                </a:lnTo>
                <a:lnTo>
                  <a:pt x="149639" y="87024"/>
                </a:lnTo>
                <a:lnTo>
                  <a:pt x="149639" y="3436"/>
                </a:lnTo>
                <a:cubicBezTo>
                  <a:pt x="149639" y="1539"/>
                  <a:pt x="148118" y="1"/>
                  <a:pt x="146229" y="1"/>
                </a:cubicBezTo>
                <a:cubicBezTo>
                  <a:pt x="146211" y="1"/>
                  <a:pt x="146192" y="1"/>
                  <a:pt x="146174" y="1"/>
                </a:cubicBezTo>
                <a:lnTo>
                  <a:pt x="3466" y="1"/>
                </a:lnTo>
                <a:cubicBezTo>
                  <a:pt x="3447" y="1"/>
                  <a:pt x="3429" y="1"/>
                  <a:pt x="3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6251013" y="3665747"/>
            <a:ext cx="558162" cy="558162"/>
          </a:xfrm>
          <a:custGeom>
            <a:avLst/>
            <a:gdLst/>
            <a:ahLst/>
            <a:cxnLst/>
            <a:rect l="l" t="t" r="r" b="b"/>
            <a:pathLst>
              <a:path w="20123" h="20123" extrusionOk="0">
                <a:moveTo>
                  <a:pt x="2737" y="1"/>
                </a:moveTo>
                <a:cubicBezTo>
                  <a:pt x="1217" y="1"/>
                  <a:pt x="1" y="1217"/>
                  <a:pt x="31" y="2706"/>
                </a:cubicBezTo>
                <a:lnTo>
                  <a:pt x="31" y="20123"/>
                </a:lnTo>
                <a:lnTo>
                  <a:pt x="20123" y="1"/>
                </a:lnTo>
                <a:close/>
              </a:path>
            </a:pathLst>
          </a:custGeom>
          <a:solidFill>
            <a:srgbClr val="E7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rot="-926104">
            <a:off x="5880216" y="1006950"/>
            <a:ext cx="913713" cy="86177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1"/>
          <p:cNvGrpSpPr/>
          <p:nvPr/>
        </p:nvGrpSpPr>
        <p:grpSpPr>
          <a:xfrm>
            <a:off x="6157454" y="3120321"/>
            <a:ext cx="1657343" cy="808493"/>
            <a:chOff x="6016754" y="2989146"/>
            <a:chExt cx="1657343" cy="808493"/>
          </a:xfrm>
        </p:grpSpPr>
        <p:sp>
          <p:nvSpPr>
            <p:cNvPr id="1555" name="Google Shape;1555;p31"/>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31"/>
          <p:cNvGrpSpPr/>
          <p:nvPr/>
        </p:nvGrpSpPr>
        <p:grpSpPr>
          <a:xfrm>
            <a:off x="6493848" y="2823682"/>
            <a:ext cx="1094855" cy="1504759"/>
            <a:chOff x="6143348" y="1855432"/>
            <a:chExt cx="1094855" cy="1504759"/>
          </a:xfrm>
        </p:grpSpPr>
        <p:sp>
          <p:nvSpPr>
            <p:cNvPr id="1561" name="Google Shape;1561;p31"/>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1"/>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6" name="Google Shape;1566;p31"/>
          <p:cNvSpPr txBox="1">
            <a:spLocks noGrp="1"/>
          </p:cNvSpPr>
          <p:nvPr>
            <p:ph type="subTitle" idx="1"/>
          </p:nvPr>
        </p:nvSpPr>
        <p:spPr>
          <a:xfrm>
            <a:off x="2659128" y="1489078"/>
            <a:ext cx="3779100" cy="43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mn-lt"/>
              </a:rPr>
              <a:t>KHOA HỌC TỰ NHIÊN 6</a:t>
            </a:r>
            <a:endParaRPr>
              <a:latin typeface="+mn-lt"/>
            </a:endParaRPr>
          </a:p>
        </p:txBody>
      </p:sp>
      <p:sp>
        <p:nvSpPr>
          <p:cNvPr id="1567" name="Google Shape;1567;p31"/>
          <p:cNvSpPr txBox="1">
            <a:spLocks noGrp="1"/>
          </p:cNvSpPr>
          <p:nvPr>
            <p:ph type="title"/>
          </p:nvPr>
        </p:nvSpPr>
        <p:spPr>
          <a:xfrm>
            <a:off x="2506747" y="2232166"/>
            <a:ext cx="4364626" cy="133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a:latin typeface="+mj-lt"/>
              </a:rPr>
              <a:t>BÀI 40: LỰC LÀ GÌ?</a:t>
            </a:r>
            <a:endParaRPr sz="4000">
              <a:latin typeface="+mj-lt"/>
            </a:endParaRPr>
          </a:p>
        </p:txBody>
      </p:sp>
      <p:sp>
        <p:nvSpPr>
          <p:cNvPr id="1568" name="Google Shape;1568;p31"/>
          <p:cNvSpPr/>
          <p:nvPr/>
        </p:nvSpPr>
        <p:spPr>
          <a:xfrm>
            <a:off x="1492879" y="45486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1"/>
          <p:cNvSpPr/>
          <p:nvPr/>
        </p:nvSpPr>
        <p:spPr>
          <a:xfrm>
            <a:off x="6507336" y="4582750"/>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0" name="Google Shape;1570;p31"/>
          <p:cNvGrpSpPr/>
          <p:nvPr/>
        </p:nvGrpSpPr>
        <p:grpSpPr>
          <a:xfrm>
            <a:off x="1343200" y="1432100"/>
            <a:ext cx="1031261" cy="913250"/>
            <a:chOff x="1343200" y="1432100"/>
            <a:chExt cx="1031261" cy="913250"/>
          </a:xfrm>
        </p:grpSpPr>
        <p:sp>
          <p:nvSpPr>
            <p:cNvPr id="1571" name="Google Shape;1571;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572" name="Google Shape;1572;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1573" name="Google Shape;1573;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31"/>
          <p:cNvGrpSpPr/>
          <p:nvPr/>
        </p:nvGrpSpPr>
        <p:grpSpPr>
          <a:xfrm>
            <a:off x="1876176" y="710725"/>
            <a:ext cx="1111474" cy="1244475"/>
            <a:chOff x="1338201" y="32850"/>
            <a:chExt cx="1111474" cy="1244475"/>
          </a:xfrm>
        </p:grpSpPr>
        <p:sp>
          <p:nvSpPr>
            <p:cNvPr id="1576" name="Google Shape;1576;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577" name="Google Shape;1577;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578" name="Google Shape;1578;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579" name="Google Shape;1579;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1"/>
          <p:cNvGrpSpPr/>
          <p:nvPr/>
        </p:nvGrpSpPr>
        <p:grpSpPr>
          <a:xfrm>
            <a:off x="2164413" y="2335346"/>
            <a:ext cx="1186423" cy="2313961"/>
            <a:chOff x="5329725" y="2719275"/>
            <a:chExt cx="1048725" cy="2045400"/>
          </a:xfrm>
        </p:grpSpPr>
        <p:sp>
          <p:nvSpPr>
            <p:cNvPr id="1582" name="Google Shape;1582;p31"/>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1"/>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1"/>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1"/>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1"/>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1"/>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1"/>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31"/>
          <p:cNvSpPr/>
          <p:nvPr/>
        </p:nvSpPr>
        <p:spPr>
          <a:xfrm>
            <a:off x="1780271" y="2685271"/>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1"/>
          <p:cNvSpPr/>
          <p:nvPr/>
        </p:nvSpPr>
        <p:spPr>
          <a:xfrm>
            <a:off x="5782021" y="920208"/>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1"/>
          <p:cNvSpPr/>
          <p:nvPr/>
        </p:nvSpPr>
        <p:spPr>
          <a:xfrm>
            <a:off x="7056078" y="2720900"/>
            <a:ext cx="167496" cy="159398"/>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1"/>
          <p:cNvSpPr/>
          <p:nvPr/>
        </p:nvSpPr>
        <p:spPr>
          <a:xfrm>
            <a:off x="3494215" y="4389300"/>
            <a:ext cx="167496" cy="159398"/>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roup 164">
            <a:extLst>
              <a:ext uri="{FF2B5EF4-FFF2-40B4-BE49-F238E27FC236}">
                <a16:creationId xmlns="" xmlns:a16="http://schemas.microsoft.com/office/drawing/2014/main" id="{65F1C91B-B1AF-4550-8360-D15268E8BF52}"/>
              </a:ext>
            </a:extLst>
          </p:cNvPr>
          <p:cNvGrpSpPr/>
          <p:nvPr>
            <p:custDataLst>
              <p:tags r:id="rId1"/>
            </p:custDataLst>
          </p:nvPr>
        </p:nvGrpSpPr>
        <p:grpSpPr>
          <a:xfrm rot="16200000">
            <a:off x="-2446508" y="2148163"/>
            <a:ext cx="3617452" cy="490214"/>
            <a:chOff x="1133722" y="3346475"/>
            <a:chExt cx="5565481" cy="754200"/>
          </a:xfrm>
        </p:grpSpPr>
        <p:sp>
          <p:nvSpPr>
            <p:cNvPr id="166" name="Google Shape;2597;p72">
              <a:extLst>
                <a:ext uri="{FF2B5EF4-FFF2-40B4-BE49-F238E27FC236}">
                  <a16:creationId xmlns="" xmlns:a16="http://schemas.microsoft.com/office/drawing/2014/main" id="{70A9A82C-BEA7-45C0-9289-63B99E5967DC}"/>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598;p72">
              <a:extLst>
                <a:ext uri="{FF2B5EF4-FFF2-40B4-BE49-F238E27FC236}">
                  <a16:creationId xmlns="" xmlns:a16="http://schemas.microsoft.com/office/drawing/2014/main" id="{DB779F02-4732-4BC7-A494-F00C904E5089}"/>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599;p72">
              <a:extLst>
                <a:ext uri="{FF2B5EF4-FFF2-40B4-BE49-F238E27FC236}">
                  <a16:creationId xmlns="" xmlns:a16="http://schemas.microsoft.com/office/drawing/2014/main" id="{5FC389E6-7F63-4243-BDFE-9D9DD7716187}"/>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00;p72">
              <a:extLst>
                <a:ext uri="{FF2B5EF4-FFF2-40B4-BE49-F238E27FC236}">
                  <a16:creationId xmlns="" xmlns:a16="http://schemas.microsoft.com/office/drawing/2014/main" id="{949155D8-0A7F-430A-A059-B72319430E3F}"/>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07;p72">
              <a:extLst>
                <a:ext uri="{FF2B5EF4-FFF2-40B4-BE49-F238E27FC236}">
                  <a16:creationId xmlns="" xmlns:a16="http://schemas.microsoft.com/office/drawing/2014/main" id="{E5408B68-8A53-42DA-BE01-07B77E427EFE}"/>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09;p72">
              <a:extLst>
                <a:ext uri="{FF2B5EF4-FFF2-40B4-BE49-F238E27FC236}">
                  <a16:creationId xmlns="" xmlns:a16="http://schemas.microsoft.com/office/drawing/2014/main" id="{37A33AD2-4E97-44E8-96F9-AF333574E26C}"/>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11;p72">
              <a:extLst>
                <a:ext uri="{FF2B5EF4-FFF2-40B4-BE49-F238E27FC236}">
                  <a16:creationId xmlns="" xmlns:a16="http://schemas.microsoft.com/office/drawing/2014/main" id="{A3992BB6-68BF-4FA7-900E-EA673E35A8E9}"/>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文本框 2">
            <a:extLst>
              <a:ext uri="{FF2B5EF4-FFF2-40B4-BE49-F238E27FC236}">
                <a16:creationId xmlns="" xmlns:a16="http://schemas.microsoft.com/office/drawing/2014/main" id="{2B495AB6-A7F9-46AE-8E69-AC1D59DC573E}"/>
              </a:ext>
            </a:extLst>
          </p:cNvPr>
          <p:cNvSpPr txBox="1"/>
          <p:nvPr/>
        </p:nvSpPr>
        <p:spPr>
          <a:xfrm>
            <a:off x="-3475756" y="48746"/>
            <a:ext cx="4306874" cy="553998"/>
          </a:xfrm>
          <a:prstGeom prst="rect">
            <a:avLst/>
          </a:prstGeom>
          <a:noFill/>
        </p:spPr>
        <p:txBody>
          <a:bodyPr wrap="square" rtlCol="0">
            <a:spAutoFit/>
          </a:bodyPr>
          <a:lstStyle/>
          <a:p>
            <a:pPr algn="l"/>
            <a:r>
              <a:rPr lang="vi-VN" altLang="zh-CN" sz="3000">
                <a:solidFill>
                  <a:schemeClr val="bg1"/>
                </a:solidFill>
                <a:latin typeface="+mj-lt"/>
                <a:ea typeface="微软雅黑" charset="-122"/>
                <a:cs typeface="#9Slide03 Arima Madurai Black" panose="00000A00000000000000" pitchFamily="2" charset="0"/>
              </a:rPr>
              <a:t>AI KHÉO TAY HƠN </a:t>
            </a:r>
            <a:endParaRPr lang="zh-CN" altLang="en-US" sz="3000" dirty="0">
              <a:solidFill>
                <a:schemeClr val="bg1"/>
              </a:solidFill>
              <a:latin typeface="+mj-lt"/>
              <a:ea typeface="微软雅黑" charset="-122"/>
              <a:cs typeface="#9Slide03 Arima Madurai Black" panose="00000A00000000000000" pitchFamily="2" charset="0"/>
            </a:endParaRPr>
          </a:p>
        </p:txBody>
      </p:sp>
      <p:pic>
        <p:nvPicPr>
          <p:cNvPr id="175" name="Picture 174" descr="A picture containing fabric&#10;&#10;Description automatically generated">
            <a:extLst>
              <a:ext uri="{FF2B5EF4-FFF2-40B4-BE49-F238E27FC236}">
                <a16:creationId xmlns="" xmlns:a16="http://schemas.microsoft.com/office/drawing/2014/main" id="{B125D36E-43C7-449E-AEAD-15127CA75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977" y="2797970"/>
            <a:ext cx="3249632" cy="2310982"/>
          </a:xfrm>
          <a:prstGeom prst="rect">
            <a:avLst/>
          </a:prstGeom>
          <a:ln>
            <a:noFill/>
          </a:ln>
          <a:effectLst>
            <a:outerShdw blurRad="190500" dist="228600" dir="2700000" algn="ctr">
              <a:srgbClr val="000000">
                <a:alpha val="30000"/>
              </a:srgbClr>
            </a:outerShdw>
          </a:effectLst>
        </p:spPr>
      </p:pic>
      <p:pic>
        <p:nvPicPr>
          <p:cNvPr id="176" name="Picture 175" descr="A picture containing red&#10;&#10;Description automatically generated">
            <a:extLst>
              <a:ext uri="{FF2B5EF4-FFF2-40B4-BE49-F238E27FC236}">
                <a16:creationId xmlns="" xmlns:a16="http://schemas.microsoft.com/office/drawing/2014/main" id="{170DC662-4146-4B81-B2C8-081630758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502" y="970786"/>
            <a:ext cx="3125050" cy="2249787"/>
          </a:xfrm>
          <a:prstGeom prst="rect">
            <a:avLst/>
          </a:prstGeom>
          <a:ln>
            <a:noFill/>
          </a:ln>
          <a:effectLst>
            <a:outerShdw blurRad="190500" dist="228600" dir="2700000" algn="ctr">
              <a:srgbClr val="000000">
                <a:alpha val="30000"/>
              </a:srgbClr>
            </a:outerShdw>
          </a:effec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2000" fill="hold" nodeType="clickEffect" p14:presetBounceEnd="58000">
                                      <p:stCondLst>
                                        <p:cond delay="0"/>
                                      </p:stCondLst>
                                      <p:childTnLst>
                                        <p:set>
                                          <p:cBhvr>
                                            <p:cTn id="6" dur="1" fill="hold">
                                              <p:stCondLst>
                                                <p:cond delay="0"/>
                                              </p:stCondLst>
                                            </p:cTn>
                                            <p:tgtEl>
                                              <p:spTgt spid="1570"/>
                                            </p:tgtEl>
                                            <p:attrNameLst>
                                              <p:attrName>style.visibility</p:attrName>
                                            </p:attrNameLst>
                                          </p:cBhvr>
                                          <p:to>
                                            <p:strVal val="visible"/>
                                          </p:to>
                                        </p:set>
                                        <p:anim calcmode="lin" valueType="num" p14:bounceEnd="58000">
                                          <p:cBhvr additive="base">
                                            <p:cTn id="7" dur="2000" fill="hold"/>
                                            <p:tgtEl>
                                              <p:spTgt spid="1570"/>
                                            </p:tgtEl>
                                            <p:attrNameLst>
                                              <p:attrName>ppt_x</p:attrName>
                                            </p:attrNameLst>
                                          </p:cBhvr>
                                          <p:tavLst>
                                            <p:tav tm="0">
                                              <p:val>
                                                <p:strVal val="#ppt_x"/>
                                              </p:val>
                                            </p:tav>
                                            <p:tav tm="100000">
                                              <p:val>
                                                <p:strVal val="#ppt_x"/>
                                              </p:val>
                                            </p:tav>
                                          </p:tavLst>
                                        </p:anim>
                                        <p:anim calcmode="lin" valueType="num" p14:bounceEnd="58000">
                                          <p:cBhvr additive="base">
                                            <p:cTn id="8" dur="2000" fill="hold"/>
                                            <p:tgtEl>
                                              <p:spTgt spid="1570"/>
                                            </p:tgtEl>
                                            <p:attrNameLst>
                                              <p:attrName>ppt_y</p:attrName>
                                            </p:attrNameLst>
                                          </p:cBhvr>
                                          <p:tavLst>
                                            <p:tav tm="0">
                                              <p:val>
                                                <p:strVal val="0-#ppt_h/2"/>
                                              </p:val>
                                            </p:tav>
                                            <p:tav tm="100000">
                                              <p:val>
                                                <p:strVal val="#ppt_y"/>
                                              </p:val>
                                            </p:tav>
                                          </p:tavLst>
                                        </p:anim>
                                      </p:childTnLst>
                                    </p:cTn>
                                  </p:par>
                                  <p:par>
                                    <p:cTn id="9" presetID="2" presetClass="entr" presetSubtype="1" accel="72000" fill="hold" nodeType="withEffect" p14:presetBounceEnd="58000">
                                      <p:stCondLst>
                                        <p:cond delay="0"/>
                                      </p:stCondLst>
                                      <p:childTnLst>
                                        <p:set>
                                          <p:cBhvr>
                                            <p:cTn id="10" dur="1" fill="hold">
                                              <p:stCondLst>
                                                <p:cond delay="0"/>
                                              </p:stCondLst>
                                            </p:cTn>
                                            <p:tgtEl>
                                              <p:spTgt spid="1575"/>
                                            </p:tgtEl>
                                            <p:attrNameLst>
                                              <p:attrName>style.visibility</p:attrName>
                                            </p:attrNameLst>
                                          </p:cBhvr>
                                          <p:to>
                                            <p:strVal val="visible"/>
                                          </p:to>
                                        </p:set>
                                        <p:anim calcmode="lin" valueType="num" p14:bounceEnd="58000">
                                          <p:cBhvr additive="base">
                                            <p:cTn id="11" dur="2000" fill="hold"/>
                                            <p:tgtEl>
                                              <p:spTgt spid="1575"/>
                                            </p:tgtEl>
                                            <p:attrNameLst>
                                              <p:attrName>ppt_x</p:attrName>
                                            </p:attrNameLst>
                                          </p:cBhvr>
                                          <p:tavLst>
                                            <p:tav tm="0">
                                              <p:val>
                                                <p:strVal val="#ppt_x"/>
                                              </p:val>
                                            </p:tav>
                                            <p:tav tm="100000">
                                              <p:val>
                                                <p:strVal val="#ppt_x"/>
                                              </p:val>
                                            </p:tav>
                                          </p:tavLst>
                                        </p:anim>
                                        <p:anim calcmode="lin" valueType="num" p14:bounceEnd="58000">
                                          <p:cBhvr additive="base">
                                            <p:cTn id="12" dur="2000" fill="hold"/>
                                            <p:tgtEl>
                                              <p:spTgt spid="1575"/>
                                            </p:tgtEl>
                                            <p:attrNameLst>
                                              <p:attrName>ppt_y</p:attrName>
                                            </p:attrNameLst>
                                          </p:cBhvr>
                                          <p:tavLst>
                                            <p:tav tm="0">
                                              <p:val>
                                                <p:strVal val="0-#ppt_h/2"/>
                                              </p:val>
                                            </p:tav>
                                            <p:tav tm="100000">
                                              <p:val>
                                                <p:strVal val="#ppt_y"/>
                                              </p:val>
                                            </p:tav>
                                          </p:tavLst>
                                        </p:anim>
                                      </p:childTnLst>
                                    </p:cTn>
                                  </p:par>
                                  <p:par>
                                    <p:cTn id="13" presetID="2" presetClass="entr" presetSubtype="1" accel="72000" fill="hold" nodeType="withEffect" p14:presetBounceEnd="58000">
                                      <p:stCondLst>
                                        <p:cond delay="0"/>
                                      </p:stCondLst>
                                      <p:childTnLst>
                                        <p:set>
                                          <p:cBhvr>
                                            <p:cTn id="14" dur="1" fill="hold">
                                              <p:stCondLst>
                                                <p:cond delay="0"/>
                                              </p:stCondLst>
                                            </p:cTn>
                                            <p:tgtEl>
                                              <p:spTgt spid="1441"/>
                                            </p:tgtEl>
                                            <p:attrNameLst>
                                              <p:attrName>style.visibility</p:attrName>
                                            </p:attrNameLst>
                                          </p:cBhvr>
                                          <p:to>
                                            <p:strVal val="visible"/>
                                          </p:to>
                                        </p:set>
                                        <p:anim calcmode="lin" valueType="num" p14:bounceEnd="58000">
                                          <p:cBhvr additive="base">
                                            <p:cTn id="15" dur="2000" fill="hold"/>
                                            <p:tgtEl>
                                              <p:spTgt spid="1441"/>
                                            </p:tgtEl>
                                            <p:attrNameLst>
                                              <p:attrName>ppt_x</p:attrName>
                                            </p:attrNameLst>
                                          </p:cBhvr>
                                          <p:tavLst>
                                            <p:tav tm="0">
                                              <p:val>
                                                <p:strVal val="#ppt_x"/>
                                              </p:val>
                                            </p:tav>
                                            <p:tav tm="100000">
                                              <p:val>
                                                <p:strVal val="#ppt_x"/>
                                              </p:val>
                                            </p:tav>
                                          </p:tavLst>
                                        </p:anim>
                                        <p:anim calcmode="lin" valueType="num" p14:bounceEnd="58000">
                                          <p:cBhvr additive="base">
                                            <p:cTn id="16" dur="2000" fill="hold"/>
                                            <p:tgtEl>
                                              <p:spTgt spid="1441"/>
                                            </p:tgtEl>
                                            <p:attrNameLst>
                                              <p:attrName>ppt_y</p:attrName>
                                            </p:attrNameLst>
                                          </p:cBhvr>
                                          <p:tavLst>
                                            <p:tav tm="0">
                                              <p:val>
                                                <p:strVal val="0-#ppt_h/2"/>
                                              </p:val>
                                            </p:tav>
                                            <p:tav tm="100000">
                                              <p:val>
                                                <p:strVal val="#ppt_y"/>
                                              </p:val>
                                            </p:tav>
                                          </p:tavLst>
                                        </p:anim>
                                      </p:childTnLst>
                                    </p:cTn>
                                  </p:par>
                                  <p:par>
                                    <p:cTn id="17" presetID="2" presetClass="entr" presetSubtype="1" accel="72000" fill="hold" nodeType="withEffect" p14:presetBounceEnd="58000">
                                      <p:stCondLst>
                                        <p:cond delay="0"/>
                                      </p:stCondLst>
                                      <p:childTnLst>
                                        <p:set>
                                          <p:cBhvr>
                                            <p:cTn id="18" dur="1" fill="hold">
                                              <p:stCondLst>
                                                <p:cond delay="0"/>
                                              </p:stCondLst>
                                            </p:cTn>
                                            <p:tgtEl>
                                              <p:spTgt spid="1541"/>
                                            </p:tgtEl>
                                            <p:attrNameLst>
                                              <p:attrName>style.visibility</p:attrName>
                                            </p:attrNameLst>
                                          </p:cBhvr>
                                          <p:to>
                                            <p:strVal val="visible"/>
                                          </p:to>
                                        </p:set>
                                        <p:anim calcmode="lin" valueType="num" p14:bounceEnd="58000">
                                          <p:cBhvr additive="base">
                                            <p:cTn id="19" dur="2000" fill="hold"/>
                                            <p:tgtEl>
                                              <p:spTgt spid="1541"/>
                                            </p:tgtEl>
                                            <p:attrNameLst>
                                              <p:attrName>ppt_x</p:attrName>
                                            </p:attrNameLst>
                                          </p:cBhvr>
                                          <p:tavLst>
                                            <p:tav tm="0">
                                              <p:val>
                                                <p:strVal val="#ppt_x"/>
                                              </p:val>
                                            </p:tav>
                                            <p:tav tm="100000">
                                              <p:val>
                                                <p:strVal val="#ppt_x"/>
                                              </p:val>
                                            </p:tav>
                                          </p:tavLst>
                                        </p:anim>
                                        <p:anim calcmode="lin" valueType="num" p14:bounceEnd="58000">
                                          <p:cBhvr additive="base">
                                            <p:cTn id="20" dur="2000" fill="hold"/>
                                            <p:tgtEl>
                                              <p:spTgt spid="1541"/>
                                            </p:tgtEl>
                                            <p:attrNameLst>
                                              <p:attrName>ppt_y</p:attrName>
                                            </p:attrNameLst>
                                          </p:cBhvr>
                                          <p:tavLst>
                                            <p:tav tm="0">
                                              <p:val>
                                                <p:strVal val="0-#ppt_h/2"/>
                                              </p:val>
                                            </p:tav>
                                            <p:tav tm="100000">
                                              <p:val>
                                                <p:strVal val="#ppt_y"/>
                                              </p:val>
                                            </p:tav>
                                          </p:tavLst>
                                        </p:anim>
                                      </p:childTnLst>
                                    </p:cTn>
                                  </p:par>
                                  <p:par>
                                    <p:cTn id="21" presetID="2" presetClass="entr" presetSubtype="1" accel="72000" fill="hold" nodeType="withEffect" p14:presetBounceEnd="58000">
                                      <p:stCondLst>
                                        <p:cond delay="0"/>
                                      </p:stCondLst>
                                      <p:childTnLst>
                                        <p:set>
                                          <p:cBhvr>
                                            <p:cTn id="22" dur="1" fill="hold">
                                              <p:stCondLst>
                                                <p:cond delay="0"/>
                                              </p:stCondLst>
                                            </p:cTn>
                                            <p:tgtEl>
                                              <p:spTgt spid="1474"/>
                                            </p:tgtEl>
                                            <p:attrNameLst>
                                              <p:attrName>style.visibility</p:attrName>
                                            </p:attrNameLst>
                                          </p:cBhvr>
                                          <p:to>
                                            <p:strVal val="visible"/>
                                          </p:to>
                                        </p:set>
                                        <p:anim calcmode="lin" valueType="num" p14:bounceEnd="58000">
                                          <p:cBhvr additive="base">
                                            <p:cTn id="23" dur="2000" fill="hold"/>
                                            <p:tgtEl>
                                              <p:spTgt spid="1474"/>
                                            </p:tgtEl>
                                            <p:attrNameLst>
                                              <p:attrName>ppt_x</p:attrName>
                                            </p:attrNameLst>
                                          </p:cBhvr>
                                          <p:tavLst>
                                            <p:tav tm="0">
                                              <p:val>
                                                <p:strVal val="#ppt_x"/>
                                              </p:val>
                                            </p:tav>
                                            <p:tav tm="100000">
                                              <p:val>
                                                <p:strVal val="#ppt_x"/>
                                              </p:val>
                                            </p:tav>
                                          </p:tavLst>
                                        </p:anim>
                                        <p:anim calcmode="lin" valueType="num" p14:bounceEnd="58000">
                                          <p:cBhvr additive="base">
                                            <p:cTn id="24" dur="2000" fill="hold"/>
                                            <p:tgtEl>
                                              <p:spTgt spid="1474"/>
                                            </p:tgtEl>
                                            <p:attrNameLst>
                                              <p:attrName>ppt_y</p:attrName>
                                            </p:attrNameLst>
                                          </p:cBhvr>
                                          <p:tavLst>
                                            <p:tav tm="0">
                                              <p:val>
                                                <p:strVal val="0-#ppt_h/2"/>
                                              </p:val>
                                            </p:tav>
                                            <p:tav tm="100000">
                                              <p:val>
                                                <p:strVal val="#ppt_y"/>
                                              </p:val>
                                            </p:tav>
                                          </p:tavLst>
                                        </p:anim>
                                      </p:childTnLst>
                                    </p:cTn>
                                  </p:par>
                                  <p:par>
                                    <p:cTn id="25" presetID="2" presetClass="entr" presetSubtype="1" accel="72000" fill="hold" grpId="0" nodeType="withEffect" p14:presetBounceEnd="58000">
                                      <p:stCondLst>
                                        <p:cond delay="0"/>
                                      </p:stCondLst>
                                      <p:childTnLst>
                                        <p:set>
                                          <p:cBhvr>
                                            <p:cTn id="26" dur="1" fill="hold">
                                              <p:stCondLst>
                                                <p:cond delay="0"/>
                                              </p:stCondLst>
                                            </p:cTn>
                                            <p:tgtEl>
                                              <p:spTgt spid="1553"/>
                                            </p:tgtEl>
                                            <p:attrNameLst>
                                              <p:attrName>style.visibility</p:attrName>
                                            </p:attrNameLst>
                                          </p:cBhvr>
                                          <p:to>
                                            <p:strVal val="visible"/>
                                          </p:to>
                                        </p:set>
                                        <p:anim calcmode="lin" valueType="num" p14:bounceEnd="58000">
                                          <p:cBhvr additive="base">
                                            <p:cTn id="27" dur="2000" fill="hold"/>
                                            <p:tgtEl>
                                              <p:spTgt spid="1553"/>
                                            </p:tgtEl>
                                            <p:attrNameLst>
                                              <p:attrName>ppt_x</p:attrName>
                                            </p:attrNameLst>
                                          </p:cBhvr>
                                          <p:tavLst>
                                            <p:tav tm="0">
                                              <p:val>
                                                <p:strVal val="#ppt_x"/>
                                              </p:val>
                                            </p:tav>
                                            <p:tav tm="100000">
                                              <p:val>
                                                <p:strVal val="#ppt_x"/>
                                              </p:val>
                                            </p:tav>
                                          </p:tavLst>
                                        </p:anim>
                                        <p:anim calcmode="lin" valueType="num" p14:bounceEnd="58000">
                                          <p:cBhvr additive="base">
                                            <p:cTn id="28" dur="2000" fill="hold"/>
                                            <p:tgtEl>
                                              <p:spTgt spid="1553"/>
                                            </p:tgtEl>
                                            <p:attrNameLst>
                                              <p:attrName>ppt_y</p:attrName>
                                            </p:attrNameLst>
                                          </p:cBhvr>
                                          <p:tavLst>
                                            <p:tav tm="0">
                                              <p:val>
                                                <p:strVal val="0-#ppt_h/2"/>
                                              </p:val>
                                            </p:tav>
                                            <p:tav tm="100000">
                                              <p:val>
                                                <p:strVal val="#ppt_y"/>
                                              </p:val>
                                            </p:tav>
                                          </p:tavLst>
                                        </p:anim>
                                      </p:childTnLst>
                                    </p:cTn>
                                  </p:par>
                                  <p:par>
                                    <p:cTn id="29" presetID="2" presetClass="entr" presetSubtype="1" accel="72000" fill="hold" nodeType="withEffect" p14:presetBounceEnd="58000">
                                      <p:stCondLst>
                                        <p:cond delay="0"/>
                                      </p:stCondLst>
                                      <p:childTnLst>
                                        <p:set>
                                          <p:cBhvr>
                                            <p:cTn id="30" dur="1" fill="hold">
                                              <p:stCondLst>
                                                <p:cond delay="0"/>
                                              </p:stCondLst>
                                            </p:cTn>
                                            <p:tgtEl>
                                              <p:spTgt spid="1468"/>
                                            </p:tgtEl>
                                            <p:attrNameLst>
                                              <p:attrName>style.visibility</p:attrName>
                                            </p:attrNameLst>
                                          </p:cBhvr>
                                          <p:to>
                                            <p:strVal val="visible"/>
                                          </p:to>
                                        </p:set>
                                        <p:anim calcmode="lin" valueType="num" p14:bounceEnd="58000">
                                          <p:cBhvr additive="base">
                                            <p:cTn id="31" dur="2000" fill="hold"/>
                                            <p:tgtEl>
                                              <p:spTgt spid="1468"/>
                                            </p:tgtEl>
                                            <p:attrNameLst>
                                              <p:attrName>ppt_x</p:attrName>
                                            </p:attrNameLst>
                                          </p:cBhvr>
                                          <p:tavLst>
                                            <p:tav tm="0">
                                              <p:val>
                                                <p:strVal val="#ppt_x"/>
                                              </p:val>
                                            </p:tav>
                                            <p:tav tm="100000">
                                              <p:val>
                                                <p:strVal val="#ppt_x"/>
                                              </p:val>
                                            </p:tav>
                                          </p:tavLst>
                                        </p:anim>
                                        <p:anim calcmode="lin" valueType="num" p14:bounceEnd="58000">
                                          <p:cBhvr additive="base">
                                            <p:cTn id="32" dur="2000" fill="hold"/>
                                            <p:tgtEl>
                                              <p:spTgt spid="1468"/>
                                            </p:tgtEl>
                                            <p:attrNameLst>
                                              <p:attrName>ppt_y</p:attrName>
                                            </p:attrNameLst>
                                          </p:cBhvr>
                                          <p:tavLst>
                                            <p:tav tm="0">
                                              <p:val>
                                                <p:strVal val="0-#ppt_h/2"/>
                                              </p:val>
                                            </p:tav>
                                            <p:tav tm="100000">
                                              <p:val>
                                                <p:strVal val="#ppt_y"/>
                                              </p:val>
                                            </p:tav>
                                          </p:tavLst>
                                        </p:anim>
                                      </p:childTnLst>
                                    </p:cTn>
                                  </p:par>
                                  <p:par>
                                    <p:cTn id="33" presetID="2" presetClass="entr" presetSubtype="1" accel="72000" fill="hold" nodeType="withEffect" p14:presetBounceEnd="58000">
                                      <p:stCondLst>
                                        <p:cond delay="0"/>
                                      </p:stCondLst>
                                      <p:childTnLst>
                                        <p:set>
                                          <p:cBhvr>
                                            <p:cTn id="34" dur="1" fill="hold">
                                              <p:stCondLst>
                                                <p:cond delay="0"/>
                                              </p:stCondLst>
                                            </p:cTn>
                                            <p:tgtEl>
                                              <p:spTgt spid="1502"/>
                                            </p:tgtEl>
                                            <p:attrNameLst>
                                              <p:attrName>style.visibility</p:attrName>
                                            </p:attrNameLst>
                                          </p:cBhvr>
                                          <p:to>
                                            <p:strVal val="visible"/>
                                          </p:to>
                                        </p:set>
                                        <p:anim calcmode="lin" valueType="num" p14:bounceEnd="58000">
                                          <p:cBhvr additive="base">
                                            <p:cTn id="35" dur="2000" fill="hold"/>
                                            <p:tgtEl>
                                              <p:spTgt spid="1502"/>
                                            </p:tgtEl>
                                            <p:attrNameLst>
                                              <p:attrName>ppt_x</p:attrName>
                                            </p:attrNameLst>
                                          </p:cBhvr>
                                          <p:tavLst>
                                            <p:tav tm="0">
                                              <p:val>
                                                <p:strVal val="#ppt_x"/>
                                              </p:val>
                                            </p:tav>
                                            <p:tav tm="100000">
                                              <p:val>
                                                <p:strVal val="#ppt_x"/>
                                              </p:val>
                                            </p:tav>
                                          </p:tavLst>
                                        </p:anim>
                                        <p:anim calcmode="lin" valueType="num" p14:bounceEnd="58000">
                                          <p:cBhvr additive="base">
                                            <p:cTn id="36" dur="2000" fill="hold"/>
                                            <p:tgtEl>
                                              <p:spTgt spid="1502"/>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47"/>
                                            </p:tgtEl>
                                            <p:attrNameLst>
                                              <p:attrName>style.visibility</p:attrName>
                                            </p:attrNameLst>
                                          </p:cBhvr>
                                          <p:to>
                                            <p:strVal val="visible"/>
                                          </p:to>
                                        </p:set>
                                        <p:anim calcmode="lin" valueType="num">
                                          <p:cBhvr additive="base">
                                            <p:cTn id="39" dur="500" fill="hold"/>
                                            <p:tgtEl>
                                              <p:spTgt spid="1547"/>
                                            </p:tgtEl>
                                            <p:attrNameLst>
                                              <p:attrName>ppt_x</p:attrName>
                                            </p:attrNameLst>
                                          </p:cBhvr>
                                          <p:tavLst>
                                            <p:tav tm="0">
                                              <p:val>
                                                <p:strVal val="#ppt_x"/>
                                              </p:val>
                                            </p:tav>
                                            <p:tav tm="100000">
                                              <p:val>
                                                <p:strVal val="#ppt_x"/>
                                              </p:val>
                                            </p:tav>
                                          </p:tavLst>
                                        </p:anim>
                                        <p:anim calcmode="lin" valueType="num">
                                          <p:cBhvr additive="base">
                                            <p:cTn id="40" dur="500" fill="hold"/>
                                            <p:tgtEl>
                                              <p:spTgt spid="154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67"/>
                                            </p:tgtEl>
                                            <p:attrNameLst>
                                              <p:attrName>style.visibility</p:attrName>
                                            </p:attrNameLst>
                                          </p:cBhvr>
                                          <p:to>
                                            <p:strVal val="visible"/>
                                          </p:to>
                                        </p:set>
                                        <p:anim calcmode="lin" valueType="num">
                                          <p:cBhvr additive="base">
                                            <p:cTn id="43" dur="500" fill="hold"/>
                                            <p:tgtEl>
                                              <p:spTgt spid="1567"/>
                                            </p:tgtEl>
                                            <p:attrNameLst>
                                              <p:attrName>ppt_x</p:attrName>
                                            </p:attrNameLst>
                                          </p:cBhvr>
                                          <p:tavLst>
                                            <p:tav tm="0">
                                              <p:val>
                                                <p:strVal val="#ppt_x"/>
                                              </p:val>
                                            </p:tav>
                                            <p:tav tm="100000">
                                              <p:val>
                                                <p:strVal val="#ppt_x"/>
                                              </p:val>
                                            </p:tav>
                                          </p:tavLst>
                                        </p:anim>
                                        <p:anim calcmode="lin" valueType="num">
                                          <p:cBhvr additive="base">
                                            <p:cTn id="44" dur="500" fill="hold"/>
                                            <p:tgtEl>
                                              <p:spTgt spid="156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66">
                                                <p:txEl>
                                                  <p:pRg st="0" end="0"/>
                                                </p:txEl>
                                              </p:spTgt>
                                            </p:tgtEl>
                                            <p:attrNameLst>
                                              <p:attrName>style.visibility</p:attrName>
                                            </p:attrNameLst>
                                          </p:cBhvr>
                                          <p:to>
                                            <p:strVal val="visible"/>
                                          </p:to>
                                        </p:set>
                                        <p:anim calcmode="lin" valueType="num">
                                          <p:cBhvr additive="base">
                                            <p:cTn id="47" dur="500" fill="hold"/>
                                            <p:tgtEl>
                                              <p:spTgt spid="156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6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 grpId="0" animBg="1"/>
          <p:bldP spid="1553" grpId="0" animBg="1"/>
          <p:bldP spid="1566" grpId="0" build="p"/>
          <p:bldP spid="156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2000" fill="hold" nodeType="clickEffect">
                                      <p:stCondLst>
                                        <p:cond delay="0"/>
                                      </p:stCondLst>
                                      <p:childTnLst>
                                        <p:set>
                                          <p:cBhvr>
                                            <p:cTn id="6" dur="1" fill="hold">
                                              <p:stCondLst>
                                                <p:cond delay="0"/>
                                              </p:stCondLst>
                                            </p:cTn>
                                            <p:tgtEl>
                                              <p:spTgt spid="1570"/>
                                            </p:tgtEl>
                                            <p:attrNameLst>
                                              <p:attrName>style.visibility</p:attrName>
                                            </p:attrNameLst>
                                          </p:cBhvr>
                                          <p:to>
                                            <p:strVal val="visible"/>
                                          </p:to>
                                        </p:set>
                                        <p:anim calcmode="lin" valueType="num">
                                          <p:cBhvr additive="base">
                                            <p:cTn id="7" dur="2000" fill="hold"/>
                                            <p:tgtEl>
                                              <p:spTgt spid="1570"/>
                                            </p:tgtEl>
                                            <p:attrNameLst>
                                              <p:attrName>ppt_x</p:attrName>
                                            </p:attrNameLst>
                                          </p:cBhvr>
                                          <p:tavLst>
                                            <p:tav tm="0">
                                              <p:val>
                                                <p:strVal val="#ppt_x"/>
                                              </p:val>
                                            </p:tav>
                                            <p:tav tm="100000">
                                              <p:val>
                                                <p:strVal val="#ppt_x"/>
                                              </p:val>
                                            </p:tav>
                                          </p:tavLst>
                                        </p:anim>
                                        <p:anim calcmode="lin" valueType="num">
                                          <p:cBhvr additive="base">
                                            <p:cTn id="8" dur="2000" fill="hold"/>
                                            <p:tgtEl>
                                              <p:spTgt spid="1570"/>
                                            </p:tgtEl>
                                            <p:attrNameLst>
                                              <p:attrName>ppt_y</p:attrName>
                                            </p:attrNameLst>
                                          </p:cBhvr>
                                          <p:tavLst>
                                            <p:tav tm="0">
                                              <p:val>
                                                <p:strVal val="0-#ppt_h/2"/>
                                              </p:val>
                                            </p:tav>
                                            <p:tav tm="100000">
                                              <p:val>
                                                <p:strVal val="#ppt_y"/>
                                              </p:val>
                                            </p:tav>
                                          </p:tavLst>
                                        </p:anim>
                                      </p:childTnLst>
                                    </p:cTn>
                                  </p:par>
                                  <p:par>
                                    <p:cTn id="9" presetID="2" presetClass="entr" presetSubtype="1" accel="72000" fill="hold" nodeType="withEffect">
                                      <p:stCondLst>
                                        <p:cond delay="0"/>
                                      </p:stCondLst>
                                      <p:childTnLst>
                                        <p:set>
                                          <p:cBhvr>
                                            <p:cTn id="10" dur="1" fill="hold">
                                              <p:stCondLst>
                                                <p:cond delay="0"/>
                                              </p:stCondLst>
                                            </p:cTn>
                                            <p:tgtEl>
                                              <p:spTgt spid="1575"/>
                                            </p:tgtEl>
                                            <p:attrNameLst>
                                              <p:attrName>style.visibility</p:attrName>
                                            </p:attrNameLst>
                                          </p:cBhvr>
                                          <p:to>
                                            <p:strVal val="visible"/>
                                          </p:to>
                                        </p:set>
                                        <p:anim calcmode="lin" valueType="num">
                                          <p:cBhvr additive="base">
                                            <p:cTn id="11" dur="2000" fill="hold"/>
                                            <p:tgtEl>
                                              <p:spTgt spid="1575"/>
                                            </p:tgtEl>
                                            <p:attrNameLst>
                                              <p:attrName>ppt_x</p:attrName>
                                            </p:attrNameLst>
                                          </p:cBhvr>
                                          <p:tavLst>
                                            <p:tav tm="0">
                                              <p:val>
                                                <p:strVal val="#ppt_x"/>
                                              </p:val>
                                            </p:tav>
                                            <p:tav tm="100000">
                                              <p:val>
                                                <p:strVal val="#ppt_x"/>
                                              </p:val>
                                            </p:tav>
                                          </p:tavLst>
                                        </p:anim>
                                        <p:anim calcmode="lin" valueType="num">
                                          <p:cBhvr additive="base">
                                            <p:cTn id="12" dur="2000" fill="hold"/>
                                            <p:tgtEl>
                                              <p:spTgt spid="1575"/>
                                            </p:tgtEl>
                                            <p:attrNameLst>
                                              <p:attrName>ppt_y</p:attrName>
                                            </p:attrNameLst>
                                          </p:cBhvr>
                                          <p:tavLst>
                                            <p:tav tm="0">
                                              <p:val>
                                                <p:strVal val="0-#ppt_h/2"/>
                                              </p:val>
                                            </p:tav>
                                            <p:tav tm="100000">
                                              <p:val>
                                                <p:strVal val="#ppt_y"/>
                                              </p:val>
                                            </p:tav>
                                          </p:tavLst>
                                        </p:anim>
                                      </p:childTnLst>
                                    </p:cTn>
                                  </p:par>
                                  <p:par>
                                    <p:cTn id="13" presetID="2" presetClass="entr" presetSubtype="1" accel="72000" fill="hold" nodeType="withEffect">
                                      <p:stCondLst>
                                        <p:cond delay="0"/>
                                      </p:stCondLst>
                                      <p:childTnLst>
                                        <p:set>
                                          <p:cBhvr>
                                            <p:cTn id="14" dur="1" fill="hold">
                                              <p:stCondLst>
                                                <p:cond delay="0"/>
                                              </p:stCondLst>
                                            </p:cTn>
                                            <p:tgtEl>
                                              <p:spTgt spid="1441"/>
                                            </p:tgtEl>
                                            <p:attrNameLst>
                                              <p:attrName>style.visibility</p:attrName>
                                            </p:attrNameLst>
                                          </p:cBhvr>
                                          <p:to>
                                            <p:strVal val="visible"/>
                                          </p:to>
                                        </p:set>
                                        <p:anim calcmode="lin" valueType="num">
                                          <p:cBhvr additive="base">
                                            <p:cTn id="15" dur="2000" fill="hold"/>
                                            <p:tgtEl>
                                              <p:spTgt spid="1441"/>
                                            </p:tgtEl>
                                            <p:attrNameLst>
                                              <p:attrName>ppt_x</p:attrName>
                                            </p:attrNameLst>
                                          </p:cBhvr>
                                          <p:tavLst>
                                            <p:tav tm="0">
                                              <p:val>
                                                <p:strVal val="#ppt_x"/>
                                              </p:val>
                                            </p:tav>
                                            <p:tav tm="100000">
                                              <p:val>
                                                <p:strVal val="#ppt_x"/>
                                              </p:val>
                                            </p:tav>
                                          </p:tavLst>
                                        </p:anim>
                                        <p:anim calcmode="lin" valueType="num">
                                          <p:cBhvr additive="base">
                                            <p:cTn id="16" dur="2000" fill="hold"/>
                                            <p:tgtEl>
                                              <p:spTgt spid="1441"/>
                                            </p:tgtEl>
                                            <p:attrNameLst>
                                              <p:attrName>ppt_y</p:attrName>
                                            </p:attrNameLst>
                                          </p:cBhvr>
                                          <p:tavLst>
                                            <p:tav tm="0">
                                              <p:val>
                                                <p:strVal val="0-#ppt_h/2"/>
                                              </p:val>
                                            </p:tav>
                                            <p:tav tm="100000">
                                              <p:val>
                                                <p:strVal val="#ppt_y"/>
                                              </p:val>
                                            </p:tav>
                                          </p:tavLst>
                                        </p:anim>
                                      </p:childTnLst>
                                    </p:cTn>
                                  </p:par>
                                  <p:par>
                                    <p:cTn id="17" presetID="2" presetClass="entr" presetSubtype="1" accel="72000" fill="hold" nodeType="withEffect">
                                      <p:stCondLst>
                                        <p:cond delay="0"/>
                                      </p:stCondLst>
                                      <p:childTnLst>
                                        <p:set>
                                          <p:cBhvr>
                                            <p:cTn id="18" dur="1" fill="hold">
                                              <p:stCondLst>
                                                <p:cond delay="0"/>
                                              </p:stCondLst>
                                            </p:cTn>
                                            <p:tgtEl>
                                              <p:spTgt spid="1541"/>
                                            </p:tgtEl>
                                            <p:attrNameLst>
                                              <p:attrName>style.visibility</p:attrName>
                                            </p:attrNameLst>
                                          </p:cBhvr>
                                          <p:to>
                                            <p:strVal val="visible"/>
                                          </p:to>
                                        </p:set>
                                        <p:anim calcmode="lin" valueType="num">
                                          <p:cBhvr additive="base">
                                            <p:cTn id="19" dur="2000" fill="hold"/>
                                            <p:tgtEl>
                                              <p:spTgt spid="1541"/>
                                            </p:tgtEl>
                                            <p:attrNameLst>
                                              <p:attrName>ppt_x</p:attrName>
                                            </p:attrNameLst>
                                          </p:cBhvr>
                                          <p:tavLst>
                                            <p:tav tm="0">
                                              <p:val>
                                                <p:strVal val="#ppt_x"/>
                                              </p:val>
                                            </p:tav>
                                            <p:tav tm="100000">
                                              <p:val>
                                                <p:strVal val="#ppt_x"/>
                                              </p:val>
                                            </p:tav>
                                          </p:tavLst>
                                        </p:anim>
                                        <p:anim calcmode="lin" valueType="num">
                                          <p:cBhvr additive="base">
                                            <p:cTn id="20" dur="2000" fill="hold"/>
                                            <p:tgtEl>
                                              <p:spTgt spid="1541"/>
                                            </p:tgtEl>
                                            <p:attrNameLst>
                                              <p:attrName>ppt_y</p:attrName>
                                            </p:attrNameLst>
                                          </p:cBhvr>
                                          <p:tavLst>
                                            <p:tav tm="0">
                                              <p:val>
                                                <p:strVal val="0-#ppt_h/2"/>
                                              </p:val>
                                            </p:tav>
                                            <p:tav tm="100000">
                                              <p:val>
                                                <p:strVal val="#ppt_y"/>
                                              </p:val>
                                            </p:tav>
                                          </p:tavLst>
                                        </p:anim>
                                      </p:childTnLst>
                                    </p:cTn>
                                  </p:par>
                                  <p:par>
                                    <p:cTn id="21" presetID="2" presetClass="entr" presetSubtype="1" accel="72000" fill="hold" nodeType="withEffect">
                                      <p:stCondLst>
                                        <p:cond delay="0"/>
                                      </p:stCondLst>
                                      <p:childTnLst>
                                        <p:set>
                                          <p:cBhvr>
                                            <p:cTn id="22" dur="1" fill="hold">
                                              <p:stCondLst>
                                                <p:cond delay="0"/>
                                              </p:stCondLst>
                                            </p:cTn>
                                            <p:tgtEl>
                                              <p:spTgt spid="1474"/>
                                            </p:tgtEl>
                                            <p:attrNameLst>
                                              <p:attrName>style.visibility</p:attrName>
                                            </p:attrNameLst>
                                          </p:cBhvr>
                                          <p:to>
                                            <p:strVal val="visible"/>
                                          </p:to>
                                        </p:set>
                                        <p:anim calcmode="lin" valueType="num">
                                          <p:cBhvr additive="base">
                                            <p:cTn id="23" dur="2000" fill="hold"/>
                                            <p:tgtEl>
                                              <p:spTgt spid="1474"/>
                                            </p:tgtEl>
                                            <p:attrNameLst>
                                              <p:attrName>ppt_x</p:attrName>
                                            </p:attrNameLst>
                                          </p:cBhvr>
                                          <p:tavLst>
                                            <p:tav tm="0">
                                              <p:val>
                                                <p:strVal val="#ppt_x"/>
                                              </p:val>
                                            </p:tav>
                                            <p:tav tm="100000">
                                              <p:val>
                                                <p:strVal val="#ppt_x"/>
                                              </p:val>
                                            </p:tav>
                                          </p:tavLst>
                                        </p:anim>
                                        <p:anim calcmode="lin" valueType="num">
                                          <p:cBhvr additive="base">
                                            <p:cTn id="24" dur="2000" fill="hold"/>
                                            <p:tgtEl>
                                              <p:spTgt spid="1474"/>
                                            </p:tgtEl>
                                            <p:attrNameLst>
                                              <p:attrName>ppt_y</p:attrName>
                                            </p:attrNameLst>
                                          </p:cBhvr>
                                          <p:tavLst>
                                            <p:tav tm="0">
                                              <p:val>
                                                <p:strVal val="0-#ppt_h/2"/>
                                              </p:val>
                                            </p:tav>
                                            <p:tav tm="100000">
                                              <p:val>
                                                <p:strVal val="#ppt_y"/>
                                              </p:val>
                                            </p:tav>
                                          </p:tavLst>
                                        </p:anim>
                                      </p:childTnLst>
                                    </p:cTn>
                                  </p:par>
                                  <p:par>
                                    <p:cTn id="25" presetID="2" presetClass="entr" presetSubtype="1" accel="72000" fill="hold" grpId="0" nodeType="withEffect">
                                      <p:stCondLst>
                                        <p:cond delay="0"/>
                                      </p:stCondLst>
                                      <p:childTnLst>
                                        <p:set>
                                          <p:cBhvr>
                                            <p:cTn id="26" dur="1" fill="hold">
                                              <p:stCondLst>
                                                <p:cond delay="0"/>
                                              </p:stCondLst>
                                            </p:cTn>
                                            <p:tgtEl>
                                              <p:spTgt spid="1553"/>
                                            </p:tgtEl>
                                            <p:attrNameLst>
                                              <p:attrName>style.visibility</p:attrName>
                                            </p:attrNameLst>
                                          </p:cBhvr>
                                          <p:to>
                                            <p:strVal val="visible"/>
                                          </p:to>
                                        </p:set>
                                        <p:anim calcmode="lin" valueType="num">
                                          <p:cBhvr additive="base">
                                            <p:cTn id="27" dur="2000" fill="hold"/>
                                            <p:tgtEl>
                                              <p:spTgt spid="1553"/>
                                            </p:tgtEl>
                                            <p:attrNameLst>
                                              <p:attrName>ppt_x</p:attrName>
                                            </p:attrNameLst>
                                          </p:cBhvr>
                                          <p:tavLst>
                                            <p:tav tm="0">
                                              <p:val>
                                                <p:strVal val="#ppt_x"/>
                                              </p:val>
                                            </p:tav>
                                            <p:tav tm="100000">
                                              <p:val>
                                                <p:strVal val="#ppt_x"/>
                                              </p:val>
                                            </p:tav>
                                          </p:tavLst>
                                        </p:anim>
                                        <p:anim calcmode="lin" valueType="num">
                                          <p:cBhvr additive="base">
                                            <p:cTn id="28" dur="2000" fill="hold"/>
                                            <p:tgtEl>
                                              <p:spTgt spid="1553"/>
                                            </p:tgtEl>
                                            <p:attrNameLst>
                                              <p:attrName>ppt_y</p:attrName>
                                            </p:attrNameLst>
                                          </p:cBhvr>
                                          <p:tavLst>
                                            <p:tav tm="0">
                                              <p:val>
                                                <p:strVal val="0-#ppt_h/2"/>
                                              </p:val>
                                            </p:tav>
                                            <p:tav tm="100000">
                                              <p:val>
                                                <p:strVal val="#ppt_y"/>
                                              </p:val>
                                            </p:tav>
                                          </p:tavLst>
                                        </p:anim>
                                      </p:childTnLst>
                                    </p:cTn>
                                  </p:par>
                                  <p:par>
                                    <p:cTn id="29" presetID="2" presetClass="entr" presetSubtype="1" accel="72000" fill="hold" nodeType="withEffect">
                                      <p:stCondLst>
                                        <p:cond delay="0"/>
                                      </p:stCondLst>
                                      <p:childTnLst>
                                        <p:set>
                                          <p:cBhvr>
                                            <p:cTn id="30" dur="1" fill="hold">
                                              <p:stCondLst>
                                                <p:cond delay="0"/>
                                              </p:stCondLst>
                                            </p:cTn>
                                            <p:tgtEl>
                                              <p:spTgt spid="1468"/>
                                            </p:tgtEl>
                                            <p:attrNameLst>
                                              <p:attrName>style.visibility</p:attrName>
                                            </p:attrNameLst>
                                          </p:cBhvr>
                                          <p:to>
                                            <p:strVal val="visible"/>
                                          </p:to>
                                        </p:set>
                                        <p:anim calcmode="lin" valueType="num">
                                          <p:cBhvr additive="base">
                                            <p:cTn id="31" dur="2000" fill="hold"/>
                                            <p:tgtEl>
                                              <p:spTgt spid="1468"/>
                                            </p:tgtEl>
                                            <p:attrNameLst>
                                              <p:attrName>ppt_x</p:attrName>
                                            </p:attrNameLst>
                                          </p:cBhvr>
                                          <p:tavLst>
                                            <p:tav tm="0">
                                              <p:val>
                                                <p:strVal val="#ppt_x"/>
                                              </p:val>
                                            </p:tav>
                                            <p:tav tm="100000">
                                              <p:val>
                                                <p:strVal val="#ppt_x"/>
                                              </p:val>
                                            </p:tav>
                                          </p:tavLst>
                                        </p:anim>
                                        <p:anim calcmode="lin" valueType="num">
                                          <p:cBhvr additive="base">
                                            <p:cTn id="32" dur="2000" fill="hold"/>
                                            <p:tgtEl>
                                              <p:spTgt spid="1468"/>
                                            </p:tgtEl>
                                            <p:attrNameLst>
                                              <p:attrName>ppt_y</p:attrName>
                                            </p:attrNameLst>
                                          </p:cBhvr>
                                          <p:tavLst>
                                            <p:tav tm="0">
                                              <p:val>
                                                <p:strVal val="0-#ppt_h/2"/>
                                              </p:val>
                                            </p:tav>
                                            <p:tav tm="100000">
                                              <p:val>
                                                <p:strVal val="#ppt_y"/>
                                              </p:val>
                                            </p:tav>
                                          </p:tavLst>
                                        </p:anim>
                                      </p:childTnLst>
                                    </p:cTn>
                                  </p:par>
                                  <p:par>
                                    <p:cTn id="33" presetID="2" presetClass="entr" presetSubtype="1" accel="72000" fill="hold" nodeType="withEffect">
                                      <p:stCondLst>
                                        <p:cond delay="0"/>
                                      </p:stCondLst>
                                      <p:childTnLst>
                                        <p:set>
                                          <p:cBhvr>
                                            <p:cTn id="34" dur="1" fill="hold">
                                              <p:stCondLst>
                                                <p:cond delay="0"/>
                                              </p:stCondLst>
                                            </p:cTn>
                                            <p:tgtEl>
                                              <p:spTgt spid="1502"/>
                                            </p:tgtEl>
                                            <p:attrNameLst>
                                              <p:attrName>style.visibility</p:attrName>
                                            </p:attrNameLst>
                                          </p:cBhvr>
                                          <p:to>
                                            <p:strVal val="visible"/>
                                          </p:to>
                                        </p:set>
                                        <p:anim calcmode="lin" valueType="num">
                                          <p:cBhvr additive="base">
                                            <p:cTn id="35" dur="2000" fill="hold"/>
                                            <p:tgtEl>
                                              <p:spTgt spid="1502"/>
                                            </p:tgtEl>
                                            <p:attrNameLst>
                                              <p:attrName>ppt_x</p:attrName>
                                            </p:attrNameLst>
                                          </p:cBhvr>
                                          <p:tavLst>
                                            <p:tav tm="0">
                                              <p:val>
                                                <p:strVal val="#ppt_x"/>
                                              </p:val>
                                            </p:tav>
                                            <p:tav tm="100000">
                                              <p:val>
                                                <p:strVal val="#ppt_x"/>
                                              </p:val>
                                            </p:tav>
                                          </p:tavLst>
                                        </p:anim>
                                        <p:anim calcmode="lin" valueType="num">
                                          <p:cBhvr additive="base">
                                            <p:cTn id="36" dur="2000" fill="hold"/>
                                            <p:tgtEl>
                                              <p:spTgt spid="1502"/>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47"/>
                                            </p:tgtEl>
                                            <p:attrNameLst>
                                              <p:attrName>style.visibility</p:attrName>
                                            </p:attrNameLst>
                                          </p:cBhvr>
                                          <p:to>
                                            <p:strVal val="visible"/>
                                          </p:to>
                                        </p:set>
                                        <p:anim calcmode="lin" valueType="num">
                                          <p:cBhvr additive="base">
                                            <p:cTn id="39" dur="500" fill="hold"/>
                                            <p:tgtEl>
                                              <p:spTgt spid="1547"/>
                                            </p:tgtEl>
                                            <p:attrNameLst>
                                              <p:attrName>ppt_x</p:attrName>
                                            </p:attrNameLst>
                                          </p:cBhvr>
                                          <p:tavLst>
                                            <p:tav tm="0">
                                              <p:val>
                                                <p:strVal val="#ppt_x"/>
                                              </p:val>
                                            </p:tav>
                                            <p:tav tm="100000">
                                              <p:val>
                                                <p:strVal val="#ppt_x"/>
                                              </p:val>
                                            </p:tav>
                                          </p:tavLst>
                                        </p:anim>
                                        <p:anim calcmode="lin" valueType="num">
                                          <p:cBhvr additive="base">
                                            <p:cTn id="40" dur="500" fill="hold"/>
                                            <p:tgtEl>
                                              <p:spTgt spid="154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67"/>
                                            </p:tgtEl>
                                            <p:attrNameLst>
                                              <p:attrName>style.visibility</p:attrName>
                                            </p:attrNameLst>
                                          </p:cBhvr>
                                          <p:to>
                                            <p:strVal val="visible"/>
                                          </p:to>
                                        </p:set>
                                        <p:anim calcmode="lin" valueType="num">
                                          <p:cBhvr additive="base">
                                            <p:cTn id="43" dur="500" fill="hold"/>
                                            <p:tgtEl>
                                              <p:spTgt spid="1567"/>
                                            </p:tgtEl>
                                            <p:attrNameLst>
                                              <p:attrName>ppt_x</p:attrName>
                                            </p:attrNameLst>
                                          </p:cBhvr>
                                          <p:tavLst>
                                            <p:tav tm="0">
                                              <p:val>
                                                <p:strVal val="#ppt_x"/>
                                              </p:val>
                                            </p:tav>
                                            <p:tav tm="100000">
                                              <p:val>
                                                <p:strVal val="#ppt_x"/>
                                              </p:val>
                                            </p:tav>
                                          </p:tavLst>
                                        </p:anim>
                                        <p:anim calcmode="lin" valueType="num">
                                          <p:cBhvr additive="base">
                                            <p:cTn id="44" dur="500" fill="hold"/>
                                            <p:tgtEl>
                                              <p:spTgt spid="156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66">
                                                <p:txEl>
                                                  <p:pRg st="0" end="0"/>
                                                </p:txEl>
                                              </p:spTgt>
                                            </p:tgtEl>
                                            <p:attrNameLst>
                                              <p:attrName>style.visibility</p:attrName>
                                            </p:attrNameLst>
                                          </p:cBhvr>
                                          <p:to>
                                            <p:strVal val="visible"/>
                                          </p:to>
                                        </p:set>
                                        <p:anim calcmode="lin" valueType="num">
                                          <p:cBhvr additive="base">
                                            <p:cTn id="47" dur="500" fill="hold"/>
                                            <p:tgtEl>
                                              <p:spTgt spid="156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6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 grpId="0" animBg="1"/>
          <p:bldP spid="1553" grpId="0" animBg="1"/>
          <p:bldP spid="1566" grpId="0" build="p"/>
          <p:bldP spid="156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 xmlns:a16="http://schemas.microsoft.com/office/drawing/2014/main" id="{31D072E6-0F9F-4B7A-8D77-5D2C4EF7DF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9900" l="6984" r="98217">
                        <a14:foregroundMark x1="23180" y1="10700" x2="38633" y2="3800"/>
                        <a14:foregroundMark x1="38633" y1="3800" x2="38633" y2="3600"/>
                        <a14:foregroundMark x1="12630" y1="9700" x2="7132" y2="24400"/>
                        <a14:foregroundMark x1="27192" y1="16400" x2="38633" y2="26800"/>
                        <a14:foregroundMark x1="38633" y1="26800" x2="38633" y2="26800"/>
                        <a14:foregroundMark x1="39822" y1="15200" x2="44131" y2="25200"/>
                        <a14:foregroundMark x1="49926" y1="15200" x2="47548" y2="21800"/>
                        <a14:foregroundMark x1="36553" y1="11900" x2="39525" y2="21400"/>
                        <a14:foregroundMark x1="53789" y1="52200" x2="75334" y2="83800"/>
                        <a14:foregroundMark x1="75334" y1="83800" x2="75334" y2="83800"/>
                        <a14:foregroundMark x1="39822" y1="89700" x2="53789" y2="72100"/>
                        <a14:foregroundMark x1="53789" y1="72100" x2="53789" y2="72100"/>
                        <a14:foregroundMark x1="73848" y1="58900" x2="85736" y2="85900"/>
                        <a14:foregroundMark x1="80832" y1="57700" x2="98217" y2="89500"/>
                        <a14:foregroundMark x1="98217" y1="89500" x2="98217" y2="89500"/>
                        <a14:foregroundMark x1="69985" y1="95200" x2="94205" y2="89500"/>
                        <a14:foregroundMark x1="75037" y1="82300" x2="70877" y2="95600"/>
                        <a14:foregroundMark x1="36256" y1="83300" x2="40416" y2="94000"/>
                        <a14:foregroundMark x1="72065" y1="91800" x2="75037" y2="99900"/>
                        <a14:foregroundMark x1="85438" y1="94200" x2="95097" y2="92300"/>
                        <a14:foregroundMark x1="84547" y1="78500" x2="96137" y2="92300"/>
                        <a14:foregroundMark x1="96137" y1="92300" x2="96137" y2="92300"/>
                      </a14:backgroundRemoval>
                    </a14:imgEffect>
                  </a14:imgLayer>
                </a14:imgProps>
              </a:ext>
            </a:extLst>
          </a:blip>
          <a:stretch>
            <a:fillRect/>
          </a:stretch>
        </p:blipFill>
        <p:spPr>
          <a:xfrm>
            <a:off x="5660584" y="1563593"/>
            <a:ext cx="2919366" cy="3579907"/>
          </a:xfrm>
          <a:prstGeom prst="rect">
            <a:avLst/>
          </a:prstGeom>
        </p:spPr>
      </p:pic>
      <p:sp>
        <p:nvSpPr>
          <p:cNvPr id="8" name="TextBox 7">
            <a:extLst>
              <a:ext uri="{FF2B5EF4-FFF2-40B4-BE49-F238E27FC236}">
                <a16:creationId xmlns="" xmlns:a16="http://schemas.microsoft.com/office/drawing/2014/main" id="{0F2C636E-621F-4CBF-8ACA-16AC0CB5065D}"/>
              </a:ext>
            </a:extLst>
          </p:cNvPr>
          <p:cNvSpPr txBox="1"/>
          <p:nvPr/>
        </p:nvSpPr>
        <p:spPr>
          <a:xfrm>
            <a:off x="756191" y="142947"/>
            <a:ext cx="4904393" cy="830997"/>
          </a:xfrm>
          <a:prstGeom prst="rect">
            <a:avLst/>
          </a:prstGeom>
          <a:noFill/>
          <a:ln w="28575">
            <a:solidFill>
              <a:srgbClr val="F44336"/>
            </a:solidFill>
            <a:prstDash val="lgDashDot"/>
          </a:ln>
        </p:spPr>
        <p:txBody>
          <a:bodyPr wrap="square" rtlCol="0">
            <a:spAutoFit/>
          </a:bodyPr>
          <a:lstStyle/>
          <a:p>
            <a:r>
              <a:rPr lang="vi-VN" sz="2400">
                <a:latin typeface="+mj-lt"/>
              </a:rPr>
              <a:t>Các em hãy quan sát sự di chuyển của người mẹ và em bé ngồi trên xe</a:t>
            </a:r>
            <a:endParaRPr lang="en-US" sz="2400">
              <a:latin typeface="+mj-lt"/>
            </a:endParaRPr>
          </a:p>
        </p:txBody>
      </p:sp>
      <p:grpSp>
        <p:nvGrpSpPr>
          <p:cNvPr id="10" name="Group 9">
            <a:extLst>
              <a:ext uri="{FF2B5EF4-FFF2-40B4-BE49-F238E27FC236}">
                <a16:creationId xmlns="" xmlns:a16="http://schemas.microsoft.com/office/drawing/2014/main" id="{DF82802D-A880-448A-8202-DAAE7F76C17C}"/>
              </a:ext>
            </a:extLst>
          </p:cNvPr>
          <p:cNvGrpSpPr/>
          <p:nvPr>
            <p:custDataLst>
              <p:tags r:id="rId1"/>
            </p:custDataLst>
          </p:nvPr>
        </p:nvGrpSpPr>
        <p:grpSpPr>
          <a:xfrm rot="16200000">
            <a:off x="-2927771" y="2045286"/>
            <a:ext cx="3617452" cy="490214"/>
            <a:chOff x="1133722" y="3346475"/>
            <a:chExt cx="5565481" cy="754200"/>
          </a:xfrm>
        </p:grpSpPr>
        <p:sp>
          <p:nvSpPr>
            <p:cNvPr id="11" name="Google Shape;2597;p72">
              <a:extLst>
                <a:ext uri="{FF2B5EF4-FFF2-40B4-BE49-F238E27FC236}">
                  <a16:creationId xmlns="" xmlns:a16="http://schemas.microsoft.com/office/drawing/2014/main" id="{138526A3-BE99-4A14-833C-24C163C6C234}"/>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98;p72">
              <a:extLst>
                <a:ext uri="{FF2B5EF4-FFF2-40B4-BE49-F238E27FC236}">
                  <a16:creationId xmlns="" xmlns:a16="http://schemas.microsoft.com/office/drawing/2014/main" id="{18D6A00D-245B-4345-8CB5-D174D93EF978}"/>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99;p72">
              <a:extLst>
                <a:ext uri="{FF2B5EF4-FFF2-40B4-BE49-F238E27FC236}">
                  <a16:creationId xmlns="" xmlns:a16="http://schemas.microsoft.com/office/drawing/2014/main" id="{E0B05DE1-8643-4F03-A446-4B4773B6D8B0}"/>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0;p72">
              <a:extLst>
                <a:ext uri="{FF2B5EF4-FFF2-40B4-BE49-F238E27FC236}">
                  <a16:creationId xmlns="" xmlns:a16="http://schemas.microsoft.com/office/drawing/2014/main" id="{258EBD9C-4A78-42F2-A00D-E0023542EFFF}"/>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7;p72">
              <a:extLst>
                <a:ext uri="{FF2B5EF4-FFF2-40B4-BE49-F238E27FC236}">
                  <a16:creationId xmlns="" xmlns:a16="http://schemas.microsoft.com/office/drawing/2014/main" id="{A0F9B191-5408-4203-9540-51E4833C8ED7}"/>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9;p72">
              <a:extLst>
                <a:ext uri="{FF2B5EF4-FFF2-40B4-BE49-F238E27FC236}">
                  <a16:creationId xmlns="" xmlns:a16="http://schemas.microsoft.com/office/drawing/2014/main" id="{4579558E-C55E-4740-8FE9-412D95D0CF56}"/>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1;p72">
              <a:extLst>
                <a:ext uri="{FF2B5EF4-FFF2-40B4-BE49-F238E27FC236}">
                  <a16:creationId xmlns="" xmlns:a16="http://schemas.microsoft.com/office/drawing/2014/main" id="{2F637545-67A2-4EA6-B3B8-FC1138C993EB}"/>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 xmlns:a16="http://schemas.microsoft.com/office/drawing/2014/main" id="{E4A67F89-9DFA-43A1-B32B-5CF6F1A0D6DA}"/>
              </a:ext>
            </a:extLst>
          </p:cNvPr>
          <p:cNvSpPr txBox="1"/>
          <p:nvPr/>
        </p:nvSpPr>
        <p:spPr>
          <a:xfrm>
            <a:off x="4402205" y="543495"/>
            <a:ext cx="4793381" cy="1827193"/>
          </a:xfrm>
          <a:prstGeom prst="cloud">
            <a:avLst/>
          </a:prstGeom>
          <a:solidFill>
            <a:srgbClr val="FFAB40"/>
          </a:solidFill>
        </p:spPr>
        <p:txBody>
          <a:bodyPr wrap="square" rtlCol="0">
            <a:spAutoFit/>
          </a:bodyPr>
          <a:lstStyle/>
          <a:p>
            <a:pPr algn="ctr"/>
            <a:r>
              <a:rPr lang="vi-VN" sz="2400">
                <a:latin typeface="+mn-lt"/>
              </a:rPr>
              <a:t>Người mẹ KÉO xe lại làm cho xe chuyển động chậm, dần lại</a:t>
            </a:r>
            <a:endParaRPr lang="en-US" sz="2400">
              <a:latin typeface="+mn-lt"/>
            </a:endParaRPr>
          </a:p>
        </p:txBody>
      </p:sp>
      <p:sp>
        <p:nvSpPr>
          <p:cNvPr id="20" name="TextBox 19">
            <a:extLst>
              <a:ext uri="{FF2B5EF4-FFF2-40B4-BE49-F238E27FC236}">
                <a16:creationId xmlns="" xmlns:a16="http://schemas.microsoft.com/office/drawing/2014/main" id="{BA6257FE-065D-41EE-B614-D03258BC36C6}"/>
              </a:ext>
            </a:extLst>
          </p:cNvPr>
          <p:cNvSpPr txBox="1"/>
          <p:nvPr/>
        </p:nvSpPr>
        <p:spPr>
          <a:xfrm>
            <a:off x="864172" y="1148108"/>
            <a:ext cx="1799924" cy="369332"/>
          </a:xfrm>
          <a:prstGeom prst="rect">
            <a:avLst/>
          </a:prstGeom>
          <a:noFill/>
        </p:spPr>
        <p:txBody>
          <a:bodyPr wrap="square" rtlCol="0">
            <a:spAutoFit/>
          </a:bodyPr>
          <a:lstStyle/>
          <a:p>
            <a:r>
              <a:rPr lang="vi-VN" sz="1800">
                <a:solidFill>
                  <a:srgbClr val="F44336"/>
                </a:solidFill>
                <a:latin typeface="+mj-lt"/>
              </a:rPr>
              <a:t>Trường hợp 2</a:t>
            </a:r>
            <a:endParaRPr lang="en-US" sz="1800">
              <a:solidFill>
                <a:srgbClr val="F44336"/>
              </a:solidFill>
              <a:latin typeface="+mj-lt"/>
            </a:endParaRPr>
          </a:p>
        </p:txBody>
      </p:sp>
    </p:spTree>
    <p:extLst>
      <p:ext uri="{BB962C8B-B14F-4D97-AF65-F5344CB8AC3E}">
        <p14:creationId xmlns:p14="http://schemas.microsoft.com/office/powerpoint/2010/main" val="18242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path" presetSubtype="0" accel="50000" decel="50000" fill="hold" nodeType="clickEffect">
                                  <p:stCondLst>
                                    <p:cond delay="0"/>
                                  </p:stCondLst>
                                  <p:childTnLst>
                                    <p:animMotion origin="layout" path="M -0.30903 -1.35802E-6 L -0.2882 -1.35802E-6 C -0.2783 -1.35802E-6 -0.26719 -0.0037 -0.2573 -0.00401 C -0.25 -0.00401 -0.23629 -0.00062 -0.23004 -0.00062 C -0.22153 -0.00062 -0.21285 -0.00185 -0.19688 -0.00185 L -0.18559 -0.04321 L -0.17309 0.0071 L -0.15834 -1.35802E-6 L -0.14601 -0.00185 L -0.11632 -1.35802E-6 C -0.10278 -0.00092 -0.09167 -0.00432 -0.07813 -0.00586 C -0.07327 -0.00617 -0.06198 -0.00617 -0.05452 -0.00586 C -0.0474 -0.00525 -0.04098 -0.00123 -0.03855 -0.00123 C -0.03473 -1.35802E-6 -0.02605 -0.00123 -0.02118 -0.00062 L -0.01372 -1.35802E-6 L 4.44444E-6 -1.35802E-6 " pathEditMode="relative" rAng="0" ptsTypes="AAAAAAAAAAAAAAAA">
                                      <p:cBhvr>
                                        <p:cTn id="6" dur="5250" spd="-100000" fill="hold"/>
                                        <p:tgtEl>
                                          <p:spTgt spid="7"/>
                                        </p:tgtEl>
                                        <p:attrNameLst>
                                          <p:attrName>ppt_x</p:attrName>
                                          <p:attrName>ppt_y</p:attrName>
                                        </p:attrNameLst>
                                      </p:cBhvr>
                                      <p:rCtr x="15451" y="-1821"/>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 xmlns:a16="http://schemas.microsoft.com/office/drawing/2014/main" id="{31D072E6-0F9F-4B7A-8D77-5D2C4EF7DF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9900" l="6984" r="98217">
                        <a14:foregroundMark x1="23180" y1="10700" x2="38633" y2="3800"/>
                        <a14:foregroundMark x1="38633" y1="3800" x2="38633" y2="3600"/>
                        <a14:foregroundMark x1="12630" y1="9700" x2="7132" y2="24400"/>
                        <a14:foregroundMark x1="27192" y1="16400" x2="38633" y2="26800"/>
                        <a14:foregroundMark x1="38633" y1="26800" x2="38633" y2="26800"/>
                        <a14:foregroundMark x1="39822" y1="15200" x2="44131" y2="25200"/>
                        <a14:foregroundMark x1="49926" y1="15200" x2="47548" y2="21800"/>
                        <a14:foregroundMark x1="36553" y1="11900" x2="39525" y2="21400"/>
                        <a14:foregroundMark x1="53789" y1="52200" x2="75334" y2="83800"/>
                        <a14:foregroundMark x1="75334" y1="83800" x2="75334" y2="83800"/>
                        <a14:foregroundMark x1="39822" y1="89700" x2="53789" y2="72100"/>
                        <a14:foregroundMark x1="53789" y1="72100" x2="53789" y2="72100"/>
                        <a14:foregroundMark x1="73848" y1="58900" x2="85736" y2="85900"/>
                        <a14:foregroundMark x1="80832" y1="57700" x2="98217" y2="89500"/>
                        <a14:foregroundMark x1="98217" y1="89500" x2="98217" y2="89500"/>
                        <a14:foregroundMark x1="69985" y1="95200" x2="94205" y2="89500"/>
                        <a14:foregroundMark x1="75037" y1="82300" x2="70877" y2="95600"/>
                        <a14:foregroundMark x1="36256" y1="83300" x2="40416" y2="94000"/>
                        <a14:foregroundMark x1="72065" y1="91800" x2="75037" y2="99900"/>
                        <a14:foregroundMark x1="85438" y1="94200" x2="95097" y2="92300"/>
                        <a14:foregroundMark x1="84547" y1="78500" x2="96137" y2="92300"/>
                        <a14:foregroundMark x1="96137" y1="92300" x2="96137" y2="92300"/>
                      </a14:backgroundRemoval>
                    </a14:imgEffect>
                  </a14:imgLayer>
                </a14:imgProps>
              </a:ext>
            </a:extLst>
          </a:blip>
          <a:stretch>
            <a:fillRect/>
          </a:stretch>
        </p:blipFill>
        <p:spPr>
          <a:xfrm>
            <a:off x="5410327" y="1357262"/>
            <a:ext cx="2919366" cy="3579907"/>
          </a:xfrm>
          <a:prstGeom prst="rect">
            <a:avLst/>
          </a:prstGeom>
        </p:spPr>
      </p:pic>
      <p:grpSp>
        <p:nvGrpSpPr>
          <p:cNvPr id="10" name="Group 9">
            <a:extLst>
              <a:ext uri="{FF2B5EF4-FFF2-40B4-BE49-F238E27FC236}">
                <a16:creationId xmlns="" xmlns:a16="http://schemas.microsoft.com/office/drawing/2014/main" id="{DF82802D-A880-448A-8202-DAAE7F76C17C}"/>
              </a:ext>
            </a:extLst>
          </p:cNvPr>
          <p:cNvGrpSpPr/>
          <p:nvPr>
            <p:custDataLst>
              <p:tags r:id="rId1"/>
            </p:custDataLst>
          </p:nvPr>
        </p:nvGrpSpPr>
        <p:grpSpPr>
          <a:xfrm rot="16200000">
            <a:off x="-2927771" y="2045286"/>
            <a:ext cx="3617452" cy="490214"/>
            <a:chOff x="1133722" y="3346475"/>
            <a:chExt cx="5565481" cy="754200"/>
          </a:xfrm>
        </p:grpSpPr>
        <p:sp>
          <p:nvSpPr>
            <p:cNvPr id="11" name="Google Shape;2597;p72">
              <a:extLst>
                <a:ext uri="{FF2B5EF4-FFF2-40B4-BE49-F238E27FC236}">
                  <a16:creationId xmlns="" xmlns:a16="http://schemas.microsoft.com/office/drawing/2014/main" id="{138526A3-BE99-4A14-833C-24C163C6C234}"/>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98;p72">
              <a:extLst>
                <a:ext uri="{FF2B5EF4-FFF2-40B4-BE49-F238E27FC236}">
                  <a16:creationId xmlns="" xmlns:a16="http://schemas.microsoft.com/office/drawing/2014/main" id="{18D6A00D-245B-4345-8CB5-D174D93EF978}"/>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99;p72">
              <a:extLst>
                <a:ext uri="{FF2B5EF4-FFF2-40B4-BE49-F238E27FC236}">
                  <a16:creationId xmlns="" xmlns:a16="http://schemas.microsoft.com/office/drawing/2014/main" id="{E0B05DE1-8643-4F03-A446-4B4773B6D8B0}"/>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0;p72">
              <a:extLst>
                <a:ext uri="{FF2B5EF4-FFF2-40B4-BE49-F238E27FC236}">
                  <a16:creationId xmlns="" xmlns:a16="http://schemas.microsoft.com/office/drawing/2014/main" id="{258EBD9C-4A78-42F2-A00D-E0023542EFFF}"/>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7;p72">
              <a:extLst>
                <a:ext uri="{FF2B5EF4-FFF2-40B4-BE49-F238E27FC236}">
                  <a16:creationId xmlns="" xmlns:a16="http://schemas.microsoft.com/office/drawing/2014/main" id="{A0F9B191-5408-4203-9540-51E4833C8ED7}"/>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9;p72">
              <a:extLst>
                <a:ext uri="{FF2B5EF4-FFF2-40B4-BE49-F238E27FC236}">
                  <a16:creationId xmlns="" xmlns:a16="http://schemas.microsoft.com/office/drawing/2014/main" id="{4579558E-C55E-4740-8FE9-412D95D0CF56}"/>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1;p72">
              <a:extLst>
                <a:ext uri="{FF2B5EF4-FFF2-40B4-BE49-F238E27FC236}">
                  <a16:creationId xmlns="" xmlns:a16="http://schemas.microsoft.com/office/drawing/2014/main" id="{2F637545-67A2-4EA6-B3B8-FC1138C993EB}"/>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896BDEE8-D2C0-44D9-B644-1236F4FC5AE1}"/>
              </a:ext>
            </a:extLst>
          </p:cNvPr>
          <p:cNvSpPr txBox="1"/>
          <p:nvPr/>
        </p:nvSpPr>
        <p:spPr>
          <a:xfrm>
            <a:off x="420304" y="738864"/>
            <a:ext cx="4032985" cy="1191816"/>
          </a:xfrm>
          <a:custGeom>
            <a:avLst/>
            <a:gdLst>
              <a:gd name="connsiteX0" fmla="*/ 0 w 4032985"/>
              <a:gd name="connsiteY0" fmla="*/ 198640 h 1191816"/>
              <a:gd name="connsiteX1" fmla="*/ 198640 w 4032985"/>
              <a:gd name="connsiteY1" fmla="*/ 0 h 1191816"/>
              <a:gd name="connsiteX2" fmla="*/ 645312 w 4032985"/>
              <a:gd name="connsiteY2" fmla="*/ 0 h 1191816"/>
              <a:gd name="connsiteX3" fmla="*/ 1164699 w 4032985"/>
              <a:gd name="connsiteY3" fmla="*/ 0 h 1191816"/>
              <a:gd name="connsiteX4" fmla="*/ 1756799 w 4032985"/>
              <a:gd name="connsiteY4" fmla="*/ 0 h 1191816"/>
              <a:gd name="connsiteX5" fmla="*/ 2312543 w 4032985"/>
              <a:gd name="connsiteY5" fmla="*/ 0 h 1191816"/>
              <a:gd name="connsiteX6" fmla="*/ 2795572 w 4032985"/>
              <a:gd name="connsiteY6" fmla="*/ 0 h 1191816"/>
              <a:gd name="connsiteX7" fmla="*/ 3205887 w 4032985"/>
              <a:gd name="connsiteY7" fmla="*/ 0 h 1191816"/>
              <a:gd name="connsiteX8" fmla="*/ 3834345 w 4032985"/>
              <a:gd name="connsiteY8" fmla="*/ 0 h 1191816"/>
              <a:gd name="connsiteX9" fmla="*/ 4032985 w 4032985"/>
              <a:gd name="connsiteY9" fmla="*/ 198640 h 1191816"/>
              <a:gd name="connsiteX10" fmla="*/ 4032985 w 4032985"/>
              <a:gd name="connsiteY10" fmla="*/ 572072 h 1191816"/>
              <a:gd name="connsiteX11" fmla="*/ 4032985 w 4032985"/>
              <a:gd name="connsiteY11" fmla="*/ 993176 h 1191816"/>
              <a:gd name="connsiteX12" fmla="*/ 3834345 w 4032985"/>
              <a:gd name="connsiteY12" fmla="*/ 1191816 h 1191816"/>
              <a:gd name="connsiteX13" fmla="*/ 3278602 w 4032985"/>
              <a:gd name="connsiteY13" fmla="*/ 1191816 h 1191816"/>
              <a:gd name="connsiteX14" fmla="*/ 2759215 w 4032985"/>
              <a:gd name="connsiteY14" fmla="*/ 1191816 h 1191816"/>
              <a:gd name="connsiteX15" fmla="*/ 2203472 w 4032985"/>
              <a:gd name="connsiteY15" fmla="*/ 1191816 h 1191816"/>
              <a:gd name="connsiteX16" fmla="*/ 1611371 w 4032985"/>
              <a:gd name="connsiteY16" fmla="*/ 1191816 h 1191816"/>
              <a:gd name="connsiteX17" fmla="*/ 1055628 w 4032985"/>
              <a:gd name="connsiteY17" fmla="*/ 1191816 h 1191816"/>
              <a:gd name="connsiteX18" fmla="*/ 198640 w 4032985"/>
              <a:gd name="connsiteY18" fmla="*/ 1191816 h 1191816"/>
              <a:gd name="connsiteX19" fmla="*/ 0 w 4032985"/>
              <a:gd name="connsiteY19" fmla="*/ 993176 h 1191816"/>
              <a:gd name="connsiteX20" fmla="*/ 0 w 4032985"/>
              <a:gd name="connsiteY20" fmla="*/ 603853 h 1191816"/>
              <a:gd name="connsiteX21" fmla="*/ 0 w 4032985"/>
              <a:gd name="connsiteY2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2985" h="1191816" extrusionOk="0">
                <a:moveTo>
                  <a:pt x="0" y="198640"/>
                </a:moveTo>
                <a:cubicBezTo>
                  <a:pt x="5117" y="89471"/>
                  <a:pt x="114796" y="-13525"/>
                  <a:pt x="198640" y="0"/>
                </a:cubicBezTo>
                <a:cubicBezTo>
                  <a:pt x="342916" y="-34484"/>
                  <a:pt x="463178" y="13058"/>
                  <a:pt x="645312" y="0"/>
                </a:cubicBezTo>
                <a:cubicBezTo>
                  <a:pt x="827446" y="-13058"/>
                  <a:pt x="921498" y="7307"/>
                  <a:pt x="1164699" y="0"/>
                </a:cubicBezTo>
                <a:cubicBezTo>
                  <a:pt x="1407900" y="-7307"/>
                  <a:pt x="1552749" y="774"/>
                  <a:pt x="1756799" y="0"/>
                </a:cubicBezTo>
                <a:cubicBezTo>
                  <a:pt x="1960849" y="-774"/>
                  <a:pt x="2173331" y="39270"/>
                  <a:pt x="2312543" y="0"/>
                </a:cubicBezTo>
                <a:cubicBezTo>
                  <a:pt x="2451755" y="-39270"/>
                  <a:pt x="2642537" y="32506"/>
                  <a:pt x="2795572" y="0"/>
                </a:cubicBezTo>
                <a:cubicBezTo>
                  <a:pt x="2948607" y="-32506"/>
                  <a:pt x="3067702" y="28823"/>
                  <a:pt x="3205887" y="0"/>
                </a:cubicBezTo>
                <a:cubicBezTo>
                  <a:pt x="3344073" y="-28823"/>
                  <a:pt x="3602162" y="12144"/>
                  <a:pt x="3834345" y="0"/>
                </a:cubicBezTo>
                <a:cubicBezTo>
                  <a:pt x="3934668" y="-861"/>
                  <a:pt x="4047494" y="102463"/>
                  <a:pt x="4032985" y="198640"/>
                </a:cubicBezTo>
                <a:cubicBezTo>
                  <a:pt x="4049958" y="275297"/>
                  <a:pt x="4012539" y="404374"/>
                  <a:pt x="4032985" y="572072"/>
                </a:cubicBezTo>
                <a:cubicBezTo>
                  <a:pt x="4053431" y="739770"/>
                  <a:pt x="4032432" y="878394"/>
                  <a:pt x="4032985" y="993176"/>
                </a:cubicBezTo>
                <a:cubicBezTo>
                  <a:pt x="4034681" y="1105685"/>
                  <a:pt x="3970866" y="1196215"/>
                  <a:pt x="3834345" y="1191816"/>
                </a:cubicBezTo>
                <a:cubicBezTo>
                  <a:pt x="3680141" y="1213262"/>
                  <a:pt x="3476187" y="1160310"/>
                  <a:pt x="3278602" y="1191816"/>
                </a:cubicBezTo>
                <a:cubicBezTo>
                  <a:pt x="3081017" y="1223322"/>
                  <a:pt x="2896483" y="1176600"/>
                  <a:pt x="2759215" y="1191816"/>
                </a:cubicBezTo>
                <a:cubicBezTo>
                  <a:pt x="2621947" y="1207032"/>
                  <a:pt x="2415213" y="1131034"/>
                  <a:pt x="2203472" y="1191816"/>
                </a:cubicBezTo>
                <a:cubicBezTo>
                  <a:pt x="1991731" y="1252598"/>
                  <a:pt x="1906731" y="1149763"/>
                  <a:pt x="1611371" y="1191816"/>
                </a:cubicBezTo>
                <a:cubicBezTo>
                  <a:pt x="1316011" y="1233869"/>
                  <a:pt x="1322558" y="1162216"/>
                  <a:pt x="1055628" y="1191816"/>
                </a:cubicBezTo>
                <a:cubicBezTo>
                  <a:pt x="788698" y="1221416"/>
                  <a:pt x="562938" y="1089080"/>
                  <a:pt x="198640" y="1191816"/>
                </a:cubicBezTo>
                <a:cubicBezTo>
                  <a:pt x="109478" y="1178889"/>
                  <a:pt x="-3927" y="1109464"/>
                  <a:pt x="0" y="993176"/>
                </a:cubicBezTo>
                <a:cubicBezTo>
                  <a:pt x="-32250" y="817268"/>
                  <a:pt x="29310" y="687671"/>
                  <a:pt x="0" y="603853"/>
                </a:cubicBezTo>
                <a:cubicBezTo>
                  <a:pt x="-29310" y="520035"/>
                  <a:pt x="45298" y="311630"/>
                  <a:pt x="0" y="198640"/>
                </a:cubicBezTo>
                <a:close/>
              </a:path>
            </a:pathLst>
          </a:custGeom>
          <a:noFill/>
          <a:ln w="19050">
            <a:solidFill>
              <a:srgbClr val="FF0000"/>
            </a:solidFill>
            <a:extLst>
              <a:ext uri="{C807C97D-BFC1-408E-A445-0C87EB9F89A2}">
                <ask:lineSketchStyleProps xmlns="" xmlns:ask="http://schemas.microsoft.com/office/drawing/2018/sketchyshapes" sd="3514280779">
                  <a:prstGeom prst="roundRect">
                    <a:avLst/>
                  </a:prstGeom>
                  <ask:type>
                    <ask:lineSketchScribble/>
                  </ask:type>
                </ask:lineSketchStyleProps>
              </a:ext>
            </a:extLst>
          </a:ln>
        </p:spPr>
        <p:txBody>
          <a:bodyPr wrap="square" rtlCol="0">
            <a:spAutoFit/>
          </a:bodyPr>
          <a:lstStyle/>
          <a:p>
            <a:r>
              <a:rPr lang="vi-VN" sz="3200">
                <a:latin typeface="+mj-lt"/>
              </a:rPr>
              <a:t>Sự đẩy và kéo nêu trên được gọi là </a:t>
            </a:r>
            <a:r>
              <a:rPr lang="vi-VN" sz="3200">
                <a:solidFill>
                  <a:srgbClr val="F44336"/>
                </a:solidFill>
                <a:latin typeface="+mj-lt"/>
              </a:rPr>
              <a:t>LỰC</a:t>
            </a:r>
            <a:endParaRPr lang="en-US" sz="3200">
              <a:solidFill>
                <a:srgbClr val="F44336"/>
              </a:solidFill>
              <a:latin typeface="+mj-lt"/>
            </a:endParaRPr>
          </a:p>
        </p:txBody>
      </p:sp>
      <p:sp>
        <p:nvSpPr>
          <p:cNvPr id="3" name="TextBox 2">
            <a:extLst>
              <a:ext uri="{FF2B5EF4-FFF2-40B4-BE49-F238E27FC236}">
                <a16:creationId xmlns="" xmlns:a16="http://schemas.microsoft.com/office/drawing/2014/main" id="{7D4E70A7-A372-4C62-BC60-C7A9594AFB77}"/>
              </a:ext>
            </a:extLst>
          </p:cNvPr>
          <p:cNvSpPr txBox="1"/>
          <p:nvPr/>
        </p:nvSpPr>
        <p:spPr>
          <a:xfrm>
            <a:off x="356678" y="2665036"/>
            <a:ext cx="4273616" cy="783193"/>
          </a:xfrm>
          <a:prstGeom prst="roundRect">
            <a:avLst/>
          </a:prstGeom>
          <a:solidFill>
            <a:schemeClr val="tx2">
              <a:lumMod val="20000"/>
              <a:lumOff val="80000"/>
            </a:schemeClr>
          </a:solidFill>
        </p:spPr>
        <p:txBody>
          <a:bodyPr wrap="square" rtlCol="0">
            <a:spAutoFit/>
          </a:bodyPr>
          <a:lstStyle/>
          <a:p>
            <a:r>
              <a:rPr lang="vi-VN" sz="2000">
                <a:latin typeface="+mn-lt"/>
              </a:rPr>
              <a:t>Khi vật A đẩy hoặc kéo lên vật B, ta nói vật A tác dụng lực lên vật B</a:t>
            </a:r>
            <a:endParaRPr lang="en-US" sz="2000">
              <a:latin typeface="+mn-lt"/>
            </a:endParaRPr>
          </a:p>
        </p:txBody>
      </p:sp>
    </p:spTree>
    <p:extLst>
      <p:ext uri="{BB962C8B-B14F-4D97-AF65-F5344CB8AC3E}">
        <p14:creationId xmlns:p14="http://schemas.microsoft.com/office/powerpoint/2010/main" val="3369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afterEffect">
                                  <p:stCondLst>
                                    <p:cond delay="0"/>
                                  </p:stCondLst>
                                  <p:childTnLst>
                                    <p:animMotion origin="layout" path="M -0.075 0.01728 L -0.06441 0.01728 C -0.05955 0.01728 -0.05382 0.00339 -0.04896 0.00123 C -0.04532 0.00123 -0.03837 0.0142 -0.03525 0.0142 C -0.03091 0.0142 -0.02657 0.01018 -0.01841 0.01018 L -0.01285 -0.14475 L -0.0066 0.04228 L 0.00086 0.01728 L 0.00711 0.01018 L 0.02222 0.01636 C 0.02899 0.01327 0.03454 0.00031 0.04131 -0.00463 C 0.04392 -0.00587 0.04947 -0.00679 0.05329 -0.00463 C 0.05694 -0.00278 0.06006 0.01142 0.06128 0.01234 C 0.06319 0.01636 0.06753 0.01234 0.06996 0.0142 L 0.07378 0.01728 L 0.08072 0.01728 " pathEditMode="relative" rAng="0" ptsTypes="AAAAAAAAAAAAAAAA">
                                      <p:cBhvr>
                                        <p:cTn id="6" dur="2000" fill="hold"/>
                                        <p:tgtEl>
                                          <p:spTgt spid="7"/>
                                        </p:tgtEl>
                                        <p:attrNameLst>
                                          <p:attrName>ppt_x</p:attrName>
                                          <p:attrName>ppt_y</p:attrName>
                                        </p:attrNameLst>
                                      </p:cBhvr>
                                      <p:rCtr x="7778" y="-6852"/>
                                    </p:animMotion>
                                  </p:childTnLst>
                                </p:cTn>
                              </p:par>
                            </p:childTnLst>
                          </p:cTn>
                        </p:par>
                      </p:childTnLst>
                    </p:cTn>
                  </p:par>
                  <p:par>
                    <p:cTn id="7" fill="hold">
                      <p:stCondLst>
                        <p:cond delay="indefinite"/>
                      </p:stCondLst>
                      <p:childTnLst>
                        <p:par>
                          <p:cTn id="8" fill="hold">
                            <p:stCondLst>
                              <p:cond delay="0"/>
                            </p:stCondLst>
                            <p:childTnLst>
                              <p:par>
                                <p:cTn id="9" presetID="45" presetClass="path" presetSubtype="0" accel="50000" decel="50000" fill="hold" nodeType="clickEffect">
                                  <p:stCondLst>
                                    <p:cond delay="0"/>
                                  </p:stCondLst>
                                  <p:childTnLst>
                                    <p:animMotion origin="layout" path="M -0.16806 0.02284 L -0.15678 0.02284 C -0.15139 0.02284 -0.14532 0.01728 -0.13994 0.01667 C -0.13612 0.01667 -0.12865 0.02191 -0.12518 0.02191 C -0.12049 0.02191 -0.1158 0.02006 -0.10712 0.02006 L -0.10105 -0.04321 L -0.09428 0.03395 L -0.08612 0.02284 L -0.07952 0.02006 L -0.06337 0.02284 C -0.05591 0.0216 -0.05 0.01636 -0.04254 0.01389 C -0.03994 0.01358 -0.03386 0.01358 -0.02969 0.01389 C -0.02587 0.01481 -0.0224 0.02099 -0.02101 0.02099 C -0.01893 0.02284 -0.01424 0.02099 -0.01164 0.02191 L -0.00747 0.02284 L 4.72222E-6 0.02284 " pathEditMode="relative" rAng="0" ptsTypes="AAAAAAAAAAAAAAAA">
                                      <p:cBhvr>
                                        <p:cTn id="10" dur="5250" spd="-100000" fill="hold"/>
                                        <p:tgtEl>
                                          <p:spTgt spid="7"/>
                                        </p:tgtEl>
                                        <p:attrNameLst>
                                          <p:attrName>ppt_x</p:attrName>
                                          <p:attrName>ppt_y</p:attrName>
                                        </p:attrNameLst>
                                      </p:cBhvr>
                                      <p:rCtr x="8403" y="-2747"/>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7277" y="145576"/>
            <a:ext cx="4434227" cy="507831"/>
          </a:xfrm>
          <a:prstGeom prst="rect">
            <a:avLst/>
          </a:prstGeom>
        </p:spPr>
        <p:txBody>
          <a:bodyPr wrap="none">
            <a:spAutoFit/>
          </a:bodyPr>
          <a:lstStyle/>
          <a:p>
            <a:r>
              <a:rPr lang="vi-VN" sz="2700">
                <a:solidFill>
                  <a:srgbClr val="E05802"/>
                </a:solidFill>
                <a:latin typeface="+mj-lt"/>
                <a:ea typeface="Times New Roman" panose="02020603050405020304" pitchFamily="18" charset="0"/>
                <a:cs typeface="#9Slide03 Arima Madurai Bold" panose="00000800000000000000" pitchFamily="2" charset="0"/>
              </a:rPr>
              <a:t>Tìm hiểu về lực đẩy, lực kéo</a:t>
            </a:r>
            <a:endParaRPr lang="en-US" sz="2700">
              <a:solidFill>
                <a:srgbClr val="E05802"/>
              </a:solidFill>
              <a:latin typeface="+mj-lt"/>
              <a:cs typeface="#9Slide03 Arima Madurai Bold" panose="00000800000000000000" pitchFamily="2" charset="0"/>
            </a:endParaRPr>
          </a:p>
        </p:txBody>
      </p:sp>
      <p:pic>
        <p:nvPicPr>
          <p:cNvPr id="7170" name="Picture 2" descr="Phòng Giáo Dục Và Đào Tạo quận Thanh X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7" y="968327"/>
            <a:ext cx="4140656" cy="35271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611454" y="668295"/>
            <a:ext cx="4558849" cy="701384"/>
            <a:chOff x="4255125" y="1163259"/>
            <a:chExt cx="6078465" cy="935178"/>
          </a:xfrm>
          <a:noFill/>
        </p:grpSpPr>
        <p:sp>
          <p:nvSpPr>
            <p:cNvPr id="11" name="矩形 8"/>
            <p:cNvSpPr/>
            <p:nvPr/>
          </p:nvSpPr>
          <p:spPr>
            <a:xfrm>
              <a:off x="4255125" y="1163259"/>
              <a:ext cx="3931945" cy="935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25">
                <a:latin typeface="+mj-lt"/>
                <a:ea typeface="微软雅黑" charset="-122"/>
                <a:cs typeface="+mn-ea"/>
                <a:sym typeface="华文细黑" panose="02010600040101010101" pitchFamily="2" charset="-122"/>
              </a:endParaRPr>
            </a:p>
          </p:txBody>
        </p:sp>
        <p:sp>
          <p:nvSpPr>
            <p:cNvPr id="12" name="TextBox 11"/>
            <p:cNvSpPr txBox="1"/>
            <p:nvPr/>
          </p:nvSpPr>
          <p:spPr>
            <a:xfrm>
              <a:off x="5363876" y="1311787"/>
              <a:ext cx="4969714" cy="553997"/>
            </a:xfrm>
            <a:prstGeom prst="rect">
              <a:avLst/>
            </a:prstGeom>
            <a:grpFill/>
          </p:spPr>
          <p:txBody>
            <a:bodyPr wrap="square" rtlCol="0">
              <a:spAutoFit/>
            </a:bodyPr>
            <a:lstStyle/>
            <a:p>
              <a:r>
                <a:rPr lang="vi-VN" sz="2100">
                  <a:solidFill>
                    <a:srgbClr val="F44336"/>
                  </a:solidFill>
                  <a:latin typeface="+mj-lt"/>
                  <a:cs typeface="#9Slide03 Arima Madurai Black" panose="00000A00000000000000" pitchFamily="2" charset="0"/>
                </a:rPr>
                <a:t>HOẠT ĐỘNG NHÓM</a:t>
              </a:r>
              <a:endParaRPr lang="en-US" sz="2100">
                <a:solidFill>
                  <a:srgbClr val="F44336"/>
                </a:solidFill>
                <a:latin typeface="+mj-lt"/>
                <a:cs typeface="#9Slide03 Arima Madurai Black" panose="00000A00000000000000" pitchFamily="2" charset="0"/>
              </a:endParaRPr>
            </a:p>
          </p:txBody>
        </p:sp>
      </p:grpSp>
      <p:sp>
        <p:nvSpPr>
          <p:cNvPr id="10" name="Rectangle 9"/>
          <p:cNvSpPr/>
          <p:nvPr/>
        </p:nvSpPr>
        <p:spPr>
          <a:xfrm>
            <a:off x="3998478" y="1553386"/>
            <a:ext cx="4616363" cy="1457322"/>
          </a:xfrm>
          <a:prstGeom prst="rect">
            <a:avLst/>
          </a:prstGeom>
        </p:spPr>
        <p:txBody>
          <a:bodyPr wrap="square">
            <a:spAutoFit/>
          </a:bodyPr>
          <a:lstStyle/>
          <a:p>
            <a:pPr marL="557213" indent="-214313" algn="just">
              <a:lnSpc>
                <a:spcPct val="107000"/>
              </a:lnSpc>
              <a:spcBef>
                <a:spcPts val="150"/>
              </a:spcBef>
              <a:spcAft>
                <a:spcPts val="450"/>
              </a:spcAft>
              <a:buFontTx/>
              <a:buChar char="-"/>
            </a:pPr>
            <a:r>
              <a:rPr lang="vi-VN" sz="1800" b="1">
                <a:latin typeface="+mn-lt"/>
                <a:ea typeface="Arial" panose="020B0604020202020204" pitchFamily="34" charset="0"/>
                <a:cs typeface="#9Slide03 Arima Madurai Bold" panose="00000800000000000000" pitchFamily="2" charset="0"/>
              </a:rPr>
              <a:t>Lớp thành 4 nhóm, mỗi nhóm có 1 nhóm trưởng và 1 thư</a:t>
            </a:r>
            <a:r>
              <a:rPr lang="vi-VN" sz="1800" b="1" spc="-49">
                <a:latin typeface="+mn-lt"/>
                <a:ea typeface="Arial" panose="020B0604020202020204" pitchFamily="34" charset="0"/>
                <a:cs typeface="#9Slide03 Arima Madurai Bold" panose="00000800000000000000" pitchFamily="2" charset="0"/>
              </a:rPr>
              <a:t> </a:t>
            </a:r>
            <a:r>
              <a:rPr lang="vi-VN" sz="1800" b="1">
                <a:latin typeface="+mn-lt"/>
                <a:ea typeface="Arial" panose="020B0604020202020204" pitchFamily="34" charset="0"/>
                <a:cs typeface="#9Slide03 Arima Madurai Bold" panose="00000800000000000000" pitchFamily="2" charset="0"/>
              </a:rPr>
              <a:t>ký.</a:t>
            </a:r>
          </a:p>
          <a:p>
            <a:pPr marL="557213" indent="-214313" algn="just">
              <a:lnSpc>
                <a:spcPct val="107000"/>
              </a:lnSpc>
              <a:spcBef>
                <a:spcPts val="150"/>
              </a:spcBef>
              <a:spcAft>
                <a:spcPts val="450"/>
              </a:spcAft>
              <a:buFontTx/>
              <a:buChar char="-"/>
            </a:pPr>
            <a:r>
              <a:rPr lang="vi-VN" sz="1800" b="1">
                <a:latin typeface="+mn-lt"/>
                <a:ea typeface="Arial" panose="020B0604020202020204" pitchFamily="34" charset="0"/>
                <a:cs typeface="#9Slide03 Arima Madurai Bold" panose="00000800000000000000" pitchFamily="2" charset="0"/>
              </a:rPr>
              <a:t>Hoàn thành phiếu học tập số 1.</a:t>
            </a:r>
          </a:p>
          <a:p>
            <a:pPr marL="557213" indent="-214313" algn="just">
              <a:lnSpc>
                <a:spcPct val="107000"/>
              </a:lnSpc>
              <a:spcBef>
                <a:spcPts val="150"/>
              </a:spcBef>
              <a:spcAft>
                <a:spcPts val="450"/>
              </a:spcAft>
              <a:buFontTx/>
              <a:buChar char="-"/>
            </a:pPr>
            <a:r>
              <a:rPr lang="vi-VN" sz="1800" b="1">
                <a:latin typeface="+mn-lt"/>
                <a:ea typeface="Arial" panose="020B0604020202020204" pitchFamily="34" charset="0"/>
                <a:cs typeface="#9Slide03 Arima Madurai Bold" panose="00000800000000000000" pitchFamily="2" charset="0"/>
              </a:rPr>
              <a:t>Thời gian: 5 phút</a:t>
            </a:r>
          </a:p>
        </p:txBody>
      </p:sp>
      <p:sp>
        <p:nvSpPr>
          <p:cNvPr id="2" name="TextBox 1"/>
          <p:cNvSpPr txBox="1"/>
          <p:nvPr/>
        </p:nvSpPr>
        <p:spPr>
          <a:xfrm>
            <a:off x="4443017" y="3290379"/>
            <a:ext cx="4036743" cy="1415772"/>
          </a:xfrm>
          <a:prstGeom prst="rect">
            <a:avLst/>
          </a:prstGeom>
          <a:noFill/>
        </p:spPr>
        <p:txBody>
          <a:bodyPr wrap="square" rtlCol="0">
            <a:spAutoFit/>
          </a:bodyPr>
          <a:lstStyle/>
          <a:p>
            <a:r>
              <a:rPr lang="vi-VN" sz="1200">
                <a:latin typeface="+mn-lt"/>
                <a:cs typeface="#9Slide03 Arima Madurai Medium" panose="00000600000000000000" pitchFamily="2" charset="0"/>
              </a:rPr>
              <a:t>Lưu ý:</a:t>
            </a:r>
          </a:p>
          <a:p>
            <a:pPr marL="214313" indent="-214313">
              <a:buFontTx/>
              <a:buChar char="-"/>
            </a:pPr>
            <a:r>
              <a:rPr lang="vi-VN" sz="1200">
                <a:latin typeface="+mn-lt"/>
                <a:cs typeface="#9Slide03 Arima Madurai Medium" panose="00000600000000000000" pitchFamily="2" charset="0"/>
              </a:rPr>
              <a:t>Nhóm trưởng có nhiệm vụ tổng hợp ý kiến của các bạn và đưa ra đáp án cuối cùng.</a:t>
            </a:r>
          </a:p>
          <a:p>
            <a:pPr marL="214313" indent="-214313">
              <a:buFontTx/>
              <a:buChar char="-"/>
            </a:pPr>
            <a:r>
              <a:rPr lang="vi-VN" sz="1200">
                <a:latin typeface="+mn-lt"/>
                <a:cs typeface="#9Slide03 Arima Madurai Medium" panose="00000600000000000000" pitchFamily="2" charset="0"/>
              </a:rPr>
              <a:t>Thư kí ghi nhanh quá trình hoạt động của các bạn trong nhóm (bạn nào tích cực, bạn nào không tích cực) và kết quả của PHT số 1.</a:t>
            </a:r>
          </a:p>
          <a:p>
            <a:pPr marL="214313" indent="-214313">
              <a:buFontTx/>
              <a:buChar char="-"/>
            </a:pPr>
            <a:endParaRPr lang="en-US" sz="1200">
              <a:latin typeface="+mn-lt"/>
              <a:cs typeface="#9Slide03 Arima Madurai Medium" panose="00000600000000000000" pitchFamily="2" charset="0"/>
            </a:endParaRPr>
          </a:p>
        </p:txBody>
      </p:sp>
      <p:grpSp>
        <p:nvGrpSpPr>
          <p:cNvPr id="13" name="Group 12">
            <a:extLst>
              <a:ext uri="{FF2B5EF4-FFF2-40B4-BE49-F238E27FC236}">
                <a16:creationId xmlns="" xmlns:a16="http://schemas.microsoft.com/office/drawing/2014/main" id="{C6C21D82-E826-46B6-9E93-BFF2392C3CF8}"/>
              </a:ext>
            </a:extLst>
          </p:cNvPr>
          <p:cNvGrpSpPr/>
          <p:nvPr>
            <p:custDataLst>
              <p:tags r:id="rId1"/>
            </p:custDataLst>
          </p:nvPr>
        </p:nvGrpSpPr>
        <p:grpSpPr>
          <a:xfrm rot="16200000">
            <a:off x="-2927771" y="2045286"/>
            <a:ext cx="3617452" cy="490214"/>
            <a:chOff x="1133722" y="3346475"/>
            <a:chExt cx="5565481" cy="754200"/>
          </a:xfrm>
        </p:grpSpPr>
        <p:sp>
          <p:nvSpPr>
            <p:cNvPr id="14" name="Google Shape;2597;p72">
              <a:extLst>
                <a:ext uri="{FF2B5EF4-FFF2-40B4-BE49-F238E27FC236}">
                  <a16:creationId xmlns="" xmlns:a16="http://schemas.microsoft.com/office/drawing/2014/main" id="{DA7018A4-B20B-468B-ADA9-78183AAF169F}"/>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98;p72">
              <a:extLst>
                <a:ext uri="{FF2B5EF4-FFF2-40B4-BE49-F238E27FC236}">
                  <a16:creationId xmlns="" xmlns:a16="http://schemas.microsoft.com/office/drawing/2014/main" id="{FF65E953-DA87-4E28-8C89-93FC639E192C}"/>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99;p72">
              <a:extLst>
                <a:ext uri="{FF2B5EF4-FFF2-40B4-BE49-F238E27FC236}">
                  <a16:creationId xmlns="" xmlns:a16="http://schemas.microsoft.com/office/drawing/2014/main" id="{6BB97547-9AAD-47EE-8D8E-1479FD766018}"/>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0;p72">
              <a:extLst>
                <a:ext uri="{FF2B5EF4-FFF2-40B4-BE49-F238E27FC236}">
                  <a16:creationId xmlns="" xmlns:a16="http://schemas.microsoft.com/office/drawing/2014/main" id="{25696D3D-75F1-4A26-AE63-BC4700D7CCFB}"/>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7;p72">
              <a:extLst>
                <a:ext uri="{FF2B5EF4-FFF2-40B4-BE49-F238E27FC236}">
                  <a16:creationId xmlns="" xmlns:a16="http://schemas.microsoft.com/office/drawing/2014/main" id="{B2D82AC2-890D-4788-8F7C-619585937B4D}"/>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09;p72">
              <a:extLst>
                <a:ext uri="{FF2B5EF4-FFF2-40B4-BE49-F238E27FC236}">
                  <a16:creationId xmlns="" xmlns:a16="http://schemas.microsoft.com/office/drawing/2014/main" id="{4072EFC9-BB08-4274-9851-E4CB9E6FC312}"/>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 xmlns:a16="http://schemas.microsoft.com/office/drawing/2014/main" id="{AF10CFF2-3891-485F-B4A5-BD7CC3E84E62}"/>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406925"/>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38047"/>
          <a:ext cx="9144000" cy="5001780"/>
        </p:xfrm>
        <a:graphic>
          <a:graphicData uri="http://schemas.openxmlformats.org/drawingml/2006/table">
            <a:tbl>
              <a:tblPr firstRow="1" firstCol="1" bandRow="1">
                <a:tableStyleId>{E8B1032C-EA38-4F05-BA0D-38AFFFC7BED3}</a:tableStyleId>
              </a:tblPr>
              <a:tblGrid>
                <a:gridCol w="2356369">
                  <a:extLst>
                    <a:ext uri="{9D8B030D-6E8A-4147-A177-3AD203B41FA5}">
                      <a16:colId xmlns="" xmlns:a16="http://schemas.microsoft.com/office/drawing/2014/main" val="4293797070"/>
                    </a:ext>
                  </a:extLst>
                </a:gridCol>
                <a:gridCol w="2356369">
                  <a:extLst>
                    <a:ext uri="{9D8B030D-6E8A-4147-A177-3AD203B41FA5}">
                      <a16:colId xmlns="" xmlns:a16="http://schemas.microsoft.com/office/drawing/2014/main" val="2840334787"/>
                    </a:ext>
                  </a:extLst>
                </a:gridCol>
                <a:gridCol w="2283990">
                  <a:extLst>
                    <a:ext uri="{9D8B030D-6E8A-4147-A177-3AD203B41FA5}">
                      <a16:colId xmlns="" xmlns:a16="http://schemas.microsoft.com/office/drawing/2014/main" val="966108969"/>
                    </a:ext>
                  </a:extLst>
                </a:gridCol>
                <a:gridCol w="2147272">
                  <a:extLst>
                    <a:ext uri="{9D8B030D-6E8A-4147-A177-3AD203B41FA5}">
                      <a16:colId xmlns="" xmlns:a16="http://schemas.microsoft.com/office/drawing/2014/main" val="175418113"/>
                    </a:ext>
                  </a:extLst>
                </a:gridCol>
              </a:tblGrid>
              <a:tr h="605282">
                <a:tc gridSpan="4">
                  <a:txBody>
                    <a:bodyPr/>
                    <a:lstStyle/>
                    <a:p>
                      <a:pPr algn="ctr">
                        <a:lnSpc>
                          <a:spcPct val="107000"/>
                        </a:lnSpc>
                        <a:spcBef>
                          <a:spcPts val="200"/>
                        </a:spcBef>
                        <a:spcAft>
                          <a:spcPts val="600"/>
                        </a:spcAft>
                      </a:pPr>
                      <a:r>
                        <a:rPr lang="vi-VN" sz="2100">
                          <a:solidFill>
                            <a:srgbClr val="FF0000"/>
                          </a:solidFill>
                          <a:effectLst/>
                          <a:latin typeface="+mj-lt"/>
                        </a:rPr>
                        <a:t>PHIẾU HỌC TẬP 1</a:t>
                      </a:r>
                      <a:endParaRPr lang="en-US" sz="2100">
                        <a:solidFill>
                          <a:srgbClr val="FF0000"/>
                        </a:solidFill>
                        <a:effectLst/>
                        <a:latin typeface="+mj-lt"/>
                        <a:ea typeface="Arial" panose="020B0604020202020204" pitchFamily="34" charset="0"/>
                        <a:cs typeface="#9Slide03 Arima Madurai Black" panose="00000A00000000000000" pitchFamily="2"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54823597"/>
                  </a:ext>
                </a:extLst>
              </a:tr>
              <a:tr h="605282">
                <a:tc gridSpan="4">
                  <a:txBody>
                    <a:bodyPr/>
                    <a:lstStyle/>
                    <a:p>
                      <a:pPr algn="just">
                        <a:lnSpc>
                          <a:spcPct val="107000"/>
                        </a:lnSpc>
                        <a:spcBef>
                          <a:spcPts val="200"/>
                        </a:spcBef>
                        <a:spcAft>
                          <a:spcPts val="600"/>
                        </a:spcAft>
                      </a:pPr>
                      <a:r>
                        <a:rPr lang="en-US" sz="1800">
                          <a:solidFill>
                            <a:schemeClr val="tx1"/>
                          </a:solidFill>
                          <a:effectLst/>
                        </a:rPr>
                        <a:t>Nhiệm vụ: </a:t>
                      </a:r>
                      <a:r>
                        <a:rPr lang="vi-VN" sz="1800">
                          <a:solidFill>
                            <a:schemeClr val="tx1"/>
                          </a:solidFill>
                          <a:effectLst/>
                        </a:rPr>
                        <a:t>Sắp xếp các hình ảnh về các loại lực vào các ô thích hợp.</a:t>
                      </a:r>
                    </a:p>
                    <a:p>
                      <a:pPr algn="just">
                        <a:lnSpc>
                          <a:spcPct val="107000"/>
                        </a:lnSpc>
                        <a:spcBef>
                          <a:spcPts val="200"/>
                        </a:spcBef>
                        <a:spcAft>
                          <a:spcPts val="600"/>
                        </a:spcAft>
                      </a:pPr>
                      <a:r>
                        <a:rPr lang="vi-VN" sz="1800">
                          <a:solidFill>
                            <a:schemeClr val="tx1"/>
                          </a:solidFill>
                          <a:effectLst/>
                        </a:rPr>
                        <a:t>Thời gian: 5 phút </a:t>
                      </a:r>
                      <a:endParaRPr lang="en-US" sz="1800">
                        <a:solidFill>
                          <a:schemeClr val="tx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864100645"/>
                  </a:ext>
                </a:extLst>
              </a:tr>
              <a:tr h="510602">
                <a:tc gridSpan="2">
                  <a:txBody>
                    <a:bodyPr/>
                    <a:lstStyle/>
                    <a:p>
                      <a:pPr marL="817245" marR="811530" algn="l">
                        <a:spcBef>
                          <a:spcPts val="200"/>
                        </a:spcBef>
                        <a:spcAft>
                          <a:spcPts val="600"/>
                        </a:spcAft>
                      </a:pPr>
                      <a:r>
                        <a:rPr lang="vi-VN" sz="1800" b="1" baseline="0">
                          <a:solidFill>
                            <a:schemeClr val="tx1"/>
                          </a:solidFill>
                          <a:effectLst/>
                          <a:latin typeface="+mn-lt"/>
                        </a:rPr>
                        <a:t>                         </a:t>
                      </a:r>
                      <a:r>
                        <a:rPr lang="vi-VN" sz="1800" b="1">
                          <a:solidFill>
                            <a:schemeClr val="tx1"/>
                          </a:solidFill>
                          <a:effectLst/>
                          <a:latin typeface="+mn-lt"/>
                        </a:rPr>
                        <a:t>LỰC KÉO</a:t>
                      </a:r>
                      <a:endParaRPr lang="en-US" sz="1800" b="1">
                        <a:solidFill>
                          <a:schemeClr val="tx1"/>
                        </a:solidFill>
                        <a:effectLst/>
                        <a:latin typeface="+mn-lt"/>
                        <a:ea typeface="Times New Roman" panose="02020603050405020304" pitchFamily="18" charset="0"/>
                        <a:cs typeface="#9Slide03 Arima Madurai Black" panose="00000A00000000000000" pitchFamily="2" charset="0"/>
                      </a:endParaRPr>
                    </a:p>
                  </a:txBody>
                  <a:tcPr marL="51435" marR="51435" marT="0" marB="0" anchor="ctr"/>
                </a:tc>
                <a:tc hMerge="1">
                  <a:txBody>
                    <a:bodyPr/>
                    <a:lstStyle/>
                    <a:p>
                      <a:endParaRPr lang="en-US"/>
                    </a:p>
                  </a:txBody>
                  <a:tcPr/>
                </a:tc>
                <a:tc gridSpan="2">
                  <a:txBody>
                    <a:bodyPr/>
                    <a:lstStyle/>
                    <a:p>
                      <a:pPr marL="463550" marR="460375" algn="l">
                        <a:spcBef>
                          <a:spcPts val="200"/>
                        </a:spcBef>
                        <a:spcAft>
                          <a:spcPts val="600"/>
                        </a:spcAft>
                      </a:pPr>
                      <a:r>
                        <a:rPr lang="vi-VN" sz="1800" b="1" baseline="0">
                          <a:effectLst/>
                          <a:latin typeface="+mn-lt"/>
                        </a:rPr>
                        <a:t>                               </a:t>
                      </a:r>
                      <a:r>
                        <a:rPr lang="vi-VN" sz="1800" b="1">
                          <a:effectLst/>
                          <a:latin typeface="+mn-lt"/>
                        </a:rPr>
                        <a:t>LỰC ĐẨY</a:t>
                      </a:r>
                      <a:endParaRPr lang="en-US" sz="1800" b="1">
                        <a:effectLst/>
                        <a:latin typeface="+mn-lt"/>
                        <a:ea typeface="Times New Roman" panose="02020603050405020304" pitchFamily="18" charset="0"/>
                        <a:cs typeface="#9Slide03 Arima Madurai Black" panose="00000A00000000000000" pitchFamily="2" charset="0"/>
                      </a:endParaRPr>
                    </a:p>
                  </a:txBody>
                  <a:tcPr marL="51435" marR="51435" marT="0" marB="0" anchor="ctr"/>
                </a:tc>
                <a:tc hMerge="1">
                  <a:txBody>
                    <a:bodyPr/>
                    <a:lstStyle/>
                    <a:p>
                      <a:endParaRPr lang="en-US"/>
                    </a:p>
                  </a:txBody>
                  <a:tcPr/>
                </a:tc>
                <a:extLst>
                  <a:ext uri="{0D108BD9-81ED-4DB2-BD59-A6C34878D82A}">
                    <a16:rowId xmlns="" xmlns:a16="http://schemas.microsoft.com/office/drawing/2014/main" val="497038498"/>
                  </a:ext>
                </a:extLst>
              </a:tr>
              <a:tr h="532400">
                <a:tc gridSpan="2">
                  <a:txBody>
                    <a:bodyPr/>
                    <a:lstStyle/>
                    <a:p>
                      <a:pPr marL="817245" marR="811530" algn="ctr">
                        <a:spcBef>
                          <a:spcPts val="200"/>
                        </a:spcBef>
                        <a:spcAft>
                          <a:spcPts val="600"/>
                        </a:spcAft>
                      </a:pPr>
                      <a:endParaRPr lang="en-US" sz="1800">
                        <a:solidFill>
                          <a:schemeClr val="tx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51435" marR="51435" marT="0" marB="0"/>
                </a:tc>
                <a:tc hMerge="1">
                  <a:txBody>
                    <a:bodyPr/>
                    <a:lstStyle/>
                    <a:p>
                      <a:endParaRPr lang="en-US"/>
                    </a:p>
                  </a:txBody>
                  <a:tcPr/>
                </a:tc>
                <a:tc gridSpan="2">
                  <a:txBody>
                    <a:bodyPr/>
                    <a:lstStyle/>
                    <a:p>
                      <a:pPr marL="463550" marR="460375" algn="ctr">
                        <a:spcBef>
                          <a:spcPts val="200"/>
                        </a:spcBef>
                        <a:spcAft>
                          <a:spcPts val="600"/>
                        </a:spcAft>
                      </a:pPr>
                      <a:endParaRPr lang="en-US" sz="18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51435" marR="51435" marT="0" marB="0"/>
                </a:tc>
                <a:tc hMerge="1">
                  <a:txBody>
                    <a:bodyPr/>
                    <a:lstStyle/>
                    <a:p>
                      <a:endParaRPr lang="en-US"/>
                    </a:p>
                  </a:txBody>
                  <a:tcPr/>
                </a:tc>
                <a:extLst>
                  <a:ext uri="{0D108BD9-81ED-4DB2-BD59-A6C34878D82A}">
                    <a16:rowId xmlns="" xmlns:a16="http://schemas.microsoft.com/office/drawing/2014/main" val="3829993028"/>
                  </a:ext>
                </a:extLst>
              </a:tr>
              <a:tr h="1413951">
                <a:tc>
                  <a:txBody>
                    <a:bodyPr/>
                    <a:lstStyle/>
                    <a:p>
                      <a:pPr algn="just">
                        <a:lnSpc>
                          <a:spcPct val="107000"/>
                        </a:lnSpc>
                        <a:spcBef>
                          <a:spcPts val="200"/>
                        </a:spcBef>
                        <a:spcAft>
                          <a:spcPts val="600"/>
                        </a:spcAft>
                      </a:pPr>
                      <a:r>
                        <a:rPr lang="vi-VN" sz="1800">
                          <a:effectLst/>
                        </a:rPr>
                        <a:t> </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r>
                        <a:rPr lang="vi-VN" sz="1800">
                          <a:effectLst/>
                        </a:rPr>
                        <a:t> </a:t>
                      </a:r>
                      <a:endParaRPr lang="en-US" sz="1800">
                        <a:effectLst/>
                        <a:latin typeface="#9Slide03 Arima Madurai Black" panose="00000A00000000000000" pitchFamily="2" charset="0"/>
                        <a:cs typeface="#9Slide03 Arima Madurai Black" panose="00000A00000000000000" pitchFamily="2" charset="0"/>
                      </a:endParaRPr>
                    </a:p>
                  </a:txBody>
                  <a:tcPr marL="51435" marR="51435" marT="0" marB="0"/>
                </a:tc>
                <a:tc>
                  <a:txBody>
                    <a:bodyPr/>
                    <a:lstStyle/>
                    <a:p>
                      <a:endParaRPr lang="en-US" sz="1800">
                        <a:latin typeface="#9Slide03 Arima Madurai Black" panose="00000A00000000000000" pitchFamily="2" charset="0"/>
                        <a:cs typeface="#9Slide03 Arima Madurai Black" panose="00000A00000000000000" pitchFamily="2" charset="0"/>
                      </a:endParaRPr>
                    </a:p>
                  </a:txBody>
                  <a:tcPr marL="68580" marR="68580" marT="34290" marB="34290"/>
                </a:tc>
                <a:extLst>
                  <a:ext uri="{0D108BD9-81ED-4DB2-BD59-A6C34878D82A}">
                    <a16:rowId xmlns="" xmlns:a16="http://schemas.microsoft.com/office/drawing/2014/main" val="202354807"/>
                  </a:ext>
                </a:extLst>
              </a:tr>
              <a:tr h="1250951">
                <a:tc>
                  <a:txBody>
                    <a:bodyPr/>
                    <a:lstStyle/>
                    <a:p>
                      <a:pPr algn="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ct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extLst>
                  <a:ext uri="{0D108BD9-81ED-4DB2-BD59-A6C34878D82A}">
                    <a16:rowId xmlns="" xmlns:a16="http://schemas.microsoft.com/office/drawing/2014/main" val="2889677648"/>
                  </a:ext>
                </a:extLst>
              </a:tr>
            </a:tbl>
          </a:graphicData>
        </a:graphic>
      </p:graphicFrame>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b="6932"/>
          <a:stretch>
            <a:fillRect/>
          </a:stretch>
        </p:blipFill>
        <p:spPr bwMode="auto">
          <a:xfrm>
            <a:off x="2393939" y="3811133"/>
            <a:ext cx="2232420" cy="126841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3"/>
          <p:cNvPicPr>
            <a:picLocks noChangeAspect="1" noChangeArrowheads="1"/>
          </p:cNvPicPr>
          <p:nvPr/>
        </p:nvPicPr>
        <p:blipFill>
          <a:blip r:embed="rId3">
            <a:extLst>
              <a:ext uri="{28A0092B-C50C-407E-A947-70E740481C1C}">
                <a14:useLocalDpi xmlns:a14="http://schemas.microsoft.com/office/drawing/2010/main" val="0"/>
              </a:ext>
            </a:extLst>
          </a:blip>
          <a:srcRect b="13268"/>
          <a:stretch>
            <a:fillRect/>
          </a:stretch>
        </p:blipFill>
        <p:spPr bwMode="auto">
          <a:xfrm>
            <a:off x="4765046" y="2404792"/>
            <a:ext cx="2153768" cy="1340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b="13026"/>
          <a:stretch>
            <a:fillRect/>
          </a:stretch>
        </p:blipFill>
        <p:spPr bwMode="auto">
          <a:xfrm>
            <a:off x="4827142" y="3811133"/>
            <a:ext cx="2074784" cy="119817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b="12697"/>
          <a:stretch>
            <a:fillRect/>
          </a:stretch>
        </p:blipFill>
        <p:spPr bwMode="auto">
          <a:xfrm>
            <a:off x="7019507" y="3800110"/>
            <a:ext cx="2124493" cy="12286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 descr="Description: A person preparing food in a kitchen  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86" y="3811133"/>
            <a:ext cx="2215134" cy="12286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528" y="2417953"/>
            <a:ext cx="2049731" cy="12214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0671" y="2425842"/>
            <a:ext cx="2215134" cy="132795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Description: A person wearing a costume  Description automatically genera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2" y="2418265"/>
            <a:ext cx="2215134" cy="13162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16839" y="2417953"/>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1</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3" name="Oval 12"/>
          <p:cNvSpPr/>
          <p:nvPr/>
        </p:nvSpPr>
        <p:spPr>
          <a:xfrm>
            <a:off x="2424021"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2</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Oval 13"/>
          <p:cNvSpPr/>
          <p:nvPr/>
        </p:nvSpPr>
        <p:spPr>
          <a:xfrm>
            <a:off x="4852747"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3</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Oval 14"/>
          <p:cNvSpPr/>
          <p:nvPr/>
        </p:nvSpPr>
        <p:spPr>
          <a:xfrm>
            <a:off x="7103907"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4</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6" name="Oval 15"/>
          <p:cNvSpPr/>
          <p:nvPr/>
        </p:nvSpPr>
        <p:spPr>
          <a:xfrm>
            <a:off x="7167703"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8</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7" name="Oval 16"/>
          <p:cNvSpPr/>
          <p:nvPr/>
        </p:nvSpPr>
        <p:spPr>
          <a:xfrm>
            <a:off x="4902473"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7</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8" name="Oval 17"/>
          <p:cNvSpPr/>
          <p:nvPr/>
        </p:nvSpPr>
        <p:spPr>
          <a:xfrm>
            <a:off x="2594722"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6</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Oval 18"/>
          <p:cNvSpPr/>
          <p:nvPr/>
        </p:nvSpPr>
        <p:spPr>
          <a:xfrm>
            <a:off x="116839" y="3946692"/>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5</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90204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òng Giáo Dục Và Đào Tạo quận Thanh Xu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640" y="1102384"/>
            <a:ext cx="5103714" cy="3527129"/>
          </a:xfrm>
          <a:prstGeom prst="rect">
            <a:avLst/>
          </a:prstGeom>
          <a:noFill/>
          <a:extLst>
            <a:ext uri="{909E8E84-426E-40DD-AFC4-6F175D3DCCD1}">
              <a14:hiddenFill xmlns:a14="http://schemas.microsoft.com/office/drawing/2010/main">
                <a:solidFill>
                  <a:srgbClr val="FFFFFF"/>
                </a:solidFill>
              </a14:hiddenFill>
            </a:ext>
          </a:extLst>
        </p:spPr>
      </p:pic>
      <p:pic>
        <p:nvPicPr>
          <p:cNvPr id="3"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75094" y="1654718"/>
            <a:ext cx="2520319" cy="1344878"/>
          </a:xfrm>
          <a:prstGeom prst="rect">
            <a:avLst/>
          </a:prstGeom>
        </p:spPr>
      </p:pic>
      <p:sp>
        <p:nvSpPr>
          <p:cNvPr id="9" name="Rectangle 8">
            <a:extLst>
              <a:ext uri="{FF2B5EF4-FFF2-40B4-BE49-F238E27FC236}">
                <a16:creationId xmlns="" xmlns:a16="http://schemas.microsoft.com/office/drawing/2014/main" id="{072334E6-8BDD-4191-BAB3-3DC8B89E76A4}"/>
              </a:ext>
            </a:extLst>
          </p:cNvPr>
          <p:cNvSpPr/>
          <p:nvPr/>
        </p:nvSpPr>
        <p:spPr>
          <a:xfrm>
            <a:off x="634383" y="98263"/>
            <a:ext cx="4434227" cy="507831"/>
          </a:xfrm>
          <a:prstGeom prst="rect">
            <a:avLst/>
          </a:prstGeom>
        </p:spPr>
        <p:txBody>
          <a:bodyPr wrap="none">
            <a:spAutoFit/>
          </a:bodyPr>
          <a:lstStyle/>
          <a:p>
            <a:r>
              <a:rPr lang="vi-VN" sz="2700">
                <a:solidFill>
                  <a:srgbClr val="E05802"/>
                </a:solidFill>
                <a:latin typeface="+mj-lt"/>
                <a:ea typeface="Times New Roman" panose="02020603050405020304" pitchFamily="18" charset="0"/>
                <a:cs typeface="#9Slide03 Arima Madurai Bold" panose="00000800000000000000" pitchFamily="2" charset="0"/>
              </a:rPr>
              <a:t>Tìm hiểu về lực đẩy, lực kéo</a:t>
            </a:r>
            <a:endParaRPr lang="en-US" sz="2700">
              <a:solidFill>
                <a:srgbClr val="E05802"/>
              </a:solidFill>
              <a:latin typeface="+mj-lt"/>
              <a:cs typeface="#9Slide03 Arima Madurai Bold" panose="00000800000000000000" pitchFamily="2" charset="0"/>
            </a:endParaRPr>
          </a:p>
        </p:txBody>
      </p:sp>
      <p:grpSp>
        <p:nvGrpSpPr>
          <p:cNvPr id="10" name="Group 9">
            <a:extLst>
              <a:ext uri="{FF2B5EF4-FFF2-40B4-BE49-F238E27FC236}">
                <a16:creationId xmlns="" xmlns:a16="http://schemas.microsoft.com/office/drawing/2014/main" id="{E87EB67B-6A6B-4CCE-BD40-E27F582595E5}"/>
              </a:ext>
            </a:extLst>
          </p:cNvPr>
          <p:cNvGrpSpPr/>
          <p:nvPr/>
        </p:nvGrpSpPr>
        <p:grpSpPr>
          <a:xfrm>
            <a:off x="3611454" y="668295"/>
            <a:ext cx="4558849" cy="701384"/>
            <a:chOff x="4255125" y="1163259"/>
            <a:chExt cx="6078465" cy="935178"/>
          </a:xfrm>
          <a:noFill/>
        </p:grpSpPr>
        <p:sp>
          <p:nvSpPr>
            <p:cNvPr id="13" name="矩形 8">
              <a:extLst>
                <a:ext uri="{FF2B5EF4-FFF2-40B4-BE49-F238E27FC236}">
                  <a16:creationId xmlns="" xmlns:a16="http://schemas.microsoft.com/office/drawing/2014/main" id="{DDD5C9FF-22CB-42DE-8FFB-C67D1C9C6A8E}"/>
                </a:ext>
              </a:extLst>
            </p:cNvPr>
            <p:cNvSpPr/>
            <p:nvPr/>
          </p:nvSpPr>
          <p:spPr>
            <a:xfrm>
              <a:off x="4255125" y="1163259"/>
              <a:ext cx="3931945" cy="935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25">
                <a:latin typeface="+mj-lt"/>
                <a:ea typeface="微软雅黑" charset="-122"/>
                <a:cs typeface="+mn-ea"/>
                <a:sym typeface="华文细黑" panose="02010600040101010101" pitchFamily="2" charset="-122"/>
              </a:endParaRPr>
            </a:p>
          </p:txBody>
        </p:sp>
        <p:sp>
          <p:nvSpPr>
            <p:cNvPr id="14" name="TextBox 13">
              <a:extLst>
                <a:ext uri="{FF2B5EF4-FFF2-40B4-BE49-F238E27FC236}">
                  <a16:creationId xmlns="" xmlns:a16="http://schemas.microsoft.com/office/drawing/2014/main" id="{591433C1-0EF9-426D-92BD-B7B9F9CAE160}"/>
                </a:ext>
              </a:extLst>
            </p:cNvPr>
            <p:cNvSpPr txBox="1"/>
            <p:nvPr/>
          </p:nvSpPr>
          <p:spPr>
            <a:xfrm>
              <a:off x="5363876" y="1311787"/>
              <a:ext cx="4969714" cy="553997"/>
            </a:xfrm>
            <a:prstGeom prst="rect">
              <a:avLst/>
            </a:prstGeom>
            <a:grpFill/>
          </p:spPr>
          <p:txBody>
            <a:bodyPr wrap="square" rtlCol="0">
              <a:spAutoFit/>
            </a:bodyPr>
            <a:lstStyle/>
            <a:p>
              <a:r>
                <a:rPr lang="vi-VN" sz="2100">
                  <a:solidFill>
                    <a:srgbClr val="F44336"/>
                  </a:solidFill>
                  <a:latin typeface="+mj-lt"/>
                  <a:cs typeface="#9Slide03 Arima Madurai Black" panose="00000A00000000000000" pitchFamily="2" charset="0"/>
                </a:rPr>
                <a:t>HOẠT ĐỘNG NHÓM</a:t>
              </a:r>
              <a:endParaRPr lang="en-US" sz="2100">
                <a:solidFill>
                  <a:srgbClr val="F44336"/>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287446063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òng Giáo Dục Và Đào Tạo quận Thanh Xu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9" y="871135"/>
            <a:ext cx="4596653" cy="3527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4470" y="1193979"/>
            <a:ext cx="3979235" cy="415498"/>
          </a:xfrm>
          <a:prstGeom prst="rect">
            <a:avLst/>
          </a:prstGeom>
          <a:noFill/>
        </p:spPr>
        <p:txBody>
          <a:bodyPr wrap="square" rtlCol="0">
            <a:spAutoFit/>
          </a:bodyPr>
          <a:lstStyle/>
          <a:p>
            <a:r>
              <a:rPr lang="vi-VN" sz="2100">
                <a:solidFill>
                  <a:srgbClr val="ED7D31"/>
                </a:solidFill>
                <a:latin typeface="+mn-lt"/>
                <a:cs typeface="#9Slide03 Arima Madurai Black" panose="00000A00000000000000" pitchFamily="2" charset="0"/>
              </a:rPr>
              <a:t>Chấm chéo theo ma trận.</a:t>
            </a:r>
            <a:endParaRPr lang="en-US" sz="2100">
              <a:solidFill>
                <a:srgbClr val="ED7D31"/>
              </a:solidFill>
              <a:latin typeface="+mn-lt"/>
              <a:cs typeface="#9Slide03 Arima Madurai Black" panose="00000A00000000000000" pitchFamily="2" charset="0"/>
            </a:endParaRPr>
          </a:p>
        </p:txBody>
      </p:sp>
      <p:grpSp>
        <p:nvGrpSpPr>
          <p:cNvPr id="21" name="Group 20"/>
          <p:cNvGrpSpPr/>
          <p:nvPr/>
        </p:nvGrpSpPr>
        <p:grpSpPr>
          <a:xfrm>
            <a:off x="4931116" y="1657066"/>
            <a:ext cx="4304555" cy="2512385"/>
            <a:chOff x="6383436" y="2319674"/>
            <a:chExt cx="5739406" cy="3349846"/>
          </a:xfrm>
        </p:grpSpPr>
        <p:sp>
          <p:nvSpPr>
            <p:cNvPr id="15" name="TextBox 14"/>
            <p:cNvSpPr txBox="1"/>
            <p:nvPr/>
          </p:nvSpPr>
          <p:spPr>
            <a:xfrm>
              <a:off x="10304676" y="3332794"/>
              <a:ext cx="1818166"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3</a:t>
              </a:r>
              <a:endParaRPr lang="en-US" sz="1800">
                <a:latin typeface="#9Slide03 Arima Madurai Black" panose="00000A00000000000000" pitchFamily="2" charset="0"/>
                <a:cs typeface="#9Slide03 Arima Madurai Black" panose="00000A00000000000000" pitchFamily="2" charset="0"/>
              </a:endParaRPr>
            </a:p>
          </p:txBody>
        </p:sp>
        <p:grpSp>
          <p:nvGrpSpPr>
            <p:cNvPr id="20" name="Group 19"/>
            <p:cNvGrpSpPr/>
            <p:nvPr/>
          </p:nvGrpSpPr>
          <p:grpSpPr>
            <a:xfrm>
              <a:off x="6383436" y="2319674"/>
              <a:ext cx="4803100" cy="3349846"/>
              <a:chOff x="6593585" y="2479198"/>
              <a:chExt cx="4803100" cy="3349846"/>
            </a:xfrm>
          </p:grpSpPr>
          <p:sp>
            <p:nvSpPr>
              <p:cNvPr id="7" name="Curved Down Arrow 6"/>
              <p:cNvSpPr/>
              <p:nvPr/>
            </p:nvSpPr>
            <p:spPr>
              <a:xfrm>
                <a:off x="6868633" y="2541181"/>
                <a:ext cx="2200939" cy="839972"/>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TextBox 8"/>
              <p:cNvSpPr txBox="1"/>
              <p:nvPr/>
            </p:nvSpPr>
            <p:spPr>
              <a:xfrm>
                <a:off x="6593585" y="3512932"/>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1</a:t>
                </a:r>
                <a:endParaRPr lang="en-US" sz="1800">
                  <a:latin typeface="#9Slide03 Arima Madurai Black" panose="00000A00000000000000" pitchFamily="2" charset="0"/>
                  <a:cs typeface="#9Slide03 Arima Madurai Black" panose="00000A00000000000000" pitchFamily="2" charset="0"/>
                </a:endParaRPr>
              </a:p>
            </p:txBody>
          </p:sp>
          <p:sp>
            <p:nvSpPr>
              <p:cNvPr id="13" name="TextBox 12"/>
              <p:cNvSpPr txBox="1"/>
              <p:nvPr/>
            </p:nvSpPr>
            <p:spPr>
              <a:xfrm>
                <a:off x="8286664" y="3512932"/>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2</a:t>
                </a:r>
                <a:endParaRPr lang="en-US" sz="1800">
                  <a:latin typeface="#9Slide03 Arima Madurai Black" panose="00000A00000000000000" pitchFamily="2" charset="0"/>
                  <a:cs typeface="#9Slide03 Arima Madurai Black" panose="00000A00000000000000" pitchFamily="2" charset="0"/>
                </a:endParaRPr>
              </a:p>
            </p:txBody>
          </p:sp>
          <p:sp>
            <p:nvSpPr>
              <p:cNvPr id="14" name="Curved Down Arrow 13"/>
              <p:cNvSpPr/>
              <p:nvPr/>
            </p:nvSpPr>
            <p:spPr>
              <a:xfrm>
                <a:off x="9195746" y="2479198"/>
                <a:ext cx="2200939" cy="839972"/>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Curved Left Arrow 15"/>
              <p:cNvSpPr/>
              <p:nvPr/>
            </p:nvSpPr>
            <p:spPr>
              <a:xfrm rot="2529430">
                <a:off x="10396310" y="3987163"/>
                <a:ext cx="757935" cy="1786708"/>
              </a:xfrm>
              <a:prstGeom prst="curvedLeftArrow">
                <a:avLst>
                  <a:gd name="adj1" fmla="val 3124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8" name="TextBox 17"/>
              <p:cNvSpPr txBox="1"/>
              <p:nvPr/>
            </p:nvSpPr>
            <p:spPr>
              <a:xfrm>
                <a:off x="8575680" y="5021180"/>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4</a:t>
                </a:r>
                <a:endParaRPr lang="en-US" sz="1800">
                  <a:latin typeface="#9Slide03 Arima Madurai Black" panose="00000A00000000000000" pitchFamily="2" charset="0"/>
                  <a:cs typeface="#9Slide03 Arima Madurai Black" panose="00000A00000000000000" pitchFamily="2" charset="0"/>
                </a:endParaRPr>
              </a:p>
            </p:txBody>
          </p:sp>
          <p:sp>
            <p:nvSpPr>
              <p:cNvPr id="17" name="Curved Left Arrow 16"/>
              <p:cNvSpPr/>
              <p:nvPr/>
            </p:nvSpPr>
            <p:spPr>
              <a:xfrm rot="8128302">
                <a:off x="7003442" y="4001746"/>
                <a:ext cx="896260" cy="18272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grpSp>
      <p:sp>
        <p:nvSpPr>
          <p:cNvPr id="19" name="Rectangle 18">
            <a:extLst>
              <a:ext uri="{FF2B5EF4-FFF2-40B4-BE49-F238E27FC236}">
                <a16:creationId xmlns="" xmlns:a16="http://schemas.microsoft.com/office/drawing/2014/main" id="{A54AC75D-8C8D-4085-9077-EECDBA529B15}"/>
              </a:ext>
            </a:extLst>
          </p:cNvPr>
          <p:cNvSpPr/>
          <p:nvPr/>
        </p:nvSpPr>
        <p:spPr>
          <a:xfrm>
            <a:off x="634383" y="98263"/>
            <a:ext cx="4434227" cy="507831"/>
          </a:xfrm>
          <a:prstGeom prst="rect">
            <a:avLst/>
          </a:prstGeom>
        </p:spPr>
        <p:txBody>
          <a:bodyPr wrap="none">
            <a:spAutoFit/>
          </a:bodyPr>
          <a:lstStyle/>
          <a:p>
            <a:r>
              <a:rPr lang="vi-VN" sz="2700">
                <a:solidFill>
                  <a:srgbClr val="E05802"/>
                </a:solidFill>
                <a:latin typeface="+mj-lt"/>
                <a:ea typeface="Times New Roman" panose="02020603050405020304" pitchFamily="18" charset="0"/>
                <a:cs typeface="#9Slide03 Arima Madurai Bold" panose="00000800000000000000" pitchFamily="2" charset="0"/>
              </a:rPr>
              <a:t>Tìm hiểu về lực đẩy, lực kéo</a:t>
            </a:r>
            <a:endParaRPr lang="en-US" sz="2700">
              <a:solidFill>
                <a:srgbClr val="E05802"/>
              </a:solidFill>
              <a:latin typeface="+mj-lt"/>
              <a:cs typeface="#9Slide03 Arima Madurai Bold" panose="00000800000000000000" pitchFamily="2" charset="0"/>
            </a:endParaRPr>
          </a:p>
        </p:txBody>
      </p:sp>
      <p:grpSp>
        <p:nvGrpSpPr>
          <p:cNvPr id="22" name="Group 21">
            <a:extLst>
              <a:ext uri="{FF2B5EF4-FFF2-40B4-BE49-F238E27FC236}">
                <a16:creationId xmlns="" xmlns:a16="http://schemas.microsoft.com/office/drawing/2014/main" id="{B82AC73E-51D0-4FC1-9008-70B4DBE8C2FA}"/>
              </a:ext>
            </a:extLst>
          </p:cNvPr>
          <p:cNvGrpSpPr/>
          <p:nvPr/>
        </p:nvGrpSpPr>
        <p:grpSpPr>
          <a:xfrm>
            <a:off x="3601829" y="583048"/>
            <a:ext cx="4558849" cy="701384"/>
            <a:chOff x="4255125" y="1163259"/>
            <a:chExt cx="6078465" cy="935178"/>
          </a:xfrm>
          <a:noFill/>
        </p:grpSpPr>
        <p:sp>
          <p:nvSpPr>
            <p:cNvPr id="23" name="矩形 8">
              <a:extLst>
                <a:ext uri="{FF2B5EF4-FFF2-40B4-BE49-F238E27FC236}">
                  <a16:creationId xmlns="" xmlns:a16="http://schemas.microsoft.com/office/drawing/2014/main" id="{2196CB8B-9FAD-4F6F-BE2F-5DE93F6E58CE}"/>
                </a:ext>
              </a:extLst>
            </p:cNvPr>
            <p:cNvSpPr/>
            <p:nvPr/>
          </p:nvSpPr>
          <p:spPr>
            <a:xfrm>
              <a:off x="4255125" y="1163259"/>
              <a:ext cx="3931945" cy="935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25">
                <a:latin typeface="+mj-lt"/>
                <a:ea typeface="微软雅黑" charset="-122"/>
                <a:cs typeface="+mn-ea"/>
                <a:sym typeface="华文细黑" panose="02010600040101010101" pitchFamily="2" charset="-122"/>
              </a:endParaRPr>
            </a:p>
          </p:txBody>
        </p:sp>
        <p:sp>
          <p:nvSpPr>
            <p:cNvPr id="24" name="TextBox 23">
              <a:extLst>
                <a:ext uri="{FF2B5EF4-FFF2-40B4-BE49-F238E27FC236}">
                  <a16:creationId xmlns="" xmlns:a16="http://schemas.microsoft.com/office/drawing/2014/main" id="{EC9A1828-C167-4B92-8DC8-B6D8DFE8979E}"/>
                </a:ext>
              </a:extLst>
            </p:cNvPr>
            <p:cNvSpPr txBox="1"/>
            <p:nvPr/>
          </p:nvSpPr>
          <p:spPr>
            <a:xfrm>
              <a:off x="5363876" y="1311787"/>
              <a:ext cx="4969714" cy="553997"/>
            </a:xfrm>
            <a:prstGeom prst="rect">
              <a:avLst/>
            </a:prstGeom>
            <a:grpFill/>
          </p:spPr>
          <p:txBody>
            <a:bodyPr wrap="square" rtlCol="0">
              <a:spAutoFit/>
            </a:bodyPr>
            <a:lstStyle/>
            <a:p>
              <a:r>
                <a:rPr lang="vi-VN" sz="2100">
                  <a:solidFill>
                    <a:srgbClr val="F44336"/>
                  </a:solidFill>
                  <a:latin typeface="+mj-lt"/>
                  <a:cs typeface="#9Slide03 Arima Madurai Black" panose="00000A00000000000000" pitchFamily="2" charset="0"/>
                </a:rPr>
                <a:t>HOẠT ĐỘNG NHÓM</a:t>
              </a:r>
              <a:endParaRPr lang="en-US" sz="2100">
                <a:solidFill>
                  <a:srgbClr val="F44336"/>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66170617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òng Giáo Dục Và Đào Tạo quận Thanh Xu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9" y="871135"/>
            <a:ext cx="4162542" cy="35271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387553" y="1302393"/>
            <a:ext cx="4664155" cy="415498"/>
          </a:xfrm>
          <a:prstGeom prst="rect">
            <a:avLst/>
          </a:prstGeom>
          <a:noFill/>
        </p:spPr>
        <p:txBody>
          <a:bodyPr wrap="square" rtlCol="0">
            <a:spAutoFit/>
          </a:bodyPr>
          <a:lstStyle/>
          <a:p>
            <a:r>
              <a:rPr lang="vi-VN" sz="2100">
                <a:solidFill>
                  <a:srgbClr val="ED7D31"/>
                </a:solidFill>
                <a:latin typeface="#9Slide03 Arima Madurai Black" panose="00000A00000000000000" pitchFamily="2" charset="0"/>
                <a:cs typeface="#9Slide03 Arima Madurai Black" panose="00000A00000000000000" pitchFamily="2" charset="0"/>
              </a:rPr>
              <a:t>Tiêu chí đánh giá hoạt động nhóm</a:t>
            </a:r>
            <a:endParaRPr lang="en-US" sz="2100">
              <a:solidFill>
                <a:srgbClr val="ED7D31"/>
              </a:solidFill>
              <a:latin typeface="#9Slide03 Arima Madurai Black" panose="00000A00000000000000" pitchFamily="2" charset="0"/>
              <a:cs typeface="#9Slide03 Arima Madurai Black" panose="00000A00000000000000"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75085398"/>
              </p:ext>
            </p:extLst>
          </p:nvPr>
        </p:nvGraphicFramePr>
        <p:xfrm>
          <a:off x="4387553" y="2351989"/>
          <a:ext cx="4527334" cy="2064663"/>
        </p:xfrm>
        <a:graphic>
          <a:graphicData uri="http://schemas.openxmlformats.org/drawingml/2006/table">
            <a:tbl>
              <a:tblPr firstRow="1" bandRow="1">
                <a:tableStyleId>{5C22544A-7EE6-4342-B048-85BDC9FD1C3A}</a:tableStyleId>
              </a:tblPr>
              <a:tblGrid>
                <a:gridCol w="3307652">
                  <a:extLst>
                    <a:ext uri="{9D8B030D-6E8A-4147-A177-3AD203B41FA5}">
                      <a16:colId xmlns="" xmlns:a16="http://schemas.microsoft.com/office/drawing/2014/main" val="4236193327"/>
                    </a:ext>
                  </a:extLst>
                </a:gridCol>
                <a:gridCol w="1219682">
                  <a:extLst>
                    <a:ext uri="{9D8B030D-6E8A-4147-A177-3AD203B41FA5}">
                      <a16:colId xmlns="" xmlns:a16="http://schemas.microsoft.com/office/drawing/2014/main" val="2829130892"/>
                    </a:ext>
                  </a:extLst>
                </a:gridCol>
              </a:tblGrid>
              <a:tr h="342900">
                <a:tc>
                  <a:txBody>
                    <a:bodyPr/>
                    <a:lstStyle/>
                    <a:p>
                      <a:pPr algn="ctr"/>
                      <a:r>
                        <a:rPr lang="vi-VN" sz="1800">
                          <a:latin typeface="#9Slide03 Arima Madurai Medium" panose="00000600000000000000" pitchFamily="2" charset="0"/>
                          <a:cs typeface="#9Slide03 Arima Madurai Medium" panose="00000600000000000000" pitchFamily="2" charset="0"/>
                        </a:rPr>
                        <a:t>Tiêu</a:t>
                      </a:r>
                      <a:r>
                        <a:rPr lang="vi-VN" sz="1800" baseline="0">
                          <a:latin typeface="#9Slide03 Arima Madurai Medium" panose="00000600000000000000" pitchFamily="2" charset="0"/>
                          <a:cs typeface="#9Slide03 Arima Madurai Medium" panose="00000600000000000000" pitchFamily="2" charset="0"/>
                        </a:rPr>
                        <a:t> chí</a:t>
                      </a:r>
                      <a:endParaRPr lang="en-US" sz="1800">
                        <a:latin typeface="#9Slide03 Arima Madurai Medium" panose="00000600000000000000" pitchFamily="2" charset="0"/>
                        <a:cs typeface="#9Slide03 Arima Madurai Medium" panose="00000600000000000000" pitchFamily="2" charset="0"/>
                      </a:endParaRPr>
                    </a:p>
                  </a:txBody>
                  <a:tcPr marL="68580" marR="68580" marT="34290" marB="34290">
                    <a:lnL w="12700" cmpd="sng">
                      <a:noFill/>
                    </a:lnL>
                    <a:lnR w="12700" cap="flat" cmpd="sng" algn="ctr">
                      <a:solidFill>
                        <a:schemeClr val="bg2">
                          <a:lumMod val="75000"/>
                        </a:schemeClr>
                      </a:solidFill>
                      <a:prstDash val="solid"/>
                      <a:round/>
                      <a:headEnd type="none" w="med" len="med"/>
                      <a:tailEnd type="none" w="med" len="med"/>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800">
                          <a:latin typeface="#9Slide03 Arima Madurai Medium" panose="00000600000000000000" pitchFamily="2" charset="0"/>
                          <a:cs typeface="#9Slide03 Arima Madurai Medium" panose="00000600000000000000" pitchFamily="2" charset="0"/>
                        </a:rPr>
                        <a:t>Điểm</a:t>
                      </a:r>
                      <a:endParaRPr lang="en-US" sz="1800">
                        <a:latin typeface="#9Slide03 Arima Madurai Medium" panose="00000600000000000000" pitchFamily="2" charset="0"/>
                        <a:cs typeface="#9Slide03 Arima Madurai Medium" panose="00000600000000000000" pitchFamily="2" charset="0"/>
                      </a:endParaRPr>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299969750"/>
                  </a:ext>
                </a:extLst>
              </a:tr>
              <a:tr h="366533">
                <a:tc>
                  <a:txBody>
                    <a:bodyPr/>
                    <a:lstStyle/>
                    <a:p>
                      <a:r>
                        <a:rPr lang="vi-VN" sz="1500">
                          <a:latin typeface="#9Slide03 Arima Madurai Medium" panose="00000600000000000000" pitchFamily="2" charset="0"/>
                          <a:cs typeface="#9Slide03 Arima Madurai Medium" panose="00000600000000000000" pitchFamily="2" charset="0"/>
                        </a:rPr>
                        <a:t>Mỗi</a:t>
                      </a:r>
                      <a:r>
                        <a:rPr lang="vi-VN" sz="1500" baseline="0">
                          <a:latin typeface="#9Slide03 Arima Madurai Medium" panose="00000600000000000000" pitchFamily="2" charset="0"/>
                          <a:cs typeface="#9Slide03 Arima Madurai Medium" panose="00000600000000000000" pitchFamily="2" charset="0"/>
                        </a:rPr>
                        <a:t> ý đúng 1 điểm (chấm chéo)</a:t>
                      </a:r>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mpd="sng">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568700491"/>
                  </a:ext>
                </a:extLst>
              </a:tr>
              <a:tr h="677615">
                <a:tc>
                  <a:txBody>
                    <a:bodyPr/>
                    <a:lstStyle/>
                    <a:p>
                      <a:r>
                        <a:rPr lang="vi-VN" sz="1500">
                          <a:latin typeface="#9Slide03 Arima Madurai Medium" panose="00000600000000000000" pitchFamily="2" charset="0"/>
                          <a:cs typeface="#9Slide03 Arima Madurai Medium" panose="00000600000000000000" pitchFamily="2" charset="0"/>
                        </a:rPr>
                        <a:t>Nhóm</a:t>
                      </a:r>
                      <a:r>
                        <a:rPr lang="vi-VN" sz="1500" baseline="0">
                          <a:latin typeface="#9Slide03 Arima Madurai Medium" panose="00000600000000000000" pitchFamily="2" charset="0"/>
                          <a:cs typeface="#9Slide03 Arima Madurai Medium" panose="00000600000000000000" pitchFamily="2" charset="0"/>
                        </a:rPr>
                        <a:t> tích làm đúng thời gian 1 điểm</a:t>
                      </a:r>
                    </a:p>
                    <a:p>
                      <a:r>
                        <a:rPr lang="vi-VN" sz="1500" baseline="0">
                          <a:latin typeface="#9Slide03 Arima Madurai Medium" panose="00000600000000000000" pitchFamily="2" charset="0"/>
                          <a:cs typeface="#9Slide03 Arima Madurai Medium" panose="00000600000000000000" pitchFamily="2" charset="0"/>
                        </a:rPr>
                        <a:t>(chấm chéo)</a:t>
                      </a:r>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mpd="sng">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39483077"/>
                  </a:ext>
                </a:extLst>
              </a:tr>
              <a:tr h="677615">
                <a:tc>
                  <a:txBody>
                    <a:bodyPr/>
                    <a:lstStyle/>
                    <a:p>
                      <a:r>
                        <a:rPr lang="vi-VN" sz="1500">
                          <a:latin typeface="#9Slide03 Arima Madurai Medium" panose="00000600000000000000" pitchFamily="2" charset="0"/>
                          <a:cs typeface="#9Slide03 Arima Madurai Medium" panose="00000600000000000000" pitchFamily="2" charset="0"/>
                        </a:rPr>
                        <a:t>Thành</a:t>
                      </a:r>
                      <a:r>
                        <a:rPr lang="vi-VN" sz="1500" baseline="0">
                          <a:latin typeface="#9Slide03 Arima Madurai Medium" panose="00000600000000000000" pitchFamily="2" charset="0"/>
                          <a:cs typeface="#9Slide03 Arima Madurai Medium" panose="00000600000000000000" pitchFamily="2" charset="0"/>
                        </a:rPr>
                        <a:t> viên hoạt động tích cực 1 điểm </a:t>
                      </a:r>
                    </a:p>
                    <a:p>
                      <a:r>
                        <a:rPr lang="vi-VN" sz="1500" baseline="0">
                          <a:latin typeface="#9Slide03 Arima Madurai Medium" panose="00000600000000000000" pitchFamily="2" charset="0"/>
                          <a:cs typeface="#9Slide03 Arima Madurai Medium" panose="00000600000000000000" pitchFamily="2" charset="0"/>
                        </a:rPr>
                        <a:t>(Nhóm trưởng chấm)</a:t>
                      </a:r>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mpd="sng">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500">
                        <a:latin typeface="#9Slide03 Arima Madurai Medium" panose="00000600000000000000" pitchFamily="2" charset="0"/>
                        <a:cs typeface="#9Slide03 Arima Madurai Medium" panose="00000600000000000000" pitchFamily="2" charset="0"/>
                      </a:endParaRPr>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290086889"/>
                  </a:ext>
                </a:extLst>
              </a:tr>
            </a:tbl>
          </a:graphicData>
        </a:graphic>
      </p:graphicFrame>
      <p:sp>
        <p:nvSpPr>
          <p:cNvPr id="10" name="Rectangle 9">
            <a:extLst>
              <a:ext uri="{FF2B5EF4-FFF2-40B4-BE49-F238E27FC236}">
                <a16:creationId xmlns="" xmlns:a16="http://schemas.microsoft.com/office/drawing/2014/main" id="{E9D92C1A-3F2E-4086-8513-B12530A5A957}"/>
              </a:ext>
            </a:extLst>
          </p:cNvPr>
          <p:cNvSpPr/>
          <p:nvPr/>
        </p:nvSpPr>
        <p:spPr>
          <a:xfrm>
            <a:off x="634383" y="98263"/>
            <a:ext cx="4434227" cy="507831"/>
          </a:xfrm>
          <a:prstGeom prst="rect">
            <a:avLst/>
          </a:prstGeom>
        </p:spPr>
        <p:txBody>
          <a:bodyPr wrap="none">
            <a:spAutoFit/>
          </a:bodyPr>
          <a:lstStyle/>
          <a:p>
            <a:r>
              <a:rPr lang="vi-VN" sz="2700">
                <a:solidFill>
                  <a:srgbClr val="E05802"/>
                </a:solidFill>
                <a:latin typeface="+mj-lt"/>
                <a:ea typeface="Times New Roman" panose="02020603050405020304" pitchFamily="18" charset="0"/>
                <a:cs typeface="#9Slide03 Arima Madurai Bold" panose="00000800000000000000" pitchFamily="2" charset="0"/>
              </a:rPr>
              <a:t>Tìm hiểu về lực đẩy, lực kéo</a:t>
            </a:r>
            <a:endParaRPr lang="en-US" sz="2700">
              <a:solidFill>
                <a:srgbClr val="E05802"/>
              </a:solidFill>
              <a:latin typeface="+mj-lt"/>
              <a:cs typeface="#9Slide03 Arima Madurai Bold" panose="00000800000000000000" pitchFamily="2" charset="0"/>
            </a:endParaRPr>
          </a:p>
        </p:txBody>
      </p:sp>
      <p:grpSp>
        <p:nvGrpSpPr>
          <p:cNvPr id="13" name="Group 12">
            <a:extLst>
              <a:ext uri="{FF2B5EF4-FFF2-40B4-BE49-F238E27FC236}">
                <a16:creationId xmlns="" xmlns:a16="http://schemas.microsoft.com/office/drawing/2014/main" id="{FF1B812E-5CAA-45F2-9310-18C0E7E63376}"/>
              </a:ext>
            </a:extLst>
          </p:cNvPr>
          <p:cNvGrpSpPr/>
          <p:nvPr/>
        </p:nvGrpSpPr>
        <p:grpSpPr>
          <a:xfrm>
            <a:off x="3611454" y="668295"/>
            <a:ext cx="4558849" cy="701384"/>
            <a:chOff x="4255125" y="1163259"/>
            <a:chExt cx="6078465" cy="935178"/>
          </a:xfrm>
          <a:noFill/>
        </p:grpSpPr>
        <p:sp>
          <p:nvSpPr>
            <p:cNvPr id="14" name="矩形 8">
              <a:extLst>
                <a:ext uri="{FF2B5EF4-FFF2-40B4-BE49-F238E27FC236}">
                  <a16:creationId xmlns="" xmlns:a16="http://schemas.microsoft.com/office/drawing/2014/main" id="{C897C7A9-A393-4A24-9356-9E71529F0DFB}"/>
                </a:ext>
              </a:extLst>
            </p:cNvPr>
            <p:cNvSpPr/>
            <p:nvPr/>
          </p:nvSpPr>
          <p:spPr>
            <a:xfrm>
              <a:off x="4255125" y="1163259"/>
              <a:ext cx="3931945" cy="935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25">
                <a:latin typeface="+mj-lt"/>
                <a:ea typeface="微软雅黑" charset="-122"/>
                <a:cs typeface="+mn-ea"/>
                <a:sym typeface="华文细黑" panose="02010600040101010101" pitchFamily="2" charset="-122"/>
              </a:endParaRPr>
            </a:p>
          </p:txBody>
        </p:sp>
        <p:sp>
          <p:nvSpPr>
            <p:cNvPr id="15" name="TextBox 14">
              <a:extLst>
                <a:ext uri="{FF2B5EF4-FFF2-40B4-BE49-F238E27FC236}">
                  <a16:creationId xmlns="" xmlns:a16="http://schemas.microsoft.com/office/drawing/2014/main" id="{43BE1219-9044-41D4-ADE7-654EE410AD63}"/>
                </a:ext>
              </a:extLst>
            </p:cNvPr>
            <p:cNvSpPr txBox="1"/>
            <p:nvPr/>
          </p:nvSpPr>
          <p:spPr>
            <a:xfrm>
              <a:off x="5363876" y="1311787"/>
              <a:ext cx="4969714" cy="553997"/>
            </a:xfrm>
            <a:prstGeom prst="rect">
              <a:avLst/>
            </a:prstGeom>
            <a:grpFill/>
          </p:spPr>
          <p:txBody>
            <a:bodyPr wrap="square" rtlCol="0">
              <a:spAutoFit/>
            </a:bodyPr>
            <a:lstStyle/>
            <a:p>
              <a:r>
                <a:rPr lang="vi-VN" sz="2100">
                  <a:solidFill>
                    <a:srgbClr val="F44336"/>
                  </a:solidFill>
                  <a:latin typeface="+mj-lt"/>
                  <a:cs typeface="#9Slide03 Arima Madurai Black" panose="00000A00000000000000" pitchFamily="2" charset="0"/>
                </a:rPr>
                <a:t>HOẠT ĐỘNG NHÓM</a:t>
              </a:r>
              <a:endParaRPr lang="en-US" sz="2100">
                <a:solidFill>
                  <a:srgbClr val="F44336"/>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4043451545"/>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38047"/>
          <a:ext cx="9144000" cy="5001780"/>
        </p:xfrm>
        <a:graphic>
          <a:graphicData uri="http://schemas.openxmlformats.org/drawingml/2006/table">
            <a:tbl>
              <a:tblPr firstRow="1" firstCol="1" bandRow="1">
                <a:tableStyleId>{E8B1032C-EA38-4F05-BA0D-38AFFFC7BED3}</a:tableStyleId>
              </a:tblPr>
              <a:tblGrid>
                <a:gridCol w="2356369">
                  <a:extLst>
                    <a:ext uri="{9D8B030D-6E8A-4147-A177-3AD203B41FA5}">
                      <a16:colId xmlns="" xmlns:a16="http://schemas.microsoft.com/office/drawing/2014/main" val="4293797070"/>
                    </a:ext>
                  </a:extLst>
                </a:gridCol>
                <a:gridCol w="2356369">
                  <a:extLst>
                    <a:ext uri="{9D8B030D-6E8A-4147-A177-3AD203B41FA5}">
                      <a16:colId xmlns="" xmlns:a16="http://schemas.microsoft.com/office/drawing/2014/main" val="2840334787"/>
                    </a:ext>
                  </a:extLst>
                </a:gridCol>
                <a:gridCol w="2283990">
                  <a:extLst>
                    <a:ext uri="{9D8B030D-6E8A-4147-A177-3AD203B41FA5}">
                      <a16:colId xmlns="" xmlns:a16="http://schemas.microsoft.com/office/drawing/2014/main" val="966108969"/>
                    </a:ext>
                  </a:extLst>
                </a:gridCol>
                <a:gridCol w="2147272">
                  <a:extLst>
                    <a:ext uri="{9D8B030D-6E8A-4147-A177-3AD203B41FA5}">
                      <a16:colId xmlns="" xmlns:a16="http://schemas.microsoft.com/office/drawing/2014/main" val="175418113"/>
                    </a:ext>
                  </a:extLst>
                </a:gridCol>
              </a:tblGrid>
              <a:tr h="605282">
                <a:tc gridSpan="4">
                  <a:txBody>
                    <a:bodyPr/>
                    <a:lstStyle/>
                    <a:p>
                      <a:pPr algn="ctr">
                        <a:lnSpc>
                          <a:spcPct val="107000"/>
                        </a:lnSpc>
                        <a:spcBef>
                          <a:spcPts val="200"/>
                        </a:spcBef>
                        <a:spcAft>
                          <a:spcPts val="600"/>
                        </a:spcAft>
                      </a:pPr>
                      <a:r>
                        <a:rPr lang="vi-VN" sz="2100">
                          <a:solidFill>
                            <a:srgbClr val="FF0000"/>
                          </a:solidFill>
                          <a:effectLst/>
                          <a:latin typeface="+mj-lt"/>
                        </a:rPr>
                        <a:t>PHIẾU HỌC TẬP 1</a:t>
                      </a:r>
                      <a:endParaRPr lang="en-US" sz="2100">
                        <a:solidFill>
                          <a:srgbClr val="FF0000"/>
                        </a:solidFill>
                        <a:effectLst/>
                        <a:latin typeface="+mj-lt"/>
                        <a:ea typeface="Arial" panose="020B0604020202020204" pitchFamily="34" charset="0"/>
                        <a:cs typeface="#9Slide03 Arima Madurai Black" panose="00000A00000000000000" pitchFamily="2"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54823597"/>
                  </a:ext>
                </a:extLst>
              </a:tr>
              <a:tr h="605282">
                <a:tc gridSpan="4">
                  <a:txBody>
                    <a:bodyPr/>
                    <a:lstStyle/>
                    <a:p>
                      <a:pPr algn="just">
                        <a:lnSpc>
                          <a:spcPct val="107000"/>
                        </a:lnSpc>
                        <a:spcBef>
                          <a:spcPts val="200"/>
                        </a:spcBef>
                        <a:spcAft>
                          <a:spcPts val="600"/>
                        </a:spcAft>
                      </a:pPr>
                      <a:r>
                        <a:rPr lang="en-US" sz="1800">
                          <a:solidFill>
                            <a:schemeClr val="tx1"/>
                          </a:solidFill>
                          <a:effectLst/>
                        </a:rPr>
                        <a:t>Nhiệm vụ: </a:t>
                      </a:r>
                      <a:r>
                        <a:rPr lang="vi-VN" sz="1800">
                          <a:solidFill>
                            <a:schemeClr val="tx1"/>
                          </a:solidFill>
                          <a:effectLst/>
                        </a:rPr>
                        <a:t>Sắp xếp các hình ảnh về các loại lực vào các ô thích hợp.</a:t>
                      </a:r>
                    </a:p>
                    <a:p>
                      <a:pPr algn="just">
                        <a:lnSpc>
                          <a:spcPct val="107000"/>
                        </a:lnSpc>
                        <a:spcBef>
                          <a:spcPts val="200"/>
                        </a:spcBef>
                        <a:spcAft>
                          <a:spcPts val="600"/>
                        </a:spcAft>
                      </a:pPr>
                      <a:r>
                        <a:rPr lang="vi-VN" sz="1800">
                          <a:solidFill>
                            <a:schemeClr val="tx1"/>
                          </a:solidFill>
                          <a:effectLst/>
                        </a:rPr>
                        <a:t>Thời gian: 5 phút </a:t>
                      </a:r>
                      <a:endParaRPr lang="en-US" sz="1800">
                        <a:solidFill>
                          <a:schemeClr val="tx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864100645"/>
                  </a:ext>
                </a:extLst>
              </a:tr>
              <a:tr h="510602">
                <a:tc gridSpan="2">
                  <a:txBody>
                    <a:bodyPr/>
                    <a:lstStyle/>
                    <a:p>
                      <a:pPr marL="817245" marR="811530" algn="l">
                        <a:spcBef>
                          <a:spcPts val="200"/>
                        </a:spcBef>
                        <a:spcAft>
                          <a:spcPts val="600"/>
                        </a:spcAft>
                      </a:pPr>
                      <a:r>
                        <a:rPr lang="vi-VN" sz="1800" b="1" baseline="0">
                          <a:solidFill>
                            <a:schemeClr val="tx1"/>
                          </a:solidFill>
                          <a:effectLst/>
                          <a:latin typeface="+mn-lt"/>
                        </a:rPr>
                        <a:t>                         </a:t>
                      </a:r>
                      <a:r>
                        <a:rPr lang="vi-VN" sz="1800" b="1">
                          <a:solidFill>
                            <a:schemeClr val="tx1"/>
                          </a:solidFill>
                          <a:effectLst/>
                          <a:latin typeface="+mn-lt"/>
                        </a:rPr>
                        <a:t>LỰC KÉO</a:t>
                      </a:r>
                      <a:endParaRPr lang="en-US" sz="1800" b="1">
                        <a:solidFill>
                          <a:schemeClr val="tx1"/>
                        </a:solidFill>
                        <a:effectLst/>
                        <a:latin typeface="+mn-lt"/>
                        <a:ea typeface="Times New Roman" panose="02020603050405020304" pitchFamily="18" charset="0"/>
                        <a:cs typeface="#9Slide03 Arima Madurai Black" panose="00000A00000000000000" pitchFamily="2" charset="0"/>
                      </a:endParaRPr>
                    </a:p>
                  </a:txBody>
                  <a:tcPr marL="51435" marR="51435" marT="0" marB="0" anchor="ctr"/>
                </a:tc>
                <a:tc hMerge="1">
                  <a:txBody>
                    <a:bodyPr/>
                    <a:lstStyle/>
                    <a:p>
                      <a:endParaRPr lang="en-US"/>
                    </a:p>
                  </a:txBody>
                  <a:tcPr/>
                </a:tc>
                <a:tc gridSpan="2">
                  <a:txBody>
                    <a:bodyPr/>
                    <a:lstStyle/>
                    <a:p>
                      <a:pPr marL="463550" marR="460375" algn="l">
                        <a:spcBef>
                          <a:spcPts val="200"/>
                        </a:spcBef>
                        <a:spcAft>
                          <a:spcPts val="600"/>
                        </a:spcAft>
                      </a:pPr>
                      <a:r>
                        <a:rPr lang="vi-VN" sz="1800" b="1" baseline="0">
                          <a:effectLst/>
                          <a:latin typeface="+mn-lt"/>
                        </a:rPr>
                        <a:t>                               </a:t>
                      </a:r>
                      <a:r>
                        <a:rPr lang="vi-VN" sz="1800" b="1">
                          <a:effectLst/>
                          <a:latin typeface="+mn-lt"/>
                        </a:rPr>
                        <a:t>LỰC ĐẨY</a:t>
                      </a:r>
                      <a:endParaRPr lang="en-US" sz="1800" b="1">
                        <a:effectLst/>
                        <a:latin typeface="+mn-lt"/>
                        <a:ea typeface="Times New Roman" panose="02020603050405020304" pitchFamily="18" charset="0"/>
                        <a:cs typeface="#9Slide03 Arima Madurai Black" panose="00000A00000000000000" pitchFamily="2" charset="0"/>
                      </a:endParaRPr>
                    </a:p>
                  </a:txBody>
                  <a:tcPr marL="51435" marR="51435" marT="0" marB="0" anchor="ctr"/>
                </a:tc>
                <a:tc hMerge="1">
                  <a:txBody>
                    <a:bodyPr/>
                    <a:lstStyle/>
                    <a:p>
                      <a:endParaRPr lang="en-US"/>
                    </a:p>
                  </a:txBody>
                  <a:tcPr/>
                </a:tc>
                <a:extLst>
                  <a:ext uri="{0D108BD9-81ED-4DB2-BD59-A6C34878D82A}">
                    <a16:rowId xmlns="" xmlns:a16="http://schemas.microsoft.com/office/drawing/2014/main" val="497038498"/>
                  </a:ext>
                </a:extLst>
              </a:tr>
              <a:tr h="532400">
                <a:tc gridSpan="2">
                  <a:txBody>
                    <a:bodyPr/>
                    <a:lstStyle/>
                    <a:p>
                      <a:pPr marL="817245" marR="811530" algn="ctr">
                        <a:spcBef>
                          <a:spcPts val="200"/>
                        </a:spcBef>
                        <a:spcAft>
                          <a:spcPts val="600"/>
                        </a:spcAft>
                      </a:pPr>
                      <a:endParaRPr lang="en-US" sz="1800">
                        <a:solidFill>
                          <a:schemeClr val="tx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51435" marR="51435" marT="0" marB="0"/>
                </a:tc>
                <a:tc hMerge="1">
                  <a:txBody>
                    <a:bodyPr/>
                    <a:lstStyle/>
                    <a:p>
                      <a:endParaRPr lang="en-US"/>
                    </a:p>
                  </a:txBody>
                  <a:tcPr/>
                </a:tc>
                <a:tc gridSpan="2">
                  <a:txBody>
                    <a:bodyPr/>
                    <a:lstStyle/>
                    <a:p>
                      <a:pPr marL="463550" marR="460375" algn="ctr">
                        <a:spcBef>
                          <a:spcPts val="200"/>
                        </a:spcBef>
                        <a:spcAft>
                          <a:spcPts val="600"/>
                        </a:spcAft>
                      </a:pPr>
                      <a:endParaRPr lang="en-US" sz="18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51435" marR="51435" marT="0" marB="0"/>
                </a:tc>
                <a:tc hMerge="1">
                  <a:txBody>
                    <a:bodyPr/>
                    <a:lstStyle/>
                    <a:p>
                      <a:endParaRPr lang="en-US"/>
                    </a:p>
                  </a:txBody>
                  <a:tcPr/>
                </a:tc>
                <a:extLst>
                  <a:ext uri="{0D108BD9-81ED-4DB2-BD59-A6C34878D82A}">
                    <a16:rowId xmlns="" xmlns:a16="http://schemas.microsoft.com/office/drawing/2014/main" val="3829993028"/>
                  </a:ext>
                </a:extLst>
              </a:tr>
              <a:tr h="1413951">
                <a:tc>
                  <a:txBody>
                    <a:bodyPr/>
                    <a:lstStyle/>
                    <a:p>
                      <a:pPr algn="just">
                        <a:lnSpc>
                          <a:spcPct val="107000"/>
                        </a:lnSpc>
                        <a:spcBef>
                          <a:spcPts val="200"/>
                        </a:spcBef>
                        <a:spcAft>
                          <a:spcPts val="600"/>
                        </a:spcAft>
                      </a:pPr>
                      <a:r>
                        <a:rPr lang="vi-VN" sz="1800">
                          <a:effectLst/>
                        </a:rPr>
                        <a:t> </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r>
                        <a:rPr lang="vi-VN" sz="1800">
                          <a:effectLst/>
                        </a:rPr>
                        <a:t> </a:t>
                      </a:r>
                      <a:endParaRPr lang="en-US" sz="1800">
                        <a:effectLst/>
                        <a:latin typeface="#9Slide03 Arima Madurai Black" panose="00000A00000000000000" pitchFamily="2" charset="0"/>
                        <a:cs typeface="#9Slide03 Arima Madurai Black" panose="00000A00000000000000" pitchFamily="2" charset="0"/>
                      </a:endParaRPr>
                    </a:p>
                  </a:txBody>
                  <a:tcPr marL="51435" marR="51435" marT="0" marB="0"/>
                </a:tc>
                <a:tc>
                  <a:txBody>
                    <a:bodyPr/>
                    <a:lstStyle/>
                    <a:p>
                      <a:endParaRPr lang="en-US" sz="1800">
                        <a:latin typeface="#9Slide03 Arima Madurai Black" panose="00000A00000000000000" pitchFamily="2" charset="0"/>
                        <a:cs typeface="#9Slide03 Arima Madurai Black" panose="00000A00000000000000" pitchFamily="2" charset="0"/>
                      </a:endParaRPr>
                    </a:p>
                  </a:txBody>
                  <a:tcPr marL="68580" marR="68580" marT="34290" marB="34290"/>
                </a:tc>
                <a:extLst>
                  <a:ext uri="{0D108BD9-81ED-4DB2-BD59-A6C34878D82A}">
                    <a16:rowId xmlns="" xmlns:a16="http://schemas.microsoft.com/office/drawing/2014/main" val="202354807"/>
                  </a:ext>
                </a:extLst>
              </a:tr>
              <a:tr h="1250951">
                <a:tc>
                  <a:txBody>
                    <a:bodyPr/>
                    <a:lstStyle/>
                    <a:p>
                      <a:pPr algn="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ctr">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tc>
                  <a:txBody>
                    <a:bodyPr/>
                    <a:lstStyle/>
                    <a:p>
                      <a:pPr algn="just">
                        <a:lnSpc>
                          <a:spcPct val="107000"/>
                        </a:lnSpc>
                        <a:spcBef>
                          <a:spcPts val="200"/>
                        </a:spcBef>
                        <a:spcAft>
                          <a:spcPts val="600"/>
                        </a:spcAft>
                      </a:pP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tc>
                <a:extLst>
                  <a:ext uri="{0D108BD9-81ED-4DB2-BD59-A6C34878D82A}">
                    <a16:rowId xmlns="" xmlns:a16="http://schemas.microsoft.com/office/drawing/2014/main" val="2889677648"/>
                  </a:ext>
                </a:extLst>
              </a:tr>
            </a:tbl>
          </a:graphicData>
        </a:graphic>
      </p:graphicFrame>
      <p:pic>
        <p:nvPicPr>
          <p:cNvPr id="2056" name="Picture 8"/>
          <p:cNvPicPr>
            <a:picLocks noChangeArrowheads="1"/>
          </p:cNvPicPr>
          <p:nvPr/>
        </p:nvPicPr>
        <p:blipFill>
          <a:blip r:embed="rId2">
            <a:extLst>
              <a:ext uri="{28A0092B-C50C-407E-A947-70E740481C1C}">
                <a14:useLocalDpi xmlns:a14="http://schemas.microsoft.com/office/drawing/2010/main" val="0"/>
              </a:ext>
            </a:extLst>
          </a:blip>
          <a:srcRect b="6932"/>
          <a:stretch>
            <a:fillRect/>
          </a:stretch>
        </p:blipFill>
        <p:spPr bwMode="auto">
          <a:xfrm>
            <a:off x="4827142" y="3811133"/>
            <a:ext cx="2074784" cy="119817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3"/>
          <p:cNvPicPr>
            <a:picLocks noChangeArrowheads="1"/>
          </p:cNvPicPr>
          <p:nvPr/>
        </p:nvPicPr>
        <p:blipFill>
          <a:blip r:embed="rId3">
            <a:extLst>
              <a:ext uri="{28A0092B-C50C-407E-A947-70E740481C1C}">
                <a14:useLocalDpi xmlns:a14="http://schemas.microsoft.com/office/drawing/2010/main" val="0"/>
              </a:ext>
            </a:extLst>
          </a:blip>
          <a:srcRect b="13268"/>
          <a:stretch>
            <a:fillRect/>
          </a:stretch>
        </p:blipFill>
        <p:spPr bwMode="auto">
          <a:xfrm>
            <a:off x="38186" y="3811133"/>
            <a:ext cx="2215134" cy="12286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rrowheads="1"/>
          </p:cNvPicPr>
          <p:nvPr/>
        </p:nvPicPr>
        <p:blipFill>
          <a:blip r:embed="rId4">
            <a:extLst>
              <a:ext uri="{28A0092B-C50C-407E-A947-70E740481C1C}">
                <a14:useLocalDpi xmlns:a14="http://schemas.microsoft.com/office/drawing/2010/main" val="0"/>
              </a:ext>
            </a:extLst>
          </a:blip>
          <a:srcRect b="13026"/>
          <a:stretch>
            <a:fillRect/>
          </a:stretch>
        </p:blipFill>
        <p:spPr bwMode="auto">
          <a:xfrm>
            <a:off x="2393939" y="3811133"/>
            <a:ext cx="2232420" cy="12684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b="12697"/>
          <a:stretch>
            <a:fillRect/>
          </a:stretch>
        </p:blipFill>
        <p:spPr bwMode="auto">
          <a:xfrm>
            <a:off x="7019507" y="3800110"/>
            <a:ext cx="2124493" cy="12286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 descr="Description: A person preparing food in a kitchen  Description automatically generated"/>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046" y="2404792"/>
            <a:ext cx="2153768" cy="13409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528" y="2417953"/>
            <a:ext cx="2049731" cy="12214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0671" y="2425842"/>
            <a:ext cx="2215134" cy="132795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Description: A person wearing a costume  Description automatically genera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2" y="2418265"/>
            <a:ext cx="2215134" cy="13162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16839" y="2417953"/>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1</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3" name="Oval 12"/>
          <p:cNvSpPr/>
          <p:nvPr/>
        </p:nvSpPr>
        <p:spPr>
          <a:xfrm>
            <a:off x="2424021"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2</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Oval 13"/>
          <p:cNvSpPr>
            <a:spLocks/>
          </p:cNvSpPr>
          <p:nvPr/>
        </p:nvSpPr>
        <p:spPr>
          <a:xfrm>
            <a:off x="116839" y="3946692"/>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3</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Oval 14"/>
          <p:cNvSpPr/>
          <p:nvPr/>
        </p:nvSpPr>
        <p:spPr>
          <a:xfrm>
            <a:off x="7103907"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4</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6" name="Oval 15"/>
          <p:cNvSpPr/>
          <p:nvPr/>
        </p:nvSpPr>
        <p:spPr>
          <a:xfrm>
            <a:off x="7167703"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8</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7" name="Oval 16"/>
          <p:cNvSpPr>
            <a:spLocks/>
          </p:cNvSpPr>
          <p:nvPr/>
        </p:nvSpPr>
        <p:spPr>
          <a:xfrm>
            <a:off x="2594722"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7</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8" name="Oval 17"/>
          <p:cNvSpPr>
            <a:spLocks/>
          </p:cNvSpPr>
          <p:nvPr/>
        </p:nvSpPr>
        <p:spPr>
          <a:xfrm>
            <a:off x="4902473" y="3865961"/>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6</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Oval 18"/>
          <p:cNvSpPr>
            <a:spLocks/>
          </p:cNvSpPr>
          <p:nvPr/>
        </p:nvSpPr>
        <p:spPr>
          <a:xfrm>
            <a:off x="4852747" y="2395276"/>
            <a:ext cx="438593" cy="4306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a:solidFill>
                  <a:srgbClr val="FF0000"/>
                </a:solidFill>
                <a:latin typeface="#9Slide03 Arima Madurai Black" panose="00000A00000000000000" pitchFamily="2" charset="0"/>
                <a:cs typeface="#9Slide03 Arima Madurai Black" panose="00000A00000000000000" pitchFamily="2" charset="0"/>
              </a:rPr>
              <a:t>5</a:t>
            </a:r>
            <a:endParaRPr lang="en-US" sz="21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1976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AB40"/>
              </a:solidFill>
            </a:endParaRPr>
          </a:p>
        </p:txBody>
      </p:sp>
      <p:sp>
        <p:nvSpPr>
          <p:cNvPr id="1627" name="Google Shape;1627;p34"/>
          <p:cNvSpPr txBox="1">
            <a:spLocks noGrp="1"/>
          </p:cNvSpPr>
          <p:nvPr>
            <p:ph type="title" idx="2"/>
          </p:nvPr>
        </p:nvSpPr>
        <p:spPr>
          <a:xfrm>
            <a:off x="3676350" y="1285513"/>
            <a:ext cx="1791300" cy="105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vi-VN"/>
              <a:t>2</a:t>
            </a:r>
            <a:endParaRPr/>
          </a:p>
        </p:txBody>
      </p:sp>
      <p:grpSp>
        <p:nvGrpSpPr>
          <p:cNvPr id="6" name="Group 5">
            <a:extLst>
              <a:ext uri="{FF2B5EF4-FFF2-40B4-BE49-F238E27FC236}">
                <a16:creationId xmlns="" xmlns:a16="http://schemas.microsoft.com/office/drawing/2014/main" id="{B544BD33-DD4C-45A4-B489-11ECDF21CC24}"/>
              </a:ext>
            </a:extLst>
          </p:cNvPr>
          <p:cNvGrpSpPr/>
          <p:nvPr>
            <p:custDataLst>
              <p:tags r:id="rId1"/>
            </p:custDataLst>
          </p:nvPr>
        </p:nvGrpSpPr>
        <p:grpSpPr>
          <a:xfrm rot="16200000">
            <a:off x="-2446508" y="2148163"/>
            <a:ext cx="3617452" cy="490214"/>
            <a:chOff x="1133722" y="3346475"/>
            <a:chExt cx="5565481" cy="754200"/>
          </a:xfrm>
        </p:grpSpPr>
        <p:sp>
          <p:nvSpPr>
            <p:cNvPr id="7" name="Google Shape;2597;p72">
              <a:extLst>
                <a:ext uri="{FF2B5EF4-FFF2-40B4-BE49-F238E27FC236}">
                  <a16:creationId xmlns="" xmlns:a16="http://schemas.microsoft.com/office/drawing/2014/main" id="{1C24D207-4985-44E7-BF4F-E125107E1567}"/>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8;p72">
              <a:extLst>
                <a:ext uri="{FF2B5EF4-FFF2-40B4-BE49-F238E27FC236}">
                  <a16:creationId xmlns="" xmlns:a16="http://schemas.microsoft.com/office/drawing/2014/main" id="{B2044CE2-C971-462A-AB8C-AC7B0440D694}"/>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99;p72">
              <a:extLst>
                <a:ext uri="{FF2B5EF4-FFF2-40B4-BE49-F238E27FC236}">
                  <a16:creationId xmlns="" xmlns:a16="http://schemas.microsoft.com/office/drawing/2014/main" id="{827DD89D-E69B-4BEF-BABE-56FCEE83904C}"/>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0;p72">
              <a:extLst>
                <a:ext uri="{FF2B5EF4-FFF2-40B4-BE49-F238E27FC236}">
                  <a16:creationId xmlns="" xmlns:a16="http://schemas.microsoft.com/office/drawing/2014/main" id="{C5E4452D-6E84-4D69-AC88-9CA80B4677FE}"/>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7;p72">
              <a:extLst>
                <a:ext uri="{FF2B5EF4-FFF2-40B4-BE49-F238E27FC236}">
                  <a16:creationId xmlns="" xmlns:a16="http://schemas.microsoft.com/office/drawing/2014/main" id="{E65C4514-5601-494F-B0C2-F6C3A2DB8788}"/>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9;p72">
              <a:extLst>
                <a:ext uri="{FF2B5EF4-FFF2-40B4-BE49-F238E27FC236}">
                  <a16:creationId xmlns="" xmlns:a16="http://schemas.microsoft.com/office/drawing/2014/main" id="{F0DF0511-3128-4151-8E1C-D6EFD4C92854}"/>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1;p72">
              <a:extLst>
                <a:ext uri="{FF2B5EF4-FFF2-40B4-BE49-F238E27FC236}">
                  <a16:creationId xmlns="" xmlns:a16="http://schemas.microsoft.com/office/drawing/2014/main" id="{9434736E-1C24-4866-B2A8-690E7A1F5C4F}"/>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 xmlns:a16="http://schemas.microsoft.com/office/drawing/2014/main" id="{2B99C99C-DCFC-4EE9-9019-D05437F16384}"/>
              </a:ext>
            </a:extLst>
          </p:cNvPr>
          <p:cNvSpPr txBox="1"/>
          <p:nvPr/>
        </p:nvSpPr>
        <p:spPr>
          <a:xfrm>
            <a:off x="2850957" y="2978267"/>
            <a:ext cx="5233386" cy="923330"/>
          </a:xfrm>
          <a:prstGeom prst="rect">
            <a:avLst/>
          </a:prstGeom>
          <a:noFill/>
        </p:spPr>
        <p:txBody>
          <a:bodyPr wrap="square">
            <a:spAutoFit/>
          </a:bodyPr>
          <a:lstStyle/>
          <a:p>
            <a:pPr marL="0" indent="0"/>
            <a:r>
              <a:rPr lang="vi-VN" sz="5400">
                <a:solidFill>
                  <a:schemeClr val="bg1"/>
                </a:solidFill>
                <a:latin typeface="+mj-lt"/>
              </a:rPr>
              <a:t>Lực tác dụng</a:t>
            </a:r>
          </a:p>
        </p:txBody>
      </p:sp>
    </p:spTree>
    <p:extLst>
      <p:ext uri="{BB962C8B-B14F-4D97-AF65-F5344CB8AC3E}">
        <p14:creationId xmlns:p14="http://schemas.microsoft.com/office/powerpoint/2010/main" val="33738504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4581ACB-375C-40D3-838F-634DB061269C}"/>
              </a:ext>
            </a:extLst>
          </p:cNvPr>
          <p:cNvSpPr>
            <a:spLocks noGrp="1"/>
          </p:cNvSpPr>
          <p:nvPr>
            <p:ph type="body" idx="1"/>
          </p:nvPr>
        </p:nvSpPr>
        <p:spPr>
          <a:xfrm>
            <a:off x="342900" y="245964"/>
            <a:ext cx="7776106" cy="1074300"/>
          </a:xfrm>
        </p:spPr>
        <p:txBody>
          <a:bodyPr/>
          <a:lstStyle/>
          <a:p>
            <a:r>
              <a:rPr lang="vi-VN" sz="2800">
                <a:latin typeface="+mj-lt"/>
              </a:rPr>
              <a:t>Các em hãy cùng xem đoạn video sau đây!</a:t>
            </a:r>
            <a:endParaRPr lang="en-US" sz="2800">
              <a:latin typeface="+mj-lt"/>
            </a:endParaRPr>
          </a:p>
        </p:txBody>
      </p:sp>
    </p:spTree>
    <p:extLst>
      <p:ext uri="{BB962C8B-B14F-4D97-AF65-F5344CB8AC3E}">
        <p14:creationId xmlns:p14="http://schemas.microsoft.com/office/powerpoint/2010/main" val="1597147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613B318-480F-4A8F-8E94-F58B3B02B905}"/>
              </a:ext>
            </a:extLst>
          </p:cNvPr>
          <p:cNvSpPr/>
          <p:nvPr/>
        </p:nvSpPr>
        <p:spPr>
          <a:xfrm>
            <a:off x="5194815" y="772491"/>
            <a:ext cx="3835153" cy="3738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2845696" y="48746"/>
            <a:ext cx="4306874" cy="553998"/>
          </a:xfrm>
          <a:prstGeom prst="rect">
            <a:avLst/>
          </a:prstGeom>
          <a:noFill/>
        </p:spPr>
        <p:txBody>
          <a:bodyPr wrap="square" rtlCol="0">
            <a:spAutoFit/>
          </a:bodyPr>
          <a:lstStyle/>
          <a:p>
            <a:pPr algn="l"/>
            <a:r>
              <a:rPr lang="vi-VN" altLang="zh-CN" sz="3000">
                <a:solidFill>
                  <a:schemeClr val="bg1"/>
                </a:solidFill>
                <a:latin typeface="+mj-lt"/>
                <a:ea typeface="微软雅黑" charset="-122"/>
                <a:cs typeface="#9Slide03 Arima Madurai Black" panose="00000A00000000000000" pitchFamily="2" charset="0"/>
              </a:rPr>
              <a:t>AI KHÉO TAY HƠN </a:t>
            </a:r>
            <a:endParaRPr lang="zh-CN" altLang="en-US" sz="3000" dirty="0">
              <a:solidFill>
                <a:schemeClr val="bg1"/>
              </a:solidFill>
              <a:latin typeface="+mj-lt"/>
              <a:ea typeface="微软雅黑" charset="-122"/>
              <a:cs typeface="#9Slide03 Arima Madurai Black" panose="00000A00000000000000" pitchFamily="2" charset="0"/>
            </a:endParaRPr>
          </a:p>
        </p:txBody>
      </p:sp>
      <p:sp>
        <p:nvSpPr>
          <p:cNvPr id="16" name="矩形 15"/>
          <p:cNvSpPr/>
          <p:nvPr/>
        </p:nvSpPr>
        <p:spPr>
          <a:xfrm>
            <a:off x="795544" y="1670160"/>
            <a:ext cx="3153642" cy="238172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7" tIns="34298" rIns="68597" bIns="34298" numCol="1" spcCol="0" rtlCol="0" fromWordArt="0" anchor="ctr" anchorCtr="0" forceAA="0" compatLnSpc="1">
            <a:noAutofit/>
          </a:bodyPr>
          <a:lstStyle/>
          <a:p>
            <a:pPr algn="ctr">
              <a:lnSpc>
                <a:spcPct val="130000"/>
              </a:lnSpc>
            </a:pPr>
            <a:endParaRPr lang="zh-CN" altLang="en-US" sz="1500">
              <a:latin typeface="微软雅黑" charset="-122"/>
              <a:ea typeface="微软雅黑" charset="-122"/>
              <a:cs typeface="+mn-ea"/>
              <a:sym typeface="华文细黑" panose="02010600040101010101" pitchFamily="2" charset="-122"/>
            </a:endParaRPr>
          </a:p>
        </p:txBody>
      </p:sp>
      <p:sp>
        <p:nvSpPr>
          <p:cNvPr id="4" name="TextBox 19"/>
          <p:cNvSpPr txBox="1"/>
          <p:nvPr/>
        </p:nvSpPr>
        <p:spPr>
          <a:xfrm>
            <a:off x="5360579" y="859014"/>
            <a:ext cx="1991251" cy="578043"/>
          </a:xfrm>
          <a:prstGeom prst="rect">
            <a:avLst/>
          </a:prstGeom>
          <a:noFill/>
        </p:spPr>
        <p:txBody>
          <a:bodyPr wrap="none" rtlCol="0">
            <a:spAutoFit/>
          </a:bodyPr>
          <a:lstStyle/>
          <a:p>
            <a:pPr algn="l">
              <a:lnSpc>
                <a:spcPct val="130000"/>
              </a:lnSpc>
            </a:pPr>
            <a:r>
              <a:rPr lang="vi-VN" altLang="zh-CN" sz="2700" b="1" spc="225">
                <a:ln w="12700" cmpd="sng">
                  <a:noFill/>
                  <a:prstDash val="solid"/>
                  <a:miter lim="800000"/>
                </a:ln>
                <a:solidFill>
                  <a:srgbClr val="D4190C"/>
                </a:solidFill>
                <a:latin typeface="+mj-lt"/>
                <a:ea typeface="微软雅黑" charset="-122"/>
                <a:cs typeface="#9Slide03 Arima Madurai Black" panose="00000A00000000000000" pitchFamily="2" charset="0"/>
                <a:sym typeface="华文细黑" panose="02010600040101010101" pitchFamily="2" charset="-122"/>
              </a:rPr>
              <a:t>Chuẩn bị: </a:t>
            </a:r>
            <a:endParaRPr lang="zh-CN" altLang="en-US" sz="2700" b="1" spc="225" dirty="0">
              <a:ln w="12700" cmpd="sng">
                <a:noFill/>
                <a:prstDash val="solid"/>
                <a:miter lim="800000"/>
              </a:ln>
              <a:solidFill>
                <a:srgbClr val="D4190C"/>
              </a:solidFill>
              <a:latin typeface="+mj-lt"/>
              <a:ea typeface="微软雅黑" charset="-122"/>
              <a:cs typeface="#9Slide03 Arima Madurai Black" panose="00000A00000000000000" pitchFamily="2" charset="0"/>
              <a:sym typeface="华文细黑" panose="02010600040101010101" pitchFamily="2" charset="-122"/>
            </a:endParaRPr>
          </a:p>
        </p:txBody>
      </p:sp>
      <p:sp>
        <p:nvSpPr>
          <p:cNvPr id="25" name="Rectangle 25"/>
          <p:cNvSpPr/>
          <p:nvPr/>
        </p:nvSpPr>
        <p:spPr>
          <a:xfrm>
            <a:off x="5515028" y="1442002"/>
            <a:ext cx="2784680" cy="692497"/>
          </a:xfrm>
          <a:prstGeom prst="rect">
            <a:avLst/>
          </a:prstGeom>
        </p:spPr>
        <p:txBody>
          <a:bodyPr wrap="square">
            <a:spAutoFit/>
          </a:bodyPr>
          <a:lstStyle/>
          <a:p>
            <a:pPr marL="214313" indent="-214313" algn="just">
              <a:lnSpc>
                <a:spcPct val="130000"/>
              </a:lnSpc>
              <a:buFontTx/>
              <a:buChar char="-"/>
            </a:pPr>
            <a:r>
              <a:rPr lang="vi-VN" sz="1500">
                <a:solidFill>
                  <a:schemeClr val="tx1"/>
                </a:solidFill>
                <a:latin typeface="+mn-lt"/>
                <a:ea typeface="微软雅黑" charset="-122"/>
                <a:cs typeface="#9Slide03 Arima Madurai Bold" panose="00000800000000000000" pitchFamily="2" charset="0"/>
                <a:sym typeface="华文细黑" panose="02010600040101010101" pitchFamily="2" charset="-122"/>
              </a:rPr>
              <a:t>Giấy màu hình vuông. </a:t>
            </a:r>
          </a:p>
          <a:p>
            <a:pPr marL="214313" indent="-214313" algn="just">
              <a:lnSpc>
                <a:spcPct val="130000"/>
              </a:lnSpc>
              <a:buFontTx/>
              <a:buChar char="-"/>
            </a:pPr>
            <a:r>
              <a:rPr lang="vi-VN" sz="1500">
                <a:solidFill>
                  <a:schemeClr val="tx1"/>
                </a:solidFill>
                <a:latin typeface="+mn-lt"/>
                <a:ea typeface="微软雅黑" charset="-122"/>
                <a:cs typeface="#9Slide03 Arima Madurai Bold" panose="00000800000000000000" pitchFamily="2" charset="0"/>
                <a:sym typeface="华文细黑" panose="02010600040101010101" pitchFamily="2" charset="-122"/>
              </a:rPr>
              <a:t>Kéo</a:t>
            </a:r>
            <a:endParaRPr sz="1500" dirty="0">
              <a:solidFill>
                <a:schemeClr val="tx1"/>
              </a:solidFill>
              <a:latin typeface="+mn-lt"/>
              <a:ea typeface="微软雅黑" charset="-122"/>
              <a:cs typeface="#9Slide03 Arima Madurai Bold" panose="00000800000000000000" pitchFamily="2" charset="0"/>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182" y="-694391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9"/>
          <p:cNvSpPr txBox="1"/>
          <p:nvPr/>
        </p:nvSpPr>
        <p:spPr>
          <a:xfrm>
            <a:off x="5363786" y="2165489"/>
            <a:ext cx="2032929" cy="578043"/>
          </a:xfrm>
          <a:prstGeom prst="rect">
            <a:avLst/>
          </a:prstGeom>
          <a:noFill/>
        </p:spPr>
        <p:txBody>
          <a:bodyPr wrap="none" rtlCol="0">
            <a:spAutoFit/>
          </a:bodyPr>
          <a:lstStyle/>
          <a:p>
            <a:pPr algn="l">
              <a:lnSpc>
                <a:spcPct val="130000"/>
              </a:lnSpc>
            </a:pPr>
            <a:r>
              <a:rPr lang="vi-VN" altLang="zh-CN" sz="2700" b="1" spc="225">
                <a:ln w="12700" cmpd="sng">
                  <a:noFill/>
                  <a:prstDash val="solid"/>
                  <a:miter lim="800000"/>
                </a:ln>
                <a:solidFill>
                  <a:srgbClr val="D4190C"/>
                </a:solidFill>
                <a:latin typeface="+mj-lt"/>
                <a:ea typeface="微软雅黑" charset="-122"/>
                <a:cs typeface="#9Slide03 Arima Madurai Black" panose="00000A00000000000000" pitchFamily="2" charset="0"/>
                <a:sym typeface="华文细黑" panose="02010600040101010101" pitchFamily="2" charset="-122"/>
              </a:rPr>
              <a:t>Nhiệm vụ:</a:t>
            </a:r>
            <a:endParaRPr lang="zh-CN" altLang="en-US" sz="2700" b="1" spc="225" dirty="0">
              <a:ln w="12700" cmpd="sng">
                <a:noFill/>
                <a:prstDash val="solid"/>
                <a:miter lim="800000"/>
              </a:ln>
              <a:solidFill>
                <a:srgbClr val="D4190C"/>
              </a:solidFill>
              <a:latin typeface="+mj-lt"/>
              <a:ea typeface="微软雅黑" charset="-122"/>
              <a:cs typeface="#9Slide03 Arima Madurai Black" panose="00000A00000000000000" pitchFamily="2" charset="0"/>
              <a:sym typeface="华文细黑" panose="02010600040101010101" pitchFamily="2" charset="-122"/>
            </a:endParaRPr>
          </a:p>
        </p:txBody>
      </p:sp>
      <p:sp>
        <p:nvSpPr>
          <p:cNvPr id="2" name="TextBox 1"/>
          <p:cNvSpPr txBox="1"/>
          <p:nvPr/>
        </p:nvSpPr>
        <p:spPr>
          <a:xfrm>
            <a:off x="5515028" y="2791065"/>
            <a:ext cx="3275084" cy="1708160"/>
          </a:xfrm>
          <a:prstGeom prst="rect">
            <a:avLst/>
          </a:prstGeom>
          <a:noFill/>
        </p:spPr>
        <p:txBody>
          <a:bodyPr wrap="square" rtlCol="0">
            <a:spAutoFit/>
          </a:bodyPr>
          <a:lstStyle/>
          <a:p>
            <a:pPr marL="257175" indent="-257175" algn="just">
              <a:buFontTx/>
              <a:buChar char="-"/>
            </a:pPr>
            <a:r>
              <a:rPr lang="vi-VN" sz="1500">
                <a:solidFill>
                  <a:schemeClr val="tx1"/>
                </a:solidFill>
                <a:latin typeface="+mn-lt"/>
                <a:cs typeface="#9Slide03 Arima Madurai Bold" panose="00000800000000000000" pitchFamily="2" charset="0"/>
              </a:rPr>
              <a:t>Xem video cắt hoa.</a:t>
            </a:r>
          </a:p>
          <a:p>
            <a:pPr marL="257175" indent="-257175" algn="just">
              <a:buFontTx/>
              <a:buChar char="-"/>
            </a:pPr>
            <a:r>
              <a:rPr lang="vi-VN" sz="1500">
                <a:solidFill>
                  <a:schemeClr val="tx1"/>
                </a:solidFill>
                <a:latin typeface="+mn-lt"/>
                <a:cs typeface="#9Slide03 Arima Madurai Bold" panose="00000800000000000000" pitchFamily="2" charset="0"/>
              </a:rPr>
              <a:t>Thực hành cắt hoa.</a:t>
            </a:r>
          </a:p>
          <a:p>
            <a:pPr marL="257175" indent="-257175" algn="just">
              <a:buFontTx/>
              <a:buChar char="-"/>
            </a:pPr>
            <a:r>
              <a:rPr lang="vi-VN" sz="1500">
                <a:solidFill>
                  <a:schemeClr val="tx1"/>
                </a:solidFill>
                <a:latin typeface="+mn-lt"/>
                <a:cs typeface="#9Slide03 Arima Madurai Bold" panose="00000800000000000000" pitchFamily="2" charset="0"/>
              </a:rPr>
              <a:t>HS có bông hoa đẹp nhất (bình chọn của GV và các bạn), nhanh nhất trong thời gian 1 phút. HS sẽ là người chiến thắng và được nhận phần quà đến từ cô giáo.</a:t>
            </a:r>
          </a:p>
        </p:txBody>
      </p:sp>
      <p:grpSp>
        <p:nvGrpSpPr>
          <p:cNvPr id="12" name="Group 11">
            <a:extLst>
              <a:ext uri="{FF2B5EF4-FFF2-40B4-BE49-F238E27FC236}">
                <a16:creationId xmlns="" xmlns:a16="http://schemas.microsoft.com/office/drawing/2014/main" id="{F1EFB205-B0C7-4AD6-AEA4-56B2A00F105C}"/>
              </a:ext>
            </a:extLst>
          </p:cNvPr>
          <p:cNvGrpSpPr/>
          <p:nvPr>
            <p:custDataLst>
              <p:tags r:id="rId1"/>
            </p:custDataLst>
          </p:nvPr>
        </p:nvGrpSpPr>
        <p:grpSpPr>
          <a:xfrm>
            <a:off x="-1498755" y="274584"/>
            <a:ext cx="969442" cy="3603506"/>
            <a:chOff x="-3886274" y="-16718"/>
            <a:chExt cx="969442" cy="3603506"/>
          </a:xfrm>
        </p:grpSpPr>
        <p:sp>
          <p:nvSpPr>
            <p:cNvPr id="14" name="Rectangle: Rounded Corners 13">
              <a:extLst>
                <a:ext uri="{FF2B5EF4-FFF2-40B4-BE49-F238E27FC236}">
                  <a16:creationId xmlns="" xmlns:a16="http://schemas.microsoft.com/office/drawing/2014/main" id="{3A50FD28-19CB-4C3C-8ABF-4D96B255291E}"/>
                </a:ext>
              </a:extLst>
            </p:cNvPr>
            <p:cNvSpPr/>
            <p:nvPr/>
          </p:nvSpPr>
          <p:spPr>
            <a:xfrm>
              <a:off x="-3852936" y="-16718"/>
              <a:ext cx="936104" cy="720080"/>
            </a:xfrm>
            <a:prstGeom prst="roundRect">
              <a:avLst/>
            </a:prstGeom>
            <a:solidFill>
              <a:srgbClr val="F7A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2C8E85D8-AA92-4370-B914-23DA3B62186A}"/>
                </a:ext>
              </a:extLst>
            </p:cNvPr>
            <p:cNvSpPr/>
            <p:nvPr/>
          </p:nvSpPr>
          <p:spPr>
            <a:xfrm>
              <a:off x="-3852936" y="709504"/>
              <a:ext cx="936104" cy="720080"/>
            </a:xfrm>
            <a:prstGeom prst="roundRect">
              <a:avLst/>
            </a:prstGeom>
            <a:solidFill>
              <a:srgbClr val="F9D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778B1F3-B337-480B-B8CA-F05762EBF7AD}"/>
                </a:ext>
              </a:extLst>
            </p:cNvPr>
            <p:cNvSpPr/>
            <p:nvPr/>
          </p:nvSpPr>
          <p:spPr>
            <a:xfrm>
              <a:off x="-3852936" y="1444338"/>
              <a:ext cx="936104" cy="7200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B04B1A1B-5AD9-4CBD-85F0-64AF259075AE}"/>
                </a:ext>
              </a:extLst>
            </p:cNvPr>
            <p:cNvSpPr/>
            <p:nvPr/>
          </p:nvSpPr>
          <p:spPr>
            <a:xfrm>
              <a:off x="-3886274" y="2146628"/>
              <a:ext cx="936104" cy="720080"/>
            </a:xfrm>
            <a:prstGeom prst="roundRect">
              <a:avLst/>
            </a:prstGeom>
            <a:solidFill>
              <a:srgbClr val="76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6651CD89-EDA9-4B2E-BB50-737299B9F269}"/>
                </a:ext>
              </a:extLst>
            </p:cNvPr>
            <p:cNvSpPr/>
            <p:nvPr/>
          </p:nvSpPr>
          <p:spPr>
            <a:xfrm>
              <a:off x="-3886274" y="2866708"/>
              <a:ext cx="936104" cy="72008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picture containing fabric&#10;&#10;Description automatically generated">
            <a:extLst>
              <a:ext uri="{FF2B5EF4-FFF2-40B4-BE49-F238E27FC236}">
                <a16:creationId xmlns="" xmlns:a16="http://schemas.microsoft.com/office/drawing/2014/main" id="{A2453FB3-C3B0-4FB1-AE09-728DD11A1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5" y="2797970"/>
            <a:ext cx="3249632" cy="2310982"/>
          </a:xfrm>
          <a:prstGeom prst="rect">
            <a:avLst/>
          </a:prstGeom>
          <a:ln>
            <a:noFill/>
          </a:ln>
          <a:effectLst>
            <a:outerShdw blurRad="190500" dist="228600" dir="2700000" algn="ctr">
              <a:srgbClr val="000000">
                <a:alpha val="30000"/>
              </a:srgbClr>
            </a:outerShdw>
          </a:effectLst>
        </p:spPr>
      </p:pic>
      <p:pic>
        <p:nvPicPr>
          <p:cNvPr id="22" name="Picture 21" descr="A picture containing red&#10;&#10;Description automatically generated">
            <a:extLst>
              <a:ext uri="{FF2B5EF4-FFF2-40B4-BE49-F238E27FC236}">
                <a16:creationId xmlns="" xmlns:a16="http://schemas.microsoft.com/office/drawing/2014/main" id="{1E598674-E43D-4897-A9CE-922F51B76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950" y="970786"/>
            <a:ext cx="3125050" cy="2249787"/>
          </a:xfrm>
          <a:prstGeom prst="rect">
            <a:avLst/>
          </a:prstGeom>
          <a:ln>
            <a:noFill/>
          </a:ln>
          <a:effectLst>
            <a:outerShdw blurRad="190500" dist="228600" dir="2700000" algn="ctr">
              <a:srgbClr val="000000">
                <a:alpha val="30000"/>
              </a:srgbClr>
            </a:outerShdw>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advClick="0">
        <p159:morph option="byObject"/>
      </p:transition>
    </mc:Choice>
    <mc:Fallback>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p:nvPr/>
        </p:nvPicPr>
        <p:blipFill rotWithShape="1">
          <a:blip r:embed="rId3"/>
          <a:srcRect l="1114" b="12927"/>
          <a:stretch/>
        </p:blipFill>
        <p:spPr>
          <a:xfrm>
            <a:off x="441434" y="2596787"/>
            <a:ext cx="4004441" cy="2123913"/>
          </a:xfrm>
          <a:prstGeom prst="rect">
            <a:avLst/>
          </a:prstGeom>
          <a:noFill/>
          <a:ln>
            <a:noFill/>
          </a:ln>
        </p:spPr>
      </p:pic>
      <p:pic>
        <p:nvPicPr>
          <p:cNvPr id="51" name="Picture 50"/>
          <p:cNvPicPr/>
          <p:nvPr/>
        </p:nvPicPr>
        <p:blipFill rotWithShape="1">
          <a:blip r:embed="rId4"/>
          <a:srcRect l="1162" b="8437"/>
          <a:stretch/>
        </p:blipFill>
        <p:spPr>
          <a:xfrm>
            <a:off x="4776950" y="761177"/>
            <a:ext cx="3996560" cy="2112579"/>
          </a:xfrm>
          <a:prstGeom prst="rect">
            <a:avLst/>
          </a:prstGeom>
          <a:noFill/>
          <a:ln>
            <a:noFill/>
          </a:ln>
        </p:spPr>
      </p:pic>
      <p:sp>
        <p:nvSpPr>
          <p:cNvPr id="44" name="TextBox 43"/>
          <p:cNvSpPr txBox="1"/>
          <p:nvPr/>
        </p:nvSpPr>
        <p:spPr>
          <a:xfrm>
            <a:off x="441434" y="4701259"/>
            <a:ext cx="4532586" cy="276999"/>
          </a:xfrm>
          <a:prstGeom prst="rect">
            <a:avLst/>
          </a:prstGeom>
          <a:noFill/>
        </p:spPr>
        <p:txBody>
          <a:bodyPr wrap="square" rtlCol="0">
            <a:spAutoFit/>
          </a:bodyPr>
          <a:lstStyle/>
          <a:p>
            <a:r>
              <a:rPr lang="vi-VN" sz="1200">
                <a:latin typeface="+mn-lt"/>
                <a:cs typeface="#9Slide03 Arima Madurai Bold" panose="00000800000000000000" pitchFamily="2" charset="0"/>
              </a:rPr>
              <a:t>Hình 1. Một pha đánh đầu ghi bàn từ quả phạt góc</a:t>
            </a:r>
            <a:endParaRPr lang="en-US" sz="1200">
              <a:latin typeface="+mn-lt"/>
              <a:cs typeface="#9Slide03 Arima Madurai Bold" panose="00000800000000000000" pitchFamily="2" charset="0"/>
            </a:endParaRPr>
          </a:p>
        </p:txBody>
      </p:sp>
      <p:sp>
        <p:nvSpPr>
          <p:cNvPr id="57" name="TextBox 56"/>
          <p:cNvSpPr txBox="1"/>
          <p:nvPr/>
        </p:nvSpPr>
        <p:spPr>
          <a:xfrm>
            <a:off x="5305095" y="2873756"/>
            <a:ext cx="4532586" cy="276999"/>
          </a:xfrm>
          <a:prstGeom prst="rect">
            <a:avLst/>
          </a:prstGeom>
          <a:noFill/>
        </p:spPr>
        <p:txBody>
          <a:bodyPr wrap="square" rtlCol="0">
            <a:spAutoFit/>
          </a:bodyPr>
          <a:lstStyle/>
          <a:p>
            <a:r>
              <a:rPr lang="vi-VN" sz="1200">
                <a:latin typeface="+mn-lt"/>
                <a:cs typeface="#9Slide03 Arima Madurai Bold" panose="00000800000000000000" pitchFamily="2" charset="0"/>
              </a:rPr>
              <a:t>Hình 2. Cầu thủ sút phạt từ 11 m</a:t>
            </a:r>
            <a:endParaRPr lang="en-US" sz="1200">
              <a:latin typeface="+mn-lt"/>
              <a:cs typeface="#9Slide03 Arima Madurai Bold" panose="00000800000000000000" pitchFamily="2" charset="0"/>
            </a:endParaRPr>
          </a:p>
        </p:txBody>
      </p:sp>
      <p:sp>
        <p:nvSpPr>
          <p:cNvPr id="21" name="TextBox 20">
            <a:extLst>
              <a:ext uri="{FF2B5EF4-FFF2-40B4-BE49-F238E27FC236}">
                <a16:creationId xmlns="" xmlns:a16="http://schemas.microsoft.com/office/drawing/2014/main" id="{94162634-D6D4-4D95-9919-CAE6913C29AD}"/>
              </a:ext>
            </a:extLst>
          </p:cNvPr>
          <p:cNvSpPr txBox="1"/>
          <p:nvPr/>
        </p:nvSpPr>
        <p:spPr>
          <a:xfrm>
            <a:off x="177361" y="880540"/>
            <a:ext cx="4532586" cy="1328023"/>
          </a:xfrm>
          <a:custGeom>
            <a:avLst/>
            <a:gdLst>
              <a:gd name="connsiteX0" fmla="*/ 0 w 4532586"/>
              <a:gd name="connsiteY0" fmla="*/ 221342 h 1328023"/>
              <a:gd name="connsiteX1" fmla="*/ 221342 w 4532586"/>
              <a:gd name="connsiteY1" fmla="*/ 0 h 1328023"/>
              <a:gd name="connsiteX2" fmla="*/ 887412 w 4532586"/>
              <a:gd name="connsiteY2" fmla="*/ 0 h 1328023"/>
              <a:gd name="connsiteX3" fmla="*/ 1348986 w 4532586"/>
              <a:gd name="connsiteY3" fmla="*/ 0 h 1328023"/>
              <a:gd name="connsiteX4" fmla="*/ 1851460 w 4532586"/>
              <a:gd name="connsiteY4" fmla="*/ 0 h 1328023"/>
              <a:gd name="connsiteX5" fmla="*/ 2313035 w 4532586"/>
              <a:gd name="connsiteY5" fmla="*/ 0 h 1328023"/>
              <a:gd name="connsiteX6" fmla="*/ 2856407 w 4532586"/>
              <a:gd name="connsiteY6" fmla="*/ 0 h 1328023"/>
              <a:gd name="connsiteX7" fmla="*/ 3399780 w 4532586"/>
              <a:gd name="connsiteY7" fmla="*/ 0 h 1328023"/>
              <a:gd name="connsiteX8" fmla="*/ 4311244 w 4532586"/>
              <a:gd name="connsiteY8" fmla="*/ 0 h 1328023"/>
              <a:gd name="connsiteX9" fmla="*/ 4532586 w 4532586"/>
              <a:gd name="connsiteY9" fmla="*/ 221342 h 1328023"/>
              <a:gd name="connsiteX10" fmla="*/ 4532586 w 4532586"/>
              <a:gd name="connsiteY10" fmla="*/ 664012 h 1328023"/>
              <a:gd name="connsiteX11" fmla="*/ 4532586 w 4532586"/>
              <a:gd name="connsiteY11" fmla="*/ 1106681 h 1328023"/>
              <a:gd name="connsiteX12" fmla="*/ 4311244 w 4532586"/>
              <a:gd name="connsiteY12" fmla="*/ 1328023 h 1328023"/>
              <a:gd name="connsiteX13" fmla="*/ 3849669 w 4532586"/>
              <a:gd name="connsiteY13" fmla="*/ 1328023 h 1328023"/>
              <a:gd name="connsiteX14" fmla="*/ 3265398 w 4532586"/>
              <a:gd name="connsiteY14" fmla="*/ 1328023 h 1328023"/>
              <a:gd name="connsiteX15" fmla="*/ 2640227 w 4532586"/>
              <a:gd name="connsiteY15" fmla="*/ 1328023 h 1328023"/>
              <a:gd name="connsiteX16" fmla="*/ 1974157 w 4532586"/>
              <a:gd name="connsiteY16" fmla="*/ 1328023 h 1328023"/>
              <a:gd name="connsiteX17" fmla="*/ 1430784 w 4532586"/>
              <a:gd name="connsiteY17" fmla="*/ 1328023 h 1328023"/>
              <a:gd name="connsiteX18" fmla="*/ 764715 w 4532586"/>
              <a:gd name="connsiteY18" fmla="*/ 1328023 h 1328023"/>
              <a:gd name="connsiteX19" fmla="*/ 221342 w 4532586"/>
              <a:gd name="connsiteY19" fmla="*/ 1328023 h 1328023"/>
              <a:gd name="connsiteX20" fmla="*/ 0 w 4532586"/>
              <a:gd name="connsiteY20" fmla="*/ 1106681 h 1328023"/>
              <a:gd name="connsiteX21" fmla="*/ 0 w 4532586"/>
              <a:gd name="connsiteY21" fmla="*/ 646305 h 1328023"/>
              <a:gd name="connsiteX22" fmla="*/ 0 w 4532586"/>
              <a:gd name="connsiteY22"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32586" h="1328023" extrusionOk="0">
                <a:moveTo>
                  <a:pt x="0" y="221342"/>
                </a:moveTo>
                <a:cubicBezTo>
                  <a:pt x="4058" y="129175"/>
                  <a:pt x="95240" y="-15427"/>
                  <a:pt x="221342" y="0"/>
                </a:cubicBezTo>
                <a:cubicBezTo>
                  <a:pt x="437339" y="-1608"/>
                  <a:pt x="707695" y="48588"/>
                  <a:pt x="887412" y="0"/>
                </a:cubicBezTo>
                <a:cubicBezTo>
                  <a:pt x="1067129" y="-48588"/>
                  <a:pt x="1237453" y="28817"/>
                  <a:pt x="1348986" y="0"/>
                </a:cubicBezTo>
                <a:cubicBezTo>
                  <a:pt x="1460519" y="-28817"/>
                  <a:pt x="1710942" y="21902"/>
                  <a:pt x="1851460" y="0"/>
                </a:cubicBezTo>
                <a:cubicBezTo>
                  <a:pt x="1991978" y="-21902"/>
                  <a:pt x="2145863" y="49407"/>
                  <a:pt x="2313035" y="0"/>
                </a:cubicBezTo>
                <a:cubicBezTo>
                  <a:pt x="2480207" y="-49407"/>
                  <a:pt x="2621939" y="18281"/>
                  <a:pt x="2856407" y="0"/>
                </a:cubicBezTo>
                <a:cubicBezTo>
                  <a:pt x="3090875" y="-18281"/>
                  <a:pt x="3199792" y="26980"/>
                  <a:pt x="3399780" y="0"/>
                </a:cubicBezTo>
                <a:cubicBezTo>
                  <a:pt x="3599768" y="-26980"/>
                  <a:pt x="4070140" y="78688"/>
                  <a:pt x="4311244" y="0"/>
                </a:cubicBezTo>
                <a:cubicBezTo>
                  <a:pt x="4464853" y="7299"/>
                  <a:pt x="4527135" y="108337"/>
                  <a:pt x="4532586" y="221342"/>
                </a:cubicBezTo>
                <a:cubicBezTo>
                  <a:pt x="4574193" y="345178"/>
                  <a:pt x="4481514" y="457844"/>
                  <a:pt x="4532586" y="664012"/>
                </a:cubicBezTo>
                <a:cubicBezTo>
                  <a:pt x="4583658" y="870180"/>
                  <a:pt x="4506542" y="1002722"/>
                  <a:pt x="4532586" y="1106681"/>
                </a:cubicBezTo>
                <a:cubicBezTo>
                  <a:pt x="4526665" y="1230523"/>
                  <a:pt x="4430855" y="1324438"/>
                  <a:pt x="4311244" y="1328023"/>
                </a:cubicBezTo>
                <a:cubicBezTo>
                  <a:pt x="4178850" y="1342274"/>
                  <a:pt x="4016123" y="1275756"/>
                  <a:pt x="3849669" y="1328023"/>
                </a:cubicBezTo>
                <a:cubicBezTo>
                  <a:pt x="3683215" y="1380290"/>
                  <a:pt x="3397755" y="1293215"/>
                  <a:pt x="3265398" y="1328023"/>
                </a:cubicBezTo>
                <a:cubicBezTo>
                  <a:pt x="3133041" y="1362831"/>
                  <a:pt x="2906410" y="1288242"/>
                  <a:pt x="2640227" y="1328023"/>
                </a:cubicBezTo>
                <a:cubicBezTo>
                  <a:pt x="2374044" y="1367804"/>
                  <a:pt x="2234189" y="1263357"/>
                  <a:pt x="1974157" y="1328023"/>
                </a:cubicBezTo>
                <a:cubicBezTo>
                  <a:pt x="1714125" y="1392689"/>
                  <a:pt x="1601611" y="1296074"/>
                  <a:pt x="1430784" y="1328023"/>
                </a:cubicBezTo>
                <a:cubicBezTo>
                  <a:pt x="1259957" y="1359972"/>
                  <a:pt x="982929" y="1315343"/>
                  <a:pt x="764715" y="1328023"/>
                </a:cubicBezTo>
                <a:cubicBezTo>
                  <a:pt x="546501" y="1340703"/>
                  <a:pt x="349560" y="1312602"/>
                  <a:pt x="221342" y="1328023"/>
                </a:cubicBezTo>
                <a:cubicBezTo>
                  <a:pt x="86972" y="1343029"/>
                  <a:pt x="8169" y="1247405"/>
                  <a:pt x="0" y="1106681"/>
                </a:cubicBezTo>
                <a:cubicBezTo>
                  <a:pt x="-9221" y="1003275"/>
                  <a:pt x="30127" y="812046"/>
                  <a:pt x="0" y="646305"/>
                </a:cubicBezTo>
                <a:cubicBezTo>
                  <a:pt x="-30127" y="480564"/>
                  <a:pt x="8263" y="369070"/>
                  <a:pt x="0" y="221342"/>
                </a:cubicBezTo>
                <a:close/>
              </a:path>
            </a:pathLst>
          </a:custGeom>
          <a:noFill/>
          <a:ln w="19050">
            <a:solidFill>
              <a:srgbClr val="FF0000"/>
            </a:solidFill>
            <a:extLst>
              <a:ext uri="{C807C97D-BFC1-408E-A445-0C87EB9F89A2}">
                <ask:lineSketchStyleProps xmlns="" xmlns:ask="http://schemas.microsoft.com/office/drawing/2018/sketchyshapes" sd="187055646">
                  <a:prstGeom prst="roundRect">
                    <a:avLst/>
                  </a:prstGeom>
                  <ask:type>
                    <ask:lineSketchScribble/>
                  </ask:type>
                </ask:lineSketchStyleProps>
              </a:ext>
            </a:extLst>
          </a:ln>
        </p:spPr>
        <p:txBody>
          <a:bodyPr wrap="square" rtlCol="0">
            <a:spAutoFit/>
          </a:bodyPr>
          <a:lstStyle/>
          <a:p>
            <a:r>
              <a:rPr lang="vi-VN" sz="1800">
                <a:latin typeface="+mj-lt"/>
              </a:rPr>
              <a:t>Trong khi đá bóng người ta luôn phải tác dụng lực lên quả bóng, khi thì làm cho quả bóng chuyển động nhanh dần, chậm dần, dừng lại, đổi hướng chuyển động.</a:t>
            </a:r>
            <a:endParaRPr lang="en-US" sz="1800">
              <a:latin typeface="+mj-lt"/>
            </a:endParaRPr>
          </a:p>
        </p:txBody>
      </p:sp>
    </p:spTree>
    <p:extLst>
      <p:ext uri="{BB962C8B-B14F-4D97-AF65-F5344CB8AC3E}">
        <p14:creationId xmlns:p14="http://schemas.microsoft.com/office/powerpoint/2010/main" val="172056519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p:nvPr/>
        </p:nvPicPr>
        <p:blipFill rotWithShape="1">
          <a:blip r:embed="rId3"/>
          <a:srcRect l="1114" b="12927"/>
          <a:stretch/>
        </p:blipFill>
        <p:spPr>
          <a:xfrm>
            <a:off x="441434" y="2596787"/>
            <a:ext cx="4004441" cy="2123913"/>
          </a:xfrm>
          <a:prstGeom prst="rect">
            <a:avLst/>
          </a:prstGeom>
          <a:noFill/>
          <a:ln>
            <a:noFill/>
          </a:ln>
        </p:spPr>
      </p:pic>
      <p:pic>
        <p:nvPicPr>
          <p:cNvPr id="51" name="Picture 50"/>
          <p:cNvPicPr/>
          <p:nvPr/>
        </p:nvPicPr>
        <p:blipFill rotWithShape="1">
          <a:blip r:embed="rId4"/>
          <a:srcRect l="1162" b="8437"/>
          <a:stretch/>
        </p:blipFill>
        <p:spPr>
          <a:xfrm>
            <a:off x="4776950" y="761177"/>
            <a:ext cx="3996560" cy="2112579"/>
          </a:xfrm>
          <a:prstGeom prst="rect">
            <a:avLst/>
          </a:prstGeom>
          <a:noFill/>
          <a:ln>
            <a:noFill/>
          </a:ln>
        </p:spPr>
      </p:pic>
      <p:grpSp>
        <p:nvGrpSpPr>
          <p:cNvPr id="52" name="Group 51"/>
          <p:cNvGrpSpPr/>
          <p:nvPr/>
        </p:nvGrpSpPr>
        <p:grpSpPr>
          <a:xfrm>
            <a:off x="303486" y="693485"/>
            <a:ext cx="4376901" cy="1814453"/>
            <a:chOff x="404648" y="924646"/>
            <a:chExt cx="5542652" cy="2419270"/>
          </a:xfrm>
        </p:grpSpPr>
        <p:grpSp>
          <p:nvGrpSpPr>
            <p:cNvPr id="47" name="Group 46"/>
            <p:cNvGrpSpPr/>
            <p:nvPr/>
          </p:nvGrpSpPr>
          <p:grpSpPr>
            <a:xfrm>
              <a:off x="404648" y="1150890"/>
              <a:ext cx="5076496" cy="2193026"/>
              <a:chOff x="672662" y="1103886"/>
              <a:chExt cx="5076496" cy="2193026"/>
            </a:xfrm>
          </p:grpSpPr>
          <p:sp>
            <p:nvSpPr>
              <p:cNvPr id="45" name="Rectangle 44"/>
              <p:cNvSpPr/>
              <p:nvPr/>
            </p:nvSpPr>
            <p:spPr>
              <a:xfrm>
                <a:off x="1178710" y="1527198"/>
                <a:ext cx="4327157" cy="1769714"/>
              </a:xfrm>
              <a:prstGeom prst="rect">
                <a:avLst/>
              </a:prstGeom>
            </p:spPr>
            <p:txBody>
              <a:bodyPr wrap="square">
                <a:spAutoFit/>
              </a:bodyPr>
              <a:lstStyle/>
              <a:p>
                <a:pPr algn="just">
                  <a:lnSpc>
                    <a:spcPct val="107000"/>
                  </a:lnSpc>
                  <a:spcBef>
                    <a:spcPts val="150"/>
                  </a:spcBef>
                  <a:spcAft>
                    <a:spcPts val="450"/>
                  </a:spcAft>
                </a:pPr>
                <a:r>
                  <a:rPr lang="vi-VN" sz="1500">
                    <a:latin typeface="#9Slide03 Arima Madurai Black" panose="00000A00000000000000" pitchFamily="2" charset="0"/>
                    <a:ea typeface="Times New Roman" panose="02020603050405020304" pitchFamily="18" charset="0"/>
                    <a:cs typeface="#9Slide03 Arima Madurai Black" panose="00000A00000000000000" pitchFamily="2" charset="0"/>
                  </a:rPr>
                  <a:t>Quan sát hình ảnh và cho biết hướng chuyển động và tốc độ của quả bóng thay đổi như thế nào? Nguyên nhân của sự thay đổi đó là gì?</a:t>
                </a:r>
                <a:endParaRPr lang="en-US" sz="1500">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46" name="Cloud 45"/>
              <p:cNvSpPr/>
              <p:nvPr/>
            </p:nvSpPr>
            <p:spPr>
              <a:xfrm>
                <a:off x="672662" y="1103886"/>
                <a:ext cx="5076496" cy="2175505"/>
              </a:xfrm>
              <a:prstGeom prst="cloud">
                <a:avLst/>
              </a:prstGeom>
              <a:noFill/>
              <a:ln w="19050">
                <a:solidFill>
                  <a:srgbClr val="D7809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349" y="924646"/>
              <a:ext cx="966951" cy="988135"/>
            </a:xfrm>
            <a:prstGeom prst="rect">
              <a:avLst/>
            </a:prstGeom>
          </p:spPr>
        </p:pic>
      </p:grpSp>
      <p:grpSp>
        <p:nvGrpSpPr>
          <p:cNvPr id="60" name="Group 59"/>
          <p:cNvGrpSpPr/>
          <p:nvPr/>
        </p:nvGrpSpPr>
        <p:grpSpPr>
          <a:xfrm>
            <a:off x="4445875" y="3547165"/>
            <a:ext cx="4386756" cy="931136"/>
            <a:chOff x="6017171" y="4878325"/>
            <a:chExt cx="5849008" cy="1241514"/>
          </a:xfrm>
        </p:grpSpPr>
        <p:sp>
          <p:nvSpPr>
            <p:cNvPr id="59" name="Rounded Rectangle 58"/>
            <p:cNvSpPr/>
            <p:nvPr/>
          </p:nvSpPr>
          <p:spPr>
            <a:xfrm>
              <a:off x="6017171" y="4878325"/>
              <a:ext cx="5849008" cy="1196654"/>
            </a:xfrm>
            <a:prstGeom prst="roundRect">
              <a:avLst/>
            </a:prstGeom>
            <a:solidFill>
              <a:srgbClr val="C2F523"/>
            </a:solidFill>
            <a:ln w="19050">
              <a:no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61" name="Rectangle 60"/>
            <p:cNvSpPr/>
            <p:nvPr/>
          </p:nvSpPr>
          <p:spPr>
            <a:xfrm>
              <a:off x="6329854" y="4888733"/>
              <a:ext cx="5223644" cy="1231106"/>
            </a:xfrm>
            <a:prstGeom prst="rect">
              <a:avLst/>
            </a:prstGeom>
          </p:spPr>
          <p:txBody>
            <a:bodyPr wrap="square">
              <a:spAutoFit/>
            </a:bodyPr>
            <a:lstStyle/>
            <a:p>
              <a:pPr algn="just"/>
              <a:r>
                <a:rPr lang="vi-VN" sz="1800">
                  <a:latin typeface="#9Slide03 Arima Madurai" panose="00000500000000000000" pitchFamily="2" charset="0"/>
                  <a:ea typeface="Microsoft Sans Serif" panose="020B0604020202020204" pitchFamily="34" charset="0"/>
                  <a:cs typeface="#9Slide03 Arima Madurai" panose="00000500000000000000" pitchFamily="2" charset="0"/>
                </a:rPr>
                <a:t>Hình 1. Cầu thủ dùng đầu đánh bóng vào khung thành làm bóng thay đổi hướng chuyển động. </a:t>
              </a:r>
              <a:endParaRPr lang="en-US" sz="1800">
                <a:latin typeface="#9Slide03 Arima Madurai" panose="00000500000000000000" pitchFamily="2" charset="0"/>
                <a:cs typeface="#9Slide03 Arima Madurai" panose="00000500000000000000" pitchFamily="2" charset="0"/>
              </a:endParaRPr>
            </a:p>
          </p:txBody>
        </p:sp>
      </p:grpSp>
      <p:grpSp>
        <p:nvGrpSpPr>
          <p:cNvPr id="63" name="Group 62"/>
          <p:cNvGrpSpPr/>
          <p:nvPr/>
        </p:nvGrpSpPr>
        <p:grpSpPr>
          <a:xfrm>
            <a:off x="303486" y="1238335"/>
            <a:ext cx="4386756" cy="923330"/>
            <a:chOff x="6017171" y="4863885"/>
            <a:chExt cx="5849008" cy="1231106"/>
          </a:xfrm>
        </p:grpSpPr>
        <p:sp>
          <p:nvSpPr>
            <p:cNvPr id="65" name="Rounded Rectangle 64"/>
            <p:cNvSpPr/>
            <p:nvPr/>
          </p:nvSpPr>
          <p:spPr>
            <a:xfrm>
              <a:off x="6017171" y="4878325"/>
              <a:ext cx="5849008" cy="1196654"/>
            </a:xfrm>
            <a:prstGeom prst="roundRect">
              <a:avLst/>
            </a:prstGeom>
            <a:solidFill>
              <a:srgbClr val="EFCDC7"/>
            </a:solidFill>
            <a:ln w="19050">
              <a:no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66" name="Rectangle 65"/>
            <p:cNvSpPr/>
            <p:nvPr/>
          </p:nvSpPr>
          <p:spPr>
            <a:xfrm>
              <a:off x="6321451" y="4863885"/>
              <a:ext cx="5309319" cy="1231106"/>
            </a:xfrm>
            <a:prstGeom prst="rect">
              <a:avLst/>
            </a:prstGeom>
          </p:spPr>
          <p:txBody>
            <a:bodyPr wrap="square">
              <a:spAutoFit/>
            </a:bodyPr>
            <a:lstStyle/>
            <a:p>
              <a:pPr algn="just"/>
              <a:r>
                <a:rPr lang="vi-VN" sz="1800">
                  <a:latin typeface="#9Slide03 Arima Madurai" panose="00000500000000000000" pitchFamily="2" charset="0"/>
                  <a:cs typeface="#9Slide03 Arima Madurai" panose="00000500000000000000" pitchFamily="2" charset="0"/>
                </a:rPr>
                <a:t>Hình 2. Quả bóng đang đứng yên, khi có chân cầu thủ đá vào thì nó chuyển động. </a:t>
              </a:r>
              <a:endParaRPr lang="en-US" sz="2400">
                <a:latin typeface="#9Slide03 Arima Madurai" panose="00000500000000000000" pitchFamily="2" charset="0"/>
                <a:cs typeface="#9Slide03 Arima Madurai" panose="00000500000000000000" pitchFamily="2" charset="0"/>
              </a:endParaRPr>
            </a:p>
          </p:txBody>
        </p:sp>
      </p:grpSp>
      <p:grpSp>
        <p:nvGrpSpPr>
          <p:cNvPr id="70" name="Group 69"/>
          <p:cNvGrpSpPr/>
          <p:nvPr/>
        </p:nvGrpSpPr>
        <p:grpSpPr>
          <a:xfrm>
            <a:off x="2199485" y="1788782"/>
            <a:ext cx="4875083" cy="2035351"/>
            <a:chOff x="2932646" y="2385043"/>
            <a:chExt cx="6228671" cy="2322507"/>
          </a:xfrm>
        </p:grpSpPr>
        <p:sp>
          <p:nvSpPr>
            <p:cNvPr id="62" name="Rounded Rectangle 61"/>
            <p:cNvSpPr/>
            <p:nvPr/>
          </p:nvSpPr>
          <p:spPr>
            <a:xfrm>
              <a:off x="3538282" y="2924881"/>
              <a:ext cx="5623035" cy="1411809"/>
            </a:xfrm>
            <a:prstGeom prst="roundRect">
              <a:avLst/>
            </a:prstGeom>
            <a:solidFill>
              <a:schemeClr val="tx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8" name="Rectangle 67"/>
            <p:cNvSpPr/>
            <p:nvPr/>
          </p:nvSpPr>
          <p:spPr>
            <a:xfrm>
              <a:off x="3576143" y="3029483"/>
              <a:ext cx="5129048" cy="1678067"/>
            </a:xfrm>
            <a:prstGeom prst="rect">
              <a:avLst/>
            </a:prstGeom>
          </p:spPr>
          <p:txBody>
            <a:bodyPr wrap="square">
              <a:spAutoFit/>
            </a:bodyPr>
            <a:lstStyle/>
            <a:p>
              <a:pPr marL="219075" indent="190500" algn="just">
                <a:lnSpc>
                  <a:spcPct val="144000"/>
                </a:lnSpc>
              </a:pPr>
              <a:r>
                <a:rPr lang="vi-VN" sz="1800">
                  <a:solidFill>
                    <a:schemeClr val="bg1"/>
                  </a:solidFill>
                  <a:latin typeface="#9Slide03 Arima Madurai Black" panose="00000A00000000000000" pitchFamily="2" charset="0"/>
                  <a:ea typeface="Segoe UI" panose="020B0502040204020203" pitchFamily="34" charset="0"/>
                  <a:cs typeface="#9Slide03 Arima Madurai Black" panose="00000A00000000000000" pitchFamily="2" charset="0"/>
                </a:rPr>
                <a:t>Nguyên nhân của sự thay đổi đó là có lực tác dụng vào quả bóng.</a:t>
              </a:r>
              <a:endParaRPr lang="en-US" sz="1800">
                <a:solidFill>
                  <a:schemeClr val="bg1"/>
                </a:solidFill>
                <a:latin typeface="#9Slide03 Arima Madurai Black" panose="00000A00000000000000" pitchFamily="2" charset="0"/>
                <a:ea typeface="Segoe UI" panose="020B0502040204020203" pitchFamily="34" charset="0"/>
                <a:cs typeface="#9Slide03 Arima Madurai Black" panose="00000A00000000000000" pitchFamily="2" charset="0"/>
              </a:endParaRPr>
            </a:p>
          </p:txBody>
        </p:sp>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2646" y="2385043"/>
              <a:ext cx="1961770" cy="1112640"/>
            </a:xfrm>
            <a:prstGeom prst="rect">
              <a:avLst/>
            </a:prstGeom>
          </p:spPr>
        </p:pic>
      </p:grpSp>
      <p:sp>
        <p:nvSpPr>
          <p:cNvPr id="23" name="TextBox 22">
            <a:extLst>
              <a:ext uri="{FF2B5EF4-FFF2-40B4-BE49-F238E27FC236}">
                <a16:creationId xmlns="" xmlns:a16="http://schemas.microsoft.com/office/drawing/2014/main" id="{F3CAEBD8-7FF3-4063-AC7F-6E029059AFA4}"/>
              </a:ext>
            </a:extLst>
          </p:cNvPr>
          <p:cNvSpPr txBox="1"/>
          <p:nvPr/>
        </p:nvSpPr>
        <p:spPr>
          <a:xfrm>
            <a:off x="441434" y="4701259"/>
            <a:ext cx="4532586" cy="276999"/>
          </a:xfrm>
          <a:prstGeom prst="rect">
            <a:avLst/>
          </a:prstGeom>
          <a:noFill/>
        </p:spPr>
        <p:txBody>
          <a:bodyPr wrap="square" rtlCol="0">
            <a:spAutoFit/>
          </a:bodyPr>
          <a:lstStyle/>
          <a:p>
            <a:r>
              <a:rPr lang="vi-VN" sz="1200">
                <a:latin typeface="+mn-lt"/>
                <a:cs typeface="#9Slide03 Arima Madurai Bold" panose="00000800000000000000" pitchFamily="2" charset="0"/>
              </a:rPr>
              <a:t>Hình 1. Một pha đánh đầu ghi bàn từ quả phạt góc</a:t>
            </a:r>
            <a:endParaRPr lang="en-US" sz="1200">
              <a:latin typeface="+mn-lt"/>
              <a:cs typeface="#9Slide03 Arima Madurai Bold" panose="00000800000000000000" pitchFamily="2" charset="0"/>
            </a:endParaRPr>
          </a:p>
        </p:txBody>
      </p:sp>
      <p:sp>
        <p:nvSpPr>
          <p:cNvPr id="24" name="TextBox 23">
            <a:extLst>
              <a:ext uri="{FF2B5EF4-FFF2-40B4-BE49-F238E27FC236}">
                <a16:creationId xmlns="" xmlns:a16="http://schemas.microsoft.com/office/drawing/2014/main" id="{823AF4B7-1269-4BD2-BF38-0B722E6165D5}"/>
              </a:ext>
            </a:extLst>
          </p:cNvPr>
          <p:cNvSpPr txBox="1"/>
          <p:nvPr/>
        </p:nvSpPr>
        <p:spPr>
          <a:xfrm>
            <a:off x="5305095" y="2873756"/>
            <a:ext cx="4532586" cy="276999"/>
          </a:xfrm>
          <a:prstGeom prst="rect">
            <a:avLst/>
          </a:prstGeom>
          <a:noFill/>
        </p:spPr>
        <p:txBody>
          <a:bodyPr wrap="square" rtlCol="0">
            <a:spAutoFit/>
          </a:bodyPr>
          <a:lstStyle/>
          <a:p>
            <a:r>
              <a:rPr lang="vi-VN" sz="1200">
                <a:latin typeface="+mn-lt"/>
                <a:cs typeface="#9Slide03 Arima Madurai Bold" panose="00000800000000000000" pitchFamily="2" charset="0"/>
              </a:rPr>
              <a:t>Hình 2. Cầu thủ sút phạt từ 11 m</a:t>
            </a:r>
            <a:endParaRPr lang="en-US" sz="1200">
              <a:latin typeface="+mn-lt"/>
              <a:cs typeface="#9Slide03 Arima Madurai Bold" panose="00000800000000000000" pitchFamily="2" charset="0"/>
            </a:endParaRPr>
          </a:p>
        </p:txBody>
      </p:sp>
    </p:spTree>
    <p:extLst>
      <p:ext uri="{BB962C8B-B14F-4D97-AF65-F5344CB8AC3E}">
        <p14:creationId xmlns:p14="http://schemas.microsoft.com/office/powerpoint/2010/main" val="77040932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500" fill="hold"/>
                                        <p:tgtEl>
                                          <p:spTgt spid="70"/>
                                        </p:tgtEl>
                                        <p:attrNameLst>
                                          <p:attrName>ppt_x</p:attrName>
                                        </p:attrNameLst>
                                      </p:cBhvr>
                                      <p:tavLst>
                                        <p:tav tm="0">
                                          <p:val>
                                            <p:strVal val="#ppt_x"/>
                                          </p:val>
                                        </p:tav>
                                        <p:tav tm="100000">
                                          <p:val>
                                            <p:strVal val="#ppt_x"/>
                                          </p:val>
                                        </p:tav>
                                      </p:tavLst>
                                    </p:anim>
                                    <p:anim calcmode="lin" valueType="num">
                                      <p:cBhvr additive="base">
                                        <p:cTn id="52"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p:nvPr/>
        </p:nvPicPr>
        <p:blipFill rotWithShape="1">
          <a:blip r:embed="rId3"/>
          <a:srcRect l="1114" b="12927"/>
          <a:stretch/>
        </p:blipFill>
        <p:spPr>
          <a:xfrm>
            <a:off x="422503" y="2526812"/>
            <a:ext cx="3381704" cy="2123913"/>
          </a:xfrm>
          <a:prstGeom prst="rect">
            <a:avLst/>
          </a:prstGeom>
          <a:noFill/>
          <a:ln>
            <a:noFill/>
          </a:ln>
        </p:spPr>
      </p:pic>
      <p:pic>
        <p:nvPicPr>
          <p:cNvPr id="51" name="Picture 50"/>
          <p:cNvPicPr/>
          <p:nvPr/>
        </p:nvPicPr>
        <p:blipFill rotWithShape="1">
          <a:blip r:embed="rId4"/>
          <a:srcRect l="1162" b="8437"/>
          <a:stretch/>
        </p:blipFill>
        <p:spPr>
          <a:xfrm>
            <a:off x="1455144" y="1111470"/>
            <a:ext cx="3408518" cy="1970689"/>
          </a:xfrm>
          <a:prstGeom prst="rect">
            <a:avLst/>
          </a:prstGeom>
          <a:noFill/>
          <a:ln>
            <a:noFill/>
          </a:ln>
        </p:spPr>
      </p:pic>
      <p:grpSp>
        <p:nvGrpSpPr>
          <p:cNvPr id="5" name="Group 4"/>
          <p:cNvGrpSpPr/>
          <p:nvPr/>
        </p:nvGrpSpPr>
        <p:grpSpPr>
          <a:xfrm>
            <a:off x="4951094" y="1026340"/>
            <a:ext cx="3877594" cy="1795433"/>
            <a:chOff x="6601458" y="1368452"/>
            <a:chExt cx="5170125" cy="2393911"/>
          </a:xfrm>
        </p:grpSpPr>
        <p:grpSp>
          <p:nvGrpSpPr>
            <p:cNvPr id="3" name="Group 2"/>
            <p:cNvGrpSpPr/>
            <p:nvPr/>
          </p:nvGrpSpPr>
          <p:grpSpPr>
            <a:xfrm>
              <a:off x="6695087" y="1586858"/>
              <a:ext cx="5076496" cy="2175505"/>
              <a:chOff x="6491173" y="4277506"/>
              <a:chExt cx="5076496" cy="2175505"/>
            </a:xfrm>
          </p:grpSpPr>
          <p:sp>
            <p:nvSpPr>
              <p:cNvPr id="46" name="Cloud 45"/>
              <p:cNvSpPr/>
              <p:nvPr/>
            </p:nvSpPr>
            <p:spPr>
              <a:xfrm>
                <a:off x="6491173" y="4277506"/>
                <a:ext cx="5076496" cy="2175505"/>
              </a:xfrm>
              <a:prstGeom prst="cloud">
                <a:avLst/>
              </a:prstGeom>
              <a:solidFill>
                <a:srgbClr val="EFCDC7"/>
              </a:solidFill>
              <a:ln w="19050">
                <a:solidFill>
                  <a:srgbClr val="D7809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p:cNvSpPr txBox="1"/>
              <p:nvPr/>
            </p:nvSpPr>
            <p:spPr>
              <a:xfrm>
                <a:off x="7195368" y="4724607"/>
                <a:ext cx="3962400" cy="1600438"/>
              </a:xfrm>
              <a:prstGeom prst="rect">
                <a:avLst/>
              </a:prstGeom>
              <a:noFill/>
            </p:spPr>
            <p:txBody>
              <a:bodyPr wrap="square" rtlCol="0">
                <a:spAutoFit/>
              </a:bodyPr>
              <a:lstStyle/>
              <a:p>
                <a:r>
                  <a:rPr lang="vi-VN" sz="1800">
                    <a:latin typeface="#9Slide03 Arima Madurai Bold" panose="00000800000000000000" pitchFamily="2" charset="0"/>
                    <a:cs typeface="#9Slide03 Arima Madurai Bold" panose="00000800000000000000" pitchFamily="2" charset="0"/>
                  </a:rPr>
                  <a:t>Lực tác dụng vào một vật có thể gây ra những sự biến đổi chuyển động nào?</a:t>
                </a:r>
                <a:endParaRPr lang="en-US" sz="1800">
                  <a:latin typeface="#9Slide03 Arima Madurai Bold" panose="00000800000000000000" pitchFamily="2" charset="0"/>
                  <a:cs typeface="#9Slide03 Arima Madurai Bold" panose="00000800000000000000" pitchFamily="2" charset="0"/>
                </a:endParaRPr>
              </a:p>
              <a:p>
                <a:endParaRPr lang="en-US" sz="1800">
                  <a:latin typeface="#9Slide03 Arima Madurai Bold" panose="00000800000000000000" pitchFamily="2" charset="0"/>
                  <a:cs typeface="#9Slide03 Arima Madurai Bold" panose="00000800000000000000" pitchFamily="2" charset="0"/>
                </a:endParaRP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1458" y="1368452"/>
              <a:ext cx="1175236" cy="883913"/>
            </a:xfrm>
            <a:prstGeom prst="rect">
              <a:avLst/>
            </a:prstGeom>
          </p:spPr>
        </p:pic>
      </p:grpSp>
      <p:grpSp>
        <p:nvGrpSpPr>
          <p:cNvPr id="8" name="Group 7"/>
          <p:cNvGrpSpPr/>
          <p:nvPr/>
        </p:nvGrpSpPr>
        <p:grpSpPr>
          <a:xfrm>
            <a:off x="4572000" y="3032789"/>
            <a:ext cx="4055677" cy="1677901"/>
            <a:chOff x="6364014" y="4209464"/>
            <a:chExt cx="5407569" cy="2237201"/>
          </a:xfrm>
          <a:scene3d>
            <a:camera prst="orthographicFront">
              <a:rot lat="0" lon="0" rev="0"/>
            </a:camera>
            <a:lightRig rig="balanced" dir="t">
              <a:rot lat="0" lon="0" rev="8700000"/>
            </a:lightRig>
          </a:scene3d>
        </p:grpSpPr>
        <p:sp>
          <p:nvSpPr>
            <p:cNvPr id="6" name="Rectangle 5"/>
            <p:cNvSpPr/>
            <p:nvPr/>
          </p:nvSpPr>
          <p:spPr>
            <a:xfrm>
              <a:off x="6364014" y="4675968"/>
              <a:ext cx="5407569" cy="1770697"/>
            </a:xfrm>
            <a:prstGeom prst="roundRect">
              <a:avLst/>
            </a:prstGeom>
            <a:solidFill>
              <a:srgbClr val="C6FD67"/>
            </a:solidFill>
            <a:ln>
              <a:noFill/>
            </a:ln>
            <a:effectLst>
              <a:outerShdw blurRad="44450" dist="27940" dir="5400000" algn="ctr">
                <a:srgbClr val="000000">
                  <a:alpha val="32000"/>
                </a:srgbClr>
              </a:outerShdw>
            </a:effectLst>
            <a:sp3d>
              <a:bevelT w="190500" h="38100"/>
            </a:sp3d>
          </p:spPr>
          <p:txBody>
            <a:bodyPr wrap="square">
              <a:spAutoFit/>
            </a:bodyPr>
            <a:lstStyle/>
            <a:p>
              <a:pPr algn="just"/>
              <a:endParaRPr lang="vi-VN" sz="1800">
                <a:latin typeface="#9Slide03 Arima Madurai Black" panose="00000A00000000000000" pitchFamily="2" charset="0"/>
                <a:ea typeface="Arial" panose="020B0604020202020204" pitchFamily="34" charset="0"/>
                <a:cs typeface="#9Slide03 Arima Madurai Black" panose="00000A00000000000000" pitchFamily="2" charset="0"/>
              </a:endParaRPr>
            </a:p>
            <a:p>
              <a:pPr algn="just"/>
              <a:r>
                <a:rPr lang="vi-VN" sz="1800">
                  <a:latin typeface="#9Slide03 Arima Madurai Black" panose="00000A00000000000000" pitchFamily="2" charset="0"/>
                  <a:ea typeface="Arial" panose="020B0604020202020204" pitchFamily="34" charset="0"/>
                  <a:cs typeface="#9Slide03 Arima Madurai Black" panose="00000A00000000000000" pitchFamily="2" charset="0"/>
                </a:rPr>
                <a:t>Lực tác dụng lên một vật có thể làm thay đổi tốc độ, thay đổi hướng chuyển động của vật</a:t>
              </a:r>
              <a:endParaRPr lang="en-US" sz="1800">
                <a:latin typeface="#9Slide03 Arima Madurai Black" panose="00000A00000000000000" pitchFamily="2" charset="0"/>
                <a:cs typeface="#9Slide03 Arima Madurai Black" panose="00000A00000000000000" pitchFamily="2"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2954" y="4209464"/>
              <a:ext cx="1577462" cy="764502"/>
            </a:xfrm>
            <a:prstGeom prst="roundRect">
              <a:avLst/>
            </a:prstGeom>
            <a:ln>
              <a:noFill/>
            </a:ln>
            <a:effectLst>
              <a:outerShdw blurRad="44450" dist="27940" dir="5400000" algn="ctr">
                <a:srgbClr val="000000">
                  <a:alpha val="32000"/>
                </a:srgbClr>
              </a:outerShdw>
            </a:effectLst>
            <a:sp3d>
              <a:bevelT w="190500" h="38100"/>
            </a:sp3d>
          </p:spPr>
        </p:pic>
      </p:grpSp>
      <p:sp>
        <p:nvSpPr>
          <p:cNvPr id="14" name="TextBox 13">
            <a:extLst>
              <a:ext uri="{FF2B5EF4-FFF2-40B4-BE49-F238E27FC236}">
                <a16:creationId xmlns="" xmlns:a16="http://schemas.microsoft.com/office/drawing/2014/main" id="{E2E9BB48-4F10-48E5-9B80-EA3DCDD70639}"/>
              </a:ext>
            </a:extLst>
          </p:cNvPr>
          <p:cNvSpPr txBox="1"/>
          <p:nvPr/>
        </p:nvSpPr>
        <p:spPr>
          <a:xfrm>
            <a:off x="615009" y="217109"/>
            <a:ext cx="10245515" cy="461665"/>
          </a:xfrm>
          <a:prstGeom prst="rect">
            <a:avLst/>
          </a:prstGeom>
          <a:noFill/>
        </p:spPr>
        <p:txBody>
          <a:bodyPr wrap="square" rtlCol="0">
            <a:spAutoFit/>
          </a:bodyPr>
          <a:lstStyle/>
          <a:p>
            <a:r>
              <a:rPr lang="vi-VN" sz="2400">
                <a:solidFill>
                  <a:srgbClr val="F44336"/>
                </a:solidFill>
                <a:latin typeface="+mj-lt"/>
                <a:cs typeface="#9Slide03 Arima Madurai Black" panose="00000A00000000000000" pitchFamily="2" charset="0"/>
              </a:rPr>
              <a:t>Sự thay đổi tốc độ và hướng chuyển động của vật</a:t>
            </a:r>
            <a:endParaRPr lang="en-US" sz="2400">
              <a:solidFill>
                <a:srgbClr val="F44336"/>
              </a:solidFill>
              <a:latin typeface="+mj-lt"/>
              <a:cs typeface="#9Slide03 Arima Madurai Black" panose="00000A00000000000000" pitchFamily="2" charset="0"/>
            </a:endParaRPr>
          </a:p>
        </p:txBody>
      </p:sp>
    </p:spTree>
    <p:extLst>
      <p:ext uri="{BB962C8B-B14F-4D97-AF65-F5344CB8AC3E}">
        <p14:creationId xmlns:p14="http://schemas.microsoft.com/office/powerpoint/2010/main" val="58220147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标题 63"/>
          <p:cNvSpPr>
            <a:spLocks noGrp="1"/>
          </p:cNvSpPr>
          <p:nvPr>
            <p:ph type="title" idx="4294967295"/>
          </p:nvPr>
        </p:nvSpPr>
        <p:spPr>
          <a:xfrm>
            <a:off x="5148263" y="388938"/>
            <a:ext cx="3995737" cy="276225"/>
          </a:xfrm>
        </p:spPr>
        <p:txBody>
          <a:bodyPr>
            <a:noAutofit/>
          </a:bodyPr>
          <a:lstStyle/>
          <a:p>
            <a:r>
              <a:rPr lang="vi-VN" altLang="zh-CN" sz="3000">
                <a:latin typeface="#9Slide03 Arima Madurai Black" panose="00000A00000000000000" pitchFamily="2" charset="0"/>
                <a:cs typeface="#9Slide03 Arima Madurai Black" panose="00000A00000000000000" pitchFamily="2" charset="0"/>
              </a:rPr>
              <a:t>Hoạt động nhóm</a:t>
            </a:r>
            <a:endParaRPr lang="zh-CN" altLang="en-US" sz="3000" dirty="0">
              <a:latin typeface="#9Slide03 Arima Madurai Black" panose="00000A00000000000000" pitchFamily="2" charset="0"/>
              <a:cs typeface="#9Slide03 Arima Madurai Black" panose="00000A00000000000000" pitchFamily="2" charset="0"/>
            </a:endParaRPr>
          </a:p>
        </p:txBody>
      </p:sp>
      <p:graphicFrame>
        <p:nvGraphicFramePr>
          <p:cNvPr id="43" name="Table 42"/>
          <p:cNvGraphicFramePr>
            <a:graphicFrameLocks noGrp="1"/>
          </p:cNvGraphicFramePr>
          <p:nvPr/>
        </p:nvGraphicFramePr>
        <p:xfrm>
          <a:off x="296104" y="838298"/>
          <a:ext cx="5142288" cy="3839207"/>
        </p:xfrm>
        <a:graphic>
          <a:graphicData uri="http://schemas.openxmlformats.org/drawingml/2006/table">
            <a:tbl>
              <a:tblPr firstRow="1" firstCol="1" bandRow="1">
                <a:tableStyleId>{5DA37D80-6434-44D0-A028-1B22A696006F}</a:tableStyleId>
              </a:tblPr>
              <a:tblGrid>
                <a:gridCol w="3288863">
                  <a:extLst>
                    <a:ext uri="{9D8B030D-6E8A-4147-A177-3AD203B41FA5}">
                      <a16:colId xmlns="" xmlns:a16="http://schemas.microsoft.com/office/drawing/2014/main" val="3634776279"/>
                    </a:ext>
                  </a:extLst>
                </a:gridCol>
                <a:gridCol w="1853425">
                  <a:extLst>
                    <a:ext uri="{9D8B030D-6E8A-4147-A177-3AD203B41FA5}">
                      <a16:colId xmlns="" xmlns:a16="http://schemas.microsoft.com/office/drawing/2014/main" val="609449283"/>
                    </a:ext>
                  </a:extLst>
                </a:gridCol>
              </a:tblGrid>
              <a:tr h="435218">
                <a:tc gridSpan="2">
                  <a:txBody>
                    <a:bodyPr/>
                    <a:lstStyle/>
                    <a:p>
                      <a:pPr algn="ctr">
                        <a:lnSpc>
                          <a:spcPct val="107000"/>
                        </a:lnSpc>
                        <a:spcBef>
                          <a:spcPts val="200"/>
                        </a:spcBef>
                        <a:spcAft>
                          <a:spcPts val="600"/>
                        </a:spcAft>
                        <a:tabLst>
                          <a:tab pos="3471545" algn="l"/>
                        </a:tabLst>
                      </a:pPr>
                      <a:r>
                        <a:rPr lang="en-US" sz="2100" b="1">
                          <a:solidFill>
                            <a:srgbClr val="C00000"/>
                          </a:solidFill>
                          <a:effectLst/>
                          <a:latin typeface="#9Slide03 Arima Madurai Black" panose="00000A00000000000000" pitchFamily="2" charset="0"/>
                          <a:cs typeface="#9Slide03 Arima Madurai Black" panose="00000A00000000000000" pitchFamily="2" charset="0"/>
                        </a:rPr>
                        <a:t>Phiếu học tập </a:t>
                      </a:r>
                      <a:r>
                        <a:rPr lang="vi-VN" sz="2100" b="1">
                          <a:solidFill>
                            <a:srgbClr val="C00000"/>
                          </a:solidFill>
                          <a:effectLst/>
                          <a:latin typeface="#9Slide03 Arima Madurai Black" panose="00000A00000000000000" pitchFamily="2" charset="0"/>
                          <a:cs typeface="#9Slide03 Arima Madurai Black" panose="00000A00000000000000" pitchFamily="2" charset="0"/>
                        </a:rPr>
                        <a:t>1</a:t>
                      </a:r>
                      <a:endParaRPr lang="en-US" sz="2100" b="1">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51435" marR="51435" marT="0" marB="0" anchor="ctr"/>
                </a:tc>
                <a:tc hMerge="1">
                  <a:txBody>
                    <a:bodyPr/>
                    <a:lstStyle/>
                    <a:p>
                      <a:endParaRPr lang="en-US"/>
                    </a:p>
                  </a:txBody>
                  <a:tcPr/>
                </a:tc>
                <a:extLst>
                  <a:ext uri="{0D108BD9-81ED-4DB2-BD59-A6C34878D82A}">
                    <a16:rowId xmlns="" xmlns:a16="http://schemas.microsoft.com/office/drawing/2014/main" val="3833160445"/>
                  </a:ext>
                </a:extLst>
              </a:tr>
              <a:tr h="794918">
                <a:tc gridSpan="2">
                  <a:txBody>
                    <a:bodyPr/>
                    <a:lstStyle/>
                    <a:p>
                      <a:pPr>
                        <a:lnSpc>
                          <a:spcPct val="107000"/>
                        </a:lnSpc>
                        <a:spcBef>
                          <a:spcPts val="200"/>
                        </a:spcBef>
                        <a:spcAft>
                          <a:spcPts val="600"/>
                        </a:spcAft>
                      </a:pPr>
                      <a:r>
                        <a:rPr lang="en-US" sz="1500">
                          <a:solidFill>
                            <a:srgbClr val="C00000"/>
                          </a:solidFill>
                          <a:effectLst/>
                          <a:latin typeface="#9Slide03 Arima Madurai ExtraLi" panose="00000300000000000000" pitchFamily="2" charset="0"/>
                          <a:cs typeface="#9Slide03 Arima Madurai ExtraLi" panose="00000300000000000000" pitchFamily="2" charset="0"/>
                        </a:rPr>
                        <a:t>Nhiệm vụ: lấy </a:t>
                      </a:r>
                      <a:r>
                        <a:rPr lang="vi-VN" sz="1500" kern="1200">
                          <a:solidFill>
                            <a:srgbClr val="C00000"/>
                          </a:solidFill>
                          <a:effectLst/>
                          <a:latin typeface="#9Slide03 Arima Madurai ExtraLi" panose="00000300000000000000" pitchFamily="2" charset="0"/>
                          <a:cs typeface="#9Slide03 Arima Madurai ExtraLi" panose="00000300000000000000" pitchFamily="2" charset="0"/>
                        </a:rPr>
                        <a:t>ví dụ về sự thay đổi tốc độ, thay đổi hướng chuyển động khi tác dụng lực vào vật.</a:t>
                      </a:r>
                      <a:endParaRPr lang="en-US" sz="1500">
                        <a:solidFill>
                          <a:srgbClr val="C00000"/>
                        </a:solidFill>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hMerge="1">
                  <a:txBody>
                    <a:bodyPr/>
                    <a:lstStyle/>
                    <a:p>
                      <a:endParaRPr lang="en-US"/>
                    </a:p>
                  </a:txBody>
                  <a:tcPr/>
                </a:tc>
                <a:extLst>
                  <a:ext uri="{0D108BD9-81ED-4DB2-BD59-A6C34878D82A}">
                    <a16:rowId xmlns="" xmlns:a16="http://schemas.microsoft.com/office/drawing/2014/main" val="883768393"/>
                  </a:ext>
                </a:extLst>
              </a:tr>
              <a:tr h="621773">
                <a:tc>
                  <a:txBody>
                    <a:bodyPr/>
                    <a:lstStyle/>
                    <a:p>
                      <a:pPr algn="just">
                        <a:lnSpc>
                          <a:spcPct val="107000"/>
                        </a:lnSpc>
                        <a:spcBef>
                          <a:spcPts val="200"/>
                        </a:spcBef>
                        <a:spcAft>
                          <a:spcPts val="600"/>
                        </a:spcAft>
                      </a:pPr>
                      <a:r>
                        <a:rPr lang="vi-VN" sz="1500" kern="1200">
                          <a:effectLst/>
                          <a:latin typeface="#9Slide03 Arima Madurai ExtraLi" panose="00000300000000000000" pitchFamily="2" charset="0"/>
                          <a:cs typeface="#9Slide03 Arima Madurai ExtraLi" panose="00000300000000000000" pitchFamily="2" charset="0"/>
                        </a:rPr>
                        <a:t>Vật đang đứng yên, bắt đầu chuyển động.</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a:txBody>
                    <a:bodyPr/>
                    <a:lstStyle/>
                    <a:p>
                      <a:pPr>
                        <a:lnSpc>
                          <a:spcPct val="107000"/>
                        </a:lnSpc>
                        <a:spcAft>
                          <a:spcPts val="800"/>
                        </a:spcAft>
                      </a:pPr>
                      <a:r>
                        <a:rPr lang="en-US" sz="1500">
                          <a:effectLst/>
                          <a:latin typeface="#9Slide03 Arima Madurai ExtraLi" panose="00000300000000000000" pitchFamily="2" charset="0"/>
                          <a:cs typeface="#9Slide03 Arima Madurai ExtraLi" panose="00000300000000000000" pitchFamily="2" charset="0"/>
                        </a:rPr>
                        <a:t> </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0" marR="0" marT="0" marB="0" anchor="ctr"/>
                </a:tc>
                <a:extLst>
                  <a:ext uri="{0D108BD9-81ED-4DB2-BD59-A6C34878D82A}">
                    <a16:rowId xmlns="" xmlns:a16="http://schemas.microsoft.com/office/drawing/2014/main" val="3018030255"/>
                  </a:ext>
                </a:extLst>
              </a:tr>
              <a:tr h="397460">
                <a:tc>
                  <a:txBody>
                    <a:bodyPr/>
                    <a:lstStyle/>
                    <a:p>
                      <a:pPr algn="just">
                        <a:lnSpc>
                          <a:spcPct val="107000"/>
                        </a:lnSpc>
                        <a:spcBef>
                          <a:spcPts val="200"/>
                        </a:spcBef>
                        <a:spcAft>
                          <a:spcPts val="600"/>
                        </a:spcAft>
                      </a:pPr>
                      <a:r>
                        <a:rPr lang="vi-VN" sz="1500" kern="1200">
                          <a:effectLst/>
                          <a:latin typeface="#9Slide03 Arima Madurai ExtraLi" panose="00000300000000000000" pitchFamily="2" charset="0"/>
                          <a:cs typeface="#9Slide03 Arima Madurai ExtraLi" panose="00000300000000000000" pitchFamily="2" charset="0"/>
                        </a:rPr>
                        <a:t>Vật đang chuyển động, bị dừng lại.</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a:txBody>
                    <a:bodyPr/>
                    <a:lstStyle/>
                    <a:p>
                      <a:pPr>
                        <a:lnSpc>
                          <a:spcPct val="107000"/>
                        </a:lnSpc>
                        <a:spcAft>
                          <a:spcPts val="800"/>
                        </a:spcAft>
                      </a:pPr>
                      <a:r>
                        <a:rPr lang="en-US" sz="1500">
                          <a:effectLst/>
                          <a:latin typeface="#9Slide03 Arima Madurai ExtraLi" panose="00000300000000000000" pitchFamily="2" charset="0"/>
                          <a:cs typeface="#9Slide03 Arima Madurai ExtraLi" panose="00000300000000000000" pitchFamily="2" charset="0"/>
                        </a:rPr>
                        <a:t> </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0" marR="0" marT="0" marB="0" anchor="ctr"/>
                </a:tc>
                <a:extLst>
                  <a:ext uri="{0D108BD9-81ED-4DB2-BD59-A6C34878D82A}">
                    <a16:rowId xmlns="" xmlns:a16="http://schemas.microsoft.com/office/drawing/2014/main" val="3909964927"/>
                  </a:ext>
                </a:extLst>
              </a:tr>
              <a:tr h="397460">
                <a:tc>
                  <a:txBody>
                    <a:bodyPr/>
                    <a:lstStyle/>
                    <a:p>
                      <a:pPr algn="just">
                        <a:lnSpc>
                          <a:spcPct val="107000"/>
                        </a:lnSpc>
                        <a:spcBef>
                          <a:spcPts val="200"/>
                        </a:spcBef>
                        <a:spcAft>
                          <a:spcPts val="600"/>
                        </a:spcAft>
                      </a:pPr>
                      <a:r>
                        <a:rPr lang="vi-VN" sz="1500" kern="1200">
                          <a:effectLst/>
                          <a:latin typeface="#9Slide03 Arima Madurai ExtraLi" panose="00000300000000000000" pitchFamily="2" charset="0"/>
                          <a:cs typeface="#9Slide03 Arima Madurai ExtraLi" panose="00000300000000000000" pitchFamily="2" charset="0"/>
                        </a:rPr>
                        <a:t>Vật đang chuyển động nhanh lên.</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a:txBody>
                    <a:bodyPr/>
                    <a:lstStyle/>
                    <a:p>
                      <a:pPr>
                        <a:lnSpc>
                          <a:spcPct val="107000"/>
                        </a:lnSpc>
                        <a:spcAft>
                          <a:spcPts val="800"/>
                        </a:spcAft>
                      </a:pPr>
                      <a:r>
                        <a:rPr lang="en-US" sz="1500">
                          <a:effectLst/>
                          <a:latin typeface="#9Slide03 Arima Madurai ExtraLi" panose="00000300000000000000" pitchFamily="2" charset="0"/>
                          <a:cs typeface="#9Slide03 Arima Madurai ExtraLi" panose="00000300000000000000" pitchFamily="2" charset="0"/>
                        </a:rPr>
                        <a:t> </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0" marR="0" marT="0" marB="0" anchor="ctr"/>
                </a:tc>
                <a:extLst>
                  <a:ext uri="{0D108BD9-81ED-4DB2-BD59-A6C34878D82A}">
                    <a16:rowId xmlns="" xmlns:a16="http://schemas.microsoft.com/office/drawing/2014/main" val="824595481"/>
                  </a:ext>
                </a:extLst>
              </a:tr>
              <a:tr h="397460">
                <a:tc>
                  <a:txBody>
                    <a:bodyPr/>
                    <a:lstStyle/>
                    <a:p>
                      <a:pPr algn="just">
                        <a:lnSpc>
                          <a:spcPct val="107000"/>
                        </a:lnSpc>
                        <a:spcBef>
                          <a:spcPts val="200"/>
                        </a:spcBef>
                        <a:spcAft>
                          <a:spcPts val="600"/>
                        </a:spcAft>
                      </a:pPr>
                      <a:r>
                        <a:rPr lang="vi-VN" sz="1500" kern="1200">
                          <a:effectLst/>
                          <a:latin typeface="#9Slide03 Arima Madurai ExtraLi" panose="00000300000000000000" pitchFamily="2" charset="0"/>
                          <a:cs typeface="#9Slide03 Arima Madurai ExtraLi" panose="00000300000000000000" pitchFamily="2" charset="0"/>
                        </a:rPr>
                        <a:t>Vật chuyển động chậm lại.</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a:txBody>
                    <a:bodyPr/>
                    <a:lstStyle/>
                    <a:p>
                      <a:pPr>
                        <a:lnSpc>
                          <a:spcPct val="107000"/>
                        </a:lnSpc>
                        <a:spcAft>
                          <a:spcPts val="800"/>
                        </a:spcAft>
                      </a:pPr>
                      <a:r>
                        <a:rPr lang="en-US" sz="1500">
                          <a:effectLst/>
                          <a:latin typeface="#9Slide03 Arima Madurai ExtraLi" panose="00000300000000000000" pitchFamily="2" charset="0"/>
                          <a:cs typeface="#9Slide03 Arima Madurai ExtraLi" panose="00000300000000000000" pitchFamily="2" charset="0"/>
                        </a:rPr>
                        <a:t> </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0" marR="0" marT="0" marB="0" anchor="ctr"/>
                </a:tc>
                <a:extLst>
                  <a:ext uri="{0D108BD9-81ED-4DB2-BD59-A6C34878D82A}">
                    <a16:rowId xmlns="" xmlns:a16="http://schemas.microsoft.com/office/drawing/2014/main" val="3095322914"/>
                  </a:ext>
                </a:extLst>
              </a:tr>
              <a:tr h="794918">
                <a:tc>
                  <a:txBody>
                    <a:bodyPr/>
                    <a:lstStyle/>
                    <a:p>
                      <a:pPr algn="just">
                        <a:lnSpc>
                          <a:spcPct val="107000"/>
                        </a:lnSpc>
                        <a:spcBef>
                          <a:spcPts val="200"/>
                        </a:spcBef>
                        <a:spcAft>
                          <a:spcPts val="600"/>
                        </a:spcAft>
                      </a:pPr>
                      <a:r>
                        <a:rPr lang="vi-VN" sz="1500" kern="1200">
                          <a:effectLst/>
                          <a:latin typeface="#9Slide03 Arima Madurai ExtraLi" panose="00000300000000000000" pitchFamily="2" charset="0"/>
                          <a:cs typeface="#9Slide03 Arima Madurai ExtraLi" panose="00000300000000000000" pitchFamily="2" charset="0"/>
                        </a:rPr>
                        <a:t>Vật đang chuyển động theo hướng này bỗng chuyển động theo hướng khác.</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51435" marR="51435" marT="0" marB="0" anchor="ctr"/>
                </a:tc>
                <a:tc>
                  <a:txBody>
                    <a:bodyPr/>
                    <a:lstStyle/>
                    <a:p>
                      <a:pPr>
                        <a:lnSpc>
                          <a:spcPct val="107000"/>
                        </a:lnSpc>
                        <a:spcAft>
                          <a:spcPts val="800"/>
                        </a:spcAft>
                      </a:pPr>
                      <a:r>
                        <a:rPr lang="en-US" sz="1500">
                          <a:effectLst/>
                          <a:latin typeface="#9Slide03 Arima Madurai ExtraLi" panose="00000300000000000000" pitchFamily="2" charset="0"/>
                          <a:cs typeface="#9Slide03 Arima Madurai ExtraLi" panose="00000300000000000000" pitchFamily="2" charset="0"/>
                        </a:rPr>
                        <a:t> </a:t>
                      </a:r>
                      <a:endParaRPr lang="en-US" sz="15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0" marR="0" marT="0" marB="0" anchor="ctr"/>
                </a:tc>
                <a:extLst>
                  <a:ext uri="{0D108BD9-81ED-4DB2-BD59-A6C34878D82A}">
                    <a16:rowId xmlns="" xmlns:a16="http://schemas.microsoft.com/office/drawing/2014/main" val="710152928"/>
                  </a:ext>
                </a:extLst>
              </a:tr>
            </a:tbl>
          </a:graphicData>
        </a:graphic>
      </p:graphicFrame>
      <p:sp>
        <p:nvSpPr>
          <p:cNvPr id="45" name="TextBox 44"/>
          <p:cNvSpPr txBox="1"/>
          <p:nvPr/>
        </p:nvSpPr>
        <p:spPr>
          <a:xfrm>
            <a:off x="6296721" y="838298"/>
            <a:ext cx="1976146" cy="553998"/>
          </a:xfrm>
          <a:prstGeom prst="rect">
            <a:avLst/>
          </a:prstGeom>
          <a:solidFill>
            <a:srgbClr val="8BD784"/>
          </a:solidFill>
        </p:spPr>
        <p:txBody>
          <a:bodyPr wrap="square" rtlCol="0">
            <a:spAutoFit/>
          </a:bodyPr>
          <a:lstStyle/>
          <a:p>
            <a:pPr marL="214313" indent="-214313">
              <a:buFontTx/>
              <a:buChar char="-"/>
            </a:pPr>
            <a:r>
              <a:rPr lang="vi-VN" sz="1500">
                <a:latin typeface="#9Slide03 Arima Madurai Bold" panose="00000800000000000000" pitchFamily="2" charset="0"/>
                <a:cs typeface="#9Slide03 Arima Madurai Bold" panose="00000800000000000000" pitchFamily="2" charset="0"/>
              </a:rPr>
              <a:t>Nghiên cứu SGK.</a:t>
            </a:r>
          </a:p>
          <a:p>
            <a:pPr marL="214313" indent="-214313">
              <a:buFontTx/>
              <a:buChar char="-"/>
            </a:pPr>
            <a:r>
              <a:rPr lang="vi-VN" sz="1500">
                <a:latin typeface="#9Slide03 Arima Madurai Bold" panose="00000800000000000000" pitchFamily="2" charset="0"/>
                <a:cs typeface="#9Slide03 Arima Madurai Bold" panose="00000800000000000000" pitchFamily="2" charset="0"/>
              </a:rPr>
              <a:t>Liên hệ thực tiễn.</a:t>
            </a:r>
            <a:endParaRPr lang="en-US" sz="1500">
              <a:latin typeface="#9Slide03 Arima Madurai Bold" panose="00000800000000000000" pitchFamily="2" charset="0"/>
              <a:cs typeface="#9Slide03 Arima Madurai Bold" panose="00000800000000000000" pitchFamily="2" charset="0"/>
            </a:endParaRPr>
          </a:p>
        </p:txBody>
      </p:sp>
      <p:sp>
        <p:nvSpPr>
          <p:cNvPr id="46" name="Rectangle 45"/>
          <p:cNvSpPr/>
          <p:nvPr/>
        </p:nvSpPr>
        <p:spPr>
          <a:xfrm>
            <a:off x="7442450" y="1933172"/>
            <a:ext cx="1441420" cy="253916"/>
          </a:xfrm>
          <a:prstGeom prst="rect">
            <a:avLst/>
          </a:prstGeom>
          <a:solidFill>
            <a:schemeClr val="tx2">
              <a:lumMod val="25000"/>
              <a:lumOff val="75000"/>
            </a:schemeClr>
          </a:solidFill>
        </p:spPr>
        <p:txBody>
          <a:bodyPr wrap="none">
            <a:spAutoFit/>
          </a:bodyPr>
          <a:lstStyle/>
          <a:p>
            <a:pPr algn="just"/>
            <a:r>
              <a:rPr lang="vi-VN" sz="1050">
                <a:latin typeface="#9Slide03 Arima Madurai Bold" panose="00000800000000000000" pitchFamily="2" charset="0"/>
                <a:cs typeface="#9Slide03 Arima Madurai Bold" panose="00000800000000000000" pitchFamily="2" charset="0"/>
              </a:rPr>
              <a:t>Viết ý cá nhân 2 phút</a:t>
            </a:r>
          </a:p>
        </p:txBody>
      </p:sp>
      <p:pic>
        <p:nvPicPr>
          <p:cNvPr id="57"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641" y="1442475"/>
            <a:ext cx="1609521" cy="113067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7214162" y="2936137"/>
            <a:ext cx="1827363" cy="415498"/>
          </a:xfrm>
          <a:prstGeom prst="rect">
            <a:avLst/>
          </a:prstGeom>
          <a:solidFill>
            <a:schemeClr val="accent1">
              <a:lumMod val="40000"/>
              <a:lumOff val="60000"/>
            </a:schemeClr>
          </a:solidFill>
        </p:spPr>
        <p:txBody>
          <a:bodyPr wrap="square">
            <a:spAutoFit/>
          </a:bodyPr>
          <a:lstStyle/>
          <a:p>
            <a:r>
              <a:rPr lang="vi-VN" sz="1050">
                <a:latin typeface="#9Slide03 Arima Madurai Bold" panose="00000800000000000000" pitchFamily="2" charset="0"/>
                <a:cs typeface="#9Slide03 Arima Madurai Bold" panose="00000800000000000000" pitchFamily="2" charset="0"/>
              </a:rPr>
              <a:t>Chia sẻ trong nhóm </a:t>
            </a:r>
          </a:p>
          <a:p>
            <a:pPr algn="ctr"/>
            <a:r>
              <a:rPr lang="vi-VN" sz="1050">
                <a:latin typeface="#9Slide03 Arima Madurai Bold" panose="00000800000000000000" pitchFamily="2" charset="0"/>
                <a:cs typeface="#9Slide03 Arima Madurai Bold" panose="00000800000000000000" pitchFamily="2" charset="0"/>
              </a:rPr>
              <a:t>3 phút.</a:t>
            </a:r>
          </a:p>
        </p:txBody>
      </p:sp>
      <p:sp>
        <p:nvSpPr>
          <p:cNvPr id="48" name="Rectangle 47"/>
          <p:cNvSpPr/>
          <p:nvPr/>
        </p:nvSpPr>
        <p:spPr>
          <a:xfrm>
            <a:off x="7023539" y="4030249"/>
            <a:ext cx="2017986" cy="415498"/>
          </a:xfrm>
          <a:prstGeom prst="rect">
            <a:avLst/>
          </a:prstGeom>
          <a:solidFill>
            <a:srgbClr val="60B1A0"/>
          </a:solidFill>
        </p:spPr>
        <p:txBody>
          <a:bodyPr wrap="square">
            <a:spAutoFit/>
          </a:bodyPr>
          <a:lstStyle/>
          <a:p>
            <a:pPr algn="ctr"/>
            <a:r>
              <a:rPr lang="vi-VN" sz="1050">
                <a:latin typeface="#9Slide03 Arima Madurai Bold" panose="00000800000000000000" pitchFamily="2" charset="0"/>
                <a:cs typeface="#9Slide03 Arima Madurai Bold" panose="00000800000000000000" pitchFamily="2" charset="0"/>
              </a:rPr>
              <a:t>Thống nhất ý kiến chung</a:t>
            </a:r>
          </a:p>
          <a:p>
            <a:pPr algn="ctr"/>
            <a:r>
              <a:rPr lang="vi-VN" sz="1050">
                <a:latin typeface="#9Slide03 Arima Madurai Bold" panose="00000800000000000000" pitchFamily="2" charset="0"/>
                <a:cs typeface="#9Slide03 Arima Madurai Bold" panose="00000800000000000000" pitchFamily="2" charset="0"/>
              </a:rPr>
              <a:t>trong nhóm.</a:t>
            </a:r>
          </a:p>
        </p:txBody>
      </p:sp>
      <p:pic>
        <p:nvPicPr>
          <p:cNvPr id="1028"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p:blipFill>
        <p:spPr bwMode="auto">
          <a:xfrm>
            <a:off x="5521383" y="2631738"/>
            <a:ext cx="1692779" cy="1093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383" y="3934893"/>
            <a:ext cx="1505608" cy="109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924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fill="hold"/>
                                        <p:tgtEl>
                                          <p:spTgt spid="45"/>
                                        </p:tgtEl>
                                        <p:attrNameLst>
                                          <p:attrName>ppt_x</p:attrName>
                                        </p:attrNameLst>
                                      </p:cBhvr>
                                      <p:tavLst>
                                        <p:tav tm="0">
                                          <p:val>
                                            <p:strVal val="#ppt_x"/>
                                          </p:val>
                                        </p:tav>
                                        <p:tav tm="100000">
                                          <p:val>
                                            <p:strVal val="#ppt_x"/>
                                          </p:val>
                                        </p:tav>
                                      </p:tavLst>
                                    </p:anim>
                                    <p:anim calcmode="lin" valueType="num">
                                      <p:cBhvr additive="base">
                                        <p:cTn id="1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159712" y="374030"/>
            <a:ext cx="3154461" cy="510778"/>
          </a:xfrm>
          <a:prstGeom prst="roundRect">
            <a:avLst/>
          </a:prstGeom>
          <a:solidFill>
            <a:schemeClr val="tx2">
              <a:lumMod val="10000"/>
              <a:lumOff val="90000"/>
            </a:schemeClr>
          </a:solidFill>
        </p:spPr>
        <p:txBody>
          <a:bodyPr wrap="square" rtlCol="0">
            <a:spAutoFit/>
          </a:bodyPr>
          <a:lstStyle/>
          <a:p>
            <a:r>
              <a:rPr lang="vi-VN" sz="2400">
                <a:latin typeface="+mj-lt"/>
                <a:cs typeface="#9Slide03 Arima Madurai Black" panose="00000A00000000000000" pitchFamily="2" charset="0"/>
              </a:rPr>
              <a:t>Tôi là nhà thông thái</a:t>
            </a:r>
            <a:endParaRPr lang="en-US" sz="2400">
              <a:latin typeface="+mj-lt"/>
              <a:cs typeface="#9Slide03 Arima Madurai Black" panose="00000A00000000000000" pitchFamily="2" charset="0"/>
            </a:endParaRPr>
          </a:p>
        </p:txBody>
      </p:sp>
      <p:grpSp>
        <p:nvGrpSpPr>
          <p:cNvPr id="25" name="Group 24"/>
          <p:cNvGrpSpPr/>
          <p:nvPr/>
        </p:nvGrpSpPr>
        <p:grpSpPr>
          <a:xfrm>
            <a:off x="369298" y="1004404"/>
            <a:ext cx="2797027" cy="1914329"/>
            <a:chOff x="357352" y="1746294"/>
            <a:chExt cx="3729369" cy="2935036"/>
          </a:xfrm>
        </p:grpSpPr>
        <p:pic>
          <p:nvPicPr>
            <p:cNvPr id="3076" name="Picture 4" descr="Lò Xo Nén Nhỏ Chịu Nhiệt Cho Nhà Sản Xuất Bút Bi Ở Trung Quốc - Buy Nhiệt  Kháng,Nhỏ Nén Mùa Xuân Cho Bóng Pint Bút,Nén Nhỏ Bút Bi Nhà Sản Xuấ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60" r="6627" b="9048"/>
            <a:stretch/>
          </p:blipFill>
          <p:spPr bwMode="auto">
            <a:xfrm>
              <a:off x="357352" y="2210074"/>
              <a:ext cx="2659117" cy="2007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bo 20 cây Bút bi Thiên Long TL-089 | Shopee Việt Na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167" b="100000" l="4667" r="95667"/>
                      </a14:imgEffect>
                    </a14:imgLayer>
                  </a14:imgProps>
                </a:ext>
                <a:ext uri="{28A0092B-C50C-407E-A947-70E740481C1C}">
                  <a14:useLocalDpi xmlns:a14="http://schemas.microsoft.com/office/drawing/2010/main" val="0"/>
                </a:ext>
              </a:extLst>
            </a:blip>
            <a:srcRect/>
            <a:stretch>
              <a:fillRect/>
            </a:stretch>
          </p:blipFill>
          <p:spPr bwMode="auto">
            <a:xfrm rot="20092276">
              <a:off x="1151685" y="1746294"/>
              <a:ext cx="2935036" cy="293503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0" name="Picture 8" descr="Lưu trữ tấm cách âm - Ha An Compann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500" r="90000"/>
                    </a14:imgEffect>
                  </a14:imgLayer>
                </a14:imgProps>
              </a:ext>
              <a:ext uri="{28A0092B-C50C-407E-A947-70E740481C1C}">
                <a14:useLocalDpi xmlns:a14="http://schemas.microsoft.com/office/drawing/2010/main" val="0"/>
              </a:ext>
            </a:extLst>
          </a:blip>
          <a:srcRect/>
          <a:stretch>
            <a:fillRect/>
          </a:stretch>
        </p:blipFill>
        <p:spPr bwMode="auto">
          <a:xfrm rot="21237130">
            <a:off x="1132564" y="2607551"/>
            <a:ext cx="3143250" cy="27951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87611" y="3145493"/>
            <a:ext cx="1466193" cy="323165"/>
          </a:xfrm>
          <a:prstGeom prst="rect">
            <a:avLst/>
          </a:prstGeom>
          <a:noFill/>
        </p:spPr>
        <p:txBody>
          <a:bodyPr wrap="square" rtlCol="0">
            <a:spAutoFit/>
          </a:bodyPr>
          <a:lstStyle/>
          <a:p>
            <a:r>
              <a:rPr lang="vi-VN" sz="1500">
                <a:latin typeface="#9Slide03 Arima Madurai" panose="00000500000000000000" pitchFamily="2" charset="0"/>
                <a:cs typeface="#9Slide03 Arima Madurai" panose="00000500000000000000" pitchFamily="2" charset="0"/>
              </a:rPr>
              <a:t>Búi bi có lò xo</a:t>
            </a:r>
            <a:endParaRPr lang="en-US" sz="1500">
              <a:latin typeface="#9Slide03 Arima Madurai" panose="00000500000000000000" pitchFamily="2" charset="0"/>
              <a:cs typeface="#9Slide03 Arima Madurai" panose="00000500000000000000" pitchFamily="2" charset="0"/>
            </a:endParaRPr>
          </a:p>
        </p:txBody>
      </p:sp>
      <p:sp>
        <p:nvSpPr>
          <p:cNvPr id="32" name="TextBox 31"/>
          <p:cNvSpPr txBox="1"/>
          <p:nvPr/>
        </p:nvSpPr>
        <p:spPr>
          <a:xfrm>
            <a:off x="1971093" y="4714682"/>
            <a:ext cx="1466193" cy="323165"/>
          </a:xfrm>
          <a:prstGeom prst="rect">
            <a:avLst/>
          </a:prstGeom>
          <a:noFill/>
        </p:spPr>
        <p:txBody>
          <a:bodyPr wrap="square" rtlCol="0">
            <a:spAutoFit/>
          </a:bodyPr>
          <a:lstStyle/>
          <a:p>
            <a:r>
              <a:rPr lang="vi-VN" sz="1500">
                <a:latin typeface="#9Slide03 Arima Madurai" panose="00000500000000000000" pitchFamily="2" charset="0"/>
                <a:cs typeface="#9Slide03 Arima Madurai" panose="00000500000000000000" pitchFamily="2" charset="0"/>
              </a:rPr>
              <a:t>Miếng xốp</a:t>
            </a:r>
          </a:p>
        </p:txBody>
      </p:sp>
      <p:grpSp>
        <p:nvGrpSpPr>
          <p:cNvPr id="38" name="Group 37"/>
          <p:cNvGrpSpPr/>
          <p:nvPr/>
        </p:nvGrpSpPr>
        <p:grpSpPr>
          <a:xfrm>
            <a:off x="3543761" y="1108629"/>
            <a:ext cx="5244884" cy="2163937"/>
            <a:chOff x="4725015" y="1478171"/>
            <a:chExt cx="6993178" cy="2885249"/>
          </a:xfrm>
        </p:grpSpPr>
        <p:grpSp>
          <p:nvGrpSpPr>
            <p:cNvPr id="30" name="Group 29"/>
            <p:cNvGrpSpPr/>
            <p:nvPr/>
          </p:nvGrpSpPr>
          <p:grpSpPr>
            <a:xfrm>
              <a:off x="4725015" y="2057737"/>
              <a:ext cx="6972015" cy="2305683"/>
              <a:chOff x="4725015" y="1566800"/>
              <a:chExt cx="6972015" cy="2305683"/>
            </a:xfrm>
          </p:grpSpPr>
          <p:sp>
            <p:nvSpPr>
              <p:cNvPr id="27" name="TextBox 26"/>
              <p:cNvSpPr txBox="1"/>
              <p:nvPr/>
            </p:nvSpPr>
            <p:spPr>
              <a:xfrm>
                <a:off x="5086023" y="1716525"/>
                <a:ext cx="6611007" cy="2031326"/>
              </a:xfrm>
              <a:prstGeom prst="rect">
                <a:avLst/>
              </a:prstGeom>
              <a:noFill/>
            </p:spPr>
            <p:txBody>
              <a:bodyPr wrap="square" rtlCol="0">
                <a:spAutoFit/>
              </a:bodyPr>
              <a:lstStyle/>
              <a:p>
                <a:r>
                  <a:rPr lang="vi-VN" sz="2100">
                    <a:solidFill>
                      <a:srgbClr val="00B050"/>
                    </a:solidFill>
                    <a:latin typeface="#9Slide03 Arima Madurai Bold" panose="00000800000000000000" pitchFamily="2" charset="0"/>
                    <a:cs typeface="#9Slide03 Arima Madurai Bold" panose="00000800000000000000" pitchFamily="2" charset="0"/>
                  </a:rPr>
                  <a:t>Thực hành: </a:t>
                </a:r>
              </a:p>
              <a:p>
                <a:r>
                  <a:rPr lang="vi-VN" sz="1800">
                    <a:latin typeface="#9Slide03 Arima Madurai Bold" panose="00000800000000000000" pitchFamily="2" charset="0"/>
                    <a:cs typeface="#9Slide03 Arima Madurai Bold" panose="00000800000000000000" pitchFamily="2" charset="0"/>
                  </a:rPr>
                  <a:t>1. Dùng tay ấn vào đầu bút bi. Hãy quan sát trạng thái của lò xo trong bút bi? </a:t>
                </a:r>
              </a:p>
              <a:p>
                <a:r>
                  <a:rPr lang="vi-VN" sz="1800">
                    <a:latin typeface="#9Slide03 Arima Madurai Bold" panose="00000800000000000000" pitchFamily="2" charset="0"/>
                    <a:cs typeface="#9Slide03 Arima Madurai Bold" panose="00000800000000000000" pitchFamily="2" charset="0"/>
                  </a:rPr>
                  <a:t>2. Dùng tay bóp miếng xốp rồi thả ra.</a:t>
                </a:r>
              </a:p>
              <a:p>
                <a:r>
                  <a:rPr lang="vi-VN" sz="1800">
                    <a:latin typeface="#9Slide03 Arima Madurai Bold" panose="00000800000000000000" pitchFamily="2" charset="0"/>
                    <a:cs typeface="#9Slide03 Arima Madurai Bold" panose="00000800000000000000" pitchFamily="2" charset="0"/>
                  </a:rPr>
                  <a:t>Hãy quan sát hình dạng của miếng xốp?</a:t>
                </a:r>
                <a:endParaRPr lang="en-US" sz="1800">
                  <a:latin typeface="#9Slide03 Arima Madurai Bold" panose="00000800000000000000" pitchFamily="2" charset="0"/>
                  <a:cs typeface="#9Slide03 Arima Madurai Bold" panose="00000800000000000000" pitchFamily="2" charset="0"/>
                </a:endParaRPr>
              </a:p>
            </p:txBody>
          </p:sp>
          <p:sp>
            <p:nvSpPr>
              <p:cNvPr id="28" name="Rounded Rectangle 27"/>
              <p:cNvSpPr/>
              <p:nvPr/>
            </p:nvSpPr>
            <p:spPr>
              <a:xfrm>
                <a:off x="4725015" y="1566800"/>
                <a:ext cx="6471708" cy="2305683"/>
              </a:xfrm>
              <a:prstGeom prst="roundRect">
                <a:avLst/>
              </a:prstGeom>
              <a:no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3241" y="1478171"/>
              <a:ext cx="1854952" cy="1049157"/>
            </a:xfrm>
            <a:prstGeom prst="rect">
              <a:avLst/>
            </a:prstGeom>
          </p:spPr>
        </p:pic>
      </p:grpSp>
      <p:grpSp>
        <p:nvGrpSpPr>
          <p:cNvPr id="37" name="Group 36"/>
          <p:cNvGrpSpPr/>
          <p:nvPr/>
        </p:nvGrpSpPr>
        <p:grpSpPr>
          <a:xfrm>
            <a:off x="3875075" y="1961568"/>
            <a:ext cx="4446779" cy="887083"/>
            <a:chOff x="5789154" y="5092712"/>
            <a:chExt cx="5929039" cy="1182778"/>
          </a:xfrm>
        </p:grpSpPr>
        <p:sp>
          <p:nvSpPr>
            <p:cNvPr id="41" name="Rectangle 40"/>
            <p:cNvSpPr/>
            <p:nvPr/>
          </p:nvSpPr>
          <p:spPr>
            <a:xfrm>
              <a:off x="5789154" y="5413715"/>
              <a:ext cx="5407570" cy="861775"/>
            </a:xfrm>
            <a:prstGeom prst="rect">
              <a:avLst/>
            </a:prstGeom>
            <a:solidFill>
              <a:srgbClr val="FB97AB"/>
            </a:solidFill>
          </p:spPr>
          <p:txBody>
            <a:bodyPr wrap="square">
              <a:spAutoFit/>
            </a:bodyPr>
            <a:lstStyle/>
            <a:p>
              <a:pPr algn="just"/>
              <a:r>
                <a:rPr lang="vi-VN" sz="1800">
                  <a:latin typeface="#9Slide03 Arima Madurai Black" panose="00000A00000000000000" pitchFamily="2" charset="0"/>
                  <a:ea typeface="Arial" panose="020B0604020202020204" pitchFamily="34" charset="0"/>
                  <a:cs typeface="#9Slide03 Arima Madurai Black" panose="00000A00000000000000" pitchFamily="2" charset="0"/>
                </a:rPr>
                <a:t>Lực tác dụng lên một vật có thể làm biến dạng vật</a:t>
              </a:r>
              <a:endParaRPr lang="en-US" sz="1800">
                <a:latin typeface="#9Slide03 Arima Madurai Black" panose="00000A00000000000000" pitchFamily="2" charset="0"/>
                <a:cs typeface="#9Slide03 Arima Madurai Black" panose="00000A00000000000000" pitchFamily="2" charset="0"/>
              </a:endParaRPr>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30889" y="5092712"/>
              <a:ext cx="787304" cy="999539"/>
            </a:xfrm>
            <a:prstGeom prst="rect">
              <a:avLst/>
            </a:prstGeom>
          </p:spPr>
        </p:pic>
      </p:grpSp>
    </p:spTree>
    <p:extLst>
      <p:ext uri="{BB962C8B-B14F-4D97-AF65-F5344CB8AC3E}">
        <p14:creationId xmlns:p14="http://schemas.microsoft.com/office/powerpoint/2010/main" val="290053467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400614" y="153236"/>
            <a:ext cx="1914458" cy="1914458"/>
            <a:chOff x="400614" y="153236"/>
            <a:chExt cx="1914458" cy="1914458"/>
          </a:xfrm>
        </p:grpSpPr>
        <p:grpSp>
          <p:nvGrpSpPr>
            <p:cNvPr id="40" name="组合 39"/>
            <p:cNvGrpSpPr/>
            <p:nvPr/>
          </p:nvGrpSpPr>
          <p:grpSpPr>
            <a:xfrm>
              <a:off x="400614" y="153236"/>
              <a:ext cx="1914458" cy="1914458"/>
              <a:chOff x="1677608" y="2996952"/>
              <a:chExt cx="1395643" cy="1395643"/>
            </a:xfrm>
          </p:grpSpPr>
          <p:sp>
            <p:nvSpPr>
              <p:cNvPr id="41"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Calibri" panose="020F0502020204030204" charset="0"/>
                  <a:ea typeface="Calibri" panose="020F0502020204030204" charset="0"/>
                  <a:cs typeface="Calibri" panose="020F0502020204030204" charset="0"/>
                  <a:sym typeface="+mn-lt"/>
                </a:endParaRPr>
              </a:p>
            </p:txBody>
          </p:sp>
          <p:sp>
            <p:nvSpPr>
              <p:cNvPr id="42" name="Oval 29"/>
              <p:cNvSpPr>
                <a:spLocks noChangeAspect="1"/>
              </p:cNvSpPr>
              <p:nvPr/>
            </p:nvSpPr>
            <p:spPr>
              <a:xfrm>
                <a:off x="1850114" y="3169458"/>
                <a:ext cx="1050630" cy="1050630"/>
              </a:xfrm>
              <a:prstGeom prst="ellipse">
                <a:avLst/>
              </a:prstGeom>
              <a:solidFill>
                <a:srgbClr val="FFD371"/>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2060"/>
                  </a:solidFill>
                  <a:effectLst>
                    <a:outerShdw blurRad="38100" dist="38100" dir="2700000" algn="tl">
                      <a:srgbClr val="000000">
                        <a:alpha val="43137"/>
                      </a:srgbClr>
                    </a:outerShdw>
                  </a:effectLst>
                  <a:latin typeface="Calibri" panose="020F0502020204030204" charset="0"/>
                  <a:ea typeface="Calibri" panose="020F0502020204030204" charset="0"/>
                  <a:cs typeface="Calibri" panose="020F0502020204030204" charset="0"/>
                  <a:sym typeface="+mn-lt"/>
                </a:endParaRPr>
              </a:p>
            </p:txBody>
          </p:sp>
        </p:grpSp>
        <p:grpSp>
          <p:nvGrpSpPr>
            <p:cNvPr id="28" name="组合 27"/>
            <p:cNvGrpSpPr/>
            <p:nvPr/>
          </p:nvGrpSpPr>
          <p:grpSpPr>
            <a:xfrm>
              <a:off x="620214" y="610476"/>
              <a:ext cx="1412704" cy="1147834"/>
              <a:chOff x="3834371" y="935778"/>
              <a:chExt cx="1412704" cy="1147834"/>
            </a:xfrm>
          </p:grpSpPr>
          <p:sp>
            <p:nvSpPr>
              <p:cNvPr id="26" name="TextBox 7"/>
              <p:cNvSpPr txBox="1"/>
              <p:nvPr/>
            </p:nvSpPr>
            <p:spPr>
              <a:xfrm>
                <a:off x="3834371" y="935778"/>
                <a:ext cx="1412704" cy="1147834"/>
              </a:xfrm>
              <a:prstGeom prst="rect">
                <a:avLst/>
              </a:prstGeom>
              <a:noFill/>
            </p:spPr>
            <p:txBody>
              <a:bodyPr wrap="square" lIns="0" tIns="0" rIns="0" bIns="0" anchor="b" anchorCtr="0">
                <a:normAutofit fontScale="92500" lnSpcReduction="20000"/>
              </a:bodyPr>
              <a:lstStyle/>
              <a:p>
                <a:pPr algn="ctr"/>
                <a:r>
                  <a:rPr lang="vi-VN" altLang="zh-CN" sz="3200">
                    <a:solidFill>
                      <a:srgbClr val="002060"/>
                    </a:solidFill>
                    <a:latin typeface="#9Slide03 Arima Madurai ExtraBo" panose="00000900000000000000" pitchFamily="2" charset="0"/>
                    <a:ea typeface="Calibri" panose="020F0502020204030204" charset="0"/>
                    <a:cs typeface="#9Slide03 Arima Madurai ExtraBo" panose="00000900000000000000" pitchFamily="2" charset="0"/>
                    <a:sym typeface="+mn-lt"/>
                  </a:rPr>
                  <a:t>Tác dụng lực</a:t>
                </a:r>
                <a:endParaRPr lang="en-US" altLang="zh-CN" sz="3200" dirty="0">
                  <a:solidFill>
                    <a:srgbClr val="002060"/>
                  </a:solidFill>
                  <a:latin typeface="#9Slide03 Arima Madurai ExtraBo" panose="00000900000000000000" pitchFamily="2" charset="0"/>
                  <a:ea typeface="Calibri" panose="020F0502020204030204" charset="0"/>
                  <a:cs typeface="#9Slide03 Arima Madurai ExtraBo" panose="00000900000000000000" pitchFamily="2" charset="0"/>
                  <a:sym typeface="+mn-lt"/>
                </a:endParaRPr>
              </a:p>
            </p:txBody>
          </p:sp>
          <p:sp>
            <p:nvSpPr>
              <p:cNvPr id="27" name="Rectangle 9"/>
              <p:cNvSpPr/>
              <p:nvPr/>
            </p:nvSpPr>
            <p:spPr>
              <a:xfrm>
                <a:off x="3896925" y="1033243"/>
                <a:ext cx="1350150" cy="692498"/>
              </a:xfrm>
              <a:prstGeom prst="rect">
                <a:avLst/>
              </a:prstGeom>
            </p:spPr>
            <p:txBody>
              <a:bodyPr wrap="square">
                <a:normAutofit/>
              </a:bodyPr>
              <a:lstStyle/>
              <a:p>
                <a:pPr algn="ctr"/>
                <a:endParaRPr lang="zh-CN" altLang="en-US" sz="3200" b="1" dirty="0">
                  <a:solidFill>
                    <a:schemeClr val="bg1"/>
                  </a:solidFill>
                  <a:latin typeface="Calibri" panose="020F0502020204030204" charset="0"/>
                  <a:ea typeface="Calibri" panose="020F0502020204030204" charset="0"/>
                  <a:cs typeface="Calibri" panose="020F0502020204030204" charset="0"/>
                  <a:sym typeface="+mn-lt"/>
                </a:endParaRPr>
              </a:p>
            </p:txBody>
          </p:sp>
        </p:grpSp>
      </p:grpSp>
      <p:grpSp>
        <p:nvGrpSpPr>
          <p:cNvPr id="2" name="组合 1"/>
          <p:cNvGrpSpPr/>
          <p:nvPr/>
        </p:nvGrpSpPr>
        <p:grpSpPr>
          <a:xfrm>
            <a:off x="1419824" y="2375924"/>
            <a:ext cx="1119776" cy="1123504"/>
            <a:chOff x="871310" y="2116097"/>
            <a:chExt cx="784044" cy="784044"/>
          </a:xfrm>
        </p:grpSpPr>
        <p:grpSp>
          <p:nvGrpSpPr>
            <p:cNvPr id="25" name="组合 24"/>
            <p:cNvGrpSpPr/>
            <p:nvPr/>
          </p:nvGrpSpPr>
          <p:grpSpPr>
            <a:xfrm>
              <a:off x="871310" y="2116097"/>
              <a:ext cx="784044" cy="784044"/>
              <a:chOff x="1677608" y="2996952"/>
              <a:chExt cx="1395643" cy="1395643"/>
            </a:xfrm>
          </p:grpSpPr>
          <p:sp>
            <p:nvSpPr>
              <p:cNvPr id="2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charset="0"/>
                  <a:ea typeface="Calibri" panose="020F0502020204030204" charset="0"/>
                  <a:cs typeface="Calibri" panose="020F0502020204030204" charset="0"/>
                  <a:sym typeface="+mn-lt"/>
                </a:endParaRPr>
              </a:p>
            </p:txBody>
          </p:sp>
          <p:sp>
            <p:nvSpPr>
              <p:cNvPr id="30" name="Oval 29"/>
              <p:cNvSpPr>
                <a:spLocks noChangeAspect="1"/>
              </p:cNvSpPr>
              <p:nvPr/>
            </p:nvSpPr>
            <p:spPr>
              <a:xfrm>
                <a:off x="1850114" y="3169458"/>
                <a:ext cx="1050630" cy="1050630"/>
              </a:xfrm>
              <a:prstGeom prst="ellipse">
                <a:avLst/>
              </a:prstGeom>
              <a:solidFill>
                <a:srgbClr val="9DDAC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ffectLst>
                    <a:outerShdw blurRad="38100" dist="38100" dir="2700000" algn="tl">
                      <a:srgbClr val="000000">
                        <a:alpha val="43137"/>
                      </a:srgbClr>
                    </a:outerShdw>
                  </a:effectLst>
                  <a:latin typeface="Calibri" panose="020F0502020204030204" charset="0"/>
                  <a:ea typeface="Calibri" panose="020F0502020204030204" charset="0"/>
                  <a:cs typeface="Calibri" panose="020F0502020204030204" charset="0"/>
                  <a:sym typeface="+mn-lt"/>
                </a:endParaRPr>
              </a:p>
            </p:txBody>
          </p:sp>
        </p:grpSp>
        <p:sp>
          <p:nvSpPr>
            <p:cNvPr id="21" name="TextBox 11"/>
            <p:cNvSpPr txBox="1"/>
            <p:nvPr/>
          </p:nvSpPr>
          <p:spPr>
            <a:xfrm>
              <a:off x="1017350" y="2231777"/>
              <a:ext cx="491962" cy="530914"/>
            </a:xfrm>
            <a:prstGeom prst="rect">
              <a:avLst/>
            </a:prstGeom>
            <a:noFill/>
          </p:spPr>
          <p:txBody>
            <a:bodyPr wrap="none" anchor="ctr">
              <a:noAutofit/>
            </a:bodyPr>
            <a:lstStyle/>
            <a:p>
              <a:pPr algn="ctr"/>
              <a:r>
                <a:rPr lang="en-US" altLang="zh-CN" sz="3600" b="1" dirty="0">
                  <a:solidFill>
                    <a:schemeClr val="bg1"/>
                  </a:solidFill>
                  <a:latin typeface="Calibri" panose="020F0502020204030204" charset="0"/>
                  <a:ea typeface="Calibri" panose="020F0502020204030204" charset="0"/>
                  <a:cs typeface="Calibri" panose="020F0502020204030204" charset="0"/>
                  <a:sym typeface="+mn-lt"/>
                </a:rPr>
                <a:t>01</a:t>
              </a:r>
            </a:p>
          </p:txBody>
        </p:sp>
      </p:grpSp>
      <p:grpSp>
        <p:nvGrpSpPr>
          <p:cNvPr id="4" name="组合 3"/>
          <p:cNvGrpSpPr/>
          <p:nvPr/>
        </p:nvGrpSpPr>
        <p:grpSpPr>
          <a:xfrm>
            <a:off x="4933330" y="3475793"/>
            <a:ext cx="1046478" cy="1008270"/>
            <a:chOff x="4745185" y="3416557"/>
            <a:chExt cx="784044" cy="784044"/>
          </a:xfrm>
        </p:grpSpPr>
        <p:grpSp>
          <p:nvGrpSpPr>
            <p:cNvPr id="37" name="组合 36"/>
            <p:cNvGrpSpPr/>
            <p:nvPr/>
          </p:nvGrpSpPr>
          <p:grpSpPr>
            <a:xfrm>
              <a:off x="4745185" y="3416557"/>
              <a:ext cx="784044" cy="784044"/>
              <a:chOff x="1677608" y="2996952"/>
              <a:chExt cx="1395643" cy="1395643"/>
            </a:xfrm>
          </p:grpSpPr>
          <p:sp>
            <p:nvSpPr>
              <p:cNvPr id="38"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Calibri" panose="020F0502020204030204" charset="0"/>
                  <a:ea typeface="Calibri" panose="020F0502020204030204" charset="0"/>
                  <a:cs typeface="Calibri" panose="020F0502020204030204" charset="0"/>
                  <a:sym typeface="+mn-lt"/>
                </a:endParaRPr>
              </a:p>
            </p:txBody>
          </p:sp>
          <p:sp>
            <p:nvSpPr>
              <p:cNvPr id="39" name="Oval 29"/>
              <p:cNvSpPr>
                <a:spLocks noChangeAspect="1"/>
              </p:cNvSpPr>
              <p:nvPr/>
            </p:nvSpPr>
            <p:spPr>
              <a:xfrm>
                <a:off x="1850114" y="3169458"/>
                <a:ext cx="1050630" cy="1050630"/>
              </a:xfrm>
              <a:prstGeom prst="ellipse">
                <a:avLst/>
              </a:prstGeom>
              <a:solidFill>
                <a:srgbClr val="FF4848"/>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ffectLst>
                    <a:outerShdw blurRad="38100" dist="38100" dir="2700000" algn="tl">
                      <a:srgbClr val="000000">
                        <a:alpha val="43137"/>
                      </a:srgbClr>
                    </a:outerShdw>
                  </a:effectLst>
                  <a:latin typeface="Calibri" panose="020F0502020204030204" charset="0"/>
                  <a:ea typeface="Calibri" panose="020F0502020204030204" charset="0"/>
                  <a:cs typeface="Calibri" panose="020F0502020204030204" charset="0"/>
                  <a:sym typeface="+mn-lt"/>
                </a:endParaRPr>
              </a:p>
            </p:txBody>
          </p:sp>
        </p:grpSp>
        <p:sp>
          <p:nvSpPr>
            <p:cNvPr id="9" name="TextBox 26"/>
            <p:cNvSpPr txBox="1"/>
            <p:nvPr/>
          </p:nvSpPr>
          <p:spPr>
            <a:xfrm>
              <a:off x="4855937" y="3551061"/>
              <a:ext cx="537647" cy="530914"/>
            </a:xfrm>
            <a:prstGeom prst="rect">
              <a:avLst/>
            </a:prstGeom>
            <a:noFill/>
          </p:spPr>
          <p:txBody>
            <a:bodyPr wrap="none" anchor="ctr">
              <a:noAutofit/>
            </a:bodyPr>
            <a:lstStyle/>
            <a:p>
              <a:pPr algn="ctr"/>
              <a:r>
                <a:rPr lang="en-US" altLang="zh-CN" sz="3200" b="1">
                  <a:solidFill>
                    <a:schemeClr val="bg1"/>
                  </a:solidFill>
                  <a:latin typeface="Calibri" panose="020F0502020204030204" charset="0"/>
                  <a:ea typeface="Calibri" panose="020F0502020204030204" charset="0"/>
                  <a:cs typeface="Calibri" panose="020F0502020204030204" charset="0"/>
                  <a:sym typeface="+mn-lt"/>
                </a:rPr>
                <a:t>0</a:t>
              </a:r>
              <a:r>
                <a:rPr lang="vi-VN" altLang="zh-CN" sz="3200" b="1">
                  <a:solidFill>
                    <a:schemeClr val="bg1"/>
                  </a:solidFill>
                  <a:latin typeface="Calibri" panose="020F0502020204030204" charset="0"/>
                  <a:ea typeface="Calibri" panose="020F0502020204030204" charset="0"/>
                  <a:cs typeface="Calibri" panose="020F0502020204030204" charset="0"/>
                  <a:sym typeface="+mn-lt"/>
                </a:rPr>
                <a:t>2</a:t>
              </a:r>
              <a:endParaRPr lang="en-US" altLang="zh-CN" sz="3200" b="1">
                <a:solidFill>
                  <a:schemeClr val="bg1"/>
                </a:solidFill>
                <a:latin typeface="Calibri" panose="020F0502020204030204" charset="0"/>
                <a:ea typeface="Calibri" panose="020F0502020204030204" charset="0"/>
                <a:cs typeface="Calibri" panose="020F0502020204030204" charset="0"/>
                <a:sym typeface="+mn-lt"/>
              </a:endParaRPr>
            </a:p>
          </p:txBody>
        </p:sp>
      </p:grpSp>
      <p:grpSp>
        <p:nvGrpSpPr>
          <p:cNvPr id="48" name="组合 47"/>
          <p:cNvGrpSpPr/>
          <p:nvPr/>
        </p:nvGrpSpPr>
        <p:grpSpPr>
          <a:xfrm>
            <a:off x="5580112" y="813513"/>
            <a:ext cx="845449" cy="845339"/>
            <a:chOff x="304800" y="673100"/>
            <a:chExt cx="4000500" cy="4000500"/>
          </a:xfrm>
          <a:effectLst>
            <a:outerShdw blurRad="444500" dist="254000" dir="8100000" algn="tr" rotWithShape="0">
              <a:prstClr val="black">
                <a:alpha val="50000"/>
              </a:prstClr>
            </a:outerShdw>
          </a:effectLst>
        </p:grpSpPr>
        <p:sp>
          <p:nvSpPr>
            <p:cNvPr id="49"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Calibri" panose="020F0502020204030204" charset="0"/>
                <a:ea typeface="Calibri" panose="020F0502020204030204" charset="0"/>
                <a:cs typeface="Calibri" panose="020F0502020204030204" charset="0"/>
                <a:sym typeface="+mn-lt"/>
              </a:endParaRPr>
            </a:p>
          </p:txBody>
        </p:sp>
        <p:sp>
          <p:nvSpPr>
            <p:cNvPr id="50" name="椭圆 49"/>
            <p:cNvSpPr/>
            <p:nvPr/>
          </p:nvSpPr>
          <p:spPr>
            <a:xfrm>
              <a:off x="392112" y="760413"/>
              <a:ext cx="3825872"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charset="0"/>
                <a:ea typeface="Calibri" panose="020F0502020204030204" charset="0"/>
                <a:cs typeface="Calibri" panose="020F0502020204030204" charset="0"/>
                <a:sym typeface="+mn-lt"/>
              </a:endParaRPr>
            </a:p>
          </p:txBody>
        </p:sp>
      </p:grpSp>
      <p:grpSp>
        <p:nvGrpSpPr>
          <p:cNvPr id="51" name="组合 50"/>
          <p:cNvGrpSpPr/>
          <p:nvPr/>
        </p:nvGrpSpPr>
        <p:grpSpPr>
          <a:xfrm>
            <a:off x="6612780" y="1465949"/>
            <a:ext cx="491023" cy="490959"/>
            <a:chOff x="304800" y="673100"/>
            <a:chExt cx="4000500" cy="4000500"/>
          </a:xfrm>
          <a:effectLst>
            <a:outerShdw blurRad="444500" dist="254000" dir="8100000" algn="tr" rotWithShape="0">
              <a:prstClr val="black">
                <a:alpha val="50000"/>
              </a:prstClr>
            </a:outerShdw>
          </a:effectLst>
        </p:grpSpPr>
        <p:sp>
          <p:nvSpPr>
            <p:cNvPr id="52"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Calibri" panose="020F0502020204030204" charset="0"/>
                <a:ea typeface="Calibri" panose="020F0502020204030204" charset="0"/>
                <a:cs typeface="Calibri" panose="020F0502020204030204" charset="0"/>
                <a:sym typeface="+mn-lt"/>
              </a:endParaRPr>
            </a:p>
          </p:txBody>
        </p:sp>
        <p:sp>
          <p:nvSpPr>
            <p:cNvPr id="53" name="椭圆 52"/>
            <p:cNvSpPr/>
            <p:nvPr/>
          </p:nvSpPr>
          <p:spPr>
            <a:xfrm>
              <a:off x="392112" y="760413"/>
              <a:ext cx="3825872"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charset="0"/>
                <a:ea typeface="Calibri" panose="020F0502020204030204" charset="0"/>
                <a:cs typeface="Calibri" panose="020F0502020204030204" charset="0"/>
                <a:sym typeface="+mn-lt"/>
              </a:endParaRPr>
            </a:p>
          </p:txBody>
        </p:sp>
      </p:grpSp>
      <p:grpSp>
        <p:nvGrpSpPr>
          <p:cNvPr id="54" name="组合 53"/>
          <p:cNvGrpSpPr/>
          <p:nvPr/>
        </p:nvGrpSpPr>
        <p:grpSpPr>
          <a:xfrm>
            <a:off x="7205127" y="1098387"/>
            <a:ext cx="491023" cy="490959"/>
            <a:chOff x="304800" y="673100"/>
            <a:chExt cx="4000500" cy="4000500"/>
          </a:xfrm>
          <a:solidFill>
            <a:srgbClr val="FF4848"/>
          </a:solidFill>
          <a:effectLst>
            <a:outerShdw blurRad="444500" dist="254000" dir="8100000" algn="tr" rotWithShape="0">
              <a:prstClr val="black">
                <a:alpha val="50000"/>
              </a:prstClr>
            </a:outerShdw>
          </a:effectLst>
        </p:grpSpPr>
        <p:sp>
          <p:nvSpPr>
            <p:cNvPr id="55" name="同心圆 7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Calibri" panose="020F0502020204030204" charset="0"/>
                <a:ea typeface="Calibri" panose="020F0502020204030204" charset="0"/>
                <a:cs typeface="Calibri" panose="020F0502020204030204" charset="0"/>
                <a:sym typeface="+mn-lt"/>
              </a:endParaRPr>
            </a:p>
          </p:txBody>
        </p:sp>
        <p:sp>
          <p:nvSpPr>
            <p:cNvPr id="56" name="椭圆 55"/>
            <p:cNvSpPr/>
            <p:nvPr/>
          </p:nvSpPr>
          <p:spPr>
            <a:xfrm>
              <a:off x="392112" y="760413"/>
              <a:ext cx="3825872"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charset="0"/>
                <a:ea typeface="Calibri" panose="020F0502020204030204" charset="0"/>
                <a:cs typeface="Calibri" panose="020F0502020204030204" charset="0"/>
                <a:sym typeface="+mn-lt"/>
              </a:endParaRPr>
            </a:p>
          </p:txBody>
        </p:sp>
      </p:grpSp>
      <p:grpSp>
        <p:nvGrpSpPr>
          <p:cNvPr id="57" name="组合 56"/>
          <p:cNvGrpSpPr/>
          <p:nvPr/>
        </p:nvGrpSpPr>
        <p:grpSpPr>
          <a:xfrm>
            <a:off x="7925562" y="1394922"/>
            <a:ext cx="491023" cy="490959"/>
            <a:chOff x="304800" y="673100"/>
            <a:chExt cx="4000500" cy="4000500"/>
          </a:xfrm>
          <a:effectLst>
            <a:outerShdw blurRad="444500" dist="254000" dir="8100000" algn="tr" rotWithShape="0">
              <a:prstClr val="black">
                <a:alpha val="50000"/>
              </a:prstClr>
            </a:outerShdw>
          </a:effectLst>
        </p:grpSpPr>
        <p:sp>
          <p:nvSpPr>
            <p:cNvPr id="5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Calibri" panose="020F0502020204030204" charset="0"/>
                <a:ea typeface="Calibri" panose="020F0502020204030204" charset="0"/>
                <a:cs typeface="Calibri" panose="020F0502020204030204" charset="0"/>
                <a:sym typeface="+mn-lt"/>
              </a:endParaRPr>
            </a:p>
          </p:txBody>
        </p:sp>
        <p:sp>
          <p:nvSpPr>
            <p:cNvPr id="59" name="椭圆 58"/>
            <p:cNvSpPr/>
            <p:nvPr/>
          </p:nvSpPr>
          <p:spPr>
            <a:xfrm>
              <a:off x="392112" y="760413"/>
              <a:ext cx="3825872"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charset="0"/>
                <a:ea typeface="Calibri" panose="020F0502020204030204" charset="0"/>
                <a:cs typeface="Calibri" panose="020F0502020204030204" charset="0"/>
                <a:sym typeface="+mn-lt"/>
              </a:endParaRPr>
            </a:p>
          </p:txBody>
        </p:sp>
      </p:grpSp>
      <p:grpSp>
        <p:nvGrpSpPr>
          <p:cNvPr id="60" name="组合 59"/>
          <p:cNvGrpSpPr/>
          <p:nvPr/>
        </p:nvGrpSpPr>
        <p:grpSpPr>
          <a:xfrm>
            <a:off x="8642331" y="603866"/>
            <a:ext cx="1097690" cy="1097546"/>
            <a:chOff x="304800" y="673100"/>
            <a:chExt cx="4000500" cy="4000500"/>
          </a:xfrm>
          <a:solidFill>
            <a:srgbClr val="C2F784"/>
          </a:solidFill>
          <a:effectLst>
            <a:outerShdw blurRad="444500" dist="254000" dir="8100000" algn="tr" rotWithShape="0">
              <a:prstClr val="black">
                <a:alpha val="50000"/>
              </a:prstClr>
            </a:outerShdw>
          </a:effectLst>
        </p:grpSpPr>
        <p:sp>
          <p:nvSpPr>
            <p:cNvPr id="61" name="同心圆 7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Calibri" panose="020F0502020204030204" charset="0"/>
                <a:ea typeface="Calibri" panose="020F0502020204030204" charset="0"/>
                <a:cs typeface="Calibri" panose="020F0502020204030204" charset="0"/>
                <a:sym typeface="+mn-lt"/>
              </a:endParaRPr>
            </a:p>
          </p:txBody>
        </p:sp>
        <p:sp>
          <p:nvSpPr>
            <p:cNvPr id="62" name="椭圆 61"/>
            <p:cNvSpPr/>
            <p:nvPr/>
          </p:nvSpPr>
          <p:spPr>
            <a:xfrm>
              <a:off x="392112" y="760413"/>
              <a:ext cx="3825872"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charset="0"/>
                <a:ea typeface="Calibri" panose="020F0502020204030204" charset="0"/>
                <a:cs typeface="Calibri" panose="020F0502020204030204" charset="0"/>
                <a:sym typeface="+mn-lt"/>
              </a:endParaRPr>
            </a:p>
          </p:txBody>
        </p:sp>
      </p:grpSp>
      <p:grpSp>
        <p:nvGrpSpPr>
          <p:cNvPr id="63" name="Group 62">
            <a:extLst>
              <a:ext uri="{FF2B5EF4-FFF2-40B4-BE49-F238E27FC236}">
                <a16:creationId xmlns="" xmlns:a16="http://schemas.microsoft.com/office/drawing/2014/main" id="{7728A917-3BAC-4DC8-9CBA-072D25AAA291}"/>
              </a:ext>
            </a:extLst>
          </p:cNvPr>
          <p:cNvGrpSpPr/>
          <p:nvPr/>
        </p:nvGrpSpPr>
        <p:grpSpPr>
          <a:xfrm>
            <a:off x="-1408687" y="308654"/>
            <a:ext cx="854610" cy="2550028"/>
            <a:chOff x="-1867219" y="124282"/>
            <a:chExt cx="854610" cy="2550028"/>
          </a:xfrm>
        </p:grpSpPr>
        <p:sp>
          <p:nvSpPr>
            <p:cNvPr id="64" name="Rectangle 63">
              <a:extLst>
                <a:ext uri="{FF2B5EF4-FFF2-40B4-BE49-F238E27FC236}">
                  <a16:creationId xmlns="" xmlns:a16="http://schemas.microsoft.com/office/drawing/2014/main" id="{555D646B-CAD6-479E-8034-9C21B75416F8}"/>
                </a:ext>
              </a:extLst>
            </p:cNvPr>
            <p:cNvSpPr/>
            <p:nvPr/>
          </p:nvSpPr>
          <p:spPr>
            <a:xfrm>
              <a:off x="-1858058" y="124282"/>
              <a:ext cx="845449" cy="633986"/>
            </a:xfrm>
            <a:prstGeom prst="rect">
              <a:avLst/>
            </a:prstGeom>
            <a:solidFill>
              <a:srgbClr val="FF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 xmlns:a16="http://schemas.microsoft.com/office/drawing/2014/main" id="{224BA187-11D8-42F7-82F7-35C7D634F58B}"/>
                </a:ext>
              </a:extLst>
            </p:cNvPr>
            <p:cNvSpPr/>
            <p:nvPr/>
          </p:nvSpPr>
          <p:spPr>
            <a:xfrm>
              <a:off x="-1858058" y="754374"/>
              <a:ext cx="845449" cy="633986"/>
            </a:xfrm>
            <a:prstGeom prst="rect">
              <a:avLst/>
            </a:prstGeom>
            <a:solidFill>
              <a:srgbClr val="FFD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 xmlns:a16="http://schemas.microsoft.com/office/drawing/2014/main" id="{9CCFC652-8323-4C8C-8681-07EBF9B0D4EA}"/>
                </a:ext>
              </a:extLst>
            </p:cNvPr>
            <p:cNvSpPr/>
            <p:nvPr/>
          </p:nvSpPr>
          <p:spPr>
            <a:xfrm>
              <a:off x="-1858058" y="1397349"/>
              <a:ext cx="845449" cy="633986"/>
            </a:xfrm>
            <a:prstGeom prst="rect">
              <a:avLst/>
            </a:prstGeom>
            <a:solidFill>
              <a:srgbClr val="C2F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 xmlns:a16="http://schemas.microsoft.com/office/drawing/2014/main" id="{3CA2FDEA-E307-45F0-BAB3-FE5C62E702B2}"/>
                </a:ext>
              </a:extLst>
            </p:cNvPr>
            <p:cNvSpPr/>
            <p:nvPr/>
          </p:nvSpPr>
          <p:spPr>
            <a:xfrm>
              <a:off x="-1867219" y="2040324"/>
              <a:ext cx="845449" cy="633986"/>
            </a:xfrm>
            <a:prstGeom prst="rect">
              <a:avLst/>
            </a:prstGeom>
            <a:solidFill>
              <a:srgbClr val="9DD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 xmlns:a16="http://schemas.microsoft.com/office/drawing/2014/main" id="{DF120DE5-D621-49C6-A5D7-4FA21E76F9DD}"/>
              </a:ext>
            </a:extLst>
          </p:cNvPr>
          <p:cNvSpPr txBox="1"/>
          <p:nvPr/>
        </p:nvSpPr>
        <p:spPr>
          <a:xfrm>
            <a:off x="2589531" y="2133997"/>
            <a:ext cx="4172651" cy="1052596"/>
          </a:xfrm>
          <a:prstGeom prst="rect">
            <a:avLst/>
          </a:prstGeom>
          <a:noFill/>
        </p:spPr>
        <p:txBody>
          <a:bodyPr wrap="square">
            <a:spAutoFit/>
          </a:bodyPr>
          <a:lstStyle/>
          <a:p>
            <a:pPr>
              <a:lnSpc>
                <a:spcPct val="130000"/>
              </a:lnSpc>
            </a:pPr>
            <a:r>
              <a:rPr lang="vi-VN" altLang="zh-CN" sz="2400">
                <a:solidFill>
                  <a:schemeClr val="tx1">
                    <a:lumMod val="75000"/>
                    <a:lumOff val="25000"/>
                  </a:schemeClr>
                </a:solidFill>
                <a:latin typeface="#9Slide03 Arima Madurai Black" panose="00000A00000000000000" pitchFamily="2" charset="0"/>
                <a:ea typeface="微软雅黑" pitchFamily="34" charset="-122"/>
                <a:cs typeface="#9Slide03 Arima Madurai Black" panose="00000A00000000000000" pitchFamily="2" charset="0"/>
              </a:rPr>
              <a:t>Sự thay đổi tốc độ và hướng chuyển động của vật</a:t>
            </a:r>
            <a:endParaRPr lang="zh-CN" altLang="en-US" sz="2400" dirty="0">
              <a:solidFill>
                <a:schemeClr val="tx1">
                  <a:lumMod val="75000"/>
                  <a:lumOff val="25000"/>
                </a:schemeClr>
              </a:solidFill>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87" name="TextBox 86">
            <a:extLst>
              <a:ext uri="{FF2B5EF4-FFF2-40B4-BE49-F238E27FC236}">
                <a16:creationId xmlns="" xmlns:a16="http://schemas.microsoft.com/office/drawing/2014/main" id="{A800DA94-2C8A-4A01-99E8-1967F70D1AD9}"/>
              </a:ext>
            </a:extLst>
          </p:cNvPr>
          <p:cNvSpPr txBox="1"/>
          <p:nvPr/>
        </p:nvSpPr>
        <p:spPr>
          <a:xfrm>
            <a:off x="5977542" y="3934686"/>
            <a:ext cx="4619357" cy="549377"/>
          </a:xfrm>
          <a:prstGeom prst="rect">
            <a:avLst/>
          </a:prstGeom>
          <a:noFill/>
        </p:spPr>
        <p:txBody>
          <a:bodyPr wrap="square" lIns="68577" tIns="34288" rIns="68577" bIns="34288" rtlCol="0">
            <a:spAutoFit/>
          </a:bodyPr>
          <a:lstStyle/>
          <a:p>
            <a:pPr>
              <a:lnSpc>
                <a:spcPct val="130000"/>
              </a:lnSpc>
            </a:pPr>
            <a:r>
              <a:rPr lang="vi-VN" altLang="zh-CN" sz="2400">
                <a:solidFill>
                  <a:schemeClr val="tx1">
                    <a:lumMod val="75000"/>
                    <a:lumOff val="25000"/>
                  </a:schemeClr>
                </a:solidFill>
                <a:latin typeface="#9Slide03 Arima Madurai Black" panose="00000A00000000000000" pitchFamily="2" charset="0"/>
                <a:ea typeface="微软雅黑" pitchFamily="34" charset="-122"/>
                <a:cs typeface="#9Slide03 Arima Madurai Black" panose="00000A00000000000000" pitchFamily="2" charset="0"/>
              </a:rPr>
              <a:t>Sự biến dạng của vật</a:t>
            </a:r>
            <a:endParaRPr lang="zh-CN" altLang="en-US" sz="2400" dirty="0">
              <a:solidFill>
                <a:schemeClr val="tx1">
                  <a:lumMod val="75000"/>
                  <a:lumOff val="25000"/>
                </a:schemeClr>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nvGrpSpPr>
          <p:cNvPr id="88" name="Group 87">
            <a:extLst>
              <a:ext uri="{FF2B5EF4-FFF2-40B4-BE49-F238E27FC236}">
                <a16:creationId xmlns="" xmlns:a16="http://schemas.microsoft.com/office/drawing/2014/main" id="{E2DCEDB4-40C1-454E-8B30-05EF82DF2F3F}"/>
              </a:ext>
            </a:extLst>
          </p:cNvPr>
          <p:cNvGrpSpPr/>
          <p:nvPr/>
        </p:nvGrpSpPr>
        <p:grpSpPr>
          <a:xfrm rot="20565363" flipH="1">
            <a:off x="206127" y="3880813"/>
            <a:ext cx="1631420" cy="1206500"/>
            <a:chOff x="4584701" y="5463118"/>
            <a:chExt cx="1193800" cy="1206500"/>
          </a:xfrm>
        </p:grpSpPr>
        <p:sp>
          <p:nvSpPr>
            <p:cNvPr id="89" name="Freeform 467">
              <a:extLst>
                <a:ext uri="{FF2B5EF4-FFF2-40B4-BE49-F238E27FC236}">
                  <a16:creationId xmlns="" xmlns:a16="http://schemas.microsoft.com/office/drawing/2014/main" id="{3FE6F15A-44DF-4412-979F-575E0D6B7DEB}"/>
                </a:ext>
              </a:extLst>
            </p:cNvPr>
            <p:cNvSpPr>
              <a:spLocks/>
            </p:cNvSpPr>
            <p:nvPr/>
          </p:nvSpPr>
          <p:spPr bwMode="auto">
            <a:xfrm>
              <a:off x="5008034" y="5748868"/>
              <a:ext cx="770467" cy="262467"/>
            </a:xfrm>
            <a:custGeom>
              <a:avLst/>
              <a:gdLst>
                <a:gd name="T0" fmla="*/ 754 w 757"/>
                <a:gd name="T1" fmla="*/ 170 h 259"/>
                <a:gd name="T2" fmla="*/ 741 w 757"/>
                <a:gd name="T3" fmla="*/ 238 h 259"/>
                <a:gd name="T4" fmla="*/ 713 w 757"/>
                <a:gd name="T5" fmla="*/ 257 h 259"/>
                <a:gd name="T6" fmla="*/ 444 w 757"/>
                <a:gd name="T7" fmla="*/ 216 h 259"/>
                <a:gd name="T8" fmla="*/ 418 w 757"/>
                <a:gd name="T9" fmla="*/ 212 h 259"/>
                <a:gd name="T10" fmla="*/ 418 w 757"/>
                <a:gd name="T11" fmla="*/ 212 h 259"/>
                <a:gd name="T12" fmla="*/ 28 w 757"/>
                <a:gd name="T13" fmla="*/ 150 h 259"/>
                <a:gd name="T14" fmla="*/ 3 w 757"/>
                <a:gd name="T15" fmla="*/ 146 h 259"/>
                <a:gd name="T16" fmla="*/ 3 w 757"/>
                <a:gd name="T17" fmla="*/ 146 h 259"/>
                <a:gd name="T18" fmla="*/ 0 w 757"/>
                <a:gd name="T19" fmla="*/ 146 h 259"/>
                <a:gd name="T20" fmla="*/ 6 w 757"/>
                <a:gd name="T21" fmla="*/ 108 h 259"/>
                <a:gd name="T22" fmla="*/ 6 w 757"/>
                <a:gd name="T23" fmla="*/ 108 h 259"/>
                <a:gd name="T24" fmla="*/ 25 w 757"/>
                <a:gd name="T25" fmla="*/ 0 h 259"/>
                <a:gd name="T26" fmla="*/ 28 w 757"/>
                <a:gd name="T27" fmla="*/ 0 h 259"/>
                <a:gd name="T28" fmla="*/ 28 w 757"/>
                <a:gd name="T29" fmla="*/ 0 h 259"/>
                <a:gd name="T30" fmla="*/ 54 w 757"/>
                <a:gd name="T31" fmla="*/ 5 h 259"/>
                <a:gd name="T32" fmla="*/ 441 w 757"/>
                <a:gd name="T33" fmla="*/ 80 h 259"/>
                <a:gd name="T34" fmla="*/ 467 w 757"/>
                <a:gd name="T35" fmla="*/ 84 h 259"/>
                <a:gd name="T36" fmla="*/ 467 w 757"/>
                <a:gd name="T37" fmla="*/ 84 h 259"/>
                <a:gd name="T38" fmla="*/ 735 w 757"/>
                <a:gd name="T39" fmla="*/ 141 h 259"/>
                <a:gd name="T40" fmla="*/ 754 w 757"/>
                <a:gd name="T41" fmla="*/ 17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7" h="259">
                  <a:moveTo>
                    <a:pt x="754" y="170"/>
                  </a:moveTo>
                  <a:lnTo>
                    <a:pt x="741" y="238"/>
                  </a:lnTo>
                  <a:cubicBezTo>
                    <a:pt x="738" y="251"/>
                    <a:pt x="726" y="259"/>
                    <a:pt x="713" y="257"/>
                  </a:cubicBezTo>
                  <a:lnTo>
                    <a:pt x="444" y="216"/>
                  </a:lnTo>
                  <a:lnTo>
                    <a:pt x="418" y="212"/>
                  </a:lnTo>
                  <a:lnTo>
                    <a:pt x="418" y="212"/>
                  </a:lnTo>
                  <a:lnTo>
                    <a:pt x="28" y="150"/>
                  </a:lnTo>
                  <a:lnTo>
                    <a:pt x="3" y="146"/>
                  </a:lnTo>
                  <a:lnTo>
                    <a:pt x="3" y="146"/>
                  </a:lnTo>
                  <a:lnTo>
                    <a:pt x="0" y="146"/>
                  </a:lnTo>
                  <a:lnTo>
                    <a:pt x="6" y="108"/>
                  </a:lnTo>
                  <a:lnTo>
                    <a:pt x="6" y="108"/>
                  </a:lnTo>
                  <a:lnTo>
                    <a:pt x="25" y="0"/>
                  </a:lnTo>
                  <a:lnTo>
                    <a:pt x="28" y="0"/>
                  </a:lnTo>
                  <a:lnTo>
                    <a:pt x="28" y="0"/>
                  </a:lnTo>
                  <a:lnTo>
                    <a:pt x="54" y="5"/>
                  </a:lnTo>
                  <a:lnTo>
                    <a:pt x="441" y="80"/>
                  </a:lnTo>
                  <a:lnTo>
                    <a:pt x="467" y="84"/>
                  </a:lnTo>
                  <a:lnTo>
                    <a:pt x="467" y="84"/>
                  </a:lnTo>
                  <a:lnTo>
                    <a:pt x="735" y="141"/>
                  </a:lnTo>
                  <a:cubicBezTo>
                    <a:pt x="749" y="143"/>
                    <a:pt x="757" y="156"/>
                    <a:pt x="754" y="170"/>
                  </a:cubicBezTo>
                </a:path>
              </a:pathLst>
            </a:custGeom>
            <a:solidFill>
              <a:srgbClr val="F8A1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0" name="Freeform 468">
              <a:extLst>
                <a:ext uri="{FF2B5EF4-FFF2-40B4-BE49-F238E27FC236}">
                  <a16:creationId xmlns="" xmlns:a16="http://schemas.microsoft.com/office/drawing/2014/main" id="{E21D881E-1993-4B8B-B2E3-8150F6BBE011}"/>
                </a:ext>
              </a:extLst>
            </p:cNvPr>
            <p:cNvSpPr>
              <a:spLocks/>
            </p:cNvSpPr>
            <p:nvPr/>
          </p:nvSpPr>
          <p:spPr bwMode="auto">
            <a:xfrm>
              <a:off x="5001684" y="5719235"/>
              <a:ext cx="457200" cy="266700"/>
            </a:xfrm>
            <a:custGeom>
              <a:avLst/>
              <a:gdLst>
                <a:gd name="T0" fmla="*/ 428 w 450"/>
                <a:gd name="T1" fmla="*/ 80 h 264"/>
                <a:gd name="T2" fmla="*/ 448 w 450"/>
                <a:gd name="T3" fmla="*/ 108 h 264"/>
                <a:gd name="T4" fmla="*/ 447 w 450"/>
                <a:gd name="T5" fmla="*/ 110 h 264"/>
                <a:gd name="T6" fmla="*/ 430 w 450"/>
                <a:gd name="T7" fmla="*/ 207 h 264"/>
                <a:gd name="T8" fmla="*/ 424 w 450"/>
                <a:gd name="T9" fmla="*/ 242 h 264"/>
                <a:gd name="T10" fmla="*/ 396 w 450"/>
                <a:gd name="T11" fmla="*/ 262 h 264"/>
                <a:gd name="T12" fmla="*/ 4 w 450"/>
                <a:gd name="T13" fmla="*/ 205 h 264"/>
                <a:gd name="T14" fmla="*/ 0 w 450"/>
                <a:gd name="T15" fmla="*/ 205 h 264"/>
                <a:gd name="T16" fmla="*/ 6 w 450"/>
                <a:gd name="T17" fmla="*/ 176 h 264"/>
                <a:gd name="T18" fmla="*/ 12 w 450"/>
                <a:gd name="T19" fmla="*/ 138 h 264"/>
                <a:gd name="T20" fmla="*/ 31 w 450"/>
                <a:gd name="T21" fmla="*/ 30 h 264"/>
                <a:gd name="T22" fmla="*/ 36 w 450"/>
                <a:gd name="T23" fmla="*/ 0 h 264"/>
                <a:gd name="T24" fmla="*/ 39 w 450"/>
                <a:gd name="T25" fmla="*/ 1 h 264"/>
                <a:gd name="T26" fmla="*/ 428 w 450"/>
                <a:gd name="T27" fmla="*/ 8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264">
                  <a:moveTo>
                    <a:pt x="428" y="80"/>
                  </a:moveTo>
                  <a:cubicBezTo>
                    <a:pt x="441" y="82"/>
                    <a:pt x="450" y="95"/>
                    <a:pt x="448" y="108"/>
                  </a:cubicBezTo>
                  <a:lnTo>
                    <a:pt x="447" y="110"/>
                  </a:lnTo>
                  <a:lnTo>
                    <a:pt x="430" y="207"/>
                  </a:lnTo>
                  <a:lnTo>
                    <a:pt x="424" y="242"/>
                  </a:lnTo>
                  <a:cubicBezTo>
                    <a:pt x="422" y="255"/>
                    <a:pt x="410" y="264"/>
                    <a:pt x="396" y="262"/>
                  </a:cubicBezTo>
                  <a:lnTo>
                    <a:pt x="4" y="205"/>
                  </a:lnTo>
                  <a:lnTo>
                    <a:pt x="0" y="205"/>
                  </a:lnTo>
                  <a:lnTo>
                    <a:pt x="6" y="176"/>
                  </a:lnTo>
                  <a:lnTo>
                    <a:pt x="12" y="138"/>
                  </a:lnTo>
                  <a:lnTo>
                    <a:pt x="31" y="30"/>
                  </a:lnTo>
                  <a:lnTo>
                    <a:pt x="36" y="0"/>
                  </a:lnTo>
                  <a:lnTo>
                    <a:pt x="39" y="1"/>
                  </a:lnTo>
                  <a:lnTo>
                    <a:pt x="428" y="80"/>
                  </a:lnTo>
                </a:path>
              </a:pathLst>
            </a:custGeom>
            <a:solidFill>
              <a:srgbClr val="E75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1" name="Freeform 469">
              <a:extLst>
                <a:ext uri="{FF2B5EF4-FFF2-40B4-BE49-F238E27FC236}">
                  <a16:creationId xmlns="" xmlns:a16="http://schemas.microsoft.com/office/drawing/2014/main" id="{76C9DF7D-F362-40BD-8060-4E78A0E154E3}"/>
                </a:ext>
              </a:extLst>
            </p:cNvPr>
            <p:cNvSpPr>
              <a:spLocks/>
            </p:cNvSpPr>
            <p:nvPr/>
          </p:nvSpPr>
          <p:spPr bwMode="auto">
            <a:xfrm>
              <a:off x="5433484" y="5829301"/>
              <a:ext cx="48683" cy="139700"/>
            </a:xfrm>
            <a:custGeom>
              <a:avLst/>
              <a:gdLst>
                <a:gd name="T0" fmla="*/ 23 w 23"/>
                <a:gd name="T1" fmla="*/ 2 h 66"/>
                <a:gd name="T2" fmla="*/ 23 w 23"/>
                <a:gd name="T3" fmla="*/ 2 h 66"/>
                <a:gd name="T4" fmla="*/ 15 w 23"/>
                <a:gd name="T5" fmla="*/ 49 h 66"/>
                <a:gd name="T6" fmla="*/ 12 w 23"/>
                <a:gd name="T7" fmla="*/ 66 h 66"/>
                <a:gd name="T8" fmla="*/ 0 w 23"/>
                <a:gd name="T9" fmla="*/ 64 h 66"/>
                <a:gd name="T10" fmla="*/ 0 w 23"/>
                <a:gd name="T11" fmla="*/ 64 h 66"/>
                <a:gd name="T12" fmla="*/ 3 w 23"/>
                <a:gd name="T13" fmla="*/ 47 h 66"/>
                <a:gd name="T14" fmla="*/ 11 w 23"/>
                <a:gd name="T15" fmla="*/ 0 h 66"/>
                <a:gd name="T16" fmla="*/ 23 w 23"/>
                <a:gd name="T17"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3" y="2"/>
                  </a:moveTo>
                  <a:lnTo>
                    <a:pt x="23" y="2"/>
                  </a:lnTo>
                  <a:lnTo>
                    <a:pt x="15" y="49"/>
                  </a:lnTo>
                  <a:lnTo>
                    <a:pt x="12" y="66"/>
                  </a:lnTo>
                  <a:lnTo>
                    <a:pt x="0" y="64"/>
                  </a:lnTo>
                  <a:lnTo>
                    <a:pt x="0" y="64"/>
                  </a:lnTo>
                  <a:lnTo>
                    <a:pt x="3" y="47"/>
                  </a:lnTo>
                  <a:lnTo>
                    <a:pt x="11" y="0"/>
                  </a:lnTo>
                  <a:lnTo>
                    <a:pt x="23" y="2"/>
                  </a:lnTo>
                  <a:close/>
                </a:path>
              </a:pathLst>
            </a:custGeom>
            <a:solidFill>
              <a:srgbClr val="EE82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2" name="Freeform 470">
              <a:extLst>
                <a:ext uri="{FF2B5EF4-FFF2-40B4-BE49-F238E27FC236}">
                  <a16:creationId xmlns="" xmlns:a16="http://schemas.microsoft.com/office/drawing/2014/main" id="{C6581FBD-1B7F-4825-AF7E-FBD741382183}"/>
                </a:ext>
              </a:extLst>
            </p:cNvPr>
            <p:cNvSpPr>
              <a:spLocks/>
            </p:cNvSpPr>
            <p:nvPr/>
          </p:nvSpPr>
          <p:spPr bwMode="auto">
            <a:xfrm>
              <a:off x="5005917" y="5719235"/>
              <a:ext cx="63500" cy="211667"/>
            </a:xfrm>
            <a:custGeom>
              <a:avLst/>
              <a:gdLst>
                <a:gd name="T0" fmla="*/ 17 w 30"/>
                <a:gd name="T1" fmla="*/ 0 h 100"/>
                <a:gd name="T2" fmla="*/ 0 w 30"/>
                <a:gd name="T3" fmla="*/ 98 h 100"/>
                <a:gd name="T4" fmla="*/ 12 w 30"/>
                <a:gd name="T5" fmla="*/ 100 h 100"/>
                <a:gd name="T6" fmla="*/ 30 w 30"/>
                <a:gd name="T7" fmla="*/ 3 h 100"/>
                <a:gd name="T8" fmla="*/ 17 w 30"/>
                <a:gd name="T9" fmla="*/ 0 h 100"/>
              </a:gdLst>
              <a:ahLst/>
              <a:cxnLst>
                <a:cxn ang="0">
                  <a:pos x="T0" y="T1"/>
                </a:cxn>
                <a:cxn ang="0">
                  <a:pos x="T2" y="T3"/>
                </a:cxn>
                <a:cxn ang="0">
                  <a:pos x="T4" y="T5"/>
                </a:cxn>
                <a:cxn ang="0">
                  <a:pos x="T6" y="T7"/>
                </a:cxn>
                <a:cxn ang="0">
                  <a:pos x="T8" y="T9"/>
                </a:cxn>
              </a:cxnLst>
              <a:rect l="0" t="0" r="r" b="b"/>
              <a:pathLst>
                <a:path w="30" h="100">
                  <a:moveTo>
                    <a:pt x="17" y="0"/>
                  </a:moveTo>
                  <a:lnTo>
                    <a:pt x="0" y="98"/>
                  </a:lnTo>
                  <a:lnTo>
                    <a:pt x="12" y="100"/>
                  </a:lnTo>
                  <a:lnTo>
                    <a:pt x="30" y="3"/>
                  </a:lnTo>
                  <a:lnTo>
                    <a:pt x="17" y="0"/>
                  </a:lnTo>
                  <a:close/>
                </a:path>
              </a:pathLst>
            </a:custGeom>
            <a:solidFill>
              <a:srgbClr val="D93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3" name="Freeform 471">
              <a:extLst>
                <a:ext uri="{FF2B5EF4-FFF2-40B4-BE49-F238E27FC236}">
                  <a16:creationId xmlns="" xmlns:a16="http://schemas.microsoft.com/office/drawing/2014/main" id="{E2B84671-38B0-43F0-B52C-909DE8088680}"/>
                </a:ext>
              </a:extLst>
            </p:cNvPr>
            <p:cNvSpPr>
              <a:spLocks/>
            </p:cNvSpPr>
            <p:nvPr/>
          </p:nvSpPr>
          <p:spPr bwMode="auto">
            <a:xfrm>
              <a:off x="4584701" y="5594351"/>
              <a:ext cx="131233" cy="328083"/>
            </a:xfrm>
            <a:custGeom>
              <a:avLst/>
              <a:gdLst>
                <a:gd name="T0" fmla="*/ 119 w 129"/>
                <a:gd name="T1" fmla="*/ 170 h 322"/>
                <a:gd name="T2" fmla="*/ 110 w 129"/>
                <a:gd name="T3" fmla="*/ 209 h 322"/>
                <a:gd name="T4" fmla="*/ 66 w 129"/>
                <a:gd name="T5" fmla="*/ 305 h 322"/>
                <a:gd name="T6" fmla="*/ 36 w 129"/>
                <a:gd name="T7" fmla="*/ 320 h 322"/>
                <a:gd name="T8" fmla="*/ 26 w 129"/>
                <a:gd name="T9" fmla="*/ 315 h 322"/>
                <a:gd name="T10" fmla="*/ 5 w 129"/>
                <a:gd name="T11" fmla="*/ 192 h 322"/>
                <a:gd name="T12" fmla="*/ 10 w 129"/>
                <a:gd name="T13" fmla="*/ 151 h 322"/>
                <a:gd name="T14" fmla="*/ 81 w 129"/>
                <a:gd name="T15" fmla="*/ 2 h 322"/>
                <a:gd name="T16" fmla="*/ 92 w 129"/>
                <a:gd name="T17" fmla="*/ 1 h 322"/>
                <a:gd name="T18" fmla="*/ 115 w 129"/>
                <a:gd name="T19" fmla="*/ 26 h 322"/>
                <a:gd name="T20" fmla="*/ 119 w 129"/>
                <a:gd name="T21" fmla="*/ 1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22">
                  <a:moveTo>
                    <a:pt x="119" y="170"/>
                  </a:moveTo>
                  <a:cubicBezTo>
                    <a:pt x="116" y="184"/>
                    <a:pt x="113" y="197"/>
                    <a:pt x="110" y="209"/>
                  </a:cubicBezTo>
                  <a:cubicBezTo>
                    <a:pt x="99" y="251"/>
                    <a:pt x="83" y="286"/>
                    <a:pt x="66" y="305"/>
                  </a:cubicBezTo>
                  <a:cubicBezTo>
                    <a:pt x="56" y="316"/>
                    <a:pt x="46" y="322"/>
                    <a:pt x="36" y="320"/>
                  </a:cubicBezTo>
                  <a:cubicBezTo>
                    <a:pt x="33" y="320"/>
                    <a:pt x="29" y="318"/>
                    <a:pt x="26" y="315"/>
                  </a:cubicBezTo>
                  <a:cubicBezTo>
                    <a:pt x="8" y="300"/>
                    <a:pt x="0" y="251"/>
                    <a:pt x="5" y="192"/>
                  </a:cubicBezTo>
                  <a:cubicBezTo>
                    <a:pt x="6" y="179"/>
                    <a:pt x="8" y="165"/>
                    <a:pt x="10" y="151"/>
                  </a:cubicBezTo>
                  <a:cubicBezTo>
                    <a:pt x="24" y="74"/>
                    <a:pt x="54" y="13"/>
                    <a:pt x="81" y="2"/>
                  </a:cubicBezTo>
                  <a:cubicBezTo>
                    <a:pt x="85" y="1"/>
                    <a:pt x="89" y="0"/>
                    <a:pt x="92" y="1"/>
                  </a:cubicBezTo>
                  <a:cubicBezTo>
                    <a:pt x="102" y="3"/>
                    <a:pt x="110" y="12"/>
                    <a:pt x="115" y="26"/>
                  </a:cubicBezTo>
                  <a:cubicBezTo>
                    <a:pt x="127" y="56"/>
                    <a:pt x="129" y="110"/>
                    <a:pt x="119" y="170"/>
                  </a:cubicBezTo>
                  <a:close/>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4" name="Freeform 472">
              <a:extLst>
                <a:ext uri="{FF2B5EF4-FFF2-40B4-BE49-F238E27FC236}">
                  <a16:creationId xmlns="" xmlns:a16="http://schemas.microsoft.com/office/drawing/2014/main" id="{303C4574-31CD-4A31-9A35-8D3FAEDD6ABE}"/>
                </a:ext>
              </a:extLst>
            </p:cNvPr>
            <p:cNvSpPr>
              <a:spLocks/>
            </p:cNvSpPr>
            <p:nvPr/>
          </p:nvSpPr>
          <p:spPr bwMode="auto">
            <a:xfrm>
              <a:off x="4648201" y="5596468"/>
              <a:ext cx="397933" cy="359833"/>
            </a:xfrm>
            <a:custGeom>
              <a:avLst/>
              <a:gdLst>
                <a:gd name="T0" fmla="*/ 371 w 391"/>
                <a:gd name="T1" fmla="*/ 85 h 353"/>
                <a:gd name="T2" fmla="*/ 389 w 391"/>
                <a:gd name="T3" fmla="*/ 113 h 353"/>
                <a:gd name="T4" fmla="*/ 387 w 391"/>
                <a:gd name="T5" fmla="*/ 120 h 353"/>
                <a:gd name="T6" fmla="*/ 387 w 391"/>
                <a:gd name="T7" fmla="*/ 120 h 353"/>
                <a:gd name="T8" fmla="*/ 382 w 391"/>
                <a:gd name="T9" fmla="*/ 149 h 353"/>
                <a:gd name="T10" fmla="*/ 382 w 391"/>
                <a:gd name="T11" fmla="*/ 149 h 353"/>
                <a:gd name="T12" fmla="*/ 363 w 391"/>
                <a:gd name="T13" fmla="*/ 258 h 353"/>
                <a:gd name="T14" fmla="*/ 357 w 391"/>
                <a:gd name="T15" fmla="*/ 295 h 353"/>
                <a:gd name="T16" fmla="*/ 352 w 391"/>
                <a:gd name="T17" fmla="*/ 324 h 353"/>
                <a:gd name="T18" fmla="*/ 352 w 391"/>
                <a:gd name="T19" fmla="*/ 324 h 353"/>
                <a:gd name="T20" fmla="*/ 350 w 391"/>
                <a:gd name="T21" fmla="*/ 331 h 353"/>
                <a:gd name="T22" fmla="*/ 324 w 391"/>
                <a:gd name="T23" fmla="*/ 352 h 353"/>
                <a:gd name="T24" fmla="*/ 0 w 391"/>
                <a:gd name="T25" fmla="*/ 325 h 353"/>
                <a:gd name="T26" fmla="*/ 4 w 391"/>
                <a:gd name="T27" fmla="*/ 302 h 353"/>
                <a:gd name="T28" fmla="*/ 22 w 391"/>
                <a:gd name="T29" fmla="*/ 202 h 353"/>
                <a:gd name="T30" fmla="*/ 53 w 391"/>
                <a:gd name="T31" fmla="*/ 23 h 353"/>
                <a:gd name="T32" fmla="*/ 57 w 391"/>
                <a:gd name="T33" fmla="*/ 0 h 353"/>
                <a:gd name="T34" fmla="*/ 371 w 391"/>
                <a:gd name="T35" fmla="*/ 8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 h="353">
                  <a:moveTo>
                    <a:pt x="371" y="85"/>
                  </a:moveTo>
                  <a:cubicBezTo>
                    <a:pt x="383" y="88"/>
                    <a:pt x="391" y="101"/>
                    <a:pt x="389" y="113"/>
                  </a:cubicBezTo>
                  <a:lnTo>
                    <a:pt x="387" y="120"/>
                  </a:lnTo>
                  <a:lnTo>
                    <a:pt x="387" y="120"/>
                  </a:lnTo>
                  <a:lnTo>
                    <a:pt x="382" y="149"/>
                  </a:lnTo>
                  <a:lnTo>
                    <a:pt x="382" y="149"/>
                  </a:lnTo>
                  <a:lnTo>
                    <a:pt x="363" y="258"/>
                  </a:lnTo>
                  <a:lnTo>
                    <a:pt x="357" y="295"/>
                  </a:lnTo>
                  <a:lnTo>
                    <a:pt x="352" y="324"/>
                  </a:lnTo>
                  <a:lnTo>
                    <a:pt x="352" y="324"/>
                  </a:lnTo>
                  <a:lnTo>
                    <a:pt x="350" y="331"/>
                  </a:lnTo>
                  <a:cubicBezTo>
                    <a:pt x="348" y="344"/>
                    <a:pt x="337" y="353"/>
                    <a:pt x="324" y="352"/>
                  </a:cubicBezTo>
                  <a:lnTo>
                    <a:pt x="0" y="325"/>
                  </a:lnTo>
                  <a:lnTo>
                    <a:pt x="4" y="302"/>
                  </a:lnTo>
                  <a:lnTo>
                    <a:pt x="22" y="202"/>
                  </a:lnTo>
                  <a:lnTo>
                    <a:pt x="53" y="23"/>
                  </a:lnTo>
                  <a:lnTo>
                    <a:pt x="57" y="0"/>
                  </a:lnTo>
                  <a:lnTo>
                    <a:pt x="371" y="85"/>
                  </a:lnTo>
                  <a:close/>
                </a:path>
              </a:pathLst>
            </a:custGeom>
            <a:solidFill>
              <a:srgbClr val="F8A1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5" name="Freeform 473">
              <a:extLst>
                <a:ext uri="{FF2B5EF4-FFF2-40B4-BE49-F238E27FC236}">
                  <a16:creationId xmlns="" xmlns:a16="http://schemas.microsoft.com/office/drawing/2014/main" id="{46914794-635B-4433-A409-B61DC344ED71}"/>
                </a:ext>
              </a:extLst>
            </p:cNvPr>
            <p:cNvSpPr>
              <a:spLocks/>
            </p:cNvSpPr>
            <p:nvPr/>
          </p:nvSpPr>
          <p:spPr bwMode="auto">
            <a:xfrm>
              <a:off x="5215467" y="5833535"/>
              <a:ext cx="57150" cy="57150"/>
            </a:xfrm>
            <a:custGeom>
              <a:avLst/>
              <a:gdLst>
                <a:gd name="T0" fmla="*/ 53 w 56"/>
                <a:gd name="T1" fmla="*/ 32 h 55"/>
                <a:gd name="T2" fmla="*/ 24 w 56"/>
                <a:gd name="T3" fmla="*/ 52 h 55"/>
                <a:gd name="T4" fmla="*/ 3 w 56"/>
                <a:gd name="T5" fmla="*/ 23 h 55"/>
                <a:gd name="T6" fmla="*/ 32 w 56"/>
                <a:gd name="T7" fmla="*/ 2 h 55"/>
                <a:gd name="T8" fmla="*/ 53 w 56"/>
                <a:gd name="T9" fmla="*/ 32 h 55"/>
              </a:gdLst>
              <a:ahLst/>
              <a:cxnLst>
                <a:cxn ang="0">
                  <a:pos x="T0" y="T1"/>
                </a:cxn>
                <a:cxn ang="0">
                  <a:pos x="T2" y="T3"/>
                </a:cxn>
                <a:cxn ang="0">
                  <a:pos x="T4" y="T5"/>
                </a:cxn>
                <a:cxn ang="0">
                  <a:pos x="T6" y="T7"/>
                </a:cxn>
                <a:cxn ang="0">
                  <a:pos x="T8" y="T9"/>
                </a:cxn>
              </a:cxnLst>
              <a:rect l="0" t="0" r="r" b="b"/>
              <a:pathLst>
                <a:path w="56" h="55">
                  <a:moveTo>
                    <a:pt x="53" y="32"/>
                  </a:moveTo>
                  <a:cubicBezTo>
                    <a:pt x="51" y="45"/>
                    <a:pt x="37" y="55"/>
                    <a:pt x="24" y="52"/>
                  </a:cubicBezTo>
                  <a:cubicBezTo>
                    <a:pt x="10" y="50"/>
                    <a:pt x="0" y="37"/>
                    <a:pt x="3" y="23"/>
                  </a:cubicBezTo>
                  <a:cubicBezTo>
                    <a:pt x="5" y="9"/>
                    <a:pt x="18" y="0"/>
                    <a:pt x="32" y="2"/>
                  </a:cubicBezTo>
                  <a:cubicBezTo>
                    <a:pt x="46" y="4"/>
                    <a:pt x="56" y="18"/>
                    <a:pt x="5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6" name="Freeform 474">
              <a:extLst>
                <a:ext uri="{FF2B5EF4-FFF2-40B4-BE49-F238E27FC236}">
                  <a16:creationId xmlns="" xmlns:a16="http://schemas.microsoft.com/office/drawing/2014/main" id="{BE550481-83CE-47F2-B7D1-70F8AF9C869E}"/>
                </a:ext>
              </a:extLst>
            </p:cNvPr>
            <p:cNvSpPr>
              <a:spLocks/>
            </p:cNvSpPr>
            <p:nvPr/>
          </p:nvSpPr>
          <p:spPr bwMode="auto">
            <a:xfrm>
              <a:off x="4610101" y="5590118"/>
              <a:ext cx="97367" cy="336550"/>
            </a:xfrm>
            <a:custGeom>
              <a:avLst/>
              <a:gdLst>
                <a:gd name="T0" fmla="*/ 46 w 46"/>
                <a:gd name="T1" fmla="*/ 3 h 159"/>
                <a:gd name="T2" fmla="*/ 44 w 46"/>
                <a:gd name="T3" fmla="*/ 14 h 159"/>
                <a:gd name="T4" fmla="*/ 29 w 46"/>
                <a:gd name="T5" fmla="*/ 100 h 159"/>
                <a:gd name="T6" fmla="*/ 20 w 46"/>
                <a:gd name="T7" fmla="*/ 148 h 159"/>
                <a:gd name="T8" fmla="*/ 18 w 46"/>
                <a:gd name="T9" fmla="*/ 159 h 159"/>
                <a:gd name="T10" fmla="*/ 0 w 46"/>
                <a:gd name="T11" fmla="*/ 156 h 159"/>
                <a:gd name="T12" fmla="*/ 1 w 46"/>
                <a:gd name="T13" fmla="*/ 153 h 159"/>
                <a:gd name="T14" fmla="*/ 11 w 46"/>
                <a:gd name="T15" fmla="*/ 97 h 159"/>
                <a:gd name="T16" fmla="*/ 27 w 46"/>
                <a:gd name="T17" fmla="*/ 3 h 159"/>
                <a:gd name="T18" fmla="*/ 28 w 46"/>
                <a:gd name="T19" fmla="*/ 0 h 159"/>
                <a:gd name="T20" fmla="*/ 46 w 46"/>
                <a:gd name="T21"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59">
                  <a:moveTo>
                    <a:pt x="46" y="3"/>
                  </a:moveTo>
                  <a:lnTo>
                    <a:pt x="44" y="14"/>
                  </a:lnTo>
                  <a:lnTo>
                    <a:pt x="29" y="100"/>
                  </a:lnTo>
                  <a:lnTo>
                    <a:pt x="20" y="148"/>
                  </a:lnTo>
                  <a:lnTo>
                    <a:pt x="18" y="159"/>
                  </a:lnTo>
                  <a:lnTo>
                    <a:pt x="0" y="156"/>
                  </a:lnTo>
                  <a:lnTo>
                    <a:pt x="1" y="153"/>
                  </a:lnTo>
                  <a:lnTo>
                    <a:pt x="11" y="97"/>
                  </a:lnTo>
                  <a:lnTo>
                    <a:pt x="27" y="3"/>
                  </a:lnTo>
                  <a:lnTo>
                    <a:pt x="28" y="0"/>
                  </a:lnTo>
                  <a:lnTo>
                    <a:pt x="46" y="3"/>
                  </a:lnTo>
                  <a:close/>
                </a:path>
              </a:pathLst>
            </a:custGeom>
            <a:solidFill>
              <a:srgbClr val="EE82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7" name="Freeform 475">
              <a:extLst>
                <a:ext uri="{FF2B5EF4-FFF2-40B4-BE49-F238E27FC236}">
                  <a16:creationId xmlns="" xmlns:a16="http://schemas.microsoft.com/office/drawing/2014/main" id="{0C1218A7-D3E3-4D80-96AF-666007043900}"/>
                </a:ext>
              </a:extLst>
            </p:cNvPr>
            <p:cNvSpPr>
              <a:spLocks/>
            </p:cNvSpPr>
            <p:nvPr/>
          </p:nvSpPr>
          <p:spPr bwMode="auto">
            <a:xfrm>
              <a:off x="5094817" y="5776385"/>
              <a:ext cx="27517" cy="27517"/>
            </a:xfrm>
            <a:custGeom>
              <a:avLst/>
              <a:gdLst>
                <a:gd name="T0" fmla="*/ 26 w 27"/>
                <a:gd name="T1" fmla="*/ 16 h 27"/>
                <a:gd name="T2" fmla="*/ 11 w 27"/>
                <a:gd name="T3" fmla="*/ 26 h 27"/>
                <a:gd name="T4" fmla="*/ 1 w 27"/>
                <a:gd name="T5" fmla="*/ 12 h 27"/>
                <a:gd name="T6" fmla="*/ 16 w 27"/>
                <a:gd name="T7" fmla="*/ 1 h 27"/>
                <a:gd name="T8" fmla="*/ 26 w 27"/>
                <a:gd name="T9" fmla="*/ 16 h 27"/>
              </a:gdLst>
              <a:ahLst/>
              <a:cxnLst>
                <a:cxn ang="0">
                  <a:pos x="T0" y="T1"/>
                </a:cxn>
                <a:cxn ang="0">
                  <a:pos x="T2" y="T3"/>
                </a:cxn>
                <a:cxn ang="0">
                  <a:pos x="T4" y="T5"/>
                </a:cxn>
                <a:cxn ang="0">
                  <a:pos x="T6" y="T7"/>
                </a:cxn>
                <a:cxn ang="0">
                  <a:pos x="T8" y="T9"/>
                </a:cxn>
              </a:cxnLst>
              <a:rect l="0" t="0" r="r" b="b"/>
              <a:pathLst>
                <a:path w="27" h="27">
                  <a:moveTo>
                    <a:pt x="26" y="16"/>
                  </a:moveTo>
                  <a:cubicBezTo>
                    <a:pt x="25" y="23"/>
                    <a:pt x="18" y="27"/>
                    <a:pt x="11" y="26"/>
                  </a:cubicBezTo>
                  <a:cubicBezTo>
                    <a:pt x="5" y="25"/>
                    <a:pt x="0" y="18"/>
                    <a:pt x="1" y="12"/>
                  </a:cubicBezTo>
                  <a:cubicBezTo>
                    <a:pt x="2" y="5"/>
                    <a:pt x="9" y="0"/>
                    <a:pt x="16" y="1"/>
                  </a:cubicBezTo>
                  <a:cubicBezTo>
                    <a:pt x="23" y="3"/>
                    <a:pt x="27" y="9"/>
                    <a:pt x="26" y="16"/>
                  </a:cubicBez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8" name="Freeform 476">
              <a:extLst>
                <a:ext uri="{FF2B5EF4-FFF2-40B4-BE49-F238E27FC236}">
                  <a16:creationId xmlns="" xmlns:a16="http://schemas.microsoft.com/office/drawing/2014/main" id="{83800E1D-D4E3-4B2E-ADD7-0C6BD145C72C}"/>
                </a:ext>
              </a:extLst>
            </p:cNvPr>
            <p:cNvSpPr>
              <a:spLocks/>
            </p:cNvSpPr>
            <p:nvPr/>
          </p:nvSpPr>
          <p:spPr bwMode="auto">
            <a:xfrm>
              <a:off x="4726517" y="5647268"/>
              <a:ext cx="213783" cy="69850"/>
            </a:xfrm>
            <a:custGeom>
              <a:avLst/>
              <a:gdLst>
                <a:gd name="T0" fmla="*/ 200 w 209"/>
                <a:gd name="T1" fmla="*/ 69 h 69"/>
                <a:gd name="T2" fmla="*/ 198 w 209"/>
                <a:gd name="T3" fmla="*/ 69 h 69"/>
                <a:gd name="T4" fmla="*/ 7 w 209"/>
                <a:gd name="T5" fmla="*/ 16 h 69"/>
                <a:gd name="T6" fmla="*/ 1 w 209"/>
                <a:gd name="T7" fmla="*/ 7 h 69"/>
                <a:gd name="T8" fmla="*/ 11 w 209"/>
                <a:gd name="T9" fmla="*/ 1 h 69"/>
                <a:gd name="T10" fmla="*/ 202 w 209"/>
                <a:gd name="T11" fmla="*/ 53 h 69"/>
                <a:gd name="T12" fmla="*/ 207 w 209"/>
                <a:gd name="T13" fmla="*/ 63 h 69"/>
                <a:gd name="T14" fmla="*/ 200 w 209"/>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69">
                  <a:moveTo>
                    <a:pt x="200" y="69"/>
                  </a:moveTo>
                  <a:lnTo>
                    <a:pt x="198" y="69"/>
                  </a:lnTo>
                  <a:lnTo>
                    <a:pt x="7" y="16"/>
                  </a:lnTo>
                  <a:cubicBezTo>
                    <a:pt x="3" y="15"/>
                    <a:pt x="0" y="11"/>
                    <a:pt x="1" y="7"/>
                  </a:cubicBezTo>
                  <a:cubicBezTo>
                    <a:pt x="3" y="2"/>
                    <a:pt x="7" y="0"/>
                    <a:pt x="11" y="1"/>
                  </a:cubicBezTo>
                  <a:lnTo>
                    <a:pt x="202" y="53"/>
                  </a:lnTo>
                  <a:cubicBezTo>
                    <a:pt x="206" y="55"/>
                    <a:pt x="209" y="59"/>
                    <a:pt x="207" y="63"/>
                  </a:cubicBezTo>
                  <a:cubicBezTo>
                    <a:pt x="207" y="67"/>
                    <a:pt x="203" y="69"/>
                    <a:pt x="20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9" name="Rectangle 477">
              <a:extLst>
                <a:ext uri="{FF2B5EF4-FFF2-40B4-BE49-F238E27FC236}">
                  <a16:creationId xmlns="" xmlns:a16="http://schemas.microsoft.com/office/drawing/2014/main" id="{25F4BBDA-F022-4703-8469-59D0E6A742D4}"/>
                </a:ext>
              </a:extLst>
            </p:cNvPr>
            <p:cNvSpPr>
              <a:spLocks noChangeArrowheads="1"/>
            </p:cNvSpPr>
            <p:nvPr/>
          </p:nvSpPr>
          <p:spPr bwMode="auto">
            <a:xfrm>
              <a:off x="5236634" y="5861051"/>
              <a:ext cx="14817" cy="808567"/>
            </a:xfrm>
            <a:prstGeom prst="rect">
              <a:avLst/>
            </a:prstGeom>
            <a:solidFill>
              <a:srgbClr val="2B3A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0" name="Freeform 478">
              <a:extLst>
                <a:ext uri="{FF2B5EF4-FFF2-40B4-BE49-F238E27FC236}">
                  <a16:creationId xmlns="" xmlns:a16="http://schemas.microsoft.com/office/drawing/2014/main" id="{BB2D944E-47E0-4612-B7EB-908E558F4232}"/>
                </a:ext>
              </a:extLst>
            </p:cNvPr>
            <p:cNvSpPr>
              <a:spLocks/>
            </p:cNvSpPr>
            <p:nvPr/>
          </p:nvSpPr>
          <p:spPr bwMode="auto">
            <a:xfrm>
              <a:off x="5033434" y="6074835"/>
              <a:ext cx="446617" cy="533400"/>
            </a:xfrm>
            <a:custGeom>
              <a:avLst/>
              <a:gdLst>
                <a:gd name="T0" fmla="*/ 204 w 211"/>
                <a:gd name="T1" fmla="*/ 252 h 252"/>
                <a:gd name="T2" fmla="*/ 100 w 211"/>
                <a:gd name="T3" fmla="*/ 19 h 252"/>
                <a:gd name="T4" fmla="*/ 7 w 211"/>
                <a:gd name="T5" fmla="*/ 252 h 252"/>
                <a:gd name="T6" fmla="*/ 0 w 211"/>
                <a:gd name="T7" fmla="*/ 249 h 252"/>
                <a:gd name="T8" fmla="*/ 100 w 211"/>
                <a:gd name="T9" fmla="*/ 0 h 252"/>
                <a:gd name="T10" fmla="*/ 211 w 211"/>
                <a:gd name="T11" fmla="*/ 249 h 252"/>
                <a:gd name="T12" fmla="*/ 204 w 211"/>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211" h="252">
                  <a:moveTo>
                    <a:pt x="204" y="252"/>
                  </a:moveTo>
                  <a:lnTo>
                    <a:pt x="100" y="19"/>
                  </a:lnTo>
                  <a:lnTo>
                    <a:pt x="7" y="252"/>
                  </a:lnTo>
                  <a:lnTo>
                    <a:pt x="0" y="249"/>
                  </a:lnTo>
                  <a:lnTo>
                    <a:pt x="100" y="0"/>
                  </a:lnTo>
                  <a:lnTo>
                    <a:pt x="211" y="249"/>
                  </a:lnTo>
                  <a:lnTo>
                    <a:pt x="204" y="252"/>
                  </a:lnTo>
                  <a:close/>
                </a:path>
              </a:pathLst>
            </a:custGeom>
            <a:solidFill>
              <a:srgbClr val="2B3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1" name="Freeform 479">
              <a:extLst>
                <a:ext uri="{FF2B5EF4-FFF2-40B4-BE49-F238E27FC236}">
                  <a16:creationId xmlns="" xmlns:a16="http://schemas.microsoft.com/office/drawing/2014/main" id="{B65BFC13-F1DC-4A96-B2B3-3670120281FD}"/>
                </a:ext>
              </a:extLst>
            </p:cNvPr>
            <p:cNvSpPr>
              <a:spLocks/>
            </p:cNvSpPr>
            <p:nvPr/>
          </p:nvSpPr>
          <p:spPr bwMode="auto">
            <a:xfrm>
              <a:off x="4969934" y="6060018"/>
              <a:ext cx="76200" cy="71967"/>
            </a:xfrm>
            <a:custGeom>
              <a:avLst/>
              <a:gdLst>
                <a:gd name="T0" fmla="*/ 69 w 73"/>
                <a:gd name="T1" fmla="*/ 34 h 71"/>
                <a:gd name="T2" fmla="*/ 54 w 73"/>
                <a:gd name="T3" fmla="*/ 43 h 71"/>
                <a:gd name="T4" fmla="*/ 52 w 73"/>
                <a:gd name="T5" fmla="*/ 47 h 71"/>
                <a:gd name="T6" fmla="*/ 55 w 73"/>
                <a:gd name="T7" fmla="*/ 65 h 71"/>
                <a:gd name="T8" fmla="*/ 48 w 73"/>
                <a:gd name="T9" fmla="*/ 69 h 71"/>
                <a:gd name="T10" fmla="*/ 35 w 73"/>
                <a:gd name="T11" fmla="*/ 56 h 71"/>
                <a:gd name="T12" fmla="*/ 31 w 73"/>
                <a:gd name="T13" fmla="*/ 56 h 71"/>
                <a:gd name="T14" fmla="*/ 15 w 73"/>
                <a:gd name="T15" fmla="*/ 65 h 71"/>
                <a:gd name="T16" fmla="*/ 10 w 73"/>
                <a:gd name="T17" fmla="*/ 63 h 71"/>
                <a:gd name="T18" fmla="*/ 9 w 73"/>
                <a:gd name="T19" fmla="*/ 59 h 71"/>
                <a:gd name="T20" fmla="*/ 17 w 73"/>
                <a:gd name="T21" fmla="*/ 43 h 71"/>
                <a:gd name="T22" fmla="*/ 16 w 73"/>
                <a:gd name="T23" fmla="*/ 39 h 71"/>
                <a:gd name="T24" fmla="*/ 3 w 73"/>
                <a:gd name="T25" fmla="*/ 26 h 71"/>
                <a:gd name="T26" fmla="*/ 6 w 73"/>
                <a:gd name="T27" fmla="*/ 19 h 71"/>
                <a:gd name="T28" fmla="*/ 24 w 73"/>
                <a:gd name="T29" fmla="*/ 22 h 71"/>
                <a:gd name="T30" fmla="*/ 28 w 73"/>
                <a:gd name="T31" fmla="*/ 19 h 71"/>
                <a:gd name="T32" fmla="*/ 36 w 73"/>
                <a:gd name="T33" fmla="*/ 3 h 71"/>
                <a:gd name="T34" fmla="*/ 43 w 73"/>
                <a:gd name="T35" fmla="*/ 4 h 71"/>
                <a:gd name="T36" fmla="*/ 47 w 73"/>
                <a:gd name="T37" fmla="*/ 22 h 71"/>
                <a:gd name="T38" fmla="*/ 50 w 73"/>
                <a:gd name="T39" fmla="*/ 25 h 71"/>
                <a:gd name="T40" fmla="*/ 68 w 73"/>
                <a:gd name="T41" fmla="*/ 27 h 71"/>
                <a:gd name="T42" fmla="*/ 69 w 73"/>
                <a:gd name="T43" fmla="*/ 3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1">
                  <a:moveTo>
                    <a:pt x="69" y="34"/>
                  </a:moveTo>
                  <a:lnTo>
                    <a:pt x="54" y="43"/>
                  </a:lnTo>
                  <a:cubicBezTo>
                    <a:pt x="52" y="44"/>
                    <a:pt x="51" y="46"/>
                    <a:pt x="52" y="47"/>
                  </a:cubicBezTo>
                  <a:lnTo>
                    <a:pt x="55" y="65"/>
                  </a:lnTo>
                  <a:cubicBezTo>
                    <a:pt x="56" y="69"/>
                    <a:pt x="51" y="71"/>
                    <a:pt x="48" y="69"/>
                  </a:cubicBezTo>
                  <a:lnTo>
                    <a:pt x="35" y="56"/>
                  </a:lnTo>
                  <a:cubicBezTo>
                    <a:pt x="34" y="55"/>
                    <a:pt x="32" y="55"/>
                    <a:pt x="31" y="56"/>
                  </a:cubicBezTo>
                  <a:lnTo>
                    <a:pt x="15" y="65"/>
                  </a:lnTo>
                  <a:cubicBezTo>
                    <a:pt x="13" y="66"/>
                    <a:pt x="11" y="65"/>
                    <a:pt x="10" y="63"/>
                  </a:cubicBezTo>
                  <a:lnTo>
                    <a:pt x="9" y="59"/>
                  </a:lnTo>
                  <a:lnTo>
                    <a:pt x="17" y="43"/>
                  </a:lnTo>
                  <a:cubicBezTo>
                    <a:pt x="18" y="42"/>
                    <a:pt x="17" y="40"/>
                    <a:pt x="16" y="39"/>
                  </a:cubicBezTo>
                  <a:lnTo>
                    <a:pt x="3" y="26"/>
                  </a:lnTo>
                  <a:cubicBezTo>
                    <a:pt x="0" y="24"/>
                    <a:pt x="2" y="19"/>
                    <a:pt x="6" y="19"/>
                  </a:cubicBezTo>
                  <a:lnTo>
                    <a:pt x="24" y="22"/>
                  </a:lnTo>
                  <a:cubicBezTo>
                    <a:pt x="26" y="22"/>
                    <a:pt x="27" y="21"/>
                    <a:pt x="28" y="19"/>
                  </a:cubicBezTo>
                  <a:lnTo>
                    <a:pt x="36" y="3"/>
                  </a:lnTo>
                  <a:cubicBezTo>
                    <a:pt x="37" y="0"/>
                    <a:pt x="43" y="0"/>
                    <a:pt x="43" y="4"/>
                  </a:cubicBezTo>
                  <a:lnTo>
                    <a:pt x="47" y="22"/>
                  </a:lnTo>
                  <a:cubicBezTo>
                    <a:pt x="47" y="23"/>
                    <a:pt x="48" y="25"/>
                    <a:pt x="50" y="25"/>
                  </a:cubicBezTo>
                  <a:lnTo>
                    <a:pt x="68" y="27"/>
                  </a:lnTo>
                  <a:cubicBezTo>
                    <a:pt x="72" y="28"/>
                    <a:pt x="73" y="33"/>
                    <a:pt x="69" y="34"/>
                  </a:cubicBezTo>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2" name="Freeform 480">
              <a:extLst>
                <a:ext uri="{FF2B5EF4-FFF2-40B4-BE49-F238E27FC236}">
                  <a16:creationId xmlns="" xmlns:a16="http://schemas.microsoft.com/office/drawing/2014/main" id="{E96D63A5-EA63-411A-B7FD-A48C3843C0DE}"/>
                </a:ext>
              </a:extLst>
            </p:cNvPr>
            <p:cNvSpPr>
              <a:spLocks/>
            </p:cNvSpPr>
            <p:nvPr/>
          </p:nvSpPr>
          <p:spPr bwMode="auto">
            <a:xfrm>
              <a:off x="4699001" y="6176435"/>
              <a:ext cx="74083" cy="71967"/>
            </a:xfrm>
            <a:custGeom>
              <a:avLst/>
              <a:gdLst>
                <a:gd name="T0" fmla="*/ 69 w 72"/>
                <a:gd name="T1" fmla="*/ 35 h 72"/>
                <a:gd name="T2" fmla="*/ 53 w 72"/>
                <a:gd name="T3" fmla="*/ 43 h 72"/>
                <a:gd name="T4" fmla="*/ 51 w 72"/>
                <a:gd name="T5" fmla="*/ 48 h 72"/>
                <a:gd name="T6" fmla="*/ 54 w 72"/>
                <a:gd name="T7" fmla="*/ 65 h 72"/>
                <a:gd name="T8" fmla="*/ 48 w 72"/>
                <a:gd name="T9" fmla="*/ 69 h 72"/>
                <a:gd name="T10" fmla="*/ 35 w 72"/>
                <a:gd name="T11" fmla="*/ 57 h 72"/>
                <a:gd name="T12" fmla="*/ 30 w 72"/>
                <a:gd name="T13" fmla="*/ 56 h 72"/>
                <a:gd name="T14" fmla="*/ 14 w 72"/>
                <a:gd name="T15" fmla="*/ 65 h 72"/>
                <a:gd name="T16" fmla="*/ 9 w 72"/>
                <a:gd name="T17" fmla="*/ 63 h 72"/>
                <a:gd name="T18" fmla="*/ 9 w 72"/>
                <a:gd name="T19" fmla="*/ 60 h 72"/>
                <a:gd name="T20" fmla="*/ 16 w 72"/>
                <a:gd name="T21" fmla="*/ 43 h 72"/>
                <a:gd name="T22" fmla="*/ 16 w 72"/>
                <a:gd name="T23" fmla="*/ 39 h 72"/>
                <a:gd name="T24" fmla="*/ 2 w 72"/>
                <a:gd name="T25" fmla="*/ 26 h 72"/>
                <a:gd name="T26" fmla="*/ 6 w 72"/>
                <a:gd name="T27" fmla="*/ 20 h 72"/>
                <a:gd name="T28" fmla="*/ 23 w 72"/>
                <a:gd name="T29" fmla="*/ 22 h 72"/>
                <a:gd name="T30" fmla="*/ 28 w 72"/>
                <a:gd name="T31" fmla="*/ 19 h 72"/>
                <a:gd name="T32" fmla="*/ 35 w 72"/>
                <a:gd name="T33" fmla="*/ 3 h 72"/>
                <a:gd name="T34" fmla="*/ 43 w 72"/>
                <a:gd name="T35" fmla="*/ 4 h 72"/>
                <a:gd name="T36" fmla="*/ 46 w 72"/>
                <a:gd name="T37" fmla="*/ 22 h 72"/>
                <a:gd name="T38" fmla="*/ 49 w 72"/>
                <a:gd name="T39" fmla="*/ 25 h 72"/>
                <a:gd name="T40" fmla="*/ 67 w 72"/>
                <a:gd name="T41" fmla="*/ 27 h 72"/>
                <a:gd name="T42" fmla="*/ 69 w 72"/>
                <a:gd name="T4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72">
                  <a:moveTo>
                    <a:pt x="69" y="35"/>
                  </a:moveTo>
                  <a:lnTo>
                    <a:pt x="53" y="43"/>
                  </a:lnTo>
                  <a:cubicBezTo>
                    <a:pt x="52" y="44"/>
                    <a:pt x="51" y="46"/>
                    <a:pt x="51" y="48"/>
                  </a:cubicBezTo>
                  <a:lnTo>
                    <a:pt x="54" y="65"/>
                  </a:lnTo>
                  <a:cubicBezTo>
                    <a:pt x="55" y="69"/>
                    <a:pt x="51" y="72"/>
                    <a:pt x="48" y="69"/>
                  </a:cubicBezTo>
                  <a:lnTo>
                    <a:pt x="35" y="57"/>
                  </a:lnTo>
                  <a:cubicBezTo>
                    <a:pt x="33" y="55"/>
                    <a:pt x="32" y="55"/>
                    <a:pt x="30" y="56"/>
                  </a:cubicBezTo>
                  <a:lnTo>
                    <a:pt x="14" y="65"/>
                  </a:lnTo>
                  <a:cubicBezTo>
                    <a:pt x="12" y="66"/>
                    <a:pt x="10" y="65"/>
                    <a:pt x="9" y="63"/>
                  </a:cubicBezTo>
                  <a:lnTo>
                    <a:pt x="9" y="60"/>
                  </a:lnTo>
                  <a:lnTo>
                    <a:pt x="16" y="43"/>
                  </a:lnTo>
                  <a:cubicBezTo>
                    <a:pt x="17" y="42"/>
                    <a:pt x="17" y="40"/>
                    <a:pt x="16" y="39"/>
                  </a:cubicBezTo>
                  <a:lnTo>
                    <a:pt x="2" y="26"/>
                  </a:lnTo>
                  <a:cubicBezTo>
                    <a:pt x="0" y="24"/>
                    <a:pt x="2" y="19"/>
                    <a:pt x="6" y="20"/>
                  </a:cubicBezTo>
                  <a:lnTo>
                    <a:pt x="23" y="22"/>
                  </a:lnTo>
                  <a:cubicBezTo>
                    <a:pt x="25" y="22"/>
                    <a:pt x="27" y="21"/>
                    <a:pt x="28" y="19"/>
                  </a:cubicBezTo>
                  <a:lnTo>
                    <a:pt x="35" y="3"/>
                  </a:lnTo>
                  <a:cubicBezTo>
                    <a:pt x="37" y="0"/>
                    <a:pt x="42" y="0"/>
                    <a:pt x="43" y="4"/>
                  </a:cubicBezTo>
                  <a:lnTo>
                    <a:pt x="46" y="22"/>
                  </a:lnTo>
                  <a:cubicBezTo>
                    <a:pt x="46" y="23"/>
                    <a:pt x="48" y="25"/>
                    <a:pt x="49" y="25"/>
                  </a:cubicBezTo>
                  <a:lnTo>
                    <a:pt x="67" y="27"/>
                  </a:lnTo>
                  <a:cubicBezTo>
                    <a:pt x="71" y="28"/>
                    <a:pt x="72" y="33"/>
                    <a:pt x="69" y="35"/>
                  </a:cubicBezTo>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3" name="Freeform 481">
              <a:extLst>
                <a:ext uri="{FF2B5EF4-FFF2-40B4-BE49-F238E27FC236}">
                  <a16:creationId xmlns="" xmlns:a16="http://schemas.microsoft.com/office/drawing/2014/main" id="{10B3DD41-E2DE-4A47-8AA9-70129D1DB5DC}"/>
                </a:ext>
              </a:extLst>
            </p:cNvPr>
            <p:cNvSpPr>
              <a:spLocks/>
            </p:cNvSpPr>
            <p:nvPr/>
          </p:nvSpPr>
          <p:spPr bwMode="auto">
            <a:xfrm>
              <a:off x="4811184" y="5463118"/>
              <a:ext cx="74083" cy="71967"/>
            </a:xfrm>
            <a:custGeom>
              <a:avLst/>
              <a:gdLst>
                <a:gd name="T0" fmla="*/ 69 w 73"/>
                <a:gd name="T1" fmla="*/ 35 h 72"/>
                <a:gd name="T2" fmla="*/ 53 w 73"/>
                <a:gd name="T3" fmla="*/ 43 h 72"/>
                <a:gd name="T4" fmla="*/ 52 w 73"/>
                <a:gd name="T5" fmla="*/ 48 h 72"/>
                <a:gd name="T6" fmla="*/ 55 w 73"/>
                <a:gd name="T7" fmla="*/ 65 h 72"/>
                <a:gd name="T8" fmla="*/ 48 w 73"/>
                <a:gd name="T9" fmla="*/ 69 h 72"/>
                <a:gd name="T10" fmla="*/ 35 w 73"/>
                <a:gd name="T11" fmla="*/ 57 h 72"/>
                <a:gd name="T12" fmla="*/ 31 w 73"/>
                <a:gd name="T13" fmla="*/ 56 h 72"/>
                <a:gd name="T14" fmla="*/ 15 w 73"/>
                <a:gd name="T15" fmla="*/ 65 h 72"/>
                <a:gd name="T16" fmla="*/ 9 w 73"/>
                <a:gd name="T17" fmla="*/ 63 h 72"/>
                <a:gd name="T18" fmla="*/ 9 w 73"/>
                <a:gd name="T19" fmla="*/ 60 h 72"/>
                <a:gd name="T20" fmla="*/ 17 w 73"/>
                <a:gd name="T21" fmla="*/ 43 h 72"/>
                <a:gd name="T22" fmla="*/ 16 w 73"/>
                <a:gd name="T23" fmla="*/ 39 h 72"/>
                <a:gd name="T24" fmla="*/ 3 w 73"/>
                <a:gd name="T25" fmla="*/ 26 h 72"/>
                <a:gd name="T26" fmla="*/ 6 w 73"/>
                <a:gd name="T27" fmla="*/ 20 h 72"/>
                <a:gd name="T28" fmla="*/ 24 w 73"/>
                <a:gd name="T29" fmla="*/ 22 h 72"/>
                <a:gd name="T30" fmla="*/ 28 w 73"/>
                <a:gd name="T31" fmla="*/ 20 h 72"/>
                <a:gd name="T32" fmla="*/ 36 w 73"/>
                <a:gd name="T33" fmla="*/ 3 h 72"/>
                <a:gd name="T34" fmla="*/ 43 w 73"/>
                <a:gd name="T35" fmla="*/ 4 h 72"/>
                <a:gd name="T36" fmla="*/ 47 w 73"/>
                <a:gd name="T37" fmla="*/ 22 h 72"/>
                <a:gd name="T38" fmla="*/ 50 w 73"/>
                <a:gd name="T39" fmla="*/ 25 h 72"/>
                <a:gd name="T40" fmla="*/ 68 w 73"/>
                <a:gd name="T41" fmla="*/ 27 h 72"/>
                <a:gd name="T42" fmla="*/ 69 w 73"/>
                <a:gd name="T4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2">
                  <a:moveTo>
                    <a:pt x="69" y="35"/>
                  </a:moveTo>
                  <a:lnTo>
                    <a:pt x="53" y="43"/>
                  </a:lnTo>
                  <a:cubicBezTo>
                    <a:pt x="52" y="44"/>
                    <a:pt x="51" y="46"/>
                    <a:pt x="52" y="48"/>
                  </a:cubicBezTo>
                  <a:lnTo>
                    <a:pt x="55" y="65"/>
                  </a:lnTo>
                  <a:cubicBezTo>
                    <a:pt x="56" y="69"/>
                    <a:pt x="51" y="72"/>
                    <a:pt x="48" y="69"/>
                  </a:cubicBezTo>
                  <a:lnTo>
                    <a:pt x="35" y="57"/>
                  </a:lnTo>
                  <a:cubicBezTo>
                    <a:pt x="34" y="55"/>
                    <a:pt x="32" y="55"/>
                    <a:pt x="31" y="56"/>
                  </a:cubicBezTo>
                  <a:lnTo>
                    <a:pt x="15" y="65"/>
                  </a:lnTo>
                  <a:cubicBezTo>
                    <a:pt x="13" y="66"/>
                    <a:pt x="10" y="65"/>
                    <a:pt x="9" y="63"/>
                  </a:cubicBezTo>
                  <a:lnTo>
                    <a:pt x="9" y="60"/>
                  </a:lnTo>
                  <a:lnTo>
                    <a:pt x="17" y="43"/>
                  </a:lnTo>
                  <a:cubicBezTo>
                    <a:pt x="18" y="42"/>
                    <a:pt x="17" y="40"/>
                    <a:pt x="16" y="39"/>
                  </a:cubicBezTo>
                  <a:lnTo>
                    <a:pt x="3" y="26"/>
                  </a:lnTo>
                  <a:cubicBezTo>
                    <a:pt x="0" y="24"/>
                    <a:pt x="2" y="19"/>
                    <a:pt x="6" y="20"/>
                  </a:cubicBezTo>
                  <a:lnTo>
                    <a:pt x="24" y="22"/>
                  </a:lnTo>
                  <a:cubicBezTo>
                    <a:pt x="26" y="22"/>
                    <a:pt x="27" y="21"/>
                    <a:pt x="28" y="20"/>
                  </a:cubicBezTo>
                  <a:lnTo>
                    <a:pt x="36" y="3"/>
                  </a:lnTo>
                  <a:cubicBezTo>
                    <a:pt x="37" y="0"/>
                    <a:pt x="42" y="0"/>
                    <a:pt x="43" y="4"/>
                  </a:cubicBezTo>
                  <a:lnTo>
                    <a:pt x="47" y="22"/>
                  </a:lnTo>
                  <a:cubicBezTo>
                    <a:pt x="47" y="24"/>
                    <a:pt x="48" y="25"/>
                    <a:pt x="50" y="25"/>
                  </a:cubicBezTo>
                  <a:lnTo>
                    <a:pt x="68" y="27"/>
                  </a:lnTo>
                  <a:cubicBezTo>
                    <a:pt x="72" y="28"/>
                    <a:pt x="73" y="33"/>
                    <a:pt x="69" y="35"/>
                  </a:cubicBezTo>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4" name="Freeform 482">
              <a:extLst>
                <a:ext uri="{FF2B5EF4-FFF2-40B4-BE49-F238E27FC236}">
                  <a16:creationId xmlns="" xmlns:a16="http://schemas.microsoft.com/office/drawing/2014/main" id="{EE9A71E3-5743-4761-A73A-79F288292F29}"/>
                </a:ext>
              </a:extLst>
            </p:cNvPr>
            <p:cNvSpPr>
              <a:spLocks/>
            </p:cNvSpPr>
            <p:nvPr/>
          </p:nvSpPr>
          <p:spPr bwMode="auto">
            <a:xfrm>
              <a:off x="5562601" y="6246285"/>
              <a:ext cx="74083" cy="71967"/>
            </a:xfrm>
            <a:custGeom>
              <a:avLst/>
              <a:gdLst>
                <a:gd name="T0" fmla="*/ 70 w 73"/>
                <a:gd name="T1" fmla="*/ 35 h 72"/>
                <a:gd name="T2" fmla="*/ 54 w 73"/>
                <a:gd name="T3" fmla="*/ 43 h 72"/>
                <a:gd name="T4" fmla="*/ 52 w 73"/>
                <a:gd name="T5" fmla="*/ 48 h 72"/>
                <a:gd name="T6" fmla="*/ 55 w 73"/>
                <a:gd name="T7" fmla="*/ 65 h 72"/>
                <a:gd name="T8" fmla="*/ 49 w 73"/>
                <a:gd name="T9" fmla="*/ 69 h 72"/>
                <a:gd name="T10" fmla="*/ 36 w 73"/>
                <a:gd name="T11" fmla="*/ 57 h 72"/>
                <a:gd name="T12" fmla="*/ 31 w 73"/>
                <a:gd name="T13" fmla="*/ 56 h 72"/>
                <a:gd name="T14" fmla="*/ 15 w 73"/>
                <a:gd name="T15" fmla="*/ 65 h 72"/>
                <a:gd name="T16" fmla="*/ 10 w 73"/>
                <a:gd name="T17" fmla="*/ 63 h 72"/>
                <a:gd name="T18" fmla="*/ 10 w 73"/>
                <a:gd name="T19" fmla="*/ 60 h 72"/>
                <a:gd name="T20" fmla="*/ 17 w 73"/>
                <a:gd name="T21" fmla="*/ 43 h 72"/>
                <a:gd name="T22" fmla="*/ 16 w 73"/>
                <a:gd name="T23" fmla="*/ 39 h 72"/>
                <a:gd name="T24" fmla="*/ 3 w 73"/>
                <a:gd name="T25" fmla="*/ 27 h 72"/>
                <a:gd name="T26" fmla="*/ 6 w 73"/>
                <a:gd name="T27" fmla="*/ 20 h 72"/>
                <a:gd name="T28" fmla="*/ 24 w 73"/>
                <a:gd name="T29" fmla="*/ 22 h 72"/>
                <a:gd name="T30" fmla="*/ 28 w 73"/>
                <a:gd name="T31" fmla="*/ 20 h 72"/>
                <a:gd name="T32" fmla="*/ 36 w 73"/>
                <a:gd name="T33" fmla="*/ 3 h 72"/>
                <a:gd name="T34" fmla="*/ 44 w 73"/>
                <a:gd name="T35" fmla="*/ 4 h 72"/>
                <a:gd name="T36" fmla="*/ 47 w 73"/>
                <a:gd name="T37" fmla="*/ 22 h 72"/>
                <a:gd name="T38" fmla="*/ 50 w 73"/>
                <a:gd name="T39" fmla="*/ 25 h 72"/>
                <a:gd name="T40" fmla="*/ 68 w 73"/>
                <a:gd name="T41" fmla="*/ 27 h 72"/>
                <a:gd name="T42" fmla="*/ 70 w 73"/>
                <a:gd name="T4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2">
                  <a:moveTo>
                    <a:pt x="70" y="35"/>
                  </a:moveTo>
                  <a:lnTo>
                    <a:pt x="54" y="43"/>
                  </a:lnTo>
                  <a:cubicBezTo>
                    <a:pt x="52" y="44"/>
                    <a:pt x="52" y="46"/>
                    <a:pt x="52" y="48"/>
                  </a:cubicBezTo>
                  <a:lnTo>
                    <a:pt x="55" y="65"/>
                  </a:lnTo>
                  <a:cubicBezTo>
                    <a:pt x="56" y="69"/>
                    <a:pt x="52" y="72"/>
                    <a:pt x="49" y="69"/>
                  </a:cubicBezTo>
                  <a:lnTo>
                    <a:pt x="36" y="57"/>
                  </a:lnTo>
                  <a:cubicBezTo>
                    <a:pt x="34" y="56"/>
                    <a:pt x="33" y="55"/>
                    <a:pt x="31" y="56"/>
                  </a:cubicBezTo>
                  <a:lnTo>
                    <a:pt x="15" y="65"/>
                  </a:lnTo>
                  <a:cubicBezTo>
                    <a:pt x="13" y="66"/>
                    <a:pt x="11" y="65"/>
                    <a:pt x="10" y="63"/>
                  </a:cubicBezTo>
                  <a:lnTo>
                    <a:pt x="10" y="60"/>
                  </a:lnTo>
                  <a:lnTo>
                    <a:pt x="17" y="43"/>
                  </a:lnTo>
                  <a:cubicBezTo>
                    <a:pt x="18" y="42"/>
                    <a:pt x="18" y="40"/>
                    <a:pt x="16" y="39"/>
                  </a:cubicBezTo>
                  <a:lnTo>
                    <a:pt x="3" y="27"/>
                  </a:lnTo>
                  <a:cubicBezTo>
                    <a:pt x="0" y="24"/>
                    <a:pt x="3" y="19"/>
                    <a:pt x="6" y="20"/>
                  </a:cubicBezTo>
                  <a:lnTo>
                    <a:pt x="24" y="22"/>
                  </a:lnTo>
                  <a:cubicBezTo>
                    <a:pt x="26" y="22"/>
                    <a:pt x="28" y="21"/>
                    <a:pt x="28" y="20"/>
                  </a:cubicBezTo>
                  <a:lnTo>
                    <a:pt x="36" y="3"/>
                  </a:lnTo>
                  <a:cubicBezTo>
                    <a:pt x="38" y="0"/>
                    <a:pt x="43" y="0"/>
                    <a:pt x="44" y="4"/>
                  </a:cubicBezTo>
                  <a:lnTo>
                    <a:pt x="47" y="22"/>
                  </a:lnTo>
                  <a:cubicBezTo>
                    <a:pt x="47" y="24"/>
                    <a:pt x="49" y="25"/>
                    <a:pt x="50" y="25"/>
                  </a:cubicBezTo>
                  <a:lnTo>
                    <a:pt x="68" y="27"/>
                  </a:lnTo>
                  <a:cubicBezTo>
                    <a:pt x="72" y="28"/>
                    <a:pt x="73" y="33"/>
                    <a:pt x="70" y="35"/>
                  </a:cubicBezTo>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5" name="Freeform 483">
              <a:extLst>
                <a:ext uri="{FF2B5EF4-FFF2-40B4-BE49-F238E27FC236}">
                  <a16:creationId xmlns="" xmlns:a16="http://schemas.microsoft.com/office/drawing/2014/main" id="{5C547360-C0F9-4BD7-9C7C-E35E3C62BB9A}"/>
                </a:ext>
              </a:extLst>
            </p:cNvPr>
            <p:cNvSpPr>
              <a:spLocks/>
            </p:cNvSpPr>
            <p:nvPr/>
          </p:nvSpPr>
          <p:spPr bwMode="auto">
            <a:xfrm>
              <a:off x="5329767" y="5499101"/>
              <a:ext cx="196850" cy="196850"/>
            </a:xfrm>
            <a:custGeom>
              <a:avLst/>
              <a:gdLst>
                <a:gd name="T0" fmla="*/ 194 w 194"/>
                <a:gd name="T1" fmla="*/ 97 h 195"/>
                <a:gd name="T2" fmla="*/ 180 w 194"/>
                <a:gd name="T3" fmla="*/ 149 h 195"/>
                <a:gd name="T4" fmla="*/ 97 w 194"/>
                <a:gd name="T5" fmla="*/ 195 h 195"/>
                <a:gd name="T6" fmla="*/ 89 w 194"/>
                <a:gd name="T7" fmla="*/ 194 h 195"/>
                <a:gd name="T8" fmla="*/ 27 w 194"/>
                <a:gd name="T9" fmla="*/ 165 h 195"/>
                <a:gd name="T10" fmla="*/ 27 w 194"/>
                <a:gd name="T11" fmla="*/ 165 h 195"/>
                <a:gd name="T12" fmla="*/ 15 w 194"/>
                <a:gd name="T13" fmla="*/ 149 h 195"/>
                <a:gd name="T14" fmla="*/ 15 w 194"/>
                <a:gd name="T15" fmla="*/ 149 h 195"/>
                <a:gd name="T16" fmla="*/ 1 w 194"/>
                <a:gd name="T17" fmla="*/ 111 h 195"/>
                <a:gd name="T18" fmla="*/ 0 w 194"/>
                <a:gd name="T19" fmla="*/ 97 h 195"/>
                <a:gd name="T20" fmla="*/ 17 w 194"/>
                <a:gd name="T21" fmla="*/ 43 h 195"/>
                <a:gd name="T22" fmla="*/ 62 w 194"/>
                <a:gd name="T23" fmla="*/ 7 h 195"/>
                <a:gd name="T24" fmla="*/ 97 w 194"/>
                <a:gd name="T25" fmla="*/ 0 h 195"/>
                <a:gd name="T26" fmla="*/ 148 w 194"/>
                <a:gd name="T27" fmla="*/ 15 h 195"/>
                <a:gd name="T28" fmla="*/ 193 w 194"/>
                <a:gd name="T29" fmla="*/ 83 h 195"/>
                <a:gd name="T30" fmla="*/ 194 w 194"/>
                <a:gd name="T31" fmla="*/ 9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5">
                  <a:moveTo>
                    <a:pt x="194" y="97"/>
                  </a:moveTo>
                  <a:cubicBezTo>
                    <a:pt x="194" y="116"/>
                    <a:pt x="189" y="134"/>
                    <a:pt x="180" y="149"/>
                  </a:cubicBezTo>
                  <a:cubicBezTo>
                    <a:pt x="162" y="176"/>
                    <a:pt x="132" y="195"/>
                    <a:pt x="97" y="195"/>
                  </a:cubicBezTo>
                  <a:cubicBezTo>
                    <a:pt x="95" y="195"/>
                    <a:pt x="92" y="194"/>
                    <a:pt x="89" y="194"/>
                  </a:cubicBezTo>
                  <a:cubicBezTo>
                    <a:pt x="65" y="192"/>
                    <a:pt x="43" y="181"/>
                    <a:pt x="27" y="165"/>
                  </a:cubicBezTo>
                  <a:lnTo>
                    <a:pt x="27" y="165"/>
                  </a:lnTo>
                  <a:cubicBezTo>
                    <a:pt x="23" y="160"/>
                    <a:pt x="18" y="155"/>
                    <a:pt x="15" y="149"/>
                  </a:cubicBezTo>
                  <a:lnTo>
                    <a:pt x="15" y="149"/>
                  </a:lnTo>
                  <a:cubicBezTo>
                    <a:pt x="8" y="137"/>
                    <a:pt x="3" y="125"/>
                    <a:pt x="1" y="111"/>
                  </a:cubicBezTo>
                  <a:cubicBezTo>
                    <a:pt x="0" y="107"/>
                    <a:pt x="0" y="102"/>
                    <a:pt x="0" y="97"/>
                  </a:cubicBezTo>
                  <a:cubicBezTo>
                    <a:pt x="0" y="77"/>
                    <a:pt x="6" y="58"/>
                    <a:pt x="17" y="43"/>
                  </a:cubicBezTo>
                  <a:cubicBezTo>
                    <a:pt x="28" y="26"/>
                    <a:pt x="44" y="14"/>
                    <a:pt x="62" y="7"/>
                  </a:cubicBezTo>
                  <a:cubicBezTo>
                    <a:pt x="73" y="3"/>
                    <a:pt x="85" y="0"/>
                    <a:pt x="97" y="0"/>
                  </a:cubicBezTo>
                  <a:cubicBezTo>
                    <a:pt x="116" y="0"/>
                    <a:pt x="134" y="6"/>
                    <a:pt x="148" y="15"/>
                  </a:cubicBezTo>
                  <a:cubicBezTo>
                    <a:pt x="172" y="30"/>
                    <a:pt x="189" y="54"/>
                    <a:pt x="193" y="83"/>
                  </a:cubicBezTo>
                  <a:cubicBezTo>
                    <a:pt x="194" y="88"/>
                    <a:pt x="194" y="93"/>
                    <a:pt x="194" y="97"/>
                  </a:cubicBezTo>
                </a:path>
              </a:pathLst>
            </a:custGeom>
            <a:solidFill>
              <a:srgbClr val="4EC5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6" name="Freeform 484">
              <a:extLst>
                <a:ext uri="{FF2B5EF4-FFF2-40B4-BE49-F238E27FC236}">
                  <a16:creationId xmlns="" xmlns:a16="http://schemas.microsoft.com/office/drawing/2014/main" id="{07E8780D-81A2-4301-A673-03461850A010}"/>
                </a:ext>
              </a:extLst>
            </p:cNvPr>
            <p:cNvSpPr>
              <a:spLocks/>
            </p:cNvSpPr>
            <p:nvPr/>
          </p:nvSpPr>
          <p:spPr bwMode="auto">
            <a:xfrm>
              <a:off x="5329767" y="5499101"/>
              <a:ext cx="165100" cy="165100"/>
            </a:xfrm>
            <a:custGeom>
              <a:avLst/>
              <a:gdLst>
                <a:gd name="T0" fmla="*/ 163 w 163"/>
                <a:gd name="T1" fmla="*/ 66 h 163"/>
                <a:gd name="T2" fmla="*/ 148 w 163"/>
                <a:gd name="T3" fmla="*/ 117 h 163"/>
                <a:gd name="T4" fmla="*/ 66 w 163"/>
                <a:gd name="T5" fmla="*/ 163 h 163"/>
                <a:gd name="T6" fmla="*/ 58 w 163"/>
                <a:gd name="T7" fmla="*/ 163 h 163"/>
                <a:gd name="T8" fmla="*/ 15 w 163"/>
                <a:gd name="T9" fmla="*/ 149 h 163"/>
                <a:gd name="T10" fmla="*/ 15 w 163"/>
                <a:gd name="T11" fmla="*/ 149 h 163"/>
                <a:gd name="T12" fmla="*/ 1 w 163"/>
                <a:gd name="T13" fmla="*/ 111 h 163"/>
                <a:gd name="T14" fmla="*/ 0 w 163"/>
                <a:gd name="T15" fmla="*/ 97 h 163"/>
                <a:gd name="T16" fmla="*/ 17 w 163"/>
                <a:gd name="T17" fmla="*/ 43 h 163"/>
                <a:gd name="T18" fmla="*/ 62 w 163"/>
                <a:gd name="T19" fmla="*/ 7 h 163"/>
                <a:gd name="T20" fmla="*/ 97 w 163"/>
                <a:gd name="T21" fmla="*/ 0 h 163"/>
                <a:gd name="T22" fmla="*/ 148 w 163"/>
                <a:gd name="T23" fmla="*/ 15 h 163"/>
                <a:gd name="T24" fmla="*/ 162 w 163"/>
                <a:gd name="T25" fmla="*/ 52 h 163"/>
                <a:gd name="T26" fmla="*/ 163 w 163"/>
                <a:gd name="T27" fmla="*/ 6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163">
                  <a:moveTo>
                    <a:pt x="163" y="66"/>
                  </a:moveTo>
                  <a:cubicBezTo>
                    <a:pt x="163" y="85"/>
                    <a:pt x="158" y="103"/>
                    <a:pt x="148" y="117"/>
                  </a:cubicBezTo>
                  <a:cubicBezTo>
                    <a:pt x="131" y="145"/>
                    <a:pt x="101" y="163"/>
                    <a:pt x="66" y="163"/>
                  </a:cubicBezTo>
                  <a:cubicBezTo>
                    <a:pt x="63" y="163"/>
                    <a:pt x="61" y="163"/>
                    <a:pt x="58" y="163"/>
                  </a:cubicBezTo>
                  <a:cubicBezTo>
                    <a:pt x="42" y="162"/>
                    <a:pt x="27" y="157"/>
                    <a:pt x="15" y="149"/>
                  </a:cubicBezTo>
                  <a:lnTo>
                    <a:pt x="15" y="149"/>
                  </a:lnTo>
                  <a:cubicBezTo>
                    <a:pt x="8" y="137"/>
                    <a:pt x="3" y="125"/>
                    <a:pt x="1" y="111"/>
                  </a:cubicBezTo>
                  <a:cubicBezTo>
                    <a:pt x="0" y="107"/>
                    <a:pt x="0" y="102"/>
                    <a:pt x="0" y="97"/>
                  </a:cubicBezTo>
                  <a:cubicBezTo>
                    <a:pt x="0" y="77"/>
                    <a:pt x="6" y="58"/>
                    <a:pt x="17" y="43"/>
                  </a:cubicBezTo>
                  <a:cubicBezTo>
                    <a:pt x="28" y="26"/>
                    <a:pt x="44" y="14"/>
                    <a:pt x="62" y="7"/>
                  </a:cubicBezTo>
                  <a:cubicBezTo>
                    <a:pt x="73" y="3"/>
                    <a:pt x="85" y="0"/>
                    <a:pt x="97" y="0"/>
                  </a:cubicBezTo>
                  <a:cubicBezTo>
                    <a:pt x="116" y="0"/>
                    <a:pt x="134" y="6"/>
                    <a:pt x="148" y="15"/>
                  </a:cubicBezTo>
                  <a:cubicBezTo>
                    <a:pt x="155" y="26"/>
                    <a:pt x="160" y="38"/>
                    <a:pt x="162" y="52"/>
                  </a:cubicBezTo>
                  <a:cubicBezTo>
                    <a:pt x="163" y="56"/>
                    <a:pt x="163" y="61"/>
                    <a:pt x="163" y="66"/>
                  </a:cubicBezTo>
                  <a:close/>
                </a:path>
              </a:pathLst>
            </a:custGeom>
            <a:solidFill>
              <a:srgbClr val="63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7" name="Freeform 485">
              <a:extLst>
                <a:ext uri="{FF2B5EF4-FFF2-40B4-BE49-F238E27FC236}">
                  <a16:creationId xmlns="" xmlns:a16="http://schemas.microsoft.com/office/drawing/2014/main" id="{D2EF1CAB-96CB-418F-8E2A-9B5FEBA9BD08}"/>
                </a:ext>
              </a:extLst>
            </p:cNvPr>
            <p:cNvSpPr>
              <a:spLocks/>
            </p:cNvSpPr>
            <p:nvPr/>
          </p:nvSpPr>
          <p:spPr bwMode="auto">
            <a:xfrm>
              <a:off x="5272617" y="5499101"/>
              <a:ext cx="321733" cy="182033"/>
            </a:xfrm>
            <a:custGeom>
              <a:avLst/>
              <a:gdLst>
                <a:gd name="T0" fmla="*/ 313 w 317"/>
                <a:gd name="T1" fmla="*/ 127 h 179"/>
                <a:gd name="T2" fmla="*/ 302 w 317"/>
                <a:gd name="T3" fmla="*/ 109 h 179"/>
                <a:gd name="T4" fmla="*/ 264 w 317"/>
                <a:gd name="T5" fmla="*/ 75 h 179"/>
                <a:gd name="T6" fmla="*/ 243 w 317"/>
                <a:gd name="T7" fmla="*/ 61 h 179"/>
                <a:gd name="T8" fmla="*/ 261 w 317"/>
                <a:gd name="T9" fmla="*/ 79 h 179"/>
                <a:gd name="T10" fmla="*/ 298 w 317"/>
                <a:gd name="T11" fmla="*/ 112 h 179"/>
                <a:gd name="T12" fmla="*/ 309 w 317"/>
                <a:gd name="T13" fmla="*/ 129 h 179"/>
                <a:gd name="T14" fmla="*/ 310 w 317"/>
                <a:gd name="T15" fmla="*/ 150 h 179"/>
                <a:gd name="T16" fmla="*/ 310 w 317"/>
                <a:gd name="T17" fmla="*/ 153 h 179"/>
                <a:gd name="T18" fmla="*/ 305 w 317"/>
                <a:gd name="T19" fmla="*/ 160 h 179"/>
                <a:gd name="T20" fmla="*/ 284 w 317"/>
                <a:gd name="T21" fmla="*/ 171 h 179"/>
                <a:gd name="T22" fmla="*/ 245 w 317"/>
                <a:gd name="T23" fmla="*/ 172 h 179"/>
                <a:gd name="T24" fmla="*/ 190 w 317"/>
                <a:gd name="T25" fmla="*/ 160 h 179"/>
                <a:gd name="T26" fmla="*/ 83 w 317"/>
                <a:gd name="T27" fmla="*/ 113 h 179"/>
                <a:gd name="T28" fmla="*/ 37 w 317"/>
                <a:gd name="T29" fmla="*/ 80 h 179"/>
                <a:gd name="T30" fmla="*/ 11 w 317"/>
                <a:gd name="T31" fmla="*/ 51 h 179"/>
                <a:gd name="T32" fmla="*/ 6 w 317"/>
                <a:gd name="T33" fmla="*/ 34 h 179"/>
                <a:gd name="T34" fmla="*/ 12 w 317"/>
                <a:gd name="T35" fmla="*/ 19 h 179"/>
                <a:gd name="T36" fmla="*/ 31 w 317"/>
                <a:gd name="T37" fmla="*/ 9 h 179"/>
                <a:gd name="T38" fmla="*/ 70 w 317"/>
                <a:gd name="T39" fmla="*/ 6 h 179"/>
                <a:gd name="T40" fmla="*/ 109 w 317"/>
                <a:gd name="T41" fmla="*/ 11 h 179"/>
                <a:gd name="T42" fmla="*/ 101 w 317"/>
                <a:gd name="T43" fmla="*/ 4 h 179"/>
                <a:gd name="T44" fmla="*/ 51 w 317"/>
                <a:gd name="T45" fmla="*/ 0 h 179"/>
                <a:gd name="T46" fmla="*/ 18 w 317"/>
                <a:gd name="T47" fmla="*/ 7 h 179"/>
                <a:gd name="T48" fmla="*/ 1 w 317"/>
                <a:gd name="T49" fmla="*/ 27 h 179"/>
                <a:gd name="T50" fmla="*/ 0 w 317"/>
                <a:gd name="T51" fmla="*/ 41 h 179"/>
                <a:gd name="T52" fmla="*/ 13 w 317"/>
                <a:gd name="T53" fmla="*/ 65 h 179"/>
                <a:gd name="T54" fmla="*/ 79 w 317"/>
                <a:gd name="T55" fmla="*/ 119 h 179"/>
                <a:gd name="T56" fmla="*/ 132 w 317"/>
                <a:gd name="T57" fmla="*/ 146 h 179"/>
                <a:gd name="T58" fmla="*/ 188 w 317"/>
                <a:gd name="T59" fmla="*/ 166 h 179"/>
                <a:gd name="T60" fmla="*/ 244 w 317"/>
                <a:gd name="T61" fmla="*/ 178 h 179"/>
                <a:gd name="T62" fmla="*/ 286 w 317"/>
                <a:gd name="T63" fmla="*/ 176 h 179"/>
                <a:gd name="T64" fmla="*/ 309 w 317"/>
                <a:gd name="T65" fmla="*/ 163 h 179"/>
                <a:gd name="T66" fmla="*/ 314 w 317"/>
                <a:gd name="T67" fmla="*/ 155 h 179"/>
                <a:gd name="T68" fmla="*/ 315 w 317"/>
                <a:gd name="T69" fmla="*/ 15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179">
                  <a:moveTo>
                    <a:pt x="316" y="139"/>
                  </a:moveTo>
                  <a:cubicBezTo>
                    <a:pt x="316" y="135"/>
                    <a:pt x="315" y="131"/>
                    <a:pt x="313" y="127"/>
                  </a:cubicBezTo>
                  <a:cubicBezTo>
                    <a:pt x="312" y="124"/>
                    <a:pt x="310" y="120"/>
                    <a:pt x="308" y="117"/>
                  </a:cubicBezTo>
                  <a:cubicBezTo>
                    <a:pt x="306" y="114"/>
                    <a:pt x="304" y="111"/>
                    <a:pt x="302" y="109"/>
                  </a:cubicBezTo>
                  <a:cubicBezTo>
                    <a:pt x="297" y="103"/>
                    <a:pt x="293" y="99"/>
                    <a:pt x="288" y="94"/>
                  </a:cubicBezTo>
                  <a:cubicBezTo>
                    <a:pt x="279" y="86"/>
                    <a:pt x="271" y="80"/>
                    <a:pt x="264" y="75"/>
                  </a:cubicBezTo>
                  <a:cubicBezTo>
                    <a:pt x="257" y="69"/>
                    <a:pt x="251" y="66"/>
                    <a:pt x="247" y="63"/>
                  </a:cubicBezTo>
                  <a:lnTo>
                    <a:pt x="243" y="61"/>
                  </a:lnTo>
                  <a:cubicBezTo>
                    <a:pt x="244" y="64"/>
                    <a:pt x="245" y="66"/>
                    <a:pt x="246" y="69"/>
                  </a:cubicBezTo>
                  <a:cubicBezTo>
                    <a:pt x="250" y="71"/>
                    <a:pt x="255" y="74"/>
                    <a:pt x="261" y="79"/>
                  </a:cubicBezTo>
                  <a:cubicBezTo>
                    <a:pt x="268" y="84"/>
                    <a:pt x="276" y="90"/>
                    <a:pt x="285" y="98"/>
                  </a:cubicBezTo>
                  <a:cubicBezTo>
                    <a:pt x="289" y="102"/>
                    <a:pt x="294" y="107"/>
                    <a:pt x="298" y="112"/>
                  </a:cubicBezTo>
                  <a:cubicBezTo>
                    <a:pt x="300" y="114"/>
                    <a:pt x="302" y="117"/>
                    <a:pt x="304" y="120"/>
                  </a:cubicBezTo>
                  <a:cubicBezTo>
                    <a:pt x="306" y="123"/>
                    <a:pt x="307" y="126"/>
                    <a:pt x="309" y="129"/>
                  </a:cubicBezTo>
                  <a:cubicBezTo>
                    <a:pt x="310" y="132"/>
                    <a:pt x="311" y="136"/>
                    <a:pt x="311" y="139"/>
                  </a:cubicBezTo>
                  <a:cubicBezTo>
                    <a:pt x="312" y="143"/>
                    <a:pt x="312" y="147"/>
                    <a:pt x="310" y="150"/>
                  </a:cubicBezTo>
                  <a:lnTo>
                    <a:pt x="310" y="151"/>
                  </a:lnTo>
                  <a:lnTo>
                    <a:pt x="310" y="153"/>
                  </a:lnTo>
                  <a:lnTo>
                    <a:pt x="308" y="155"/>
                  </a:lnTo>
                  <a:cubicBezTo>
                    <a:pt x="307" y="157"/>
                    <a:pt x="306" y="158"/>
                    <a:pt x="305" y="160"/>
                  </a:cubicBezTo>
                  <a:cubicBezTo>
                    <a:pt x="303" y="163"/>
                    <a:pt x="299" y="165"/>
                    <a:pt x="296" y="167"/>
                  </a:cubicBezTo>
                  <a:cubicBezTo>
                    <a:pt x="292" y="169"/>
                    <a:pt x="288" y="170"/>
                    <a:pt x="284" y="171"/>
                  </a:cubicBezTo>
                  <a:cubicBezTo>
                    <a:pt x="280" y="172"/>
                    <a:pt x="276" y="172"/>
                    <a:pt x="272" y="173"/>
                  </a:cubicBezTo>
                  <a:cubicBezTo>
                    <a:pt x="263" y="173"/>
                    <a:pt x="254" y="173"/>
                    <a:pt x="245" y="172"/>
                  </a:cubicBezTo>
                  <a:cubicBezTo>
                    <a:pt x="236" y="171"/>
                    <a:pt x="227" y="169"/>
                    <a:pt x="218" y="167"/>
                  </a:cubicBezTo>
                  <a:cubicBezTo>
                    <a:pt x="208" y="165"/>
                    <a:pt x="199" y="162"/>
                    <a:pt x="190" y="160"/>
                  </a:cubicBezTo>
                  <a:cubicBezTo>
                    <a:pt x="171" y="154"/>
                    <a:pt x="153" y="147"/>
                    <a:pt x="135" y="139"/>
                  </a:cubicBezTo>
                  <a:cubicBezTo>
                    <a:pt x="117" y="131"/>
                    <a:pt x="99" y="122"/>
                    <a:pt x="83" y="113"/>
                  </a:cubicBezTo>
                  <a:cubicBezTo>
                    <a:pt x="74" y="108"/>
                    <a:pt x="66" y="103"/>
                    <a:pt x="59" y="97"/>
                  </a:cubicBezTo>
                  <a:cubicBezTo>
                    <a:pt x="51" y="92"/>
                    <a:pt x="43" y="86"/>
                    <a:pt x="37" y="80"/>
                  </a:cubicBezTo>
                  <a:cubicBezTo>
                    <a:pt x="30" y="74"/>
                    <a:pt x="23" y="68"/>
                    <a:pt x="18" y="61"/>
                  </a:cubicBezTo>
                  <a:cubicBezTo>
                    <a:pt x="15" y="58"/>
                    <a:pt x="13" y="54"/>
                    <a:pt x="11" y="51"/>
                  </a:cubicBezTo>
                  <a:cubicBezTo>
                    <a:pt x="9" y="47"/>
                    <a:pt x="8" y="43"/>
                    <a:pt x="7" y="40"/>
                  </a:cubicBezTo>
                  <a:cubicBezTo>
                    <a:pt x="7" y="38"/>
                    <a:pt x="6" y="36"/>
                    <a:pt x="6" y="34"/>
                  </a:cubicBezTo>
                  <a:cubicBezTo>
                    <a:pt x="6" y="32"/>
                    <a:pt x="7" y="30"/>
                    <a:pt x="7" y="29"/>
                  </a:cubicBezTo>
                  <a:cubicBezTo>
                    <a:pt x="8" y="25"/>
                    <a:pt x="10" y="22"/>
                    <a:pt x="12" y="19"/>
                  </a:cubicBezTo>
                  <a:cubicBezTo>
                    <a:pt x="15" y="17"/>
                    <a:pt x="18" y="15"/>
                    <a:pt x="21" y="13"/>
                  </a:cubicBezTo>
                  <a:cubicBezTo>
                    <a:pt x="24" y="11"/>
                    <a:pt x="27" y="10"/>
                    <a:pt x="31" y="9"/>
                  </a:cubicBezTo>
                  <a:cubicBezTo>
                    <a:pt x="37" y="7"/>
                    <a:pt x="44" y="7"/>
                    <a:pt x="51" y="6"/>
                  </a:cubicBezTo>
                  <a:cubicBezTo>
                    <a:pt x="58" y="6"/>
                    <a:pt x="64" y="6"/>
                    <a:pt x="70" y="6"/>
                  </a:cubicBezTo>
                  <a:cubicBezTo>
                    <a:pt x="82" y="7"/>
                    <a:pt x="92" y="8"/>
                    <a:pt x="100" y="10"/>
                  </a:cubicBezTo>
                  <a:cubicBezTo>
                    <a:pt x="103" y="10"/>
                    <a:pt x="106" y="11"/>
                    <a:pt x="109" y="11"/>
                  </a:cubicBezTo>
                  <a:cubicBezTo>
                    <a:pt x="112" y="10"/>
                    <a:pt x="115" y="8"/>
                    <a:pt x="118" y="7"/>
                  </a:cubicBezTo>
                  <a:cubicBezTo>
                    <a:pt x="114" y="6"/>
                    <a:pt x="108" y="5"/>
                    <a:pt x="101" y="4"/>
                  </a:cubicBezTo>
                  <a:cubicBezTo>
                    <a:pt x="93" y="2"/>
                    <a:pt x="82" y="1"/>
                    <a:pt x="70" y="0"/>
                  </a:cubicBezTo>
                  <a:cubicBezTo>
                    <a:pt x="64" y="0"/>
                    <a:pt x="58" y="0"/>
                    <a:pt x="51" y="0"/>
                  </a:cubicBezTo>
                  <a:cubicBezTo>
                    <a:pt x="44" y="0"/>
                    <a:pt x="36" y="1"/>
                    <a:pt x="29" y="3"/>
                  </a:cubicBezTo>
                  <a:cubicBezTo>
                    <a:pt x="25" y="4"/>
                    <a:pt x="21" y="5"/>
                    <a:pt x="18" y="7"/>
                  </a:cubicBezTo>
                  <a:cubicBezTo>
                    <a:pt x="14" y="9"/>
                    <a:pt x="10" y="12"/>
                    <a:pt x="7" y="15"/>
                  </a:cubicBezTo>
                  <a:cubicBezTo>
                    <a:pt x="4" y="18"/>
                    <a:pt x="2" y="22"/>
                    <a:pt x="1" y="27"/>
                  </a:cubicBezTo>
                  <a:cubicBezTo>
                    <a:pt x="0" y="29"/>
                    <a:pt x="0" y="32"/>
                    <a:pt x="0" y="34"/>
                  </a:cubicBezTo>
                  <a:cubicBezTo>
                    <a:pt x="0" y="36"/>
                    <a:pt x="0" y="39"/>
                    <a:pt x="0" y="41"/>
                  </a:cubicBezTo>
                  <a:cubicBezTo>
                    <a:pt x="1" y="45"/>
                    <a:pt x="3" y="50"/>
                    <a:pt x="5" y="54"/>
                  </a:cubicBezTo>
                  <a:cubicBezTo>
                    <a:pt x="7" y="58"/>
                    <a:pt x="10" y="62"/>
                    <a:pt x="13" y="65"/>
                  </a:cubicBezTo>
                  <a:cubicBezTo>
                    <a:pt x="18" y="73"/>
                    <a:pt x="25" y="79"/>
                    <a:pt x="32" y="86"/>
                  </a:cubicBezTo>
                  <a:cubicBezTo>
                    <a:pt x="46" y="98"/>
                    <a:pt x="62" y="109"/>
                    <a:pt x="79" y="119"/>
                  </a:cubicBezTo>
                  <a:cubicBezTo>
                    <a:pt x="88" y="124"/>
                    <a:pt x="96" y="129"/>
                    <a:pt x="105" y="133"/>
                  </a:cubicBezTo>
                  <a:cubicBezTo>
                    <a:pt x="114" y="138"/>
                    <a:pt x="123" y="142"/>
                    <a:pt x="132" y="146"/>
                  </a:cubicBezTo>
                  <a:cubicBezTo>
                    <a:pt x="141" y="150"/>
                    <a:pt x="151" y="153"/>
                    <a:pt x="160" y="157"/>
                  </a:cubicBezTo>
                  <a:cubicBezTo>
                    <a:pt x="169" y="160"/>
                    <a:pt x="179" y="163"/>
                    <a:pt x="188" y="166"/>
                  </a:cubicBezTo>
                  <a:cubicBezTo>
                    <a:pt x="197" y="169"/>
                    <a:pt x="207" y="171"/>
                    <a:pt x="216" y="173"/>
                  </a:cubicBezTo>
                  <a:cubicBezTo>
                    <a:pt x="226" y="175"/>
                    <a:pt x="235" y="177"/>
                    <a:pt x="244" y="178"/>
                  </a:cubicBezTo>
                  <a:cubicBezTo>
                    <a:pt x="254" y="179"/>
                    <a:pt x="263" y="179"/>
                    <a:pt x="272" y="178"/>
                  </a:cubicBezTo>
                  <a:cubicBezTo>
                    <a:pt x="277" y="178"/>
                    <a:pt x="281" y="177"/>
                    <a:pt x="286" y="176"/>
                  </a:cubicBezTo>
                  <a:cubicBezTo>
                    <a:pt x="290" y="175"/>
                    <a:pt x="294" y="173"/>
                    <a:pt x="298" y="171"/>
                  </a:cubicBezTo>
                  <a:cubicBezTo>
                    <a:pt x="302" y="169"/>
                    <a:pt x="306" y="166"/>
                    <a:pt x="309" y="163"/>
                  </a:cubicBezTo>
                  <a:cubicBezTo>
                    <a:pt x="310" y="161"/>
                    <a:pt x="312" y="159"/>
                    <a:pt x="313" y="157"/>
                  </a:cubicBezTo>
                  <a:lnTo>
                    <a:pt x="314" y="155"/>
                  </a:lnTo>
                  <a:lnTo>
                    <a:pt x="315" y="153"/>
                  </a:lnTo>
                  <a:lnTo>
                    <a:pt x="315" y="151"/>
                  </a:lnTo>
                  <a:cubicBezTo>
                    <a:pt x="316" y="147"/>
                    <a:pt x="317" y="143"/>
                    <a:pt x="316" y="139"/>
                  </a:cubicBezTo>
                </a:path>
              </a:pathLst>
            </a:custGeom>
            <a:solidFill>
              <a:srgbClr val="F8A1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8" name="Freeform 486">
              <a:extLst>
                <a:ext uri="{FF2B5EF4-FFF2-40B4-BE49-F238E27FC236}">
                  <a16:creationId xmlns="" xmlns:a16="http://schemas.microsoft.com/office/drawing/2014/main" id="{5895C670-8955-4257-93FD-B22C104FAA8E}"/>
                </a:ext>
              </a:extLst>
            </p:cNvPr>
            <p:cNvSpPr>
              <a:spLocks noEditPoints="1"/>
            </p:cNvSpPr>
            <p:nvPr/>
          </p:nvSpPr>
          <p:spPr bwMode="auto">
            <a:xfrm>
              <a:off x="5270501" y="5496985"/>
              <a:ext cx="325967" cy="184150"/>
            </a:xfrm>
            <a:custGeom>
              <a:avLst/>
              <a:gdLst>
                <a:gd name="T0" fmla="*/ 31 w 320"/>
                <a:gd name="T1" fmla="*/ 7 h 182"/>
                <a:gd name="T2" fmla="*/ 4 w 320"/>
                <a:gd name="T3" fmla="*/ 29 h 182"/>
                <a:gd name="T4" fmla="*/ 9 w 320"/>
                <a:gd name="T5" fmla="*/ 55 h 182"/>
                <a:gd name="T6" fmla="*/ 82 w 320"/>
                <a:gd name="T7" fmla="*/ 120 h 182"/>
                <a:gd name="T8" fmla="*/ 162 w 320"/>
                <a:gd name="T9" fmla="*/ 157 h 182"/>
                <a:gd name="T10" fmla="*/ 247 w 320"/>
                <a:gd name="T11" fmla="*/ 178 h 182"/>
                <a:gd name="T12" fmla="*/ 300 w 320"/>
                <a:gd name="T13" fmla="*/ 172 h 182"/>
                <a:gd name="T14" fmla="*/ 315 w 320"/>
                <a:gd name="T15" fmla="*/ 156 h 182"/>
                <a:gd name="T16" fmla="*/ 316 w 320"/>
                <a:gd name="T17" fmla="*/ 153 h 182"/>
                <a:gd name="T18" fmla="*/ 314 w 320"/>
                <a:gd name="T19" fmla="*/ 130 h 182"/>
                <a:gd name="T20" fmla="*/ 289 w 320"/>
                <a:gd name="T21" fmla="*/ 97 h 182"/>
                <a:gd name="T22" fmla="*/ 249 w 320"/>
                <a:gd name="T23" fmla="*/ 70 h 182"/>
                <a:gd name="T24" fmla="*/ 301 w 320"/>
                <a:gd name="T25" fmla="*/ 113 h 182"/>
                <a:gd name="T26" fmla="*/ 315 w 320"/>
                <a:gd name="T27" fmla="*/ 141 h 182"/>
                <a:gd name="T28" fmla="*/ 313 w 320"/>
                <a:gd name="T29" fmla="*/ 154 h 182"/>
                <a:gd name="T30" fmla="*/ 308 w 320"/>
                <a:gd name="T31" fmla="*/ 163 h 182"/>
                <a:gd name="T32" fmla="*/ 274 w 320"/>
                <a:gd name="T33" fmla="*/ 176 h 182"/>
                <a:gd name="T34" fmla="*/ 191 w 320"/>
                <a:gd name="T35" fmla="*/ 163 h 182"/>
                <a:gd name="T36" fmla="*/ 60 w 320"/>
                <a:gd name="T37" fmla="*/ 101 h 182"/>
                <a:gd name="T38" fmla="*/ 12 w 320"/>
                <a:gd name="T39" fmla="*/ 54 h 182"/>
                <a:gd name="T40" fmla="*/ 8 w 320"/>
                <a:gd name="T41" fmla="*/ 30 h 182"/>
                <a:gd name="T42" fmla="*/ 32 w 320"/>
                <a:gd name="T43" fmla="*/ 10 h 182"/>
                <a:gd name="T44" fmla="*/ 103 w 320"/>
                <a:gd name="T45" fmla="*/ 10 h 182"/>
                <a:gd name="T46" fmla="*/ 103 w 320"/>
                <a:gd name="T47" fmla="*/ 7 h 182"/>
                <a:gd name="T48" fmla="*/ 264 w 320"/>
                <a:gd name="T49" fmla="*/ 182 h 182"/>
                <a:gd name="T50" fmla="*/ 189 w 320"/>
                <a:gd name="T51" fmla="*/ 170 h 182"/>
                <a:gd name="T52" fmla="*/ 106 w 320"/>
                <a:gd name="T53" fmla="*/ 136 h 182"/>
                <a:gd name="T54" fmla="*/ 13 w 320"/>
                <a:gd name="T55" fmla="*/ 68 h 182"/>
                <a:gd name="T56" fmla="*/ 0 w 320"/>
                <a:gd name="T57" fmla="*/ 36 h 182"/>
                <a:gd name="T58" fmla="*/ 19 w 320"/>
                <a:gd name="T59" fmla="*/ 8 h 182"/>
                <a:gd name="T60" fmla="*/ 72 w 320"/>
                <a:gd name="T61" fmla="*/ 1 h 182"/>
                <a:gd name="T62" fmla="*/ 125 w 320"/>
                <a:gd name="T63" fmla="*/ 9 h 182"/>
                <a:gd name="T64" fmla="*/ 111 w 320"/>
                <a:gd name="T65" fmla="*/ 15 h 182"/>
                <a:gd name="T66" fmla="*/ 72 w 320"/>
                <a:gd name="T67" fmla="*/ 10 h 182"/>
                <a:gd name="T68" fmla="*/ 23 w 320"/>
                <a:gd name="T69" fmla="*/ 16 h 182"/>
                <a:gd name="T70" fmla="*/ 10 w 320"/>
                <a:gd name="T71" fmla="*/ 36 h 182"/>
                <a:gd name="T72" fmla="*/ 21 w 320"/>
                <a:gd name="T73" fmla="*/ 62 h 182"/>
                <a:gd name="T74" fmla="*/ 86 w 320"/>
                <a:gd name="T75" fmla="*/ 113 h 182"/>
                <a:gd name="T76" fmla="*/ 220 w 320"/>
                <a:gd name="T77" fmla="*/ 167 h 182"/>
                <a:gd name="T78" fmla="*/ 286 w 320"/>
                <a:gd name="T79" fmla="*/ 171 h 182"/>
                <a:gd name="T80" fmla="*/ 309 w 320"/>
                <a:gd name="T81" fmla="*/ 156 h 182"/>
                <a:gd name="T82" fmla="*/ 311 w 320"/>
                <a:gd name="T83" fmla="*/ 152 h 182"/>
                <a:gd name="T84" fmla="*/ 309 w 320"/>
                <a:gd name="T85" fmla="*/ 132 h 182"/>
                <a:gd name="T86" fmla="*/ 286 w 320"/>
                <a:gd name="T87" fmla="*/ 101 h 182"/>
                <a:gd name="T88" fmla="*/ 247 w 320"/>
                <a:gd name="T89" fmla="*/ 72 h 182"/>
                <a:gd name="T90" fmla="*/ 242 w 320"/>
                <a:gd name="T91" fmla="*/ 59 h 182"/>
                <a:gd name="T92" fmla="*/ 267 w 320"/>
                <a:gd name="T93" fmla="*/ 75 h 182"/>
                <a:gd name="T94" fmla="*/ 311 w 320"/>
                <a:gd name="T95" fmla="*/ 118 h 182"/>
                <a:gd name="T96" fmla="*/ 319 w 320"/>
                <a:gd name="T97" fmla="*/ 154 h 182"/>
                <a:gd name="T98" fmla="*/ 317 w 320"/>
                <a:gd name="T99" fmla="*/ 157 h 182"/>
                <a:gd name="T100" fmla="*/ 301 w 320"/>
                <a:gd name="T101" fmla="*/ 175 h 182"/>
                <a:gd name="T102" fmla="*/ 264 w 320"/>
                <a:gd name="T10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 h="182">
                  <a:moveTo>
                    <a:pt x="60" y="3"/>
                  </a:moveTo>
                  <a:cubicBezTo>
                    <a:pt x="58" y="3"/>
                    <a:pt x="55" y="3"/>
                    <a:pt x="53" y="4"/>
                  </a:cubicBezTo>
                  <a:cubicBezTo>
                    <a:pt x="44" y="4"/>
                    <a:pt x="38" y="5"/>
                    <a:pt x="31" y="7"/>
                  </a:cubicBezTo>
                  <a:cubicBezTo>
                    <a:pt x="27" y="8"/>
                    <a:pt x="24" y="9"/>
                    <a:pt x="20" y="11"/>
                  </a:cubicBezTo>
                  <a:cubicBezTo>
                    <a:pt x="17" y="13"/>
                    <a:pt x="13" y="15"/>
                    <a:pt x="11" y="18"/>
                  </a:cubicBezTo>
                  <a:cubicBezTo>
                    <a:pt x="8" y="21"/>
                    <a:pt x="6" y="25"/>
                    <a:pt x="4" y="29"/>
                  </a:cubicBezTo>
                  <a:cubicBezTo>
                    <a:pt x="4" y="31"/>
                    <a:pt x="3" y="34"/>
                    <a:pt x="3" y="36"/>
                  </a:cubicBezTo>
                  <a:cubicBezTo>
                    <a:pt x="3" y="38"/>
                    <a:pt x="4" y="40"/>
                    <a:pt x="4" y="43"/>
                  </a:cubicBezTo>
                  <a:cubicBezTo>
                    <a:pt x="5" y="47"/>
                    <a:pt x="6" y="51"/>
                    <a:pt x="9" y="55"/>
                  </a:cubicBezTo>
                  <a:cubicBezTo>
                    <a:pt x="10" y="59"/>
                    <a:pt x="13" y="63"/>
                    <a:pt x="16" y="66"/>
                  </a:cubicBezTo>
                  <a:cubicBezTo>
                    <a:pt x="21" y="73"/>
                    <a:pt x="27" y="80"/>
                    <a:pt x="35" y="86"/>
                  </a:cubicBezTo>
                  <a:cubicBezTo>
                    <a:pt x="48" y="98"/>
                    <a:pt x="63" y="108"/>
                    <a:pt x="82" y="120"/>
                  </a:cubicBezTo>
                  <a:cubicBezTo>
                    <a:pt x="90" y="124"/>
                    <a:pt x="98" y="129"/>
                    <a:pt x="108" y="134"/>
                  </a:cubicBezTo>
                  <a:cubicBezTo>
                    <a:pt x="117" y="138"/>
                    <a:pt x="126" y="142"/>
                    <a:pt x="135" y="146"/>
                  </a:cubicBezTo>
                  <a:cubicBezTo>
                    <a:pt x="144" y="150"/>
                    <a:pt x="153" y="154"/>
                    <a:pt x="162" y="157"/>
                  </a:cubicBezTo>
                  <a:cubicBezTo>
                    <a:pt x="172" y="161"/>
                    <a:pt x="182" y="164"/>
                    <a:pt x="190" y="167"/>
                  </a:cubicBezTo>
                  <a:cubicBezTo>
                    <a:pt x="200" y="169"/>
                    <a:pt x="210" y="172"/>
                    <a:pt x="219" y="174"/>
                  </a:cubicBezTo>
                  <a:cubicBezTo>
                    <a:pt x="228" y="176"/>
                    <a:pt x="238" y="177"/>
                    <a:pt x="247" y="178"/>
                  </a:cubicBezTo>
                  <a:cubicBezTo>
                    <a:pt x="257" y="179"/>
                    <a:pt x="266" y="179"/>
                    <a:pt x="274" y="179"/>
                  </a:cubicBezTo>
                  <a:cubicBezTo>
                    <a:pt x="279" y="178"/>
                    <a:pt x="283" y="177"/>
                    <a:pt x="287" y="176"/>
                  </a:cubicBezTo>
                  <a:cubicBezTo>
                    <a:pt x="292" y="175"/>
                    <a:pt x="296" y="174"/>
                    <a:pt x="300" y="172"/>
                  </a:cubicBezTo>
                  <a:cubicBezTo>
                    <a:pt x="304" y="170"/>
                    <a:pt x="307" y="167"/>
                    <a:pt x="310" y="164"/>
                  </a:cubicBezTo>
                  <a:cubicBezTo>
                    <a:pt x="311" y="162"/>
                    <a:pt x="312" y="161"/>
                    <a:pt x="313" y="159"/>
                  </a:cubicBezTo>
                  <a:lnTo>
                    <a:pt x="315" y="156"/>
                  </a:lnTo>
                  <a:lnTo>
                    <a:pt x="315" y="155"/>
                  </a:lnTo>
                  <a:lnTo>
                    <a:pt x="315" y="154"/>
                  </a:lnTo>
                  <a:lnTo>
                    <a:pt x="316" y="153"/>
                  </a:lnTo>
                  <a:cubicBezTo>
                    <a:pt x="317" y="149"/>
                    <a:pt x="317" y="145"/>
                    <a:pt x="317" y="141"/>
                  </a:cubicBezTo>
                  <a:lnTo>
                    <a:pt x="317" y="141"/>
                  </a:lnTo>
                  <a:cubicBezTo>
                    <a:pt x="316" y="137"/>
                    <a:pt x="315" y="134"/>
                    <a:pt x="314" y="130"/>
                  </a:cubicBezTo>
                  <a:cubicBezTo>
                    <a:pt x="312" y="127"/>
                    <a:pt x="311" y="123"/>
                    <a:pt x="309" y="120"/>
                  </a:cubicBezTo>
                  <a:cubicBezTo>
                    <a:pt x="307" y="117"/>
                    <a:pt x="305" y="114"/>
                    <a:pt x="302" y="112"/>
                  </a:cubicBezTo>
                  <a:cubicBezTo>
                    <a:pt x="299" y="107"/>
                    <a:pt x="294" y="102"/>
                    <a:pt x="289" y="97"/>
                  </a:cubicBezTo>
                  <a:cubicBezTo>
                    <a:pt x="280" y="89"/>
                    <a:pt x="271" y="82"/>
                    <a:pt x="265" y="78"/>
                  </a:cubicBezTo>
                  <a:cubicBezTo>
                    <a:pt x="259" y="74"/>
                    <a:pt x="254" y="70"/>
                    <a:pt x="248" y="67"/>
                  </a:cubicBezTo>
                  <a:lnTo>
                    <a:pt x="249" y="70"/>
                  </a:lnTo>
                  <a:cubicBezTo>
                    <a:pt x="254" y="73"/>
                    <a:pt x="259" y="76"/>
                    <a:pt x="264" y="79"/>
                  </a:cubicBezTo>
                  <a:cubicBezTo>
                    <a:pt x="270" y="84"/>
                    <a:pt x="279" y="90"/>
                    <a:pt x="288" y="99"/>
                  </a:cubicBezTo>
                  <a:cubicBezTo>
                    <a:pt x="293" y="104"/>
                    <a:pt x="297" y="108"/>
                    <a:pt x="301" y="113"/>
                  </a:cubicBezTo>
                  <a:cubicBezTo>
                    <a:pt x="303" y="116"/>
                    <a:pt x="305" y="118"/>
                    <a:pt x="307" y="121"/>
                  </a:cubicBezTo>
                  <a:cubicBezTo>
                    <a:pt x="309" y="124"/>
                    <a:pt x="311" y="127"/>
                    <a:pt x="312" y="130"/>
                  </a:cubicBezTo>
                  <a:cubicBezTo>
                    <a:pt x="314" y="134"/>
                    <a:pt x="315" y="138"/>
                    <a:pt x="315" y="141"/>
                  </a:cubicBezTo>
                  <a:cubicBezTo>
                    <a:pt x="315" y="145"/>
                    <a:pt x="315" y="149"/>
                    <a:pt x="314" y="152"/>
                  </a:cubicBezTo>
                  <a:lnTo>
                    <a:pt x="314" y="153"/>
                  </a:lnTo>
                  <a:lnTo>
                    <a:pt x="313" y="154"/>
                  </a:lnTo>
                  <a:lnTo>
                    <a:pt x="313" y="155"/>
                  </a:lnTo>
                  <a:lnTo>
                    <a:pt x="312" y="158"/>
                  </a:lnTo>
                  <a:cubicBezTo>
                    <a:pt x="311" y="160"/>
                    <a:pt x="310" y="161"/>
                    <a:pt x="308" y="163"/>
                  </a:cubicBezTo>
                  <a:cubicBezTo>
                    <a:pt x="306" y="166"/>
                    <a:pt x="303" y="168"/>
                    <a:pt x="299" y="170"/>
                  </a:cubicBezTo>
                  <a:cubicBezTo>
                    <a:pt x="295" y="172"/>
                    <a:pt x="291" y="173"/>
                    <a:pt x="287" y="174"/>
                  </a:cubicBezTo>
                  <a:cubicBezTo>
                    <a:pt x="283" y="175"/>
                    <a:pt x="279" y="176"/>
                    <a:pt x="274" y="176"/>
                  </a:cubicBezTo>
                  <a:cubicBezTo>
                    <a:pt x="266" y="177"/>
                    <a:pt x="257" y="176"/>
                    <a:pt x="247" y="175"/>
                  </a:cubicBezTo>
                  <a:cubicBezTo>
                    <a:pt x="238" y="174"/>
                    <a:pt x="229" y="173"/>
                    <a:pt x="219" y="171"/>
                  </a:cubicBezTo>
                  <a:cubicBezTo>
                    <a:pt x="210" y="169"/>
                    <a:pt x="201" y="166"/>
                    <a:pt x="191" y="163"/>
                  </a:cubicBezTo>
                  <a:cubicBezTo>
                    <a:pt x="173" y="157"/>
                    <a:pt x="155" y="151"/>
                    <a:pt x="136" y="143"/>
                  </a:cubicBezTo>
                  <a:cubicBezTo>
                    <a:pt x="118" y="135"/>
                    <a:pt x="101" y="126"/>
                    <a:pt x="84" y="116"/>
                  </a:cubicBezTo>
                  <a:cubicBezTo>
                    <a:pt x="75" y="111"/>
                    <a:pt x="67" y="106"/>
                    <a:pt x="60" y="101"/>
                  </a:cubicBezTo>
                  <a:cubicBezTo>
                    <a:pt x="51" y="95"/>
                    <a:pt x="44" y="89"/>
                    <a:pt x="38" y="84"/>
                  </a:cubicBezTo>
                  <a:cubicBezTo>
                    <a:pt x="30" y="77"/>
                    <a:pt x="24" y="71"/>
                    <a:pt x="19" y="64"/>
                  </a:cubicBezTo>
                  <a:cubicBezTo>
                    <a:pt x="16" y="61"/>
                    <a:pt x="14" y="57"/>
                    <a:pt x="12" y="54"/>
                  </a:cubicBezTo>
                  <a:cubicBezTo>
                    <a:pt x="10" y="50"/>
                    <a:pt x="8" y="46"/>
                    <a:pt x="7" y="42"/>
                  </a:cubicBezTo>
                  <a:cubicBezTo>
                    <a:pt x="7" y="40"/>
                    <a:pt x="7" y="38"/>
                    <a:pt x="7" y="36"/>
                  </a:cubicBezTo>
                  <a:cubicBezTo>
                    <a:pt x="7" y="34"/>
                    <a:pt x="7" y="32"/>
                    <a:pt x="8" y="30"/>
                  </a:cubicBezTo>
                  <a:cubicBezTo>
                    <a:pt x="9" y="27"/>
                    <a:pt x="11" y="23"/>
                    <a:pt x="13" y="20"/>
                  </a:cubicBezTo>
                  <a:cubicBezTo>
                    <a:pt x="15" y="18"/>
                    <a:pt x="18" y="15"/>
                    <a:pt x="22" y="14"/>
                  </a:cubicBezTo>
                  <a:cubicBezTo>
                    <a:pt x="25" y="12"/>
                    <a:pt x="28" y="11"/>
                    <a:pt x="32" y="10"/>
                  </a:cubicBezTo>
                  <a:cubicBezTo>
                    <a:pt x="38" y="8"/>
                    <a:pt x="45" y="7"/>
                    <a:pt x="53" y="7"/>
                  </a:cubicBezTo>
                  <a:cubicBezTo>
                    <a:pt x="59" y="6"/>
                    <a:pt x="65" y="6"/>
                    <a:pt x="72" y="7"/>
                  </a:cubicBezTo>
                  <a:cubicBezTo>
                    <a:pt x="85" y="7"/>
                    <a:pt x="96" y="9"/>
                    <a:pt x="103" y="10"/>
                  </a:cubicBezTo>
                  <a:cubicBezTo>
                    <a:pt x="106" y="11"/>
                    <a:pt x="108" y="11"/>
                    <a:pt x="111" y="11"/>
                  </a:cubicBezTo>
                  <a:lnTo>
                    <a:pt x="115" y="9"/>
                  </a:lnTo>
                  <a:cubicBezTo>
                    <a:pt x="111" y="9"/>
                    <a:pt x="107" y="8"/>
                    <a:pt x="103" y="7"/>
                  </a:cubicBezTo>
                  <a:cubicBezTo>
                    <a:pt x="96" y="6"/>
                    <a:pt x="85" y="4"/>
                    <a:pt x="72" y="4"/>
                  </a:cubicBezTo>
                  <a:cubicBezTo>
                    <a:pt x="68" y="3"/>
                    <a:pt x="64" y="3"/>
                    <a:pt x="60" y="3"/>
                  </a:cubicBezTo>
                  <a:close/>
                  <a:moveTo>
                    <a:pt x="264" y="182"/>
                  </a:moveTo>
                  <a:cubicBezTo>
                    <a:pt x="258" y="182"/>
                    <a:pt x="252" y="182"/>
                    <a:pt x="246" y="181"/>
                  </a:cubicBezTo>
                  <a:cubicBezTo>
                    <a:pt x="237" y="180"/>
                    <a:pt x="228" y="179"/>
                    <a:pt x="218" y="177"/>
                  </a:cubicBezTo>
                  <a:cubicBezTo>
                    <a:pt x="209" y="175"/>
                    <a:pt x="199" y="172"/>
                    <a:pt x="189" y="170"/>
                  </a:cubicBezTo>
                  <a:cubicBezTo>
                    <a:pt x="181" y="167"/>
                    <a:pt x="171" y="164"/>
                    <a:pt x="161" y="160"/>
                  </a:cubicBezTo>
                  <a:cubicBezTo>
                    <a:pt x="152" y="157"/>
                    <a:pt x="143" y="153"/>
                    <a:pt x="134" y="149"/>
                  </a:cubicBezTo>
                  <a:cubicBezTo>
                    <a:pt x="124" y="145"/>
                    <a:pt x="115" y="141"/>
                    <a:pt x="106" y="136"/>
                  </a:cubicBezTo>
                  <a:cubicBezTo>
                    <a:pt x="97" y="132"/>
                    <a:pt x="88" y="127"/>
                    <a:pt x="80" y="122"/>
                  </a:cubicBezTo>
                  <a:cubicBezTo>
                    <a:pt x="61" y="111"/>
                    <a:pt x="46" y="100"/>
                    <a:pt x="33" y="89"/>
                  </a:cubicBezTo>
                  <a:cubicBezTo>
                    <a:pt x="25" y="82"/>
                    <a:pt x="19" y="75"/>
                    <a:pt x="13" y="68"/>
                  </a:cubicBezTo>
                  <a:cubicBezTo>
                    <a:pt x="10" y="64"/>
                    <a:pt x="8" y="60"/>
                    <a:pt x="6" y="57"/>
                  </a:cubicBezTo>
                  <a:cubicBezTo>
                    <a:pt x="3" y="52"/>
                    <a:pt x="2" y="48"/>
                    <a:pt x="1" y="43"/>
                  </a:cubicBezTo>
                  <a:cubicBezTo>
                    <a:pt x="0" y="41"/>
                    <a:pt x="0" y="38"/>
                    <a:pt x="0" y="36"/>
                  </a:cubicBezTo>
                  <a:cubicBezTo>
                    <a:pt x="0" y="33"/>
                    <a:pt x="1" y="31"/>
                    <a:pt x="1" y="28"/>
                  </a:cubicBezTo>
                  <a:cubicBezTo>
                    <a:pt x="3" y="24"/>
                    <a:pt x="5" y="20"/>
                    <a:pt x="8" y="16"/>
                  </a:cubicBezTo>
                  <a:cubicBezTo>
                    <a:pt x="11" y="13"/>
                    <a:pt x="15" y="10"/>
                    <a:pt x="19" y="8"/>
                  </a:cubicBezTo>
                  <a:cubicBezTo>
                    <a:pt x="22" y="6"/>
                    <a:pt x="26" y="5"/>
                    <a:pt x="31" y="4"/>
                  </a:cubicBezTo>
                  <a:cubicBezTo>
                    <a:pt x="37" y="2"/>
                    <a:pt x="44" y="1"/>
                    <a:pt x="53" y="0"/>
                  </a:cubicBezTo>
                  <a:cubicBezTo>
                    <a:pt x="59" y="0"/>
                    <a:pt x="65" y="0"/>
                    <a:pt x="72" y="1"/>
                  </a:cubicBezTo>
                  <a:cubicBezTo>
                    <a:pt x="85" y="1"/>
                    <a:pt x="96" y="3"/>
                    <a:pt x="104" y="4"/>
                  </a:cubicBezTo>
                  <a:cubicBezTo>
                    <a:pt x="109" y="5"/>
                    <a:pt x="115" y="6"/>
                    <a:pt x="120" y="7"/>
                  </a:cubicBezTo>
                  <a:lnTo>
                    <a:pt x="125" y="9"/>
                  </a:lnTo>
                  <a:lnTo>
                    <a:pt x="120" y="10"/>
                  </a:lnTo>
                  <a:cubicBezTo>
                    <a:pt x="117" y="12"/>
                    <a:pt x="114" y="13"/>
                    <a:pt x="112" y="14"/>
                  </a:cubicBezTo>
                  <a:lnTo>
                    <a:pt x="111" y="15"/>
                  </a:lnTo>
                  <a:lnTo>
                    <a:pt x="111" y="15"/>
                  </a:lnTo>
                  <a:cubicBezTo>
                    <a:pt x="108" y="14"/>
                    <a:pt x="105" y="14"/>
                    <a:pt x="102" y="13"/>
                  </a:cubicBezTo>
                  <a:cubicBezTo>
                    <a:pt x="95" y="12"/>
                    <a:pt x="84" y="10"/>
                    <a:pt x="72" y="10"/>
                  </a:cubicBezTo>
                  <a:cubicBezTo>
                    <a:pt x="65" y="9"/>
                    <a:pt x="59" y="9"/>
                    <a:pt x="53" y="10"/>
                  </a:cubicBezTo>
                  <a:cubicBezTo>
                    <a:pt x="45" y="10"/>
                    <a:pt x="39" y="11"/>
                    <a:pt x="33" y="13"/>
                  </a:cubicBezTo>
                  <a:cubicBezTo>
                    <a:pt x="29" y="14"/>
                    <a:pt x="26" y="15"/>
                    <a:pt x="23" y="16"/>
                  </a:cubicBezTo>
                  <a:cubicBezTo>
                    <a:pt x="20" y="18"/>
                    <a:pt x="17" y="20"/>
                    <a:pt x="15" y="22"/>
                  </a:cubicBezTo>
                  <a:cubicBezTo>
                    <a:pt x="13" y="25"/>
                    <a:pt x="12" y="28"/>
                    <a:pt x="11" y="31"/>
                  </a:cubicBezTo>
                  <a:cubicBezTo>
                    <a:pt x="10" y="33"/>
                    <a:pt x="10" y="34"/>
                    <a:pt x="10" y="36"/>
                  </a:cubicBezTo>
                  <a:cubicBezTo>
                    <a:pt x="10" y="38"/>
                    <a:pt x="10" y="40"/>
                    <a:pt x="10" y="41"/>
                  </a:cubicBezTo>
                  <a:cubicBezTo>
                    <a:pt x="11" y="45"/>
                    <a:pt x="12" y="48"/>
                    <a:pt x="14" y="52"/>
                  </a:cubicBezTo>
                  <a:cubicBezTo>
                    <a:pt x="16" y="55"/>
                    <a:pt x="18" y="59"/>
                    <a:pt x="21" y="62"/>
                  </a:cubicBezTo>
                  <a:cubicBezTo>
                    <a:pt x="26" y="68"/>
                    <a:pt x="32" y="75"/>
                    <a:pt x="40" y="81"/>
                  </a:cubicBezTo>
                  <a:cubicBezTo>
                    <a:pt x="46" y="87"/>
                    <a:pt x="53" y="92"/>
                    <a:pt x="61" y="98"/>
                  </a:cubicBezTo>
                  <a:cubicBezTo>
                    <a:pt x="69" y="103"/>
                    <a:pt x="77" y="108"/>
                    <a:pt x="86" y="113"/>
                  </a:cubicBezTo>
                  <a:cubicBezTo>
                    <a:pt x="102" y="123"/>
                    <a:pt x="120" y="132"/>
                    <a:pt x="138" y="140"/>
                  </a:cubicBezTo>
                  <a:cubicBezTo>
                    <a:pt x="156" y="148"/>
                    <a:pt x="174" y="155"/>
                    <a:pt x="192" y="160"/>
                  </a:cubicBezTo>
                  <a:cubicBezTo>
                    <a:pt x="202" y="163"/>
                    <a:pt x="211" y="166"/>
                    <a:pt x="220" y="167"/>
                  </a:cubicBezTo>
                  <a:cubicBezTo>
                    <a:pt x="230" y="170"/>
                    <a:pt x="239" y="171"/>
                    <a:pt x="247" y="172"/>
                  </a:cubicBezTo>
                  <a:cubicBezTo>
                    <a:pt x="257" y="173"/>
                    <a:pt x="266" y="174"/>
                    <a:pt x="274" y="173"/>
                  </a:cubicBezTo>
                  <a:cubicBezTo>
                    <a:pt x="278" y="173"/>
                    <a:pt x="282" y="172"/>
                    <a:pt x="286" y="171"/>
                  </a:cubicBezTo>
                  <a:cubicBezTo>
                    <a:pt x="290" y="170"/>
                    <a:pt x="294" y="169"/>
                    <a:pt x="297" y="167"/>
                  </a:cubicBezTo>
                  <a:cubicBezTo>
                    <a:pt x="301" y="166"/>
                    <a:pt x="304" y="163"/>
                    <a:pt x="306" y="161"/>
                  </a:cubicBezTo>
                  <a:cubicBezTo>
                    <a:pt x="307" y="159"/>
                    <a:pt x="308" y="158"/>
                    <a:pt x="309" y="156"/>
                  </a:cubicBezTo>
                  <a:lnTo>
                    <a:pt x="310" y="154"/>
                  </a:lnTo>
                  <a:lnTo>
                    <a:pt x="310" y="153"/>
                  </a:lnTo>
                  <a:lnTo>
                    <a:pt x="311" y="152"/>
                  </a:lnTo>
                  <a:lnTo>
                    <a:pt x="311" y="152"/>
                  </a:lnTo>
                  <a:cubicBezTo>
                    <a:pt x="312" y="148"/>
                    <a:pt x="312" y="145"/>
                    <a:pt x="312" y="142"/>
                  </a:cubicBezTo>
                  <a:cubicBezTo>
                    <a:pt x="311" y="138"/>
                    <a:pt x="311" y="135"/>
                    <a:pt x="309" y="132"/>
                  </a:cubicBezTo>
                  <a:cubicBezTo>
                    <a:pt x="308" y="129"/>
                    <a:pt x="306" y="126"/>
                    <a:pt x="304" y="123"/>
                  </a:cubicBezTo>
                  <a:cubicBezTo>
                    <a:pt x="303" y="120"/>
                    <a:pt x="301" y="117"/>
                    <a:pt x="299" y="115"/>
                  </a:cubicBezTo>
                  <a:cubicBezTo>
                    <a:pt x="295" y="110"/>
                    <a:pt x="291" y="106"/>
                    <a:pt x="286" y="101"/>
                  </a:cubicBezTo>
                  <a:cubicBezTo>
                    <a:pt x="277" y="93"/>
                    <a:pt x="268" y="86"/>
                    <a:pt x="262" y="82"/>
                  </a:cubicBezTo>
                  <a:cubicBezTo>
                    <a:pt x="257" y="78"/>
                    <a:pt x="252" y="75"/>
                    <a:pt x="247" y="72"/>
                  </a:cubicBezTo>
                  <a:lnTo>
                    <a:pt x="247" y="72"/>
                  </a:lnTo>
                  <a:lnTo>
                    <a:pt x="246" y="71"/>
                  </a:lnTo>
                  <a:cubicBezTo>
                    <a:pt x="246" y="69"/>
                    <a:pt x="245" y="66"/>
                    <a:pt x="244" y="64"/>
                  </a:cubicBezTo>
                  <a:lnTo>
                    <a:pt x="242" y="59"/>
                  </a:lnTo>
                  <a:lnTo>
                    <a:pt x="246" y="62"/>
                  </a:lnTo>
                  <a:lnTo>
                    <a:pt x="250" y="64"/>
                  </a:lnTo>
                  <a:cubicBezTo>
                    <a:pt x="256" y="68"/>
                    <a:pt x="261" y="71"/>
                    <a:pt x="267" y="75"/>
                  </a:cubicBezTo>
                  <a:cubicBezTo>
                    <a:pt x="273" y="80"/>
                    <a:pt x="282" y="86"/>
                    <a:pt x="291" y="95"/>
                  </a:cubicBezTo>
                  <a:cubicBezTo>
                    <a:pt x="297" y="100"/>
                    <a:pt x="301" y="105"/>
                    <a:pt x="305" y="110"/>
                  </a:cubicBezTo>
                  <a:cubicBezTo>
                    <a:pt x="307" y="113"/>
                    <a:pt x="309" y="115"/>
                    <a:pt x="311" y="118"/>
                  </a:cubicBezTo>
                  <a:cubicBezTo>
                    <a:pt x="313" y="122"/>
                    <a:pt x="315" y="125"/>
                    <a:pt x="317" y="129"/>
                  </a:cubicBezTo>
                  <a:cubicBezTo>
                    <a:pt x="318" y="133"/>
                    <a:pt x="319" y="137"/>
                    <a:pt x="320" y="141"/>
                  </a:cubicBezTo>
                  <a:cubicBezTo>
                    <a:pt x="320" y="145"/>
                    <a:pt x="320" y="150"/>
                    <a:pt x="319" y="154"/>
                  </a:cubicBezTo>
                  <a:lnTo>
                    <a:pt x="318" y="155"/>
                  </a:lnTo>
                  <a:lnTo>
                    <a:pt x="318" y="156"/>
                  </a:lnTo>
                  <a:lnTo>
                    <a:pt x="317" y="157"/>
                  </a:lnTo>
                  <a:lnTo>
                    <a:pt x="316" y="160"/>
                  </a:lnTo>
                  <a:cubicBezTo>
                    <a:pt x="315" y="162"/>
                    <a:pt x="314" y="164"/>
                    <a:pt x="312" y="166"/>
                  </a:cubicBezTo>
                  <a:cubicBezTo>
                    <a:pt x="309" y="169"/>
                    <a:pt x="305" y="172"/>
                    <a:pt x="301" y="175"/>
                  </a:cubicBezTo>
                  <a:cubicBezTo>
                    <a:pt x="297" y="177"/>
                    <a:pt x="293" y="178"/>
                    <a:pt x="288" y="180"/>
                  </a:cubicBezTo>
                  <a:cubicBezTo>
                    <a:pt x="284" y="181"/>
                    <a:pt x="279" y="181"/>
                    <a:pt x="274" y="182"/>
                  </a:cubicBezTo>
                  <a:cubicBezTo>
                    <a:pt x="271" y="182"/>
                    <a:pt x="267" y="182"/>
                    <a:pt x="264" y="182"/>
                  </a:cubicBezTo>
                </a:path>
              </a:pathLst>
            </a:custGeom>
            <a:solidFill>
              <a:srgbClr val="F8A1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9" name="Freeform 487">
              <a:extLst>
                <a:ext uri="{FF2B5EF4-FFF2-40B4-BE49-F238E27FC236}">
                  <a16:creationId xmlns="" xmlns:a16="http://schemas.microsoft.com/office/drawing/2014/main" id="{ED3CAE6F-6B00-436D-AD74-D8CFA809C4F3}"/>
                </a:ext>
              </a:extLst>
            </p:cNvPr>
            <p:cNvSpPr>
              <a:spLocks/>
            </p:cNvSpPr>
            <p:nvPr/>
          </p:nvSpPr>
          <p:spPr bwMode="auto">
            <a:xfrm>
              <a:off x="5372101" y="5496985"/>
              <a:ext cx="86783" cy="48683"/>
            </a:xfrm>
            <a:custGeom>
              <a:avLst/>
              <a:gdLst>
                <a:gd name="T0" fmla="*/ 9 w 85"/>
                <a:gd name="T1" fmla="*/ 48 h 48"/>
                <a:gd name="T2" fmla="*/ 4 w 85"/>
                <a:gd name="T3" fmla="*/ 46 h 48"/>
                <a:gd name="T4" fmla="*/ 3 w 85"/>
                <a:gd name="T5" fmla="*/ 35 h 48"/>
                <a:gd name="T6" fmla="*/ 79 w 85"/>
                <a:gd name="T7" fmla="*/ 17 h 48"/>
                <a:gd name="T8" fmla="*/ 84 w 85"/>
                <a:gd name="T9" fmla="*/ 27 h 48"/>
                <a:gd name="T10" fmla="*/ 74 w 85"/>
                <a:gd name="T11" fmla="*/ 32 h 48"/>
                <a:gd name="T12" fmla="*/ 15 w 85"/>
                <a:gd name="T13" fmla="*/ 45 h 48"/>
                <a:gd name="T14" fmla="*/ 9 w 85"/>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48">
                  <a:moveTo>
                    <a:pt x="9" y="48"/>
                  </a:moveTo>
                  <a:cubicBezTo>
                    <a:pt x="7" y="48"/>
                    <a:pt x="5" y="47"/>
                    <a:pt x="4" y="46"/>
                  </a:cubicBezTo>
                  <a:cubicBezTo>
                    <a:pt x="1" y="43"/>
                    <a:pt x="0" y="38"/>
                    <a:pt x="3" y="35"/>
                  </a:cubicBezTo>
                  <a:cubicBezTo>
                    <a:pt x="4" y="33"/>
                    <a:pt x="34" y="0"/>
                    <a:pt x="79" y="17"/>
                  </a:cubicBezTo>
                  <a:cubicBezTo>
                    <a:pt x="83" y="19"/>
                    <a:pt x="85" y="23"/>
                    <a:pt x="84" y="27"/>
                  </a:cubicBezTo>
                  <a:cubicBezTo>
                    <a:pt x="82" y="31"/>
                    <a:pt x="78" y="34"/>
                    <a:pt x="74" y="32"/>
                  </a:cubicBezTo>
                  <a:cubicBezTo>
                    <a:pt x="39" y="19"/>
                    <a:pt x="16" y="44"/>
                    <a:pt x="15" y="45"/>
                  </a:cubicBezTo>
                  <a:cubicBezTo>
                    <a:pt x="13" y="47"/>
                    <a:pt x="11" y="48"/>
                    <a:pt x="9"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528"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anim calcmode="lin" valueType="num">
                                      <p:cBhvr>
                                        <p:cTn id="15" dur="500" fill="hold"/>
                                        <p:tgtEl>
                                          <p:spTgt spid="48"/>
                                        </p:tgtEl>
                                        <p:attrNameLst>
                                          <p:attrName>ppt_x</p:attrName>
                                        </p:attrNameLst>
                                      </p:cBhvr>
                                      <p:tavLst>
                                        <p:tav tm="0">
                                          <p:val>
                                            <p:fltVal val="0.5"/>
                                          </p:val>
                                        </p:tav>
                                        <p:tav tm="100000">
                                          <p:val>
                                            <p:strVal val="#ppt_x"/>
                                          </p:val>
                                        </p:tav>
                                      </p:tavLst>
                                    </p:anim>
                                    <p:anim calcmode="lin" valueType="num">
                                      <p:cBhvr>
                                        <p:cTn id="16" dur="500" fill="hold"/>
                                        <p:tgtEl>
                                          <p:spTgt spid="48"/>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anim calcmode="lin" valueType="num">
                                      <p:cBhvr>
                                        <p:cTn id="22" dur="500" fill="hold"/>
                                        <p:tgtEl>
                                          <p:spTgt spid="51"/>
                                        </p:tgtEl>
                                        <p:attrNameLst>
                                          <p:attrName>ppt_x</p:attrName>
                                        </p:attrNameLst>
                                      </p:cBhvr>
                                      <p:tavLst>
                                        <p:tav tm="0">
                                          <p:val>
                                            <p:fltVal val="0.5"/>
                                          </p:val>
                                        </p:tav>
                                        <p:tav tm="100000">
                                          <p:val>
                                            <p:strVal val="#ppt_x"/>
                                          </p:val>
                                        </p:tav>
                                      </p:tavLst>
                                    </p:anim>
                                    <p:anim calcmode="lin" valueType="num">
                                      <p:cBhvr>
                                        <p:cTn id="23" dur="500" fill="hold"/>
                                        <p:tgtEl>
                                          <p:spTgt spid="51"/>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p:cTn id="26" dur="500" fill="hold"/>
                                        <p:tgtEl>
                                          <p:spTgt spid="54"/>
                                        </p:tgtEl>
                                        <p:attrNameLst>
                                          <p:attrName>ppt_w</p:attrName>
                                        </p:attrNameLst>
                                      </p:cBhvr>
                                      <p:tavLst>
                                        <p:tav tm="0">
                                          <p:val>
                                            <p:fltVal val="0"/>
                                          </p:val>
                                        </p:tav>
                                        <p:tav tm="100000">
                                          <p:val>
                                            <p:strVal val="#ppt_w"/>
                                          </p:val>
                                        </p:tav>
                                      </p:tavLst>
                                    </p:anim>
                                    <p:anim calcmode="lin" valueType="num">
                                      <p:cBhvr>
                                        <p:cTn id="27" dur="500" fill="hold"/>
                                        <p:tgtEl>
                                          <p:spTgt spid="54"/>
                                        </p:tgtEl>
                                        <p:attrNameLst>
                                          <p:attrName>ppt_h</p:attrName>
                                        </p:attrNameLst>
                                      </p:cBhvr>
                                      <p:tavLst>
                                        <p:tav tm="0">
                                          <p:val>
                                            <p:fltVal val="0"/>
                                          </p:val>
                                        </p:tav>
                                        <p:tav tm="100000">
                                          <p:val>
                                            <p:strVal val="#ppt_h"/>
                                          </p:val>
                                        </p:tav>
                                      </p:tavLst>
                                    </p:anim>
                                    <p:animEffect transition="in" filter="fade">
                                      <p:cBhvr>
                                        <p:cTn id="28" dur="500"/>
                                        <p:tgtEl>
                                          <p:spTgt spid="54"/>
                                        </p:tgtEl>
                                      </p:cBhvr>
                                    </p:animEffect>
                                    <p:anim calcmode="lin" valueType="num">
                                      <p:cBhvr>
                                        <p:cTn id="29" dur="500" fill="hold"/>
                                        <p:tgtEl>
                                          <p:spTgt spid="54"/>
                                        </p:tgtEl>
                                        <p:attrNameLst>
                                          <p:attrName>ppt_x</p:attrName>
                                        </p:attrNameLst>
                                      </p:cBhvr>
                                      <p:tavLst>
                                        <p:tav tm="0">
                                          <p:val>
                                            <p:fltVal val="0.5"/>
                                          </p:val>
                                        </p:tav>
                                        <p:tav tm="100000">
                                          <p:val>
                                            <p:strVal val="#ppt_x"/>
                                          </p:val>
                                        </p:tav>
                                      </p:tavLst>
                                    </p:anim>
                                    <p:anim calcmode="lin" valueType="num">
                                      <p:cBhvr>
                                        <p:cTn id="30" dur="500" fill="hold"/>
                                        <p:tgtEl>
                                          <p:spTgt spid="54"/>
                                        </p:tgtEl>
                                        <p:attrNameLst>
                                          <p:attrName>ppt_y</p:attrName>
                                        </p:attrNameLst>
                                      </p:cBhvr>
                                      <p:tavLst>
                                        <p:tav tm="0">
                                          <p:val>
                                            <p:fltVal val="0.5"/>
                                          </p:val>
                                        </p:tav>
                                        <p:tav tm="100000">
                                          <p:val>
                                            <p:strVal val="#ppt_y"/>
                                          </p:val>
                                        </p:tav>
                                      </p:tavLst>
                                    </p:anim>
                                  </p:childTnLst>
                                </p:cTn>
                              </p:par>
                              <p:par>
                                <p:cTn id="31" presetID="53" presetClass="entr" presetSubtype="528"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animEffect transition="in" filter="fade">
                                      <p:cBhvr>
                                        <p:cTn id="35" dur="500"/>
                                        <p:tgtEl>
                                          <p:spTgt spid="57"/>
                                        </p:tgtEl>
                                      </p:cBhvr>
                                    </p:animEffect>
                                    <p:anim calcmode="lin" valueType="num">
                                      <p:cBhvr>
                                        <p:cTn id="36" dur="500" fill="hold"/>
                                        <p:tgtEl>
                                          <p:spTgt spid="57"/>
                                        </p:tgtEl>
                                        <p:attrNameLst>
                                          <p:attrName>ppt_x</p:attrName>
                                        </p:attrNameLst>
                                      </p:cBhvr>
                                      <p:tavLst>
                                        <p:tav tm="0">
                                          <p:val>
                                            <p:fltVal val="0.5"/>
                                          </p:val>
                                        </p:tav>
                                        <p:tav tm="100000">
                                          <p:val>
                                            <p:strVal val="#ppt_x"/>
                                          </p:val>
                                        </p:tav>
                                      </p:tavLst>
                                    </p:anim>
                                    <p:anim calcmode="lin" valueType="num">
                                      <p:cBhvr>
                                        <p:cTn id="37" dur="500" fill="hold"/>
                                        <p:tgtEl>
                                          <p:spTgt spid="57"/>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p:cTn id="40" dur="500" fill="hold"/>
                                        <p:tgtEl>
                                          <p:spTgt spid="60"/>
                                        </p:tgtEl>
                                        <p:attrNameLst>
                                          <p:attrName>ppt_w</p:attrName>
                                        </p:attrNameLst>
                                      </p:cBhvr>
                                      <p:tavLst>
                                        <p:tav tm="0">
                                          <p:val>
                                            <p:fltVal val="0"/>
                                          </p:val>
                                        </p:tav>
                                        <p:tav tm="100000">
                                          <p:val>
                                            <p:strVal val="#ppt_w"/>
                                          </p:val>
                                        </p:tav>
                                      </p:tavLst>
                                    </p:anim>
                                    <p:anim calcmode="lin" valueType="num">
                                      <p:cBhvr>
                                        <p:cTn id="41" dur="500" fill="hold"/>
                                        <p:tgtEl>
                                          <p:spTgt spid="60"/>
                                        </p:tgtEl>
                                        <p:attrNameLst>
                                          <p:attrName>ppt_h</p:attrName>
                                        </p:attrNameLst>
                                      </p:cBhvr>
                                      <p:tavLst>
                                        <p:tav tm="0">
                                          <p:val>
                                            <p:fltVal val="0"/>
                                          </p:val>
                                        </p:tav>
                                        <p:tav tm="100000">
                                          <p:val>
                                            <p:strVal val="#ppt_h"/>
                                          </p:val>
                                        </p:tav>
                                      </p:tavLst>
                                    </p:anim>
                                    <p:animEffect transition="in" filter="fade">
                                      <p:cBhvr>
                                        <p:cTn id="42" dur="500"/>
                                        <p:tgtEl>
                                          <p:spTgt spid="60"/>
                                        </p:tgtEl>
                                      </p:cBhvr>
                                    </p:animEffect>
                                    <p:anim calcmode="lin" valueType="num">
                                      <p:cBhvr>
                                        <p:cTn id="43" dur="500" fill="hold"/>
                                        <p:tgtEl>
                                          <p:spTgt spid="60"/>
                                        </p:tgtEl>
                                        <p:attrNameLst>
                                          <p:attrName>ppt_x</p:attrName>
                                        </p:attrNameLst>
                                      </p:cBhvr>
                                      <p:tavLst>
                                        <p:tav tm="0">
                                          <p:val>
                                            <p:fltVal val="0.5"/>
                                          </p:val>
                                        </p:tav>
                                        <p:tav tm="100000">
                                          <p:val>
                                            <p:strVal val="#ppt_x"/>
                                          </p:val>
                                        </p:tav>
                                      </p:tavLst>
                                    </p:anim>
                                    <p:anim calcmode="lin" valueType="num">
                                      <p:cBhvr>
                                        <p:cTn id="44" dur="500" fill="hold"/>
                                        <p:tgtEl>
                                          <p:spTgt spid="60"/>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87"/>
                                        </p:tgtEl>
                                        <p:attrNameLst>
                                          <p:attrName>style.visibility</p:attrName>
                                        </p:attrNameLst>
                                      </p:cBhvr>
                                      <p:to>
                                        <p:strVal val="visible"/>
                                      </p:to>
                                    </p:set>
                                    <p:animEffect transition="in" filter="wipe(left)">
                                      <p:cBhvr>
                                        <p:cTn id="48" dur="100"/>
                                        <p:tgtEl>
                                          <p:spTgt spid="87"/>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87"/>
                                        </p:tgtEl>
                                      </p:cBhvr>
                                      <p:to x="80000" y="100000"/>
                                    </p:animScale>
                                    <p:anim by="(#ppt_w*0.10)" calcmode="lin" valueType="num">
                                      <p:cBhvr>
                                        <p:cTn id="51" dur="50" autoRev="1" fill="hold">
                                          <p:stCondLst>
                                            <p:cond delay="0"/>
                                          </p:stCondLst>
                                        </p:cTn>
                                        <p:tgtEl>
                                          <p:spTgt spid="87"/>
                                        </p:tgtEl>
                                        <p:attrNameLst>
                                          <p:attrName>ppt_x</p:attrName>
                                        </p:attrNameLst>
                                      </p:cBhvr>
                                    </p:anim>
                                    <p:anim by="(-#ppt_w*0.10)" calcmode="lin" valueType="num">
                                      <p:cBhvr>
                                        <p:cTn id="52" dur="50" autoRev="1" fill="hold">
                                          <p:stCondLst>
                                            <p:cond delay="0"/>
                                          </p:stCondLst>
                                        </p:cTn>
                                        <p:tgtEl>
                                          <p:spTgt spid="87"/>
                                        </p:tgtEl>
                                        <p:attrNameLst>
                                          <p:attrName>ppt_y</p:attrName>
                                        </p:attrNameLst>
                                      </p:cBhvr>
                                    </p:anim>
                                    <p:animRot by="-480000">
                                      <p:cBhvr>
                                        <p:cTn id="53" dur="50" autoRev="1" fill="hold">
                                          <p:stCondLst>
                                            <p:cond delay="0"/>
                                          </p:stCondLst>
                                        </p:cTn>
                                        <p:tgtEl>
                                          <p:spTgt spid="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AB40"/>
              </a:solidFill>
            </a:endParaRPr>
          </a:p>
        </p:txBody>
      </p:sp>
      <p:sp>
        <p:nvSpPr>
          <p:cNvPr id="1627" name="Google Shape;1627;p34"/>
          <p:cNvSpPr txBox="1">
            <a:spLocks noGrp="1"/>
          </p:cNvSpPr>
          <p:nvPr>
            <p:ph type="title" idx="2"/>
          </p:nvPr>
        </p:nvSpPr>
        <p:spPr>
          <a:xfrm>
            <a:off x="3676350" y="1285513"/>
            <a:ext cx="1791300" cy="105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vi-VN"/>
              <a:t>3</a:t>
            </a:r>
            <a:endParaRPr/>
          </a:p>
        </p:txBody>
      </p:sp>
      <p:grpSp>
        <p:nvGrpSpPr>
          <p:cNvPr id="6" name="Group 5">
            <a:extLst>
              <a:ext uri="{FF2B5EF4-FFF2-40B4-BE49-F238E27FC236}">
                <a16:creationId xmlns="" xmlns:a16="http://schemas.microsoft.com/office/drawing/2014/main" id="{B544BD33-DD4C-45A4-B489-11ECDF21CC24}"/>
              </a:ext>
            </a:extLst>
          </p:cNvPr>
          <p:cNvGrpSpPr/>
          <p:nvPr>
            <p:custDataLst>
              <p:tags r:id="rId1"/>
            </p:custDataLst>
          </p:nvPr>
        </p:nvGrpSpPr>
        <p:grpSpPr>
          <a:xfrm rot="16200000">
            <a:off x="-2446508" y="2148163"/>
            <a:ext cx="3617452" cy="490214"/>
            <a:chOff x="1133722" y="3346475"/>
            <a:chExt cx="5565481" cy="754200"/>
          </a:xfrm>
        </p:grpSpPr>
        <p:sp>
          <p:nvSpPr>
            <p:cNvPr id="7" name="Google Shape;2597;p72">
              <a:extLst>
                <a:ext uri="{FF2B5EF4-FFF2-40B4-BE49-F238E27FC236}">
                  <a16:creationId xmlns="" xmlns:a16="http://schemas.microsoft.com/office/drawing/2014/main" id="{1C24D207-4985-44E7-BF4F-E125107E1567}"/>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8;p72">
              <a:extLst>
                <a:ext uri="{FF2B5EF4-FFF2-40B4-BE49-F238E27FC236}">
                  <a16:creationId xmlns="" xmlns:a16="http://schemas.microsoft.com/office/drawing/2014/main" id="{B2044CE2-C971-462A-AB8C-AC7B0440D694}"/>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99;p72">
              <a:extLst>
                <a:ext uri="{FF2B5EF4-FFF2-40B4-BE49-F238E27FC236}">
                  <a16:creationId xmlns="" xmlns:a16="http://schemas.microsoft.com/office/drawing/2014/main" id="{827DD89D-E69B-4BEF-BABE-56FCEE83904C}"/>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0;p72">
              <a:extLst>
                <a:ext uri="{FF2B5EF4-FFF2-40B4-BE49-F238E27FC236}">
                  <a16:creationId xmlns="" xmlns:a16="http://schemas.microsoft.com/office/drawing/2014/main" id="{C5E4452D-6E84-4D69-AC88-9CA80B4677FE}"/>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7;p72">
              <a:extLst>
                <a:ext uri="{FF2B5EF4-FFF2-40B4-BE49-F238E27FC236}">
                  <a16:creationId xmlns="" xmlns:a16="http://schemas.microsoft.com/office/drawing/2014/main" id="{E65C4514-5601-494F-B0C2-F6C3A2DB8788}"/>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9;p72">
              <a:extLst>
                <a:ext uri="{FF2B5EF4-FFF2-40B4-BE49-F238E27FC236}">
                  <a16:creationId xmlns="" xmlns:a16="http://schemas.microsoft.com/office/drawing/2014/main" id="{F0DF0511-3128-4151-8E1C-D6EFD4C92854}"/>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1;p72">
              <a:extLst>
                <a:ext uri="{FF2B5EF4-FFF2-40B4-BE49-F238E27FC236}">
                  <a16:creationId xmlns="" xmlns:a16="http://schemas.microsoft.com/office/drawing/2014/main" id="{9434736E-1C24-4866-B2A8-690E7A1F5C4F}"/>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 xmlns:a16="http://schemas.microsoft.com/office/drawing/2014/main" id="{2B99C99C-DCFC-4EE9-9019-D05437F16384}"/>
              </a:ext>
            </a:extLst>
          </p:cNvPr>
          <p:cNvSpPr txBox="1"/>
          <p:nvPr/>
        </p:nvSpPr>
        <p:spPr>
          <a:xfrm>
            <a:off x="1830678" y="2683458"/>
            <a:ext cx="6158289" cy="1754326"/>
          </a:xfrm>
          <a:prstGeom prst="rect">
            <a:avLst/>
          </a:prstGeom>
          <a:noFill/>
        </p:spPr>
        <p:txBody>
          <a:bodyPr wrap="square">
            <a:spAutoFit/>
          </a:bodyPr>
          <a:lstStyle/>
          <a:p>
            <a:pPr marL="0" indent="0"/>
            <a:r>
              <a:rPr lang="vi-VN" sz="5400">
                <a:solidFill>
                  <a:srgbClr val="FFFFFF"/>
                </a:solidFill>
                <a:latin typeface="+mj-lt"/>
              </a:rPr>
              <a:t>Lực tiếp xúc và lực không tiếp xúc</a:t>
            </a:r>
          </a:p>
        </p:txBody>
      </p:sp>
    </p:spTree>
    <p:extLst>
      <p:ext uri="{BB962C8B-B14F-4D97-AF65-F5344CB8AC3E}">
        <p14:creationId xmlns:p14="http://schemas.microsoft.com/office/powerpoint/2010/main" val="40691154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67" name="Google Shape;1567;p34"/>
          <p:cNvGrpSpPr/>
          <p:nvPr/>
        </p:nvGrpSpPr>
        <p:grpSpPr>
          <a:xfrm>
            <a:off x="110055" y="2125141"/>
            <a:ext cx="2578133" cy="2561784"/>
            <a:chOff x="1101846" y="2041722"/>
            <a:chExt cx="2578133" cy="2561784"/>
          </a:xfrm>
        </p:grpSpPr>
        <p:sp>
          <p:nvSpPr>
            <p:cNvPr id="1568" name="Google Shape;1568;p34"/>
            <p:cNvSpPr/>
            <p:nvPr/>
          </p:nvSpPr>
          <p:spPr>
            <a:xfrm>
              <a:off x="1653420" y="4436678"/>
              <a:ext cx="2026560" cy="166828"/>
            </a:xfrm>
            <a:custGeom>
              <a:avLst/>
              <a:gdLst/>
              <a:ahLst/>
              <a:cxnLst/>
              <a:rect l="l" t="t" r="r" b="b"/>
              <a:pathLst>
                <a:path w="14748" h="1214" extrusionOk="0">
                  <a:moveTo>
                    <a:pt x="7370" y="1"/>
                  </a:moveTo>
                  <a:cubicBezTo>
                    <a:pt x="3302" y="1"/>
                    <a:pt x="1" y="277"/>
                    <a:pt x="1" y="607"/>
                  </a:cubicBezTo>
                  <a:cubicBezTo>
                    <a:pt x="1" y="937"/>
                    <a:pt x="3302" y="1214"/>
                    <a:pt x="7370" y="1214"/>
                  </a:cubicBezTo>
                  <a:cubicBezTo>
                    <a:pt x="11447" y="1214"/>
                    <a:pt x="14747" y="937"/>
                    <a:pt x="14747" y="607"/>
                  </a:cubicBezTo>
                  <a:cubicBezTo>
                    <a:pt x="14747" y="277"/>
                    <a:pt x="11447" y="1"/>
                    <a:pt x="7370" y="1"/>
                  </a:cubicBezTo>
                  <a:close/>
                </a:path>
              </a:pathLst>
            </a:custGeom>
            <a:solidFill>
              <a:srgbClr val="7F3DEC">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1832469" y="4434205"/>
              <a:ext cx="1150005" cy="153361"/>
            </a:xfrm>
            <a:custGeom>
              <a:avLst/>
              <a:gdLst/>
              <a:ahLst/>
              <a:cxnLst/>
              <a:rect l="l" t="t" r="r" b="b"/>
              <a:pathLst>
                <a:path w="8369" h="1116" extrusionOk="0">
                  <a:moveTo>
                    <a:pt x="357" y="1"/>
                  </a:moveTo>
                  <a:cubicBezTo>
                    <a:pt x="357" y="1"/>
                    <a:pt x="259" y="99"/>
                    <a:pt x="188" y="233"/>
                  </a:cubicBezTo>
                  <a:cubicBezTo>
                    <a:pt x="63" y="456"/>
                    <a:pt x="0" y="777"/>
                    <a:pt x="625" y="875"/>
                  </a:cubicBezTo>
                  <a:cubicBezTo>
                    <a:pt x="1234" y="981"/>
                    <a:pt x="4152" y="1115"/>
                    <a:pt x="6213" y="1115"/>
                  </a:cubicBezTo>
                  <a:cubicBezTo>
                    <a:pt x="7443" y="1115"/>
                    <a:pt x="8368" y="1067"/>
                    <a:pt x="8315" y="937"/>
                  </a:cubicBezTo>
                  <a:cubicBezTo>
                    <a:pt x="8252" y="777"/>
                    <a:pt x="7833" y="643"/>
                    <a:pt x="7396" y="536"/>
                  </a:cubicBezTo>
                  <a:cubicBezTo>
                    <a:pt x="6870" y="402"/>
                    <a:pt x="6325" y="331"/>
                    <a:pt x="6325" y="331"/>
                  </a:cubicBezTo>
                  <a:cubicBezTo>
                    <a:pt x="6325" y="331"/>
                    <a:pt x="1392" y="143"/>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1858165" y="4434205"/>
              <a:ext cx="990607" cy="121892"/>
            </a:xfrm>
            <a:custGeom>
              <a:avLst/>
              <a:gdLst/>
              <a:ahLst/>
              <a:cxnLst/>
              <a:rect l="l" t="t" r="r" b="b"/>
              <a:pathLst>
                <a:path w="7209" h="887" extrusionOk="0">
                  <a:moveTo>
                    <a:pt x="170" y="1"/>
                  </a:moveTo>
                  <a:cubicBezTo>
                    <a:pt x="170" y="1"/>
                    <a:pt x="72" y="99"/>
                    <a:pt x="1" y="233"/>
                  </a:cubicBezTo>
                  <a:cubicBezTo>
                    <a:pt x="331" y="375"/>
                    <a:pt x="1151" y="643"/>
                    <a:pt x="2927" y="830"/>
                  </a:cubicBezTo>
                  <a:cubicBezTo>
                    <a:pt x="3284" y="868"/>
                    <a:pt x="3663" y="886"/>
                    <a:pt x="4051" y="886"/>
                  </a:cubicBezTo>
                  <a:cubicBezTo>
                    <a:pt x="5120" y="886"/>
                    <a:pt x="6260" y="752"/>
                    <a:pt x="7209" y="536"/>
                  </a:cubicBezTo>
                  <a:cubicBezTo>
                    <a:pt x="6683" y="402"/>
                    <a:pt x="6138" y="331"/>
                    <a:pt x="6138" y="331"/>
                  </a:cubicBezTo>
                  <a:cubicBezTo>
                    <a:pt x="6138" y="331"/>
                    <a:pt x="1205" y="143"/>
                    <a:pt x="170"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2759179" y="4402323"/>
              <a:ext cx="858278" cy="81627"/>
            </a:xfrm>
            <a:custGeom>
              <a:avLst/>
              <a:gdLst/>
              <a:ahLst/>
              <a:cxnLst/>
              <a:rect l="l" t="t" r="r" b="b"/>
              <a:pathLst>
                <a:path w="6246" h="594" extrusionOk="0">
                  <a:moveTo>
                    <a:pt x="1562" y="1"/>
                  </a:moveTo>
                  <a:lnTo>
                    <a:pt x="1" y="527"/>
                  </a:lnTo>
                  <a:cubicBezTo>
                    <a:pt x="1" y="527"/>
                    <a:pt x="580" y="545"/>
                    <a:pt x="1383" y="572"/>
                  </a:cubicBezTo>
                  <a:cubicBezTo>
                    <a:pt x="1967" y="583"/>
                    <a:pt x="2667" y="594"/>
                    <a:pt x="3349" y="594"/>
                  </a:cubicBezTo>
                  <a:cubicBezTo>
                    <a:pt x="4776" y="594"/>
                    <a:pt x="6126" y="547"/>
                    <a:pt x="6174" y="366"/>
                  </a:cubicBezTo>
                  <a:cubicBezTo>
                    <a:pt x="6245" y="99"/>
                    <a:pt x="3962" y="27"/>
                    <a:pt x="2588" y="10"/>
                  </a:cubicBezTo>
                  <a:cubicBezTo>
                    <a:pt x="2008" y="1"/>
                    <a:pt x="1580" y="1"/>
                    <a:pt x="15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2759179" y="4402323"/>
              <a:ext cx="355624" cy="78604"/>
            </a:xfrm>
            <a:custGeom>
              <a:avLst/>
              <a:gdLst/>
              <a:ahLst/>
              <a:cxnLst/>
              <a:rect l="l" t="t" r="r" b="b"/>
              <a:pathLst>
                <a:path w="2588" h="572" extrusionOk="0">
                  <a:moveTo>
                    <a:pt x="1562" y="1"/>
                  </a:moveTo>
                  <a:lnTo>
                    <a:pt x="1" y="527"/>
                  </a:lnTo>
                  <a:cubicBezTo>
                    <a:pt x="1" y="527"/>
                    <a:pt x="580" y="545"/>
                    <a:pt x="1383" y="572"/>
                  </a:cubicBezTo>
                  <a:cubicBezTo>
                    <a:pt x="1910" y="402"/>
                    <a:pt x="2329" y="215"/>
                    <a:pt x="2588" y="10"/>
                  </a:cubicBezTo>
                  <a:cubicBezTo>
                    <a:pt x="2008" y="1"/>
                    <a:pt x="1580" y="1"/>
                    <a:pt x="1562"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3094740" y="2724013"/>
              <a:ext cx="563116" cy="620589"/>
            </a:xfrm>
            <a:custGeom>
              <a:avLst/>
              <a:gdLst/>
              <a:ahLst/>
              <a:cxnLst/>
              <a:rect l="l" t="t" r="r" b="b"/>
              <a:pathLst>
                <a:path w="4098" h="4516" extrusionOk="0">
                  <a:moveTo>
                    <a:pt x="3379" y="0"/>
                  </a:moveTo>
                  <a:cubicBezTo>
                    <a:pt x="2815" y="0"/>
                    <a:pt x="1988" y="394"/>
                    <a:pt x="1430" y="697"/>
                  </a:cubicBezTo>
                  <a:cubicBezTo>
                    <a:pt x="1082" y="884"/>
                    <a:pt x="842" y="1036"/>
                    <a:pt x="842" y="1036"/>
                  </a:cubicBezTo>
                  <a:cubicBezTo>
                    <a:pt x="842" y="1036"/>
                    <a:pt x="0" y="4515"/>
                    <a:pt x="1284" y="4515"/>
                  </a:cubicBezTo>
                  <a:cubicBezTo>
                    <a:pt x="1348" y="4515"/>
                    <a:pt x="1418" y="4506"/>
                    <a:pt x="1493" y="4488"/>
                  </a:cubicBezTo>
                  <a:cubicBezTo>
                    <a:pt x="2403" y="4265"/>
                    <a:pt x="3259" y="3052"/>
                    <a:pt x="3687" y="1955"/>
                  </a:cubicBezTo>
                  <a:cubicBezTo>
                    <a:pt x="4009" y="1143"/>
                    <a:pt x="4098" y="393"/>
                    <a:pt x="3830" y="144"/>
                  </a:cubicBezTo>
                  <a:cubicBezTo>
                    <a:pt x="3720" y="43"/>
                    <a:pt x="3564" y="0"/>
                    <a:pt x="3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3094740" y="2819657"/>
              <a:ext cx="506777" cy="524944"/>
            </a:xfrm>
            <a:custGeom>
              <a:avLst/>
              <a:gdLst/>
              <a:ahLst/>
              <a:cxnLst/>
              <a:rect l="l" t="t" r="r" b="b"/>
              <a:pathLst>
                <a:path w="3688" h="3820" extrusionOk="0">
                  <a:moveTo>
                    <a:pt x="1430" y="1"/>
                  </a:moveTo>
                  <a:cubicBezTo>
                    <a:pt x="1082" y="188"/>
                    <a:pt x="842" y="340"/>
                    <a:pt x="842" y="340"/>
                  </a:cubicBezTo>
                  <a:cubicBezTo>
                    <a:pt x="842" y="340"/>
                    <a:pt x="0" y="3819"/>
                    <a:pt x="1284" y="3819"/>
                  </a:cubicBezTo>
                  <a:cubicBezTo>
                    <a:pt x="1348" y="3819"/>
                    <a:pt x="1418" y="3810"/>
                    <a:pt x="1493" y="3792"/>
                  </a:cubicBezTo>
                  <a:cubicBezTo>
                    <a:pt x="2403" y="3569"/>
                    <a:pt x="3259" y="2356"/>
                    <a:pt x="3687" y="1259"/>
                  </a:cubicBezTo>
                  <a:lnTo>
                    <a:pt x="3687" y="1259"/>
                  </a:lnTo>
                  <a:cubicBezTo>
                    <a:pt x="3237" y="1794"/>
                    <a:pt x="2648" y="2137"/>
                    <a:pt x="2235" y="2137"/>
                  </a:cubicBezTo>
                  <a:cubicBezTo>
                    <a:pt x="1952" y="2137"/>
                    <a:pt x="1752" y="1976"/>
                    <a:pt x="1734" y="1606"/>
                  </a:cubicBezTo>
                  <a:cubicBezTo>
                    <a:pt x="1698" y="893"/>
                    <a:pt x="1555" y="349"/>
                    <a:pt x="1430"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1478219" y="2041722"/>
              <a:ext cx="1835144" cy="2473560"/>
            </a:xfrm>
            <a:custGeom>
              <a:avLst/>
              <a:gdLst/>
              <a:ahLst/>
              <a:cxnLst/>
              <a:rect l="l" t="t" r="r" b="b"/>
              <a:pathLst>
                <a:path w="13355" h="18000" extrusionOk="0">
                  <a:moveTo>
                    <a:pt x="7390" y="1"/>
                  </a:moveTo>
                  <a:cubicBezTo>
                    <a:pt x="2774" y="1"/>
                    <a:pt x="2007" y="6099"/>
                    <a:pt x="2007" y="6099"/>
                  </a:cubicBezTo>
                  <a:cubicBezTo>
                    <a:pt x="1981" y="6804"/>
                    <a:pt x="857" y="8677"/>
                    <a:pt x="295" y="11166"/>
                  </a:cubicBezTo>
                  <a:cubicBezTo>
                    <a:pt x="187" y="11639"/>
                    <a:pt x="98" y="12129"/>
                    <a:pt x="45" y="12638"/>
                  </a:cubicBezTo>
                  <a:cubicBezTo>
                    <a:pt x="0" y="13039"/>
                    <a:pt x="0" y="13432"/>
                    <a:pt x="45" y="13798"/>
                  </a:cubicBezTo>
                  <a:cubicBezTo>
                    <a:pt x="45" y="13824"/>
                    <a:pt x="45" y="13851"/>
                    <a:pt x="54" y="13869"/>
                  </a:cubicBezTo>
                  <a:cubicBezTo>
                    <a:pt x="116" y="14369"/>
                    <a:pt x="259" y="14832"/>
                    <a:pt x="464" y="15261"/>
                  </a:cubicBezTo>
                  <a:cubicBezTo>
                    <a:pt x="1322" y="16959"/>
                    <a:pt x="3347" y="18000"/>
                    <a:pt x="6234" y="18000"/>
                  </a:cubicBezTo>
                  <a:cubicBezTo>
                    <a:pt x="6258" y="18000"/>
                    <a:pt x="6283" y="18000"/>
                    <a:pt x="6307" y="17999"/>
                  </a:cubicBezTo>
                  <a:cubicBezTo>
                    <a:pt x="9474" y="17973"/>
                    <a:pt x="11767" y="17696"/>
                    <a:pt x="12757" y="15341"/>
                  </a:cubicBezTo>
                  <a:cubicBezTo>
                    <a:pt x="13078" y="14583"/>
                    <a:pt x="13266" y="13592"/>
                    <a:pt x="13292" y="12326"/>
                  </a:cubicBezTo>
                  <a:cubicBezTo>
                    <a:pt x="13355" y="9837"/>
                    <a:pt x="13275" y="7000"/>
                    <a:pt x="12614" y="4671"/>
                  </a:cubicBezTo>
                  <a:cubicBezTo>
                    <a:pt x="12516" y="4324"/>
                    <a:pt x="12400" y="3985"/>
                    <a:pt x="12275" y="3663"/>
                  </a:cubicBezTo>
                  <a:cubicBezTo>
                    <a:pt x="11936" y="2807"/>
                    <a:pt x="11490" y="2058"/>
                    <a:pt x="10919" y="1451"/>
                  </a:cubicBezTo>
                  <a:cubicBezTo>
                    <a:pt x="10161" y="657"/>
                    <a:pt x="9171" y="140"/>
                    <a:pt x="7886" y="24"/>
                  </a:cubicBezTo>
                  <a:cubicBezTo>
                    <a:pt x="7716" y="8"/>
                    <a:pt x="7551" y="1"/>
                    <a:pt x="7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1790695" y="2240981"/>
              <a:ext cx="1522668" cy="2129185"/>
            </a:xfrm>
            <a:custGeom>
              <a:avLst/>
              <a:gdLst/>
              <a:ahLst/>
              <a:cxnLst/>
              <a:rect l="l" t="t" r="r" b="b"/>
              <a:pathLst>
                <a:path w="11081" h="15494" extrusionOk="0">
                  <a:moveTo>
                    <a:pt x="8610" y="0"/>
                  </a:moveTo>
                  <a:cubicBezTo>
                    <a:pt x="8101" y="0"/>
                    <a:pt x="7513" y="571"/>
                    <a:pt x="7548" y="2097"/>
                  </a:cubicBezTo>
                  <a:lnTo>
                    <a:pt x="6272" y="2097"/>
                  </a:lnTo>
                  <a:cubicBezTo>
                    <a:pt x="6272" y="2097"/>
                    <a:pt x="5740" y="551"/>
                    <a:pt x="4338" y="551"/>
                  </a:cubicBezTo>
                  <a:cubicBezTo>
                    <a:pt x="4299" y="551"/>
                    <a:pt x="4260" y="552"/>
                    <a:pt x="4221" y="554"/>
                  </a:cubicBezTo>
                  <a:cubicBezTo>
                    <a:pt x="2891" y="625"/>
                    <a:pt x="2579" y="1500"/>
                    <a:pt x="1277" y="5452"/>
                  </a:cubicBezTo>
                  <a:cubicBezTo>
                    <a:pt x="1009" y="6281"/>
                    <a:pt x="733" y="7209"/>
                    <a:pt x="527" y="8155"/>
                  </a:cubicBezTo>
                  <a:cubicBezTo>
                    <a:pt x="162" y="9778"/>
                    <a:pt x="1" y="11456"/>
                    <a:pt x="411" y="12803"/>
                  </a:cubicBezTo>
                  <a:cubicBezTo>
                    <a:pt x="891" y="14378"/>
                    <a:pt x="2151" y="15494"/>
                    <a:pt x="4801" y="15494"/>
                  </a:cubicBezTo>
                  <a:cubicBezTo>
                    <a:pt x="4911" y="15494"/>
                    <a:pt x="5024" y="15492"/>
                    <a:pt x="5140" y="15488"/>
                  </a:cubicBezTo>
                  <a:cubicBezTo>
                    <a:pt x="7468" y="15408"/>
                    <a:pt x="9199" y="14756"/>
                    <a:pt x="10483" y="13891"/>
                  </a:cubicBezTo>
                  <a:cubicBezTo>
                    <a:pt x="10804" y="13133"/>
                    <a:pt x="10992" y="12142"/>
                    <a:pt x="11018" y="10876"/>
                  </a:cubicBezTo>
                  <a:cubicBezTo>
                    <a:pt x="11081" y="8387"/>
                    <a:pt x="11001" y="5550"/>
                    <a:pt x="10340" y="3221"/>
                  </a:cubicBezTo>
                  <a:cubicBezTo>
                    <a:pt x="10242" y="2874"/>
                    <a:pt x="10126" y="2535"/>
                    <a:pt x="10001" y="2213"/>
                  </a:cubicBezTo>
                  <a:cubicBezTo>
                    <a:pt x="9662" y="1357"/>
                    <a:pt x="9216" y="608"/>
                    <a:pt x="8645" y="1"/>
                  </a:cubicBezTo>
                  <a:cubicBezTo>
                    <a:pt x="8634" y="0"/>
                    <a:pt x="8622" y="0"/>
                    <a:pt x="861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1485502" y="3156748"/>
              <a:ext cx="739417" cy="982141"/>
            </a:xfrm>
            <a:custGeom>
              <a:avLst/>
              <a:gdLst/>
              <a:ahLst/>
              <a:cxnLst/>
              <a:rect l="l" t="t" r="r" b="b"/>
              <a:pathLst>
                <a:path w="5381" h="7147" extrusionOk="0">
                  <a:moveTo>
                    <a:pt x="4602" y="1"/>
                  </a:moveTo>
                  <a:cubicBezTo>
                    <a:pt x="4316" y="1"/>
                    <a:pt x="3567" y="655"/>
                    <a:pt x="2748" y="1491"/>
                  </a:cubicBezTo>
                  <a:cubicBezTo>
                    <a:pt x="1856" y="2383"/>
                    <a:pt x="866" y="3489"/>
                    <a:pt x="242" y="4212"/>
                  </a:cubicBezTo>
                  <a:cubicBezTo>
                    <a:pt x="134" y="4702"/>
                    <a:pt x="54" y="5220"/>
                    <a:pt x="1" y="5755"/>
                  </a:cubicBezTo>
                  <a:cubicBezTo>
                    <a:pt x="63" y="6255"/>
                    <a:pt x="206" y="6718"/>
                    <a:pt x="411" y="7147"/>
                  </a:cubicBezTo>
                  <a:cubicBezTo>
                    <a:pt x="982" y="7138"/>
                    <a:pt x="1776" y="6950"/>
                    <a:pt x="2561" y="6210"/>
                  </a:cubicBezTo>
                  <a:cubicBezTo>
                    <a:pt x="2588" y="6183"/>
                    <a:pt x="2606" y="6165"/>
                    <a:pt x="2632" y="6139"/>
                  </a:cubicBezTo>
                  <a:cubicBezTo>
                    <a:pt x="4086" y="4667"/>
                    <a:pt x="5380" y="46"/>
                    <a:pt x="4613" y="1"/>
                  </a:cubicBezTo>
                  <a:cubicBezTo>
                    <a:pt x="4609" y="1"/>
                    <a:pt x="4605" y="1"/>
                    <a:pt x="4602"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1101846" y="2948419"/>
              <a:ext cx="1076352" cy="1097711"/>
            </a:xfrm>
            <a:custGeom>
              <a:avLst/>
              <a:gdLst/>
              <a:ahLst/>
              <a:cxnLst/>
              <a:rect l="l" t="t" r="r" b="b"/>
              <a:pathLst>
                <a:path w="7833" h="7988" extrusionOk="0">
                  <a:moveTo>
                    <a:pt x="5484" y="1"/>
                  </a:moveTo>
                  <a:cubicBezTo>
                    <a:pt x="5110" y="1"/>
                    <a:pt x="4818" y="62"/>
                    <a:pt x="4746" y="134"/>
                  </a:cubicBezTo>
                  <a:cubicBezTo>
                    <a:pt x="4639" y="232"/>
                    <a:pt x="0" y="5986"/>
                    <a:pt x="2275" y="7664"/>
                  </a:cubicBezTo>
                  <a:cubicBezTo>
                    <a:pt x="2579" y="7887"/>
                    <a:pt x="2892" y="7987"/>
                    <a:pt x="3209" y="7987"/>
                  </a:cubicBezTo>
                  <a:cubicBezTo>
                    <a:pt x="5263" y="7987"/>
                    <a:pt x="7430" y="3773"/>
                    <a:pt x="7655" y="1910"/>
                  </a:cubicBezTo>
                  <a:cubicBezTo>
                    <a:pt x="7833" y="378"/>
                    <a:pt x="6408" y="1"/>
                    <a:pt x="5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2161022" y="2648019"/>
              <a:ext cx="236624" cy="141130"/>
            </a:xfrm>
            <a:custGeom>
              <a:avLst/>
              <a:gdLst/>
              <a:ahLst/>
              <a:cxnLst/>
              <a:rect l="l" t="t" r="r" b="b"/>
              <a:pathLst>
                <a:path w="1722" h="1027" extrusionOk="0">
                  <a:moveTo>
                    <a:pt x="865" y="1"/>
                  </a:moveTo>
                  <a:cubicBezTo>
                    <a:pt x="393" y="1"/>
                    <a:pt x="0" y="224"/>
                    <a:pt x="0" y="509"/>
                  </a:cubicBezTo>
                  <a:cubicBezTo>
                    <a:pt x="0" y="795"/>
                    <a:pt x="393" y="1027"/>
                    <a:pt x="865" y="1027"/>
                  </a:cubicBezTo>
                  <a:cubicBezTo>
                    <a:pt x="1338" y="1027"/>
                    <a:pt x="1722" y="795"/>
                    <a:pt x="1722" y="509"/>
                  </a:cubicBezTo>
                  <a:cubicBezTo>
                    <a:pt x="1722" y="224"/>
                    <a:pt x="1338" y="1"/>
                    <a:pt x="865" y="1"/>
                  </a:cubicBezTo>
                  <a:close/>
                </a:path>
              </a:pathLst>
            </a:custGeom>
            <a:solidFill>
              <a:srgbClr val="E4C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3064372" y="2545092"/>
              <a:ext cx="147306" cy="141130"/>
            </a:xfrm>
            <a:custGeom>
              <a:avLst/>
              <a:gdLst/>
              <a:ahLst/>
              <a:cxnLst/>
              <a:rect l="l" t="t" r="r" b="b"/>
              <a:pathLst>
                <a:path w="1072" h="1027" extrusionOk="0">
                  <a:moveTo>
                    <a:pt x="732" y="0"/>
                  </a:moveTo>
                  <a:cubicBezTo>
                    <a:pt x="322" y="45"/>
                    <a:pt x="1" y="250"/>
                    <a:pt x="1" y="509"/>
                  </a:cubicBezTo>
                  <a:cubicBezTo>
                    <a:pt x="1" y="794"/>
                    <a:pt x="385" y="1026"/>
                    <a:pt x="866" y="1026"/>
                  </a:cubicBezTo>
                  <a:cubicBezTo>
                    <a:pt x="938" y="1026"/>
                    <a:pt x="1000" y="1017"/>
                    <a:pt x="1071" y="1008"/>
                  </a:cubicBezTo>
                  <a:cubicBezTo>
                    <a:pt x="973" y="661"/>
                    <a:pt x="857" y="322"/>
                    <a:pt x="732" y="0"/>
                  </a:cubicBezTo>
                  <a:close/>
                </a:path>
              </a:pathLst>
            </a:custGeom>
            <a:solidFill>
              <a:srgbClr val="E4C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4"/>
            <p:cNvSpPr/>
            <p:nvPr/>
          </p:nvSpPr>
          <p:spPr>
            <a:xfrm>
              <a:off x="2354636" y="2526677"/>
              <a:ext cx="66370" cy="99492"/>
            </a:xfrm>
            <a:custGeom>
              <a:avLst/>
              <a:gdLst/>
              <a:ahLst/>
              <a:cxnLst/>
              <a:rect l="l" t="t" r="r" b="b"/>
              <a:pathLst>
                <a:path w="483" h="724" extrusionOk="0">
                  <a:moveTo>
                    <a:pt x="242" y="1"/>
                  </a:moveTo>
                  <a:cubicBezTo>
                    <a:pt x="108" y="1"/>
                    <a:pt x="1" y="161"/>
                    <a:pt x="1" y="357"/>
                  </a:cubicBezTo>
                  <a:cubicBezTo>
                    <a:pt x="1" y="563"/>
                    <a:pt x="108" y="723"/>
                    <a:pt x="242" y="723"/>
                  </a:cubicBezTo>
                  <a:cubicBezTo>
                    <a:pt x="375" y="723"/>
                    <a:pt x="482" y="563"/>
                    <a:pt x="482" y="357"/>
                  </a:cubicBezTo>
                  <a:cubicBezTo>
                    <a:pt x="482" y="161"/>
                    <a:pt x="375"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4"/>
            <p:cNvSpPr/>
            <p:nvPr/>
          </p:nvSpPr>
          <p:spPr>
            <a:xfrm>
              <a:off x="2961450" y="2477619"/>
              <a:ext cx="67607" cy="99492"/>
            </a:xfrm>
            <a:custGeom>
              <a:avLst/>
              <a:gdLst/>
              <a:ahLst/>
              <a:cxnLst/>
              <a:rect l="l" t="t" r="r" b="b"/>
              <a:pathLst>
                <a:path w="492" h="724" extrusionOk="0">
                  <a:moveTo>
                    <a:pt x="241" y="1"/>
                  </a:moveTo>
                  <a:cubicBezTo>
                    <a:pt x="117" y="1"/>
                    <a:pt x="1" y="161"/>
                    <a:pt x="1" y="367"/>
                  </a:cubicBezTo>
                  <a:cubicBezTo>
                    <a:pt x="1" y="563"/>
                    <a:pt x="117" y="723"/>
                    <a:pt x="241" y="723"/>
                  </a:cubicBezTo>
                  <a:cubicBezTo>
                    <a:pt x="375" y="723"/>
                    <a:pt x="491" y="563"/>
                    <a:pt x="491" y="367"/>
                  </a:cubicBezTo>
                  <a:cubicBezTo>
                    <a:pt x="491" y="161"/>
                    <a:pt x="375"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4"/>
            <p:cNvSpPr/>
            <p:nvPr/>
          </p:nvSpPr>
          <p:spPr>
            <a:xfrm>
              <a:off x="3057089" y="2557872"/>
              <a:ext cx="127656" cy="112410"/>
            </a:xfrm>
            <a:custGeom>
              <a:avLst/>
              <a:gdLst/>
              <a:ahLst/>
              <a:cxnLst/>
              <a:rect l="l" t="t" r="r" b="b"/>
              <a:pathLst>
                <a:path w="929" h="818" extrusionOk="0">
                  <a:moveTo>
                    <a:pt x="815" y="1"/>
                  </a:moveTo>
                  <a:cubicBezTo>
                    <a:pt x="792" y="1"/>
                    <a:pt x="769" y="8"/>
                    <a:pt x="750" y="23"/>
                  </a:cubicBezTo>
                  <a:cubicBezTo>
                    <a:pt x="464" y="291"/>
                    <a:pt x="143" y="576"/>
                    <a:pt x="72" y="621"/>
                  </a:cubicBezTo>
                  <a:cubicBezTo>
                    <a:pt x="36" y="639"/>
                    <a:pt x="0" y="675"/>
                    <a:pt x="0" y="719"/>
                  </a:cubicBezTo>
                  <a:cubicBezTo>
                    <a:pt x="0" y="773"/>
                    <a:pt x="45" y="817"/>
                    <a:pt x="99" y="817"/>
                  </a:cubicBezTo>
                  <a:cubicBezTo>
                    <a:pt x="143" y="817"/>
                    <a:pt x="188" y="817"/>
                    <a:pt x="884" y="175"/>
                  </a:cubicBezTo>
                  <a:cubicBezTo>
                    <a:pt x="928" y="130"/>
                    <a:pt x="928" y="68"/>
                    <a:pt x="893" y="32"/>
                  </a:cubicBezTo>
                  <a:cubicBezTo>
                    <a:pt x="873" y="12"/>
                    <a:pt x="844" y="1"/>
                    <a:pt x="8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3098725" y="2869815"/>
              <a:ext cx="171766" cy="48097"/>
            </a:xfrm>
            <a:custGeom>
              <a:avLst/>
              <a:gdLst/>
              <a:ahLst/>
              <a:cxnLst/>
              <a:rect l="l" t="t" r="r" b="b"/>
              <a:pathLst>
                <a:path w="1250" h="350" extrusionOk="0">
                  <a:moveTo>
                    <a:pt x="1141" y="0"/>
                  </a:moveTo>
                  <a:cubicBezTo>
                    <a:pt x="1136" y="0"/>
                    <a:pt x="1130" y="1"/>
                    <a:pt x="1125" y="1"/>
                  </a:cubicBezTo>
                  <a:lnTo>
                    <a:pt x="99" y="153"/>
                  </a:lnTo>
                  <a:cubicBezTo>
                    <a:pt x="45" y="162"/>
                    <a:pt x="1" y="207"/>
                    <a:pt x="10" y="260"/>
                  </a:cubicBezTo>
                  <a:cubicBezTo>
                    <a:pt x="19" y="314"/>
                    <a:pt x="63" y="349"/>
                    <a:pt x="108" y="349"/>
                  </a:cubicBezTo>
                  <a:lnTo>
                    <a:pt x="126" y="349"/>
                  </a:lnTo>
                  <a:lnTo>
                    <a:pt x="1152" y="198"/>
                  </a:lnTo>
                  <a:cubicBezTo>
                    <a:pt x="1205" y="189"/>
                    <a:pt x="1250" y="135"/>
                    <a:pt x="1241" y="82"/>
                  </a:cubicBezTo>
                  <a:cubicBezTo>
                    <a:pt x="1233" y="34"/>
                    <a:pt x="1189" y="0"/>
                    <a:pt x="1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1863112" y="2484490"/>
              <a:ext cx="508838" cy="255601"/>
            </a:xfrm>
            <a:custGeom>
              <a:avLst/>
              <a:gdLst/>
              <a:ahLst/>
              <a:cxnLst/>
              <a:rect l="l" t="t" r="r" b="b"/>
              <a:pathLst>
                <a:path w="3703" h="1860" extrusionOk="0">
                  <a:moveTo>
                    <a:pt x="112" y="1"/>
                  </a:moveTo>
                  <a:cubicBezTo>
                    <a:pt x="77" y="1"/>
                    <a:pt x="46" y="21"/>
                    <a:pt x="27" y="58"/>
                  </a:cubicBezTo>
                  <a:cubicBezTo>
                    <a:pt x="0" y="102"/>
                    <a:pt x="18" y="165"/>
                    <a:pt x="72" y="192"/>
                  </a:cubicBezTo>
                  <a:cubicBezTo>
                    <a:pt x="3248" y="1771"/>
                    <a:pt x="3542" y="1860"/>
                    <a:pt x="3604" y="1860"/>
                  </a:cubicBezTo>
                  <a:lnTo>
                    <a:pt x="3613" y="1860"/>
                  </a:lnTo>
                  <a:cubicBezTo>
                    <a:pt x="3667" y="1851"/>
                    <a:pt x="3703" y="1806"/>
                    <a:pt x="3694" y="1753"/>
                  </a:cubicBezTo>
                  <a:cubicBezTo>
                    <a:pt x="3685" y="1708"/>
                    <a:pt x="3649" y="1673"/>
                    <a:pt x="3604" y="1664"/>
                  </a:cubicBezTo>
                  <a:cubicBezTo>
                    <a:pt x="3417" y="1619"/>
                    <a:pt x="1446" y="656"/>
                    <a:pt x="161" y="13"/>
                  </a:cubicBezTo>
                  <a:cubicBezTo>
                    <a:pt x="144" y="5"/>
                    <a:pt x="128"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1733119" y="2933716"/>
              <a:ext cx="647488" cy="57716"/>
            </a:xfrm>
            <a:custGeom>
              <a:avLst/>
              <a:gdLst/>
              <a:ahLst/>
              <a:cxnLst/>
              <a:rect l="l" t="t" r="r" b="b"/>
              <a:pathLst>
                <a:path w="4712" h="420" extrusionOk="0">
                  <a:moveTo>
                    <a:pt x="108" y="0"/>
                  </a:moveTo>
                  <a:cubicBezTo>
                    <a:pt x="54" y="0"/>
                    <a:pt x="10" y="45"/>
                    <a:pt x="1" y="98"/>
                  </a:cubicBezTo>
                  <a:cubicBezTo>
                    <a:pt x="1" y="152"/>
                    <a:pt x="45" y="197"/>
                    <a:pt x="99" y="197"/>
                  </a:cubicBezTo>
                  <a:lnTo>
                    <a:pt x="4613" y="420"/>
                  </a:lnTo>
                  <a:lnTo>
                    <a:pt x="4622" y="420"/>
                  </a:lnTo>
                  <a:cubicBezTo>
                    <a:pt x="4666" y="420"/>
                    <a:pt x="4711" y="384"/>
                    <a:pt x="4711" y="330"/>
                  </a:cubicBezTo>
                  <a:cubicBezTo>
                    <a:pt x="4711" y="277"/>
                    <a:pt x="4675" y="232"/>
                    <a:pt x="4622" y="223"/>
                  </a:cubicBez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2346117" y="2486276"/>
              <a:ext cx="780915" cy="547894"/>
            </a:xfrm>
            <a:custGeom>
              <a:avLst/>
              <a:gdLst/>
              <a:ahLst/>
              <a:cxnLst/>
              <a:rect l="l" t="t" r="r" b="b"/>
              <a:pathLst>
                <a:path w="5683" h="3987" extrusionOk="0">
                  <a:moveTo>
                    <a:pt x="2944" y="0"/>
                  </a:moveTo>
                  <a:cubicBezTo>
                    <a:pt x="2846" y="0"/>
                    <a:pt x="2730" y="27"/>
                    <a:pt x="2605" y="63"/>
                  </a:cubicBezTo>
                  <a:cubicBezTo>
                    <a:pt x="2177" y="205"/>
                    <a:pt x="1624" y="553"/>
                    <a:pt x="1151" y="892"/>
                  </a:cubicBezTo>
                  <a:cubicBezTo>
                    <a:pt x="1071" y="955"/>
                    <a:pt x="990" y="1008"/>
                    <a:pt x="910" y="1071"/>
                  </a:cubicBezTo>
                  <a:cubicBezTo>
                    <a:pt x="464" y="1410"/>
                    <a:pt x="125" y="1704"/>
                    <a:pt x="81" y="1749"/>
                  </a:cubicBezTo>
                  <a:cubicBezTo>
                    <a:pt x="45" y="1793"/>
                    <a:pt x="18" y="1990"/>
                    <a:pt x="9" y="2257"/>
                  </a:cubicBezTo>
                  <a:cubicBezTo>
                    <a:pt x="0" y="2320"/>
                    <a:pt x="0" y="2400"/>
                    <a:pt x="0" y="2471"/>
                  </a:cubicBezTo>
                  <a:cubicBezTo>
                    <a:pt x="0" y="2659"/>
                    <a:pt x="0" y="2846"/>
                    <a:pt x="9" y="3024"/>
                  </a:cubicBezTo>
                  <a:cubicBezTo>
                    <a:pt x="18" y="3096"/>
                    <a:pt x="18" y="3167"/>
                    <a:pt x="27" y="3230"/>
                  </a:cubicBezTo>
                  <a:cubicBezTo>
                    <a:pt x="45" y="3479"/>
                    <a:pt x="89" y="3667"/>
                    <a:pt x="143" y="3685"/>
                  </a:cubicBezTo>
                  <a:cubicBezTo>
                    <a:pt x="915" y="3903"/>
                    <a:pt x="1644" y="3986"/>
                    <a:pt x="2303" y="3986"/>
                  </a:cubicBezTo>
                  <a:cubicBezTo>
                    <a:pt x="4152" y="3986"/>
                    <a:pt x="5454" y="3329"/>
                    <a:pt x="5612" y="3131"/>
                  </a:cubicBezTo>
                  <a:cubicBezTo>
                    <a:pt x="5674" y="3060"/>
                    <a:pt x="5683" y="2900"/>
                    <a:pt x="5665" y="2703"/>
                  </a:cubicBezTo>
                  <a:cubicBezTo>
                    <a:pt x="5665" y="2641"/>
                    <a:pt x="5656" y="2578"/>
                    <a:pt x="5638" y="2507"/>
                  </a:cubicBezTo>
                  <a:cubicBezTo>
                    <a:pt x="5638" y="2498"/>
                    <a:pt x="5638" y="2489"/>
                    <a:pt x="5638" y="2480"/>
                  </a:cubicBezTo>
                  <a:cubicBezTo>
                    <a:pt x="5612" y="2346"/>
                    <a:pt x="5585" y="2204"/>
                    <a:pt x="5549" y="2061"/>
                  </a:cubicBezTo>
                  <a:cubicBezTo>
                    <a:pt x="5531" y="1999"/>
                    <a:pt x="5513" y="1936"/>
                    <a:pt x="5496" y="1874"/>
                  </a:cubicBezTo>
                  <a:cubicBezTo>
                    <a:pt x="5433" y="1660"/>
                    <a:pt x="5371" y="1472"/>
                    <a:pt x="5344" y="1383"/>
                  </a:cubicBezTo>
                  <a:cubicBezTo>
                    <a:pt x="5299" y="1267"/>
                    <a:pt x="5023" y="999"/>
                    <a:pt x="4648" y="732"/>
                  </a:cubicBezTo>
                  <a:cubicBezTo>
                    <a:pt x="4577" y="687"/>
                    <a:pt x="4505" y="634"/>
                    <a:pt x="4434" y="589"/>
                  </a:cubicBezTo>
                  <a:cubicBezTo>
                    <a:pt x="3952" y="277"/>
                    <a:pt x="3381" y="0"/>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4"/>
            <p:cNvSpPr/>
            <p:nvPr/>
          </p:nvSpPr>
          <p:spPr>
            <a:xfrm>
              <a:off x="2346117" y="2657501"/>
              <a:ext cx="762639" cy="191701"/>
            </a:xfrm>
            <a:custGeom>
              <a:avLst/>
              <a:gdLst/>
              <a:ahLst/>
              <a:cxnLst/>
              <a:rect l="l" t="t" r="r" b="b"/>
              <a:pathLst>
                <a:path w="5550" h="1395" extrusionOk="0">
                  <a:moveTo>
                    <a:pt x="4175" y="199"/>
                  </a:moveTo>
                  <a:cubicBezTo>
                    <a:pt x="4184" y="208"/>
                    <a:pt x="4193" y="244"/>
                    <a:pt x="4175" y="315"/>
                  </a:cubicBezTo>
                  <a:cubicBezTo>
                    <a:pt x="4157" y="360"/>
                    <a:pt x="4140" y="405"/>
                    <a:pt x="4122" y="458"/>
                  </a:cubicBezTo>
                  <a:cubicBezTo>
                    <a:pt x="4086" y="396"/>
                    <a:pt x="4068" y="333"/>
                    <a:pt x="4068" y="289"/>
                  </a:cubicBezTo>
                  <a:cubicBezTo>
                    <a:pt x="4068" y="235"/>
                    <a:pt x="4095" y="217"/>
                    <a:pt x="4113" y="217"/>
                  </a:cubicBezTo>
                  <a:cubicBezTo>
                    <a:pt x="4157" y="199"/>
                    <a:pt x="4175" y="199"/>
                    <a:pt x="4175" y="199"/>
                  </a:cubicBezTo>
                  <a:close/>
                  <a:moveTo>
                    <a:pt x="2694" y="458"/>
                  </a:moveTo>
                  <a:cubicBezTo>
                    <a:pt x="2766" y="458"/>
                    <a:pt x="2801" y="485"/>
                    <a:pt x="2810" y="565"/>
                  </a:cubicBezTo>
                  <a:cubicBezTo>
                    <a:pt x="2819" y="628"/>
                    <a:pt x="2801" y="708"/>
                    <a:pt x="2757" y="788"/>
                  </a:cubicBezTo>
                  <a:cubicBezTo>
                    <a:pt x="2632" y="663"/>
                    <a:pt x="2605" y="529"/>
                    <a:pt x="2623" y="485"/>
                  </a:cubicBezTo>
                  <a:cubicBezTo>
                    <a:pt x="2623" y="476"/>
                    <a:pt x="2632" y="458"/>
                    <a:pt x="2685" y="458"/>
                  </a:cubicBezTo>
                  <a:close/>
                  <a:moveTo>
                    <a:pt x="1526" y="414"/>
                  </a:moveTo>
                  <a:cubicBezTo>
                    <a:pt x="1552" y="414"/>
                    <a:pt x="1561" y="422"/>
                    <a:pt x="1561" y="422"/>
                  </a:cubicBezTo>
                  <a:cubicBezTo>
                    <a:pt x="1597" y="467"/>
                    <a:pt x="1606" y="592"/>
                    <a:pt x="1552" y="744"/>
                  </a:cubicBezTo>
                  <a:cubicBezTo>
                    <a:pt x="1544" y="761"/>
                    <a:pt x="1526" y="788"/>
                    <a:pt x="1517" y="815"/>
                  </a:cubicBezTo>
                  <a:cubicBezTo>
                    <a:pt x="1463" y="744"/>
                    <a:pt x="1437" y="672"/>
                    <a:pt x="1419" y="601"/>
                  </a:cubicBezTo>
                  <a:cubicBezTo>
                    <a:pt x="1383" y="449"/>
                    <a:pt x="1463" y="422"/>
                    <a:pt x="1490" y="414"/>
                  </a:cubicBezTo>
                  <a:close/>
                  <a:moveTo>
                    <a:pt x="4174" y="1"/>
                  </a:moveTo>
                  <a:cubicBezTo>
                    <a:pt x="4136" y="1"/>
                    <a:pt x="4092" y="10"/>
                    <a:pt x="4041" y="30"/>
                  </a:cubicBezTo>
                  <a:cubicBezTo>
                    <a:pt x="3943" y="75"/>
                    <a:pt x="3881" y="164"/>
                    <a:pt x="3872" y="280"/>
                  </a:cubicBezTo>
                  <a:cubicBezTo>
                    <a:pt x="3872" y="396"/>
                    <a:pt x="3917" y="521"/>
                    <a:pt x="4006" y="628"/>
                  </a:cubicBezTo>
                  <a:cubicBezTo>
                    <a:pt x="3899" y="753"/>
                    <a:pt x="3756" y="877"/>
                    <a:pt x="3578" y="949"/>
                  </a:cubicBezTo>
                  <a:cubicBezTo>
                    <a:pt x="3465" y="996"/>
                    <a:pt x="3363" y="1016"/>
                    <a:pt x="3274" y="1016"/>
                  </a:cubicBezTo>
                  <a:cubicBezTo>
                    <a:pt x="3230" y="1016"/>
                    <a:pt x="3188" y="1011"/>
                    <a:pt x="3149" y="1002"/>
                  </a:cubicBezTo>
                  <a:cubicBezTo>
                    <a:pt x="3051" y="984"/>
                    <a:pt x="2971" y="949"/>
                    <a:pt x="2908" y="913"/>
                  </a:cubicBezTo>
                  <a:cubicBezTo>
                    <a:pt x="2962" y="833"/>
                    <a:pt x="2989" y="744"/>
                    <a:pt x="2998" y="663"/>
                  </a:cubicBezTo>
                  <a:cubicBezTo>
                    <a:pt x="3007" y="619"/>
                    <a:pt x="3007" y="583"/>
                    <a:pt x="3007" y="547"/>
                  </a:cubicBezTo>
                  <a:cubicBezTo>
                    <a:pt x="2998" y="449"/>
                    <a:pt x="2953" y="369"/>
                    <a:pt x="2891" y="315"/>
                  </a:cubicBezTo>
                  <a:cubicBezTo>
                    <a:pt x="2844" y="284"/>
                    <a:pt x="2777" y="260"/>
                    <a:pt x="2708" y="260"/>
                  </a:cubicBezTo>
                  <a:cubicBezTo>
                    <a:pt x="2698" y="260"/>
                    <a:pt x="2687" y="261"/>
                    <a:pt x="2677" y="262"/>
                  </a:cubicBezTo>
                  <a:cubicBezTo>
                    <a:pt x="2561" y="262"/>
                    <a:pt x="2471" y="315"/>
                    <a:pt x="2436" y="414"/>
                  </a:cubicBezTo>
                  <a:cubicBezTo>
                    <a:pt x="2382" y="565"/>
                    <a:pt x="2462" y="779"/>
                    <a:pt x="2641" y="949"/>
                  </a:cubicBezTo>
                  <a:cubicBezTo>
                    <a:pt x="2543" y="1056"/>
                    <a:pt x="2391" y="1145"/>
                    <a:pt x="2213" y="1181"/>
                  </a:cubicBezTo>
                  <a:cubicBezTo>
                    <a:pt x="2189" y="1184"/>
                    <a:pt x="2165" y="1185"/>
                    <a:pt x="2141" y="1185"/>
                  </a:cubicBezTo>
                  <a:cubicBezTo>
                    <a:pt x="1954" y="1185"/>
                    <a:pt x="1777" y="1094"/>
                    <a:pt x="1651" y="976"/>
                  </a:cubicBezTo>
                  <a:cubicBezTo>
                    <a:pt x="1686" y="922"/>
                    <a:pt x="1713" y="868"/>
                    <a:pt x="1731" y="815"/>
                  </a:cubicBezTo>
                  <a:cubicBezTo>
                    <a:pt x="1811" y="601"/>
                    <a:pt x="1802" y="405"/>
                    <a:pt x="1704" y="298"/>
                  </a:cubicBezTo>
                  <a:cubicBezTo>
                    <a:pt x="1676" y="262"/>
                    <a:pt x="1614" y="216"/>
                    <a:pt x="1518" y="216"/>
                  </a:cubicBezTo>
                  <a:cubicBezTo>
                    <a:pt x="1493" y="216"/>
                    <a:pt x="1466" y="219"/>
                    <a:pt x="1437" y="226"/>
                  </a:cubicBezTo>
                  <a:cubicBezTo>
                    <a:pt x="1267" y="280"/>
                    <a:pt x="1187" y="431"/>
                    <a:pt x="1231" y="645"/>
                  </a:cubicBezTo>
                  <a:cubicBezTo>
                    <a:pt x="1249" y="753"/>
                    <a:pt x="1312" y="868"/>
                    <a:pt x="1392" y="984"/>
                  </a:cubicBezTo>
                  <a:cubicBezTo>
                    <a:pt x="1294" y="1083"/>
                    <a:pt x="1151" y="1172"/>
                    <a:pt x="937" y="1190"/>
                  </a:cubicBezTo>
                  <a:cubicBezTo>
                    <a:pt x="870" y="1196"/>
                    <a:pt x="807" y="1199"/>
                    <a:pt x="747" y="1199"/>
                  </a:cubicBezTo>
                  <a:cubicBezTo>
                    <a:pt x="389" y="1199"/>
                    <a:pt x="147" y="1095"/>
                    <a:pt x="9" y="1011"/>
                  </a:cubicBezTo>
                  <a:cubicBezTo>
                    <a:pt x="0" y="1074"/>
                    <a:pt x="0" y="1154"/>
                    <a:pt x="0" y="1225"/>
                  </a:cubicBezTo>
                  <a:cubicBezTo>
                    <a:pt x="170" y="1315"/>
                    <a:pt x="428" y="1395"/>
                    <a:pt x="767" y="1395"/>
                  </a:cubicBezTo>
                  <a:cubicBezTo>
                    <a:pt x="821" y="1395"/>
                    <a:pt x="892" y="1395"/>
                    <a:pt x="955" y="1386"/>
                  </a:cubicBezTo>
                  <a:cubicBezTo>
                    <a:pt x="1196" y="1368"/>
                    <a:pt x="1392" y="1261"/>
                    <a:pt x="1526" y="1127"/>
                  </a:cubicBezTo>
                  <a:cubicBezTo>
                    <a:pt x="1686" y="1272"/>
                    <a:pt x="1891" y="1378"/>
                    <a:pt x="2120" y="1378"/>
                  </a:cubicBezTo>
                  <a:cubicBezTo>
                    <a:pt x="2159" y="1378"/>
                    <a:pt x="2199" y="1375"/>
                    <a:pt x="2239" y="1368"/>
                  </a:cubicBezTo>
                  <a:cubicBezTo>
                    <a:pt x="2480" y="1332"/>
                    <a:pt x="2668" y="1216"/>
                    <a:pt x="2801" y="1074"/>
                  </a:cubicBezTo>
                  <a:cubicBezTo>
                    <a:pt x="2935" y="1163"/>
                    <a:pt x="3096" y="1207"/>
                    <a:pt x="3256" y="1207"/>
                  </a:cubicBezTo>
                  <a:cubicBezTo>
                    <a:pt x="3381" y="1207"/>
                    <a:pt x="3515" y="1190"/>
                    <a:pt x="3649" y="1127"/>
                  </a:cubicBezTo>
                  <a:cubicBezTo>
                    <a:pt x="3854" y="1047"/>
                    <a:pt x="4015" y="913"/>
                    <a:pt x="4140" y="770"/>
                  </a:cubicBezTo>
                  <a:cubicBezTo>
                    <a:pt x="4184" y="815"/>
                    <a:pt x="4238" y="851"/>
                    <a:pt x="4291" y="877"/>
                  </a:cubicBezTo>
                  <a:cubicBezTo>
                    <a:pt x="4406" y="944"/>
                    <a:pt x="4581" y="1011"/>
                    <a:pt x="4814" y="1011"/>
                  </a:cubicBezTo>
                  <a:cubicBezTo>
                    <a:pt x="5017" y="1011"/>
                    <a:pt x="5263" y="960"/>
                    <a:pt x="5549" y="815"/>
                  </a:cubicBezTo>
                  <a:cubicBezTo>
                    <a:pt x="5531" y="753"/>
                    <a:pt x="5513" y="690"/>
                    <a:pt x="5496" y="628"/>
                  </a:cubicBezTo>
                  <a:cubicBezTo>
                    <a:pt x="5229" y="765"/>
                    <a:pt x="5005" y="812"/>
                    <a:pt x="4824" y="812"/>
                  </a:cubicBezTo>
                  <a:cubicBezTo>
                    <a:pt x="4631" y="812"/>
                    <a:pt x="4486" y="759"/>
                    <a:pt x="4389" y="708"/>
                  </a:cubicBezTo>
                  <a:cubicBezTo>
                    <a:pt x="4336" y="681"/>
                    <a:pt x="4291" y="645"/>
                    <a:pt x="4256" y="610"/>
                  </a:cubicBezTo>
                  <a:cubicBezTo>
                    <a:pt x="4372" y="422"/>
                    <a:pt x="4407" y="244"/>
                    <a:pt x="4363" y="128"/>
                  </a:cubicBezTo>
                  <a:cubicBezTo>
                    <a:pt x="4331" y="58"/>
                    <a:pt x="4271"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4"/>
            <p:cNvSpPr/>
            <p:nvPr/>
          </p:nvSpPr>
          <p:spPr>
            <a:xfrm>
              <a:off x="2471162" y="2567079"/>
              <a:ext cx="513785" cy="72558"/>
            </a:xfrm>
            <a:custGeom>
              <a:avLst/>
              <a:gdLst/>
              <a:ahLst/>
              <a:cxnLst/>
              <a:rect l="l" t="t" r="r" b="b"/>
              <a:pathLst>
                <a:path w="3739" h="528" extrusionOk="0">
                  <a:moveTo>
                    <a:pt x="3524" y="1"/>
                  </a:moveTo>
                  <a:cubicBezTo>
                    <a:pt x="2917" y="162"/>
                    <a:pt x="2337" y="251"/>
                    <a:pt x="1820" y="295"/>
                  </a:cubicBezTo>
                  <a:cubicBezTo>
                    <a:pt x="1512" y="321"/>
                    <a:pt x="1226" y="330"/>
                    <a:pt x="971" y="330"/>
                  </a:cubicBezTo>
                  <a:cubicBezTo>
                    <a:pt x="686" y="330"/>
                    <a:pt x="439" y="318"/>
                    <a:pt x="241" y="304"/>
                  </a:cubicBezTo>
                  <a:cubicBezTo>
                    <a:pt x="161" y="367"/>
                    <a:pt x="80" y="420"/>
                    <a:pt x="0" y="483"/>
                  </a:cubicBezTo>
                  <a:cubicBezTo>
                    <a:pt x="223" y="501"/>
                    <a:pt x="553" y="527"/>
                    <a:pt x="955" y="527"/>
                  </a:cubicBezTo>
                  <a:cubicBezTo>
                    <a:pt x="1222" y="527"/>
                    <a:pt x="1526" y="518"/>
                    <a:pt x="1856" y="483"/>
                  </a:cubicBezTo>
                  <a:cubicBezTo>
                    <a:pt x="2427" y="438"/>
                    <a:pt x="3069" y="340"/>
                    <a:pt x="3738" y="144"/>
                  </a:cubicBezTo>
                  <a:cubicBezTo>
                    <a:pt x="3667" y="99"/>
                    <a:pt x="3595" y="46"/>
                    <a:pt x="3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2347353" y="2830651"/>
              <a:ext cx="777343" cy="114196"/>
            </a:xfrm>
            <a:custGeom>
              <a:avLst/>
              <a:gdLst/>
              <a:ahLst/>
              <a:cxnLst/>
              <a:rect l="l" t="t" r="r" b="b"/>
              <a:pathLst>
                <a:path w="5657" h="831" extrusionOk="0">
                  <a:moveTo>
                    <a:pt x="5629" y="1"/>
                  </a:moveTo>
                  <a:cubicBezTo>
                    <a:pt x="5611" y="10"/>
                    <a:pt x="5594" y="19"/>
                    <a:pt x="5567" y="19"/>
                  </a:cubicBezTo>
                  <a:cubicBezTo>
                    <a:pt x="5067" y="153"/>
                    <a:pt x="4398" y="304"/>
                    <a:pt x="3667" y="420"/>
                  </a:cubicBezTo>
                  <a:cubicBezTo>
                    <a:pt x="2931" y="547"/>
                    <a:pt x="2135" y="636"/>
                    <a:pt x="1371" y="636"/>
                  </a:cubicBezTo>
                  <a:cubicBezTo>
                    <a:pt x="894" y="636"/>
                    <a:pt x="429" y="601"/>
                    <a:pt x="0" y="518"/>
                  </a:cubicBezTo>
                  <a:lnTo>
                    <a:pt x="0" y="518"/>
                  </a:lnTo>
                  <a:cubicBezTo>
                    <a:pt x="9" y="590"/>
                    <a:pt x="9" y="661"/>
                    <a:pt x="18" y="724"/>
                  </a:cubicBezTo>
                  <a:cubicBezTo>
                    <a:pt x="437" y="795"/>
                    <a:pt x="892" y="831"/>
                    <a:pt x="1356" y="831"/>
                  </a:cubicBezTo>
                  <a:cubicBezTo>
                    <a:pt x="2257" y="831"/>
                    <a:pt x="3212" y="706"/>
                    <a:pt x="4050" y="554"/>
                  </a:cubicBezTo>
                  <a:cubicBezTo>
                    <a:pt x="4354" y="501"/>
                    <a:pt x="4639" y="438"/>
                    <a:pt x="4898" y="385"/>
                  </a:cubicBezTo>
                  <a:lnTo>
                    <a:pt x="4907" y="385"/>
                  </a:lnTo>
                  <a:cubicBezTo>
                    <a:pt x="5183" y="322"/>
                    <a:pt x="5433" y="260"/>
                    <a:pt x="5656" y="197"/>
                  </a:cubicBezTo>
                  <a:cubicBezTo>
                    <a:pt x="5656" y="135"/>
                    <a:pt x="5647" y="72"/>
                    <a:pt x="5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4"/>
            <p:cNvSpPr/>
            <p:nvPr/>
          </p:nvSpPr>
          <p:spPr>
            <a:xfrm>
              <a:off x="2346117" y="2494796"/>
              <a:ext cx="780915" cy="539374"/>
            </a:xfrm>
            <a:custGeom>
              <a:avLst/>
              <a:gdLst/>
              <a:ahLst/>
              <a:cxnLst/>
              <a:rect l="l" t="t" r="r" b="b"/>
              <a:pathLst>
                <a:path w="5683" h="3925" extrusionOk="0">
                  <a:moveTo>
                    <a:pt x="2605" y="1"/>
                  </a:moveTo>
                  <a:cubicBezTo>
                    <a:pt x="2177" y="143"/>
                    <a:pt x="1624" y="491"/>
                    <a:pt x="1151" y="830"/>
                  </a:cubicBezTo>
                  <a:cubicBezTo>
                    <a:pt x="1071" y="893"/>
                    <a:pt x="990" y="946"/>
                    <a:pt x="910" y="1009"/>
                  </a:cubicBezTo>
                  <a:cubicBezTo>
                    <a:pt x="464" y="1348"/>
                    <a:pt x="125" y="1642"/>
                    <a:pt x="81" y="1687"/>
                  </a:cubicBezTo>
                  <a:cubicBezTo>
                    <a:pt x="45" y="1731"/>
                    <a:pt x="18" y="1928"/>
                    <a:pt x="9" y="2195"/>
                  </a:cubicBezTo>
                  <a:cubicBezTo>
                    <a:pt x="0" y="2258"/>
                    <a:pt x="0" y="2338"/>
                    <a:pt x="0" y="2409"/>
                  </a:cubicBezTo>
                  <a:cubicBezTo>
                    <a:pt x="0" y="2597"/>
                    <a:pt x="0" y="2784"/>
                    <a:pt x="9" y="2962"/>
                  </a:cubicBezTo>
                  <a:cubicBezTo>
                    <a:pt x="18" y="3034"/>
                    <a:pt x="18" y="3105"/>
                    <a:pt x="27" y="3168"/>
                  </a:cubicBezTo>
                  <a:cubicBezTo>
                    <a:pt x="45" y="3417"/>
                    <a:pt x="89" y="3605"/>
                    <a:pt x="143" y="3623"/>
                  </a:cubicBezTo>
                  <a:cubicBezTo>
                    <a:pt x="915" y="3841"/>
                    <a:pt x="1644" y="3924"/>
                    <a:pt x="2303" y="3924"/>
                  </a:cubicBezTo>
                  <a:cubicBezTo>
                    <a:pt x="4152" y="3924"/>
                    <a:pt x="5454" y="3267"/>
                    <a:pt x="5612" y="3069"/>
                  </a:cubicBezTo>
                  <a:cubicBezTo>
                    <a:pt x="5674" y="2998"/>
                    <a:pt x="5683" y="2838"/>
                    <a:pt x="5665" y="2641"/>
                  </a:cubicBezTo>
                  <a:cubicBezTo>
                    <a:pt x="5665" y="2579"/>
                    <a:pt x="5656" y="2516"/>
                    <a:pt x="5638" y="2445"/>
                  </a:cubicBezTo>
                  <a:cubicBezTo>
                    <a:pt x="5638" y="2436"/>
                    <a:pt x="5638" y="2427"/>
                    <a:pt x="5638" y="2418"/>
                  </a:cubicBezTo>
                  <a:cubicBezTo>
                    <a:pt x="5620" y="2436"/>
                    <a:pt x="5594" y="2454"/>
                    <a:pt x="5576" y="2463"/>
                  </a:cubicBezTo>
                  <a:cubicBezTo>
                    <a:pt x="5397" y="2597"/>
                    <a:pt x="5174" y="2730"/>
                    <a:pt x="4916" y="2829"/>
                  </a:cubicBezTo>
                  <a:lnTo>
                    <a:pt x="4907" y="2829"/>
                  </a:lnTo>
                  <a:cubicBezTo>
                    <a:pt x="4693" y="2909"/>
                    <a:pt x="4452" y="2971"/>
                    <a:pt x="4184" y="2998"/>
                  </a:cubicBezTo>
                  <a:lnTo>
                    <a:pt x="4059" y="2998"/>
                  </a:lnTo>
                  <a:cubicBezTo>
                    <a:pt x="3917" y="2989"/>
                    <a:pt x="3792" y="2945"/>
                    <a:pt x="3676" y="2864"/>
                  </a:cubicBezTo>
                  <a:cubicBezTo>
                    <a:pt x="3515" y="2757"/>
                    <a:pt x="3372" y="2597"/>
                    <a:pt x="3256" y="2391"/>
                  </a:cubicBezTo>
                  <a:cubicBezTo>
                    <a:pt x="3212" y="2329"/>
                    <a:pt x="3176" y="2258"/>
                    <a:pt x="3149" y="2186"/>
                  </a:cubicBezTo>
                  <a:cubicBezTo>
                    <a:pt x="3096" y="2079"/>
                    <a:pt x="3042" y="1963"/>
                    <a:pt x="2998" y="1847"/>
                  </a:cubicBezTo>
                  <a:cubicBezTo>
                    <a:pt x="2962" y="1740"/>
                    <a:pt x="2926" y="1624"/>
                    <a:pt x="2891" y="1499"/>
                  </a:cubicBezTo>
                  <a:cubicBezTo>
                    <a:pt x="2846" y="1339"/>
                    <a:pt x="2801" y="1178"/>
                    <a:pt x="2766" y="1009"/>
                  </a:cubicBezTo>
                  <a:cubicBezTo>
                    <a:pt x="2748" y="946"/>
                    <a:pt x="2739" y="884"/>
                    <a:pt x="2730" y="821"/>
                  </a:cubicBezTo>
                  <a:cubicBezTo>
                    <a:pt x="2668" y="518"/>
                    <a:pt x="2632" y="224"/>
                    <a:pt x="2605"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2735956" y="3144380"/>
              <a:ext cx="247755" cy="397556"/>
            </a:xfrm>
            <a:custGeom>
              <a:avLst/>
              <a:gdLst/>
              <a:ahLst/>
              <a:cxnLst/>
              <a:rect l="l" t="t" r="r" b="b"/>
              <a:pathLst>
                <a:path w="1803" h="2893" extrusionOk="0">
                  <a:moveTo>
                    <a:pt x="1360" y="0"/>
                  </a:moveTo>
                  <a:cubicBezTo>
                    <a:pt x="1339" y="0"/>
                    <a:pt x="1316" y="1"/>
                    <a:pt x="1294" y="2"/>
                  </a:cubicBezTo>
                  <a:cubicBezTo>
                    <a:pt x="937" y="29"/>
                    <a:pt x="446" y="162"/>
                    <a:pt x="232" y="225"/>
                  </a:cubicBezTo>
                  <a:cubicBezTo>
                    <a:pt x="170" y="243"/>
                    <a:pt x="134" y="260"/>
                    <a:pt x="134" y="260"/>
                  </a:cubicBezTo>
                  <a:cubicBezTo>
                    <a:pt x="134" y="260"/>
                    <a:pt x="196" y="430"/>
                    <a:pt x="143" y="1054"/>
                  </a:cubicBezTo>
                  <a:cubicBezTo>
                    <a:pt x="134" y="1081"/>
                    <a:pt x="134" y="1126"/>
                    <a:pt x="125" y="1162"/>
                  </a:cubicBezTo>
                  <a:cubicBezTo>
                    <a:pt x="116" y="1260"/>
                    <a:pt x="98" y="1367"/>
                    <a:pt x="89" y="1483"/>
                  </a:cubicBezTo>
                  <a:cubicBezTo>
                    <a:pt x="80" y="1509"/>
                    <a:pt x="80" y="1545"/>
                    <a:pt x="71" y="1572"/>
                  </a:cubicBezTo>
                  <a:cubicBezTo>
                    <a:pt x="18" y="1902"/>
                    <a:pt x="0" y="2134"/>
                    <a:pt x="0" y="2312"/>
                  </a:cubicBezTo>
                  <a:cubicBezTo>
                    <a:pt x="9" y="2696"/>
                    <a:pt x="143" y="2767"/>
                    <a:pt x="393" y="2812"/>
                  </a:cubicBezTo>
                  <a:cubicBezTo>
                    <a:pt x="491" y="2821"/>
                    <a:pt x="571" y="2839"/>
                    <a:pt x="660" y="2848"/>
                  </a:cubicBezTo>
                  <a:cubicBezTo>
                    <a:pt x="910" y="2874"/>
                    <a:pt x="1115" y="2892"/>
                    <a:pt x="1285" y="2892"/>
                  </a:cubicBezTo>
                  <a:cubicBezTo>
                    <a:pt x="1410" y="2892"/>
                    <a:pt x="1508" y="2839"/>
                    <a:pt x="1579" y="2723"/>
                  </a:cubicBezTo>
                  <a:cubicBezTo>
                    <a:pt x="1651" y="2625"/>
                    <a:pt x="1695" y="2473"/>
                    <a:pt x="1713" y="2259"/>
                  </a:cubicBezTo>
                  <a:cubicBezTo>
                    <a:pt x="1713" y="2223"/>
                    <a:pt x="1722" y="2178"/>
                    <a:pt x="1722" y="2134"/>
                  </a:cubicBezTo>
                  <a:cubicBezTo>
                    <a:pt x="1740" y="1911"/>
                    <a:pt x="1766" y="1599"/>
                    <a:pt x="1784" y="1277"/>
                  </a:cubicBezTo>
                  <a:cubicBezTo>
                    <a:pt x="1793" y="1090"/>
                    <a:pt x="1802" y="903"/>
                    <a:pt x="1793" y="733"/>
                  </a:cubicBezTo>
                  <a:cubicBezTo>
                    <a:pt x="1793" y="680"/>
                    <a:pt x="1793" y="635"/>
                    <a:pt x="1793" y="591"/>
                  </a:cubicBezTo>
                  <a:cubicBezTo>
                    <a:pt x="1775" y="368"/>
                    <a:pt x="1749" y="180"/>
                    <a:pt x="1686" y="100"/>
                  </a:cubicBezTo>
                  <a:cubicBezTo>
                    <a:pt x="1639" y="29"/>
                    <a:pt x="1516" y="0"/>
                    <a:pt x="1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2753132" y="3144380"/>
              <a:ext cx="229341" cy="397556"/>
            </a:xfrm>
            <a:custGeom>
              <a:avLst/>
              <a:gdLst/>
              <a:ahLst/>
              <a:cxnLst/>
              <a:rect l="l" t="t" r="r" b="b"/>
              <a:pathLst>
                <a:path w="1669" h="2893" extrusionOk="0">
                  <a:moveTo>
                    <a:pt x="1235" y="0"/>
                  </a:moveTo>
                  <a:cubicBezTo>
                    <a:pt x="1214" y="0"/>
                    <a:pt x="1191" y="1"/>
                    <a:pt x="1169" y="2"/>
                  </a:cubicBezTo>
                  <a:cubicBezTo>
                    <a:pt x="812" y="29"/>
                    <a:pt x="321" y="162"/>
                    <a:pt x="107" y="225"/>
                  </a:cubicBezTo>
                  <a:cubicBezTo>
                    <a:pt x="45" y="243"/>
                    <a:pt x="9" y="260"/>
                    <a:pt x="9" y="260"/>
                  </a:cubicBezTo>
                  <a:cubicBezTo>
                    <a:pt x="9" y="260"/>
                    <a:pt x="71" y="430"/>
                    <a:pt x="18" y="1054"/>
                  </a:cubicBezTo>
                  <a:cubicBezTo>
                    <a:pt x="9" y="1081"/>
                    <a:pt x="9" y="1126"/>
                    <a:pt x="0" y="1162"/>
                  </a:cubicBezTo>
                  <a:cubicBezTo>
                    <a:pt x="187" y="1162"/>
                    <a:pt x="491" y="1206"/>
                    <a:pt x="598" y="1456"/>
                  </a:cubicBezTo>
                  <a:cubicBezTo>
                    <a:pt x="616" y="1518"/>
                    <a:pt x="633" y="1590"/>
                    <a:pt x="624" y="1670"/>
                  </a:cubicBezTo>
                  <a:cubicBezTo>
                    <a:pt x="624" y="1866"/>
                    <a:pt x="607" y="2107"/>
                    <a:pt x="589" y="2321"/>
                  </a:cubicBezTo>
                  <a:cubicBezTo>
                    <a:pt x="571" y="2517"/>
                    <a:pt x="553" y="2705"/>
                    <a:pt x="535" y="2848"/>
                  </a:cubicBezTo>
                  <a:cubicBezTo>
                    <a:pt x="785" y="2874"/>
                    <a:pt x="990" y="2892"/>
                    <a:pt x="1160" y="2892"/>
                  </a:cubicBezTo>
                  <a:cubicBezTo>
                    <a:pt x="1285" y="2892"/>
                    <a:pt x="1383" y="2839"/>
                    <a:pt x="1454" y="2723"/>
                  </a:cubicBezTo>
                  <a:lnTo>
                    <a:pt x="1517" y="2161"/>
                  </a:lnTo>
                  <a:lnTo>
                    <a:pt x="1597" y="1295"/>
                  </a:lnTo>
                  <a:lnTo>
                    <a:pt x="1650" y="742"/>
                  </a:lnTo>
                  <a:lnTo>
                    <a:pt x="1668" y="591"/>
                  </a:lnTo>
                  <a:cubicBezTo>
                    <a:pt x="1650" y="368"/>
                    <a:pt x="1624" y="180"/>
                    <a:pt x="1561" y="100"/>
                  </a:cubicBezTo>
                  <a:cubicBezTo>
                    <a:pt x="1514" y="29"/>
                    <a:pt x="1391" y="0"/>
                    <a:pt x="1235" y="0"/>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2754232" y="3144380"/>
              <a:ext cx="228242" cy="144978"/>
            </a:xfrm>
            <a:custGeom>
              <a:avLst/>
              <a:gdLst/>
              <a:ahLst/>
              <a:cxnLst/>
              <a:rect l="l" t="t" r="r" b="b"/>
              <a:pathLst>
                <a:path w="1661" h="1055" extrusionOk="0">
                  <a:moveTo>
                    <a:pt x="1227" y="0"/>
                  </a:moveTo>
                  <a:cubicBezTo>
                    <a:pt x="1206" y="0"/>
                    <a:pt x="1183" y="1"/>
                    <a:pt x="1161" y="2"/>
                  </a:cubicBezTo>
                  <a:cubicBezTo>
                    <a:pt x="706" y="145"/>
                    <a:pt x="358" y="207"/>
                    <a:pt x="99" y="225"/>
                  </a:cubicBezTo>
                  <a:cubicBezTo>
                    <a:pt x="37" y="243"/>
                    <a:pt x="1" y="260"/>
                    <a:pt x="1" y="260"/>
                  </a:cubicBezTo>
                  <a:cubicBezTo>
                    <a:pt x="1" y="260"/>
                    <a:pt x="63" y="430"/>
                    <a:pt x="10" y="1054"/>
                  </a:cubicBezTo>
                  <a:cubicBezTo>
                    <a:pt x="670" y="1054"/>
                    <a:pt x="1232" y="903"/>
                    <a:pt x="1642" y="742"/>
                  </a:cubicBezTo>
                  <a:cubicBezTo>
                    <a:pt x="1651" y="733"/>
                    <a:pt x="1660" y="733"/>
                    <a:pt x="1660" y="733"/>
                  </a:cubicBezTo>
                  <a:cubicBezTo>
                    <a:pt x="1660" y="680"/>
                    <a:pt x="1660" y="635"/>
                    <a:pt x="1660" y="591"/>
                  </a:cubicBezTo>
                  <a:cubicBezTo>
                    <a:pt x="1642" y="368"/>
                    <a:pt x="1616" y="180"/>
                    <a:pt x="1553" y="100"/>
                  </a:cubicBezTo>
                  <a:cubicBezTo>
                    <a:pt x="1506" y="29"/>
                    <a:pt x="1383" y="0"/>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2735956" y="3319866"/>
              <a:ext cx="245281" cy="145253"/>
            </a:xfrm>
            <a:custGeom>
              <a:avLst/>
              <a:gdLst/>
              <a:ahLst/>
              <a:cxnLst/>
              <a:rect l="l" t="t" r="r" b="b"/>
              <a:pathLst>
                <a:path w="1785" h="1057" extrusionOk="0">
                  <a:moveTo>
                    <a:pt x="1784" y="0"/>
                  </a:moveTo>
                  <a:cubicBezTo>
                    <a:pt x="1119" y="155"/>
                    <a:pt x="615" y="209"/>
                    <a:pt x="248" y="209"/>
                  </a:cubicBezTo>
                  <a:cubicBezTo>
                    <a:pt x="192" y="209"/>
                    <a:pt x="139" y="208"/>
                    <a:pt x="89" y="206"/>
                  </a:cubicBezTo>
                  <a:cubicBezTo>
                    <a:pt x="80" y="232"/>
                    <a:pt x="80" y="268"/>
                    <a:pt x="71" y="295"/>
                  </a:cubicBezTo>
                  <a:cubicBezTo>
                    <a:pt x="18" y="625"/>
                    <a:pt x="0" y="857"/>
                    <a:pt x="0" y="1035"/>
                  </a:cubicBezTo>
                  <a:cubicBezTo>
                    <a:pt x="146" y="1050"/>
                    <a:pt x="287" y="1056"/>
                    <a:pt x="423" y="1056"/>
                  </a:cubicBezTo>
                  <a:cubicBezTo>
                    <a:pt x="957" y="1056"/>
                    <a:pt x="1402" y="957"/>
                    <a:pt x="1722" y="857"/>
                  </a:cubicBezTo>
                  <a:cubicBezTo>
                    <a:pt x="1740" y="634"/>
                    <a:pt x="1766" y="322"/>
                    <a:pt x="1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2858528" y="3151251"/>
              <a:ext cx="247755" cy="501033"/>
            </a:xfrm>
            <a:custGeom>
              <a:avLst/>
              <a:gdLst/>
              <a:ahLst/>
              <a:cxnLst/>
              <a:rect l="l" t="t" r="r" b="b"/>
              <a:pathLst>
                <a:path w="1803" h="3646" extrusionOk="0">
                  <a:moveTo>
                    <a:pt x="1422" y="1"/>
                  </a:moveTo>
                  <a:cubicBezTo>
                    <a:pt x="956" y="1"/>
                    <a:pt x="89" y="326"/>
                    <a:pt x="89" y="326"/>
                  </a:cubicBezTo>
                  <a:cubicBezTo>
                    <a:pt x="89" y="326"/>
                    <a:pt x="134" y="603"/>
                    <a:pt x="143" y="1013"/>
                  </a:cubicBezTo>
                  <a:cubicBezTo>
                    <a:pt x="152" y="1245"/>
                    <a:pt x="152" y="1531"/>
                    <a:pt x="125" y="1825"/>
                  </a:cubicBezTo>
                  <a:cubicBezTo>
                    <a:pt x="116" y="1968"/>
                    <a:pt x="98" y="2111"/>
                    <a:pt x="81" y="2262"/>
                  </a:cubicBezTo>
                  <a:cubicBezTo>
                    <a:pt x="81" y="2280"/>
                    <a:pt x="72" y="2307"/>
                    <a:pt x="72" y="2334"/>
                  </a:cubicBezTo>
                  <a:cubicBezTo>
                    <a:pt x="18" y="2664"/>
                    <a:pt x="0" y="2905"/>
                    <a:pt x="0" y="3083"/>
                  </a:cubicBezTo>
                  <a:cubicBezTo>
                    <a:pt x="9" y="3458"/>
                    <a:pt x="143" y="3529"/>
                    <a:pt x="393" y="3565"/>
                  </a:cubicBezTo>
                  <a:cubicBezTo>
                    <a:pt x="759" y="3627"/>
                    <a:pt x="1062" y="3645"/>
                    <a:pt x="1285" y="3645"/>
                  </a:cubicBezTo>
                  <a:cubicBezTo>
                    <a:pt x="1508" y="3645"/>
                    <a:pt x="1668" y="3484"/>
                    <a:pt x="1713" y="3021"/>
                  </a:cubicBezTo>
                  <a:cubicBezTo>
                    <a:pt x="1713" y="2994"/>
                    <a:pt x="1713" y="2967"/>
                    <a:pt x="1713" y="2940"/>
                  </a:cubicBezTo>
                  <a:cubicBezTo>
                    <a:pt x="1731" y="2753"/>
                    <a:pt x="1749" y="2432"/>
                    <a:pt x="1767" y="2075"/>
                  </a:cubicBezTo>
                  <a:cubicBezTo>
                    <a:pt x="1776" y="1905"/>
                    <a:pt x="1784" y="1727"/>
                    <a:pt x="1784" y="1549"/>
                  </a:cubicBezTo>
                  <a:cubicBezTo>
                    <a:pt x="1793" y="1227"/>
                    <a:pt x="1802" y="906"/>
                    <a:pt x="1784" y="648"/>
                  </a:cubicBezTo>
                  <a:cubicBezTo>
                    <a:pt x="1767" y="371"/>
                    <a:pt x="1740" y="166"/>
                    <a:pt x="1686" y="86"/>
                  </a:cubicBezTo>
                  <a:cubicBezTo>
                    <a:pt x="1644" y="25"/>
                    <a:pt x="1548"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4"/>
            <p:cNvSpPr/>
            <p:nvPr/>
          </p:nvSpPr>
          <p:spPr>
            <a:xfrm>
              <a:off x="2875704" y="3240162"/>
              <a:ext cx="230578" cy="162156"/>
            </a:xfrm>
            <a:custGeom>
              <a:avLst/>
              <a:gdLst/>
              <a:ahLst/>
              <a:cxnLst/>
              <a:rect l="l" t="t" r="r" b="b"/>
              <a:pathLst>
                <a:path w="1678" h="1180" extrusionOk="0">
                  <a:moveTo>
                    <a:pt x="1659" y="1"/>
                  </a:moveTo>
                  <a:cubicBezTo>
                    <a:pt x="874" y="286"/>
                    <a:pt x="330" y="357"/>
                    <a:pt x="18" y="366"/>
                  </a:cubicBezTo>
                  <a:cubicBezTo>
                    <a:pt x="27" y="598"/>
                    <a:pt x="27" y="884"/>
                    <a:pt x="0" y="1178"/>
                  </a:cubicBezTo>
                  <a:cubicBezTo>
                    <a:pt x="41" y="1179"/>
                    <a:pt x="81" y="1180"/>
                    <a:pt x="122" y="1180"/>
                  </a:cubicBezTo>
                  <a:cubicBezTo>
                    <a:pt x="745" y="1180"/>
                    <a:pt x="1265" y="1053"/>
                    <a:pt x="1659" y="902"/>
                  </a:cubicBezTo>
                  <a:cubicBezTo>
                    <a:pt x="1668" y="580"/>
                    <a:pt x="1677" y="259"/>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2858528" y="3436260"/>
              <a:ext cx="242808" cy="142505"/>
            </a:xfrm>
            <a:custGeom>
              <a:avLst/>
              <a:gdLst/>
              <a:ahLst/>
              <a:cxnLst/>
              <a:rect l="l" t="t" r="r" b="b"/>
              <a:pathLst>
                <a:path w="1767" h="1037" extrusionOk="0">
                  <a:moveTo>
                    <a:pt x="1767" y="1"/>
                  </a:moveTo>
                  <a:lnTo>
                    <a:pt x="1767" y="1"/>
                  </a:lnTo>
                  <a:cubicBezTo>
                    <a:pt x="1120" y="150"/>
                    <a:pt x="628" y="193"/>
                    <a:pt x="275" y="193"/>
                  </a:cubicBezTo>
                  <a:cubicBezTo>
                    <a:pt x="205" y="193"/>
                    <a:pt x="140" y="191"/>
                    <a:pt x="81" y="188"/>
                  </a:cubicBezTo>
                  <a:cubicBezTo>
                    <a:pt x="81" y="206"/>
                    <a:pt x="72" y="233"/>
                    <a:pt x="72" y="260"/>
                  </a:cubicBezTo>
                  <a:cubicBezTo>
                    <a:pt x="18" y="590"/>
                    <a:pt x="0" y="831"/>
                    <a:pt x="0" y="1009"/>
                  </a:cubicBezTo>
                  <a:cubicBezTo>
                    <a:pt x="171" y="1028"/>
                    <a:pt x="335" y="1037"/>
                    <a:pt x="491" y="1037"/>
                  </a:cubicBezTo>
                  <a:cubicBezTo>
                    <a:pt x="980" y="1037"/>
                    <a:pt x="1395" y="954"/>
                    <a:pt x="1713" y="866"/>
                  </a:cubicBezTo>
                  <a:cubicBezTo>
                    <a:pt x="1731" y="679"/>
                    <a:pt x="1749" y="358"/>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4"/>
            <p:cNvSpPr/>
            <p:nvPr/>
          </p:nvSpPr>
          <p:spPr>
            <a:xfrm>
              <a:off x="1675544" y="2874350"/>
              <a:ext cx="1609650" cy="380653"/>
            </a:xfrm>
            <a:custGeom>
              <a:avLst/>
              <a:gdLst/>
              <a:ahLst/>
              <a:cxnLst/>
              <a:rect l="l" t="t" r="r" b="b"/>
              <a:pathLst>
                <a:path w="11714" h="2770" extrusionOk="0">
                  <a:moveTo>
                    <a:pt x="715" y="1"/>
                  </a:moveTo>
                  <a:cubicBezTo>
                    <a:pt x="647" y="1"/>
                    <a:pt x="598" y="13"/>
                    <a:pt x="571" y="40"/>
                  </a:cubicBezTo>
                  <a:cubicBezTo>
                    <a:pt x="232" y="379"/>
                    <a:pt x="0" y="869"/>
                    <a:pt x="206" y="1110"/>
                  </a:cubicBezTo>
                  <a:cubicBezTo>
                    <a:pt x="241" y="1164"/>
                    <a:pt x="411" y="1262"/>
                    <a:pt x="696" y="1387"/>
                  </a:cubicBezTo>
                  <a:cubicBezTo>
                    <a:pt x="875" y="1467"/>
                    <a:pt x="1107" y="1565"/>
                    <a:pt x="1374" y="1663"/>
                  </a:cubicBezTo>
                  <a:cubicBezTo>
                    <a:pt x="1606" y="1753"/>
                    <a:pt x="1874" y="1842"/>
                    <a:pt x="2168" y="1931"/>
                  </a:cubicBezTo>
                  <a:cubicBezTo>
                    <a:pt x="2382" y="2002"/>
                    <a:pt x="2614" y="2074"/>
                    <a:pt x="2864" y="2136"/>
                  </a:cubicBezTo>
                  <a:cubicBezTo>
                    <a:pt x="3212" y="2234"/>
                    <a:pt x="3596" y="2324"/>
                    <a:pt x="3988" y="2404"/>
                  </a:cubicBezTo>
                  <a:cubicBezTo>
                    <a:pt x="4220" y="2449"/>
                    <a:pt x="4452" y="2493"/>
                    <a:pt x="4702" y="2538"/>
                  </a:cubicBezTo>
                  <a:cubicBezTo>
                    <a:pt x="5139" y="2609"/>
                    <a:pt x="5603" y="2672"/>
                    <a:pt x="6085" y="2707"/>
                  </a:cubicBezTo>
                  <a:cubicBezTo>
                    <a:pt x="6317" y="2734"/>
                    <a:pt x="6557" y="2752"/>
                    <a:pt x="6798" y="2761"/>
                  </a:cubicBezTo>
                  <a:cubicBezTo>
                    <a:pt x="7030" y="2770"/>
                    <a:pt x="7271" y="2770"/>
                    <a:pt x="7512" y="2770"/>
                  </a:cubicBezTo>
                  <a:cubicBezTo>
                    <a:pt x="7753" y="2770"/>
                    <a:pt x="7985" y="2761"/>
                    <a:pt x="8208" y="2743"/>
                  </a:cubicBezTo>
                  <a:cubicBezTo>
                    <a:pt x="8466" y="2725"/>
                    <a:pt x="8698" y="2689"/>
                    <a:pt x="8921" y="2654"/>
                  </a:cubicBezTo>
                  <a:cubicBezTo>
                    <a:pt x="9439" y="2573"/>
                    <a:pt x="9858" y="2449"/>
                    <a:pt x="10197" y="2306"/>
                  </a:cubicBezTo>
                  <a:cubicBezTo>
                    <a:pt x="10456" y="2199"/>
                    <a:pt x="10670" y="2074"/>
                    <a:pt x="10848" y="1958"/>
                  </a:cubicBezTo>
                  <a:cubicBezTo>
                    <a:pt x="11482" y="1521"/>
                    <a:pt x="11669" y="1057"/>
                    <a:pt x="11687" y="950"/>
                  </a:cubicBezTo>
                  <a:cubicBezTo>
                    <a:pt x="11705" y="869"/>
                    <a:pt x="11714" y="718"/>
                    <a:pt x="11696" y="593"/>
                  </a:cubicBezTo>
                  <a:lnTo>
                    <a:pt x="11696" y="584"/>
                  </a:lnTo>
                  <a:cubicBezTo>
                    <a:pt x="11682" y="443"/>
                    <a:pt x="11651" y="313"/>
                    <a:pt x="11590" y="313"/>
                  </a:cubicBezTo>
                  <a:cubicBezTo>
                    <a:pt x="11574" y="313"/>
                    <a:pt x="11556" y="323"/>
                    <a:pt x="11535" y="343"/>
                  </a:cubicBezTo>
                  <a:cubicBezTo>
                    <a:pt x="11455" y="423"/>
                    <a:pt x="11161" y="682"/>
                    <a:pt x="10581" y="932"/>
                  </a:cubicBezTo>
                  <a:cubicBezTo>
                    <a:pt x="10393" y="1012"/>
                    <a:pt x="10179" y="1093"/>
                    <a:pt x="9938" y="1164"/>
                  </a:cubicBezTo>
                  <a:cubicBezTo>
                    <a:pt x="9626" y="1262"/>
                    <a:pt x="9252" y="1342"/>
                    <a:pt x="8832" y="1396"/>
                  </a:cubicBezTo>
                  <a:cubicBezTo>
                    <a:pt x="8627" y="1423"/>
                    <a:pt x="8404" y="1449"/>
                    <a:pt x="8163" y="1458"/>
                  </a:cubicBezTo>
                  <a:cubicBezTo>
                    <a:pt x="8083" y="1467"/>
                    <a:pt x="7994" y="1467"/>
                    <a:pt x="7904" y="1467"/>
                  </a:cubicBezTo>
                  <a:cubicBezTo>
                    <a:pt x="7794" y="1474"/>
                    <a:pt x="7683" y="1476"/>
                    <a:pt x="7572" y="1476"/>
                  </a:cubicBezTo>
                  <a:cubicBezTo>
                    <a:pt x="7370" y="1476"/>
                    <a:pt x="7166" y="1467"/>
                    <a:pt x="6959" y="1449"/>
                  </a:cubicBezTo>
                  <a:cubicBezTo>
                    <a:pt x="6736" y="1432"/>
                    <a:pt x="6513" y="1414"/>
                    <a:pt x="6290" y="1378"/>
                  </a:cubicBezTo>
                  <a:cubicBezTo>
                    <a:pt x="5862" y="1324"/>
                    <a:pt x="5424" y="1244"/>
                    <a:pt x="5005" y="1155"/>
                  </a:cubicBezTo>
                  <a:cubicBezTo>
                    <a:pt x="4782" y="1101"/>
                    <a:pt x="4568" y="1048"/>
                    <a:pt x="4354" y="994"/>
                  </a:cubicBezTo>
                  <a:cubicBezTo>
                    <a:pt x="4211" y="959"/>
                    <a:pt x="4068" y="923"/>
                    <a:pt x="3926" y="887"/>
                  </a:cubicBezTo>
                  <a:cubicBezTo>
                    <a:pt x="3694" y="825"/>
                    <a:pt x="3462" y="754"/>
                    <a:pt x="3248" y="691"/>
                  </a:cubicBezTo>
                  <a:cubicBezTo>
                    <a:pt x="3025" y="629"/>
                    <a:pt x="2811" y="566"/>
                    <a:pt x="2605" y="504"/>
                  </a:cubicBezTo>
                  <a:cubicBezTo>
                    <a:pt x="2284" y="406"/>
                    <a:pt x="1999" y="307"/>
                    <a:pt x="1731" y="236"/>
                  </a:cubicBezTo>
                  <a:cubicBezTo>
                    <a:pt x="1490" y="156"/>
                    <a:pt x="1267" y="93"/>
                    <a:pt x="1089" y="58"/>
                  </a:cubicBezTo>
                  <a:cubicBezTo>
                    <a:pt x="931" y="22"/>
                    <a:pt x="805" y="1"/>
                    <a:pt x="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34"/>
            <p:cNvGrpSpPr/>
            <p:nvPr/>
          </p:nvGrpSpPr>
          <p:grpSpPr>
            <a:xfrm>
              <a:off x="1771183" y="2882183"/>
              <a:ext cx="1395149" cy="371584"/>
              <a:chOff x="1771183" y="2882183"/>
              <a:chExt cx="1395149" cy="371584"/>
            </a:xfrm>
          </p:grpSpPr>
          <p:sp>
            <p:nvSpPr>
              <p:cNvPr id="1601" name="Google Shape;1601;p34"/>
              <p:cNvSpPr/>
              <p:nvPr/>
            </p:nvSpPr>
            <p:spPr>
              <a:xfrm>
                <a:off x="1771183" y="2882183"/>
                <a:ext cx="142359" cy="220834"/>
              </a:xfrm>
              <a:custGeom>
                <a:avLst/>
                <a:gdLst/>
                <a:ahLst/>
                <a:cxnLst/>
                <a:rect l="l" t="t" r="r" b="b"/>
                <a:pathLst>
                  <a:path w="1036" h="1607" extrusionOk="0">
                    <a:moveTo>
                      <a:pt x="393" y="1"/>
                    </a:moveTo>
                    <a:cubicBezTo>
                      <a:pt x="250" y="375"/>
                      <a:pt x="63" y="902"/>
                      <a:pt x="0" y="1330"/>
                    </a:cubicBezTo>
                    <a:cubicBezTo>
                      <a:pt x="179" y="1410"/>
                      <a:pt x="411" y="1508"/>
                      <a:pt x="678" y="1606"/>
                    </a:cubicBezTo>
                    <a:cubicBezTo>
                      <a:pt x="750" y="1214"/>
                      <a:pt x="866" y="643"/>
                      <a:pt x="1035" y="179"/>
                    </a:cubicBezTo>
                    <a:cubicBezTo>
                      <a:pt x="794" y="99"/>
                      <a:pt x="571" y="36"/>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1973454" y="2943472"/>
                <a:ext cx="148406" cy="224544"/>
              </a:xfrm>
              <a:custGeom>
                <a:avLst/>
                <a:gdLst/>
                <a:ahLst/>
                <a:cxnLst/>
                <a:rect l="l" t="t" r="r" b="b"/>
                <a:pathLst>
                  <a:path w="1080" h="1634" extrusionOk="0">
                    <a:moveTo>
                      <a:pt x="437" y="1"/>
                    </a:moveTo>
                    <a:cubicBezTo>
                      <a:pt x="286" y="375"/>
                      <a:pt x="72" y="964"/>
                      <a:pt x="0" y="1428"/>
                    </a:cubicBezTo>
                    <a:cubicBezTo>
                      <a:pt x="214" y="1499"/>
                      <a:pt x="446" y="1571"/>
                      <a:pt x="696" y="1633"/>
                    </a:cubicBezTo>
                    <a:cubicBezTo>
                      <a:pt x="767" y="1214"/>
                      <a:pt x="901" y="643"/>
                      <a:pt x="1080" y="188"/>
                    </a:cubicBezTo>
                    <a:cubicBezTo>
                      <a:pt x="857" y="126"/>
                      <a:pt x="643" y="63"/>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2223545" y="3010946"/>
                <a:ext cx="139886" cy="212176"/>
              </a:xfrm>
              <a:custGeom>
                <a:avLst/>
                <a:gdLst/>
                <a:ahLst/>
                <a:cxnLst/>
                <a:rect l="l" t="t" r="r" b="b"/>
                <a:pathLst>
                  <a:path w="1018" h="1544" extrusionOk="0">
                    <a:moveTo>
                      <a:pt x="366" y="0"/>
                    </a:moveTo>
                    <a:cubicBezTo>
                      <a:pt x="303" y="188"/>
                      <a:pt x="223" y="438"/>
                      <a:pt x="152" y="714"/>
                    </a:cubicBezTo>
                    <a:cubicBezTo>
                      <a:pt x="89" y="946"/>
                      <a:pt x="36" y="1187"/>
                      <a:pt x="0" y="1410"/>
                    </a:cubicBezTo>
                    <a:cubicBezTo>
                      <a:pt x="232" y="1455"/>
                      <a:pt x="464" y="1499"/>
                      <a:pt x="714" y="1544"/>
                    </a:cubicBezTo>
                    <a:cubicBezTo>
                      <a:pt x="732" y="1410"/>
                      <a:pt x="749" y="1267"/>
                      <a:pt x="776" y="1116"/>
                    </a:cubicBezTo>
                    <a:cubicBezTo>
                      <a:pt x="830" y="785"/>
                      <a:pt x="910" y="446"/>
                      <a:pt x="1017" y="161"/>
                    </a:cubicBezTo>
                    <a:cubicBezTo>
                      <a:pt x="794" y="107"/>
                      <a:pt x="580" y="54"/>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2511561" y="3063577"/>
                <a:ext cx="120236" cy="190189"/>
              </a:xfrm>
              <a:custGeom>
                <a:avLst/>
                <a:gdLst/>
                <a:ahLst/>
                <a:cxnLst/>
                <a:rect l="l" t="t" r="r" b="b"/>
                <a:pathLst>
                  <a:path w="875" h="1384" extrusionOk="0">
                    <a:moveTo>
                      <a:pt x="206" y="1"/>
                    </a:moveTo>
                    <a:cubicBezTo>
                      <a:pt x="152" y="242"/>
                      <a:pt x="81" y="581"/>
                      <a:pt x="36" y="929"/>
                    </a:cubicBezTo>
                    <a:cubicBezTo>
                      <a:pt x="18" y="1063"/>
                      <a:pt x="1" y="1205"/>
                      <a:pt x="1" y="1330"/>
                    </a:cubicBezTo>
                    <a:cubicBezTo>
                      <a:pt x="233" y="1357"/>
                      <a:pt x="473" y="1375"/>
                      <a:pt x="714" y="1384"/>
                    </a:cubicBezTo>
                    <a:cubicBezTo>
                      <a:pt x="723" y="1250"/>
                      <a:pt x="723" y="1107"/>
                      <a:pt x="741" y="964"/>
                    </a:cubicBezTo>
                    <a:cubicBezTo>
                      <a:pt x="768" y="661"/>
                      <a:pt x="803" y="349"/>
                      <a:pt x="875" y="72"/>
                    </a:cubicBezTo>
                    <a:cubicBezTo>
                      <a:pt x="652" y="55"/>
                      <a:pt x="429" y="37"/>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4"/>
              <p:cNvSpPr/>
              <p:nvPr/>
            </p:nvSpPr>
            <p:spPr>
              <a:xfrm>
                <a:off x="2794768" y="3066051"/>
                <a:ext cx="106770" cy="185242"/>
              </a:xfrm>
              <a:custGeom>
                <a:avLst/>
                <a:gdLst/>
                <a:ahLst/>
                <a:cxnLst/>
                <a:rect l="l" t="t" r="r" b="b"/>
                <a:pathLst>
                  <a:path w="777" h="1348" extrusionOk="0">
                    <a:moveTo>
                      <a:pt x="687" y="1"/>
                    </a:moveTo>
                    <a:cubicBezTo>
                      <a:pt x="482" y="28"/>
                      <a:pt x="259" y="54"/>
                      <a:pt x="18" y="63"/>
                    </a:cubicBezTo>
                    <a:cubicBezTo>
                      <a:pt x="9" y="313"/>
                      <a:pt x="0" y="616"/>
                      <a:pt x="18" y="911"/>
                    </a:cubicBezTo>
                    <a:cubicBezTo>
                      <a:pt x="27" y="1062"/>
                      <a:pt x="45" y="1205"/>
                      <a:pt x="63" y="1348"/>
                    </a:cubicBezTo>
                    <a:cubicBezTo>
                      <a:pt x="321" y="1330"/>
                      <a:pt x="553" y="1294"/>
                      <a:pt x="776" y="1259"/>
                    </a:cubicBezTo>
                    <a:cubicBezTo>
                      <a:pt x="759" y="1125"/>
                      <a:pt x="741" y="973"/>
                      <a:pt x="723" y="822"/>
                    </a:cubicBezTo>
                    <a:cubicBezTo>
                      <a:pt x="696" y="554"/>
                      <a:pt x="678" y="260"/>
                      <a:pt x="6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4"/>
              <p:cNvSpPr/>
              <p:nvPr/>
            </p:nvSpPr>
            <p:spPr>
              <a:xfrm>
                <a:off x="3041149" y="3002288"/>
                <a:ext cx="125183" cy="188953"/>
              </a:xfrm>
              <a:custGeom>
                <a:avLst/>
                <a:gdLst/>
                <a:ahLst/>
                <a:cxnLst/>
                <a:rect l="l" t="t" r="r" b="b"/>
                <a:pathLst>
                  <a:path w="911" h="1375" extrusionOk="0">
                    <a:moveTo>
                      <a:pt x="643" y="1"/>
                    </a:moveTo>
                    <a:cubicBezTo>
                      <a:pt x="455" y="81"/>
                      <a:pt x="241" y="162"/>
                      <a:pt x="0" y="233"/>
                    </a:cubicBezTo>
                    <a:cubicBezTo>
                      <a:pt x="36" y="456"/>
                      <a:pt x="81" y="715"/>
                      <a:pt x="143" y="964"/>
                    </a:cubicBezTo>
                    <a:cubicBezTo>
                      <a:pt x="179" y="1107"/>
                      <a:pt x="215" y="1241"/>
                      <a:pt x="259" y="1375"/>
                    </a:cubicBezTo>
                    <a:cubicBezTo>
                      <a:pt x="518" y="1268"/>
                      <a:pt x="732" y="1143"/>
                      <a:pt x="910" y="1027"/>
                    </a:cubicBezTo>
                    <a:cubicBezTo>
                      <a:pt x="866" y="902"/>
                      <a:pt x="830" y="777"/>
                      <a:pt x="794" y="643"/>
                    </a:cubicBezTo>
                    <a:cubicBezTo>
                      <a:pt x="732" y="438"/>
                      <a:pt x="678" y="215"/>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7" name="Google Shape;1607;p34"/>
            <p:cNvSpPr/>
            <p:nvPr/>
          </p:nvSpPr>
          <p:spPr>
            <a:xfrm>
              <a:off x="1675544" y="2874350"/>
              <a:ext cx="1609650" cy="380653"/>
            </a:xfrm>
            <a:custGeom>
              <a:avLst/>
              <a:gdLst/>
              <a:ahLst/>
              <a:cxnLst/>
              <a:rect l="l" t="t" r="r" b="b"/>
              <a:pathLst>
                <a:path w="11714" h="2770" extrusionOk="0">
                  <a:moveTo>
                    <a:pt x="715" y="1"/>
                  </a:moveTo>
                  <a:cubicBezTo>
                    <a:pt x="647" y="1"/>
                    <a:pt x="598" y="13"/>
                    <a:pt x="571" y="40"/>
                  </a:cubicBezTo>
                  <a:cubicBezTo>
                    <a:pt x="232" y="379"/>
                    <a:pt x="0" y="869"/>
                    <a:pt x="206" y="1110"/>
                  </a:cubicBezTo>
                  <a:cubicBezTo>
                    <a:pt x="241" y="1164"/>
                    <a:pt x="411" y="1262"/>
                    <a:pt x="696" y="1387"/>
                  </a:cubicBezTo>
                  <a:cubicBezTo>
                    <a:pt x="875" y="1467"/>
                    <a:pt x="1107" y="1565"/>
                    <a:pt x="1374" y="1663"/>
                  </a:cubicBezTo>
                  <a:cubicBezTo>
                    <a:pt x="1606" y="1753"/>
                    <a:pt x="1874" y="1842"/>
                    <a:pt x="2168" y="1931"/>
                  </a:cubicBezTo>
                  <a:cubicBezTo>
                    <a:pt x="2382" y="2002"/>
                    <a:pt x="2614" y="2074"/>
                    <a:pt x="2864" y="2136"/>
                  </a:cubicBezTo>
                  <a:cubicBezTo>
                    <a:pt x="3212" y="2234"/>
                    <a:pt x="3596" y="2324"/>
                    <a:pt x="3988" y="2404"/>
                  </a:cubicBezTo>
                  <a:cubicBezTo>
                    <a:pt x="4220" y="2449"/>
                    <a:pt x="4452" y="2493"/>
                    <a:pt x="4702" y="2538"/>
                  </a:cubicBezTo>
                  <a:cubicBezTo>
                    <a:pt x="5139" y="2609"/>
                    <a:pt x="5603" y="2672"/>
                    <a:pt x="6085" y="2707"/>
                  </a:cubicBezTo>
                  <a:cubicBezTo>
                    <a:pt x="6317" y="2734"/>
                    <a:pt x="6557" y="2752"/>
                    <a:pt x="6798" y="2761"/>
                  </a:cubicBezTo>
                  <a:cubicBezTo>
                    <a:pt x="7030" y="2770"/>
                    <a:pt x="7271" y="2770"/>
                    <a:pt x="7512" y="2770"/>
                  </a:cubicBezTo>
                  <a:cubicBezTo>
                    <a:pt x="7753" y="2770"/>
                    <a:pt x="7985" y="2761"/>
                    <a:pt x="8208" y="2743"/>
                  </a:cubicBezTo>
                  <a:cubicBezTo>
                    <a:pt x="8466" y="2725"/>
                    <a:pt x="8698" y="2689"/>
                    <a:pt x="8921" y="2654"/>
                  </a:cubicBezTo>
                  <a:cubicBezTo>
                    <a:pt x="9439" y="2573"/>
                    <a:pt x="9858" y="2449"/>
                    <a:pt x="10197" y="2306"/>
                  </a:cubicBezTo>
                  <a:cubicBezTo>
                    <a:pt x="10456" y="2199"/>
                    <a:pt x="10670" y="2074"/>
                    <a:pt x="10848" y="1958"/>
                  </a:cubicBezTo>
                  <a:cubicBezTo>
                    <a:pt x="11482" y="1521"/>
                    <a:pt x="11669" y="1057"/>
                    <a:pt x="11687" y="950"/>
                  </a:cubicBezTo>
                  <a:cubicBezTo>
                    <a:pt x="11705" y="869"/>
                    <a:pt x="11714" y="718"/>
                    <a:pt x="11696" y="593"/>
                  </a:cubicBezTo>
                  <a:lnTo>
                    <a:pt x="11696" y="593"/>
                  </a:lnTo>
                  <a:cubicBezTo>
                    <a:pt x="11473" y="1003"/>
                    <a:pt x="11134" y="1333"/>
                    <a:pt x="10732" y="1574"/>
                  </a:cubicBezTo>
                  <a:cubicBezTo>
                    <a:pt x="10527" y="1699"/>
                    <a:pt x="10313" y="1806"/>
                    <a:pt x="10081" y="1895"/>
                  </a:cubicBezTo>
                  <a:cubicBezTo>
                    <a:pt x="9707" y="2047"/>
                    <a:pt x="9287" y="2145"/>
                    <a:pt x="8868" y="2217"/>
                  </a:cubicBezTo>
                  <a:cubicBezTo>
                    <a:pt x="8636" y="2252"/>
                    <a:pt x="8395" y="2288"/>
                    <a:pt x="8163" y="2306"/>
                  </a:cubicBezTo>
                  <a:cubicBezTo>
                    <a:pt x="7816" y="2333"/>
                    <a:pt x="7468" y="2345"/>
                    <a:pt x="7132" y="2345"/>
                  </a:cubicBezTo>
                  <a:cubicBezTo>
                    <a:pt x="7029" y="2345"/>
                    <a:pt x="6926" y="2344"/>
                    <a:pt x="6825" y="2341"/>
                  </a:cubicBezTo>
                  <a:cubicBezTo>
                    <a:pt x="6575" y="2333"/>
                    <a:pt x="6343" y="2324"/>
                    <a:pt x="6120" y="2306"/>
                  </a:cubicBezTo>
                  <a:cubicBezTo>
                    <a:pt x="5549" y="2252"/>
                    <a:pt x="5085" y="2181"/>
                    <a:pt x="4818" y="2118"/>
                  </a:cubicBezTo>
                  <a:cubicBezTo>
                    <a:pt x="4800" y="2118"/>
                    <a:pt x="4782" y="2118"/>
                    <a:pt x="4764" y="2110"/>
                  </a:cubicBezTo>
                  <a:cubicBezTo>
                    <a:pt x="4461" y="2029"/>
                    <a:pt x="4265" y="1886"/>
                    <a:pt x="4140" y="1708"/>
                  </a:cubicBezTo>
                  <a:cubicBezTo>
                    <a:pt x="3944" y="1440"/>
                    <a:pt x="3917" y="1101"/>
                    <a:pt x="3926" y="887"/>
                  </a:cubicBezTo>
                  <a:cubicBezTo>
                    <a:pt x="3694" y="825"/>
                    <a:pt x="3462" y="754"/>
                    <a:pt x="3248" y="691"/>
                  </a:cubicBezTo>
                  <a:cubicBezTo>
                    <a:pt x="3025" y="629"/>
                    <a:pt x="2811" y="566"/>
                    <a:pt x="2605" y="504"/>
                  </a:cubicBezTo>
                  <a:cubicBezTo>
                    <a:pt x="2284" y="406"/>
                    <a:pt x="1999" y="307"/>
                    <a:pt x="1731" y="236"/>
                  </a:cubicBezTo>
                  <a:cubicBezTo>
                    <a:pt x="1490" y="156"/>
                    <a:pt x="1267" y="93"/>
                    <a:pt x="1089" y="58"/>
                  </a:cubicBezTo>
                  <a:cubicBezTo>
                    <a:pt x="931" y="22"/>
                    <a:pt x="805" y="1"/>
                    <a:pt x="715" y="1"/>
                  </a:cubicBezTo>
                  <a:close/>
                </a:path>
              </a:pathLst>
            </a:custGeom>
            <a:solidFill>
              <a:srgbClr val="78433F">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Rectangle: Rounded Corners 90">
            <a:extLst>
              <a:ext uri="{FF2B5EF4-FFF2-40B4-BE49-F238E27FC236}">
                <a16:creationId xmlns="" xmlns:a16="http://schemas.microsoft.com/office/drawing/2014/main" id="{F3D80E60-A918-4252-93FD-CDEB83036452}"/>
              </a:ext>
            </a:extLst>
          </p:cNvPr>
          <p:cNvSpPr/>
          <p:nvPr/>
        </p:nvSpPr>
        <p:spPr>
          <a:xfrm>
            <a:off x="1429215" y="319264"/>
            <a:ext cx="6399795" cy="1087995"/>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2000" dirty="0" err="1">
                <a:solidFill>
                  <a:srgbClr val="002060"/>
                </a:solidFill>
                <a:latin typeface="+mj-lt"/>
                <a:cs typeface="#9Slide03 Arima Madurai Medium" panose="00000600000000000000" pitchFamily="2" charset="0"/>
              </a:rPr>
              <a:t>Khi</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nâng</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tạ</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và</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đá</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bóng</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thì</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vật</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nào</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gây</a:t>
            </a:r>
            <a:r>
              <a:rPr lang="en-US" sz="2000" dirty="0">
                <a:solidFill>
                  <a:srgbClr val="002060"/>
                </a:solidFill>
                <a:latin typeface="+mj-lt"/>
                <a:cs typeface="#9Slide03 Arima Madurai Medium" panose="00000600000000000000" pitchFamily="2" charset="0"/>
              </a:rPr>
              <a:t> ra </a:t>
            </a:r>
            <a:r>
              <a:rPr lang="en-US" sz="2000" dirty="0" err="1">
                <a:solidFill>
                  <a:srgbClr val="002060"/>
                </a:solidFill>
                <a:latin typeface="+mj-lt"/>
                <a:cs typeface="#9Slide03 Arima Madurai Medium" panose="00000600000000000000" pitchFamily="2" charset="0"/>
              </a:rPr>
              <a:t>lực</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và</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vật</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nào</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chịu</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tác</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dụng</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của</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lực</a:t>
            </a:r>
            <a:r>
              <a:rPr lang="en-US" sz="2000" dirty="0">
                <a:solidFill>
                  <a:srgbClr val="002060"/>
                </a:solidFill>
                <a:latin typeface="+mj-lt"/>
                <a:cs typeface="#9Slide03 Arima Madurai Medium" panose="00000600000000000000" pitchFamily="2" charset="0"/>
              </a:rPr>
              <a:t>? </a:t>
            </a:r>
          </a:p>
          <a:p>
            <a:pPr marL="285750" indent="-285750" algn="just">
              <a:buFont typeface="Arial" panose="020B0604020202020204" pitchFamily="34" charset="0"/>
              <a:buChar char="•"/>
            </a:pPr>
            <a:r>
              <a:rPr lang="en-US" sz="2000" dirty="0" err="1">
                <a:solidFill>
                  <a:srgbClr val="002060"/>
                </a:solidFill>
                <a:latin typeface="+mj-lt"/>
                <a:cs typeface="#9Slide03 Arima Madurai Medium" panose="00000600000000000000" pitchFamily="2" charset="0"/>
              </a:rPr>
              <a:t>Các</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vật</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này</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có</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tiếp</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xúc</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với</a:t>
            </a:r>
            <a:r>
              <a:rPr lang="en-US" sz="2000" dirty="0">
                <a:solidFill>
                  <a:srgbClr val="002060"/>
                </a:solidFill>
                <a:latin typeface="+mj-lt"/>
                <a:cs typeface="#9Slide03 Arima Madurai Medium" panose="00000600000000000000" pitchFamily="2" charset="0"/>
              </a:rPr>
              <a:t> </a:t>
            </a:r>
            <a:r>
              <a:rPr lang="en-US" sz="2000" dirty="0" err="1">
                <a:solidFill>
                  <a:srgbClr val="002060"/>
                </a:solidFill>
                <a:latin typeface="+mj-lt"/>
                <a:cs typeface="#9Slide03 Arima Madurai Medium" panose="00000600000000000000" pitchFamily="2" charset="0"/>
              </a:rPr>
              <a:t>nhau</a:t>
            </a:r>
            <a:r>
              <a:rPr lang="en-US" sz="2000" dirty="0">
                <a:solidFill>
                  <a:srgbClr val="002060"/>
                </a:solidFill>
                <a:latin typeface="+mj-lt"/>
                <a:cs typeface="#9Slide03 Arima Madurai Medium" panose="00000600000000000000" pitchFamily="2" charset="0"/>
              </a:rPr>
              <a:t> hay </a:t>
            </a:r>
            <a:r>
              <a:rPr lang="en-US" sz="2000" dirty="0" err="1">
                <a:solidFill>
                  <a:srgbClr val="002060"/>
                </a:solidFill>
                <a:latin typeface="+mj-lt"/>
                <a:cs typeface="#9Slide03 Arima Madurai Medium" panose="00000600000000000000" pitchFamily="2" charset="0"/>
              </a:rPr>
              <a:t>không</a:t>
            </a:r>
            <a:r>
              <a:rPr lang="en-US" sz="2000" dirty="0">
                <a:solidFill>
                  <a:srgbClr val="002060"/>
                </a:solidFill>
                <a:latin typeface="+mj-lt"/>
                <a:cs typeface="#9Slide03 Arima Madurai Medium" panose="00000600000000000000" pitchFamily="2" charset="0"/>
              </a:rPr>
              <a:t>?</a:t>
            </a:r>
          </a:p>
        </p:txBody>
      </p:sp>
      <p:pic>
        <p:nvPicPr>
          <p:cNvPr id="94" name="Picture 93">
            <a:extLst>
              <a:ext uri="{FF2B5EF4-FFF2-40B4-BE49-F238E27FC236}">
                <a16:creationId xmlns="" xmlns:a16="http://schemas.microsoft.com/office/drawing/2014/main" id="{3B1DF528-C9E9-4C99-8D22-985396F0640C}"/>
              </a:ext>
            </a:extLst>
          </p:cNvPr>
          <p:cNvPicPr/>
          <p:nvPr/>
        </p:nvPicPr>
        <p:blipFill>
          <a:blip r:embed="rId3">
            <a:lum contrast="12000"/>
          </a:blip>
          <a:stretch>
            <a:fillRect/>
          </a:stretch>
        </p:blipFill>
        <p:spPr>
          <a:xfrm>
            <a:off x="2868294" y="2209313"/>
            <a:ext cx="5716307" cy="2739203"/>
          </a:xfrm>
          <a:prstGeom prst="rect">
            <a:avLst/>
          </a:prstGeom>
          <a:noFill/>
          <a:ln>
            <a:noFill/>
          </a:ln>
        </p:spPr>
      </p:pic>
    </p:spTree>
    <p:extLst>
      <p:ext uri="{BB962C8B-B14F-4D97-AF65-F5344CB8AC3E}">
        <p14:creationId xmlns:p14="http://schemas.microsoft.com/office/powerpoint/2010/main" val="18286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par>
                                <p:cTn id="8" presetID="16" presetClass="entr" presetSubtype="21" fill="hold" nodeType="withEffect">
                                  <p:stCondLst>
                                    <p:cond delay="0"/>
                                  </p:stCondLst>
                                  <p:childTnLst>
                                    <p:set>
                                      <p:cBhvr>
                                        <p:cTn id="9" dur="1" fill="hold">
                                          <p:stCondLst>
                                            <p:cond delay="0"/>
                                          </p:stCondLst>
                                        </p:cTn>
                                        <p:tgtEl>
                                          <p:spTgt spid="1567"/>
                                        </p:tgtEl>
                                        <p:attrNameLst>
                                          <p:attrName>style.visibility</p:attrName>
                                        </p:attrNameLst>
                                      </p:cBhvr>
                                      <p:to>
                                        <p:strVal val="visible"/>
                                      </p:to>
                                    </p:set>
                                    <p:animEffect transition="in" filter="barn(inVertical)">
                                      <p:cBhvr>
                                        <p:cTn id="10" dur="500"/>
                                        <p:tgtEl>
                                          <p:spTgt spid="156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136" name="Picture 135">
            <a:extLst>
              <a:ext uri="{FF2B5EF4-FFF2-40B4-BE49-F238E27FC236}">
                <a16:creationId xmlns="" xmlns:a16="http://schemas.microsoft.com/office/drawing/2014/main" id="{3F605707-709E-4643-8D9D-422032D8748F}"/>
              </a:ext>
            </a:extLst>
          </p:cNvPr>
          <p:cNvPicPr/>
          <p:nvPr/>
        </p:nvPicPr>
        <p:blipFill rotWithShape="1">
          <a:blip r:embed="rId3">
            <a:lum contrast="12000"/>
          </a:blip>
          <a:srcRect l="-581" r="50230"/>
          <a:stretch/>
        </p:blipFill>
        <p:spPr>
          <a:xfrm>
            <a:off x="716096" y="979568"/>
            <a:ext cx="2963537" cy="2810233"/>
          </a:xfrm>
          <a:prstGeom prst="rect">
            <a:avLst/>
          </a:prstGeom>
          <a:noFill/>
          <a:ln>
            <a:noFill/>
          </a:ln>
        </p:spPr>
      </p:pic>
      <p:sp>
        <p:nvSpPr>
          <p:cNvPr id="7" name="Rectangle: Rounded Corners 6">
            <a:extLst>
              <a:ext uri="{FF2B5EF4-FFF2-40B4-BE49-F238E27FC236}">
                <a16:creationId xmlns="" xmlns:a16="http://schemas.microsoft.com/office/drawing/2014/main" id="{2B1E3DC0-1A9F-465B-8AC4-A881900F08D7}"/>
              </a:ext>
            </a:extLst>
          </p:cNvPr>
          <p:cNvSpPr/>
          <p:nvPr/>
        </p:nvSpPr>
        <p:spPr>
          <a:xfrm>
            <a:off x="1782441" y="4042863"/>
            <a:ext cx="5777421" cy="878186"/>
          </a:xfrm>
          <a:prstGeom prst="roundRect">
            <a:avLst/>
          </a:prstGeom>
          <a:solidFill>
            <a:srgbClr val="CDEF95"/>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2000" dirty="0">
                <a:solidFill>
                  <a:srgbClr val="002060"/>
                </a:solidFill>
                <a:latin typeface="#9Slide03 Arima Madurai Black" panose="00000A00000000000000" pitchFamily="2" charset="0"/>
                <a:cs typeface="#9Slide03 Arima Madurai Black" panose="00000A00000000000000" pitchFamily="2" charset="0"/>
              </a:rPr>
              <a:t>T</a:t>
            </a:r>
            <a:r>
              <a:rPr lang="vi-VN" sz="2000" dirty="0">
                <a:solidFill>
                  <a:srgbClr val="002060"/>
                </a:solidFill>
                <a:latin typeface="#9Slide03 Arima Madurai Black" panose="00000A00000000000000" pitchFamily="2" charset="0"/>
                <a:cs typeface="#9Slide03 Arima Madurai Black" panose="00000A00000000000000" pitchFamily="2" charset="0"/>
              </a:rPr>
              <a:t>ay ta đã tác dụng lên quả tạ một lực; </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vi-VN" sz="2000" dirty="0">
                <a:solidFill>
                  <a:srgbClr val="002060"/>
                </a:solidFill>
                <a:latin typeface="#9Slide03 Arima Madurai Black" panose="00000A00000000000000" pitchFamily="2" charset="0"/>
                <a:cs typeface="#9Slide03 Arima Madurai Black" panose="00000A00000000000000" pitchFamily="2" charset="0"/>
              </a:rPr>
              <a:t>Quả tạ chịu tác dụng của lực.</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030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135" name="Picture 134">
            <a:extLst>
              <a:ext uri="{FF2B5EF4-FFF2-40B4-BE49-F238E27FC236}">
                <a16:creationId xmlns="" xmlns:a16="http://schemas.microsoft.com/office/drawing/2014/main" id="{B09F00B3-F062-4967-911E-5C4BBB160DC4}"/>
              </a:ext>
            </a:extLst>
          </p:cNvPr>
          <p:cNvPicPr/>
          <p:nvPr/>
        </p:nvPicPr>
        <p:blipFill rotWithShape="1">
          <a:blip r:embed="rId3">
            <a:lum contrast="12000"/>
          </a:blip>
          <a:srcRect l="49619"/>
          <a:stretch/>
        </p:blipFill>
        <p:spPr>
          <a:xfrm>
            <a:off x="396607" y="807683"/>
            <a:ext cx="3092569" cy="2882968"/>
          </a:xfrm>
          <a:prstGeom prst="rect">
            <a:avLst/>
          </a:prstGeom>
          <a:noFill/>
          <a:ln>
            <a:noFill/>
          </a:ln>
        </p:spPr>
      </p:pic>
      <p:sp>
        <p:nvSpPr>
          <p:cNvPr id="137" name="Rectangle: Rounded Corners 136">
            <a:extLst>
              <a:ext uri="{FF2B5EF4-FFF2-40B4-BE49-F238E27FC236}">
                <a16:creationId xmlns="" xmlns:a16="http://schemas.microsoft.com/office/drawing/2014/main" id="{9CF1A7D6-5820-4635-96F8-F4C78A37D2B7}"/>
              </a:ext>
            </a:extLst>
          </p:cNvPr>
          <p:cNvSpPr/>
          <p:nvPr/>
        </p:nvSpPr>
        <p:spPr>
          <a:xfrm>
            <a:off x="1683289" y="3899644"/>
            <a:ext cx="5777421" cy="878186"/>
          </a:xfrm>
          <a:prstGeom prst="roundRect">
            <a:avLst/>
          </a:prstGeom>
          <a:solidFill>
            <a:srgbClr val="CDEF95"/>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vi-VN" sz="2000" dirty="0">
                <a:solidFill>
                  <a:srgbClr val="002060"/>
                </a:solidFill>
                <a:latin typeface="#9Slide03 Arima Madurai Black" panose="00000A00000000000000" pitchFamily="2" charset="0"/>
                <a:cs typeface="#9Slide03 Arima Madurai Black" panose="00000A00000000000000" pitchFamily="2" charset="0"/>
              </a:rPr>
              <a:t>Chân cầu thủ tác dụng lực lên quả bóng; </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vi-VN" sz="2000" dirty="0">
                <a:solidFill>
                  <a:srgbClr val="002060"/>
                </a:solidFill>
                <a:latin typeface="#9Slide03 Arima Madurai Black" panose="00000A00000000000000" pitchFamily="2" charset="0"/>
                <a:cs typeface="#9Slide03 Arima Madurai Black" panose="00000A00000000000000" pitchFamily="2" charset="0"/>
              </a:rPr>
              <a:t>Quả bóng chịu tác dụng của lực.</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8188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fill="hold"/>
                                        <p:tgtEl>
                                          <p:spTgt spid="137"/>
                                        </p:tgtEl>
                                        <p:attrNameLst>
                                          <p:attrName>ppt_x</p:attrName>
                                        </p:attrNameLst>
                                      </p:cBhvr>
                                      <p:tavLst>
                                        <p:tav tm="0">
                                          <p:val>
                                            <p:strVal val="#ppt_x"/>
                                          </p:val>
                                        </p:tav>
                                        <p:tav tm="100000">
                                          <p:val>
                                            <p:strVal val="#ppt_x"/>
                                          </p:val>
                                        </p:tav>
                                      </p:tavLst>
                                    </p:anim>
                                    <p:anim calcmode="lin" valueType="num">
                                      <p:cBhvr additive="base">
                                        <p:cTn id="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44677" y="959475"/>
            <a:ext cx="8335158" cy="388897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7" tIns="34298" rIns="68597" bIns="34298" numCol="1" spcCol="0" rtlCol="0" fromWordArt="0" anchor="ctr" anchorCtr="0" forceAA="0" compatLnSpc="1">
            <a:noAutofit/>
          </a:bodyPr>
          <a:lstStyle/>
          <a:p>
            <a:pPr algn="ctr">
              <a:lnSpc>
                <a:spcPct val="130000"/>
              </a:lnSpc>
            </a:pPr>
            <a:endParaRPr lang="zh-CN" altLang="en-US" sz="1500">
              <a:latin typeface="微软雅黑" charset="-122"/>
              <a:ea typeface="微软雅黑" charset="-122"/>
              <a:cs typeface="+mn-ea"/>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6182" y="-694391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 xmlns:a16="http://schemas.microsoft.com/office/drawing/2014/main" id="{0B60F318-621E-4266-9968-3426E6A6A34C}"/>
              </a:ext>
            </a:extLst>
          </p:cNvPr>
          <p:cNvSpPr txBox="1"/>
          <p:nvPr/>
        </p:nvSpPr>
        <p:spPr>
          <a:xfrm>
            <a:off x="2845696" y="48746"/>
            <a:ext cx="4306874" cy="553998"/>
          </a:xfrm>
          <a:prstGeom prst="rect">
            <a:avLst/>
          </a:prstGeom>
          <a:noFill/>
        </p:spPr>
        <p:txBody>
          <a:bodyPr wrap="square" rtlCol="0">
            <a:spAutoFit/>
          </a:bodyPr>
          <a:lstStyle/>
          <a:p>
            <a:pPr algn="l"/>
            <a:r>
              <a:rPr lang="vi-VN" altLang="zh-CN" sz="3000">
                <a:solidFill>
                  <a:schemeClr val="bg1"/>
                </a:solidFill>
                <a:latin typeface="+mj-lt"/>
                <a:ea typeface="微软雅黑" charset="-122"/>
                <a:cs typeface="#9Slide03 Arima Madurai Black" panose="00000A00000000000000" pitchFamily="2" charset="0"/>
              </a:rPr>
              <a:t>AI KHÉO TAY HƠN </a:t>
            </a:r>
            <a:endParaRPr lang="zh-CN" altLang="en-US" sz="3000" dirty="0">
              <a:solidFill>
                <a:schemeClr val="bg1"/>
              </a:solidFill>
              <a:latin typeface="+mj-lt"/>
              <a:ea typeface="微软雅黑" charset="-122"/>
              <a:cs typeface="#9Slide03 Arima Madurai Black" panose="00000A00000000000000" pitchFamily="2" charset="0"/>
            </a:endParaRPr>
          </a:p>
        </p:txBody>
      </p:sp>
    </p:spTree>
    <p:extLst>
      <p:ext uri="{BB962C8B-B14F-4D97-AF65-F5344CB8AC3E}">
        <p14:creationId xmlns:p14="http://schemas.microsoft.com/office/powerpoint/2010/main" val="2448838519"/>
      </p:ext>
    </p:extLst>
  </p:cSld>
  <p:clrMapOvr>
    <a:masterClrMapping/>
  </p:clrMapOvr>
  <p:transition spd="med"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10" name="TextBox 9">
            <a:extLst>
              <a:ext uri="{FF2B5EF4-FFF2-40B4-BE49-F238E27FC236}">
                <a16:creationId xmlns="" xmlns:a16="http://schemas.microsoft.com/office/drawing/2014/main" id="{D82AC878-D031-43E5-B4DD-CC0544AE60CD}"/>
              </a:ext>
            </a:extLst>
          </p:cNvPr>
          <p:cNvSpPr txBox="1"/>
          <p:nvPr/>
        </p:nvSpPr>
        <p:spPr>
          <a:xfrm>
            <a:off x="241161" y="150726"/>
            <a:ext cx="803868" cy="769441"/>
          </a:xfrm>
          <a:prstGeom prst="rect">
            <a:avLst/>
          </a:prstGeom>
          <a:noFill/>
        </p:spPr>
        <p:txBody>
          <a:bodyPr wrap="square" rtlCol="0">
            <a:spAutoFit/>
          </a:bodyPr>
          <a:lstStyle/>
          <a:p>
            <a:r>
              <a:rPr lang="en-US" sz="4400" dirty="0">
                <a:solidFill>
                  <a:schemeClr val="accent4">
                    <a:lumMod val="50000"/>
                  </a:schemeClr>
                </a:solidFill>
                <a:latin typeface="#9Slide07 SVNDessert Menu Scrip" panose="00000500000000000000" pitchFamily="2" charset="0"/>
              </a:rPr>
              <a:t>1.</a:t>
            </a:r>
          </a:p>
        </p:txBody>
      </p:sp>
      <p:sp>
        <p:nvSpPr>
          <p:cNvPr id="11" name="TextBox 10">
            <a:extLst>
              <a:ext uri="{FF2B5EF4-FFF2-40B4-BE49-F238E27FC236}">
                <a16:creationId xmlns="" xmlns:a16="http://schemas.microsoft.com/office/drawing/2014/main" id="{C342C4DF-EC9F-445B-A9A9-7BED467042D9}"/>
              </a:ext>
            </a:extLst>
          </p:cNvPr>
          <p:cNvSpPr txBox="1"/>
          <p:nvPr/>
        </p:nvSpPr>
        <p:spPr>
          <a:xfrm>
            <a:off x="753626" y="180870"/>
            <a:ext cx="4632290" cy="707886"/>
          </a:xfrm>
          <a:prstGeom prst="rect">
            <a:avLst/>
          </a:prstGeom>
          <a:noFill/>
        </p:spPr>
        <p:txBody>
          <a:bodyPr wrap="square" rtlCol="0">
            <a:spAutoFit/>
          </a:bodyPr>
          <a:lstStyle/>
          <a:p>
            <a:r>
              <a:rPr lang="en-US" sz="4000" dirty="0" err="1">
                <a:solidFill>
                  <a:schemeClr val="accent4">
                    <a:lumMod val="50000"/>
                  </a:schemeClr>
                </a:solidFill>
                <a:latin typeface="#9Slide07 SVNDessert Menu Scrip" panose="00000500000000000000" pitchFamily="2" charset="0"/>
              </a:rPr>
              <a:t>Lực</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tiếp</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xúc</a:t>
            </a:r>
            <a:endParaRPr lang="en-US" sz="4000" dirty="0">
              <a:solidFill>
                <a:schemeClr val="accent4">
                  <a:lumMod val="50000"/>
                </a:schemeClr>
              </a:solidFill>
              <a:latin typeface="#9Slide07 SVNDessert Menu Scrip" panose="00000500000000000000" pitchFamily="2" charset="0"/>
            </a:endParaRPr>
          </a:p>
        </p:txBody>
      </p:sp>
      <p:pic>
        <p:nvPicPr>
          <p:cNvPr id="2052" name="Picture 4" descr="12 chòm sao) S.C.O.Z - |29| | Nhật ký nghệ thuật, Đang yêu, Anime">
            <a:extLst>
              <a:ext uri="{FF2B5EF4-FFF2-40B4-BE49-F238E27FC236}">
                <a16:creationId xmlns="" xmlns:a16="http://schemas.microsoft.com/office/drawing/2014/main" id="{0EA69052-EF01-41C2-90EC-525CA530B2F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889" y="908203"/>
            <a:ext cx="966730" cy="966730"/>
          </a:xfrm>
          <a:prstGeom prst="rect">
            <a:avLst/>
          </a:prstGeom>
          <a:noFill/>
          <a:ln>
            <a:solidFill>
              <a:srgbClr val="FFC000"/>
            </a:solidFill>
            <a:prstDash val="dash"/>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20B30D9D-8ABF-46AA-8A05-2833DF551F77}"/>
              </a:ext>
            </a:extLst>
          </p:cNvPr>
          <p:cNvSpPr/>
          <p:nvPr/>
        </p:nvSpPr>
        <p:spPr>
          <a:xfrm>
            <a:off x="1057618" y="903383"/>
            <a:ext cx="7954180" cy="969484"/>
          </a:xfrm>
          <a:prstGeom prst="rect">
            <a:avLst/>
          </a:prstGeom>
          <a:solidFill>
            <a:srgbClr val="FFFFFF"/>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300" b="1" dirty="0">
                <a:solidFill>
                  <a:srgbClr val="002060"/>
                </a:solidFill>
                <a:latin typeface="#9Slide03 Arima Madurai Medium" panose="00000600000000000000" pitchFamily="2" charset="0"/>
                <a:cs typeface="#9Slide03 Arima Madurai Medium" panose="00000600000000000000" pitchFamily="2" charset="0"/>
              </a:rPr>
              <a:t>Lực tiếp xúc </a:t>
            </a:r>
            <a:r>
              <a:rPr lang="vi-VN" sz="2300" dirty="0">
                <a:solidFill>
                  <a:srgbClr val="002060"/>
                </a:solidFill>
                <a:latin typeface="#9Slide03 Arima Madurai Medium" panose="00000600000000000000" pitchFamily="2" charset="0"/>
                <a:cs typeface="#9Slide03 Arima Madurai Medium" panose="00000600000000000000" pitchFamily="2" charset="0"/>
              </a:rPr>
              <a:t>xuất hiện khi vật (hoặc đối tượng) gây ra lực có sự tiếp xúc với vật (hoặc đối tượng) chịu tác dụng của lực.</a:t>
            </a:r>
            <a:endParaRPr lang="en-US" sz="23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 name="TextBox 2">
            <a:extLst>
              <a:ext uri="{FF2B5EF4-FFF2-40B4-BE49-F238E27FC236}">
                <a16:creationId xmlns="" xmlns:a16="http://schemas.microsoft.com/office/drawing/2014/main" id="{98BB16BD-000F-44B7-90B0-AFED85C726ED}"/>
              </a:ext>
            </a:extLst>
          </p:cNvPr>
          <p:cNvSpPr txBox="1"/>
          <p:nvPr/>
        </p:nvSpPr>
        <p:spPr>
          <a:xfrm>
            <a:off x="242370" y="1905919"/>
            <a:ext cx="1652531" cy="430887"/>
          </a:xfrm>
          <a:prstGeom prst="rect">
            <a:avLst/>
          </a:prstGeom>
          <a:noFill/>
        </p:spPr>
        <p:txBody>
          <a:bodyPr wrap="square" rtlCol="0">
            <a:spAutoFit/>
          </a:bodyPr>
          <a:lstStyle/>
          <a:p>
            <a:r>
              <a:rPr lang="en-US" sz="2200" u="sng" dirty="0" err="1">
                <a:solidFill>
                  <a:srgbClr val="002060"/>
                </a:solidFill>
                <a:latin typeface="#9Slide03 Arima Madurai Medium" panose="00000600000000000000" pitchFamily="2" charset="0"/>
                <a:cs typeface="#9Slide03 Arima Madurai Medium" panose="00000600000000000000" pitchFamily="2" charset="0"/>
              </a:rPr>
              <a:t>Ví</a:t>
            </a:r>
            <a:r>
              <a:rPr lang="en-US" sz="2200" u="sng" dirty="0">
                <a:solidFill>
                  <a:srgbClr val="002060"/>
                </a:solidFill>
                <a:latin typeface="#9Slide03 Arima Madurai Medium" panose="00000600000000000000" pitchFamily="2" charset="0"/>
                <a:cs typeface="#9Slide03 Arima Madurai Medium" panose="00000600000000000000" pitchFamily="2" charset="0"/>
              </a:rPr>
              <a:t> </a:t>
            </a:r>
            <a:r>
              <a:rPr lang="en-US" sz="2200" u="sng" dirty="0" err="1">
                <a:solidFill>
                  <a:srgbClr val="002060"/>
                </a:solidFill>
                <a:latin typeface="#9Slide03 Arima Madurai Medium" panose="00000600000000000000" pitchFamily="2" charset="0"/>
                <a:cs typeface="#9Slide03 Arima Madurai Medium" panose="00000600000000000000" pitchFamily="2" charset="0"/>
              </a:rPr>
              <a:t>dụ</a:t>
            </a:r>
            <a:endParaRPr lang="en-US" sz="2200" u="sng"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2054" name="Picture 6" descr="Hướng Dẫn Chi Tiết Cách Treo Tranh Canvas - Mint Decor">
            <a:extLst>
              <a:ext uri="{FF2B5EF4-FFF2-40B4-BE49-F238E27FC236}">
                <a16:creationId xmlns="" xmlns:a16="http://schemas.microsoft.com/office/drawing/2014/main" id="{0F99A636-BBA9-42BF-A3BD-7A48C41D0D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68" b="8810"/>
          <a:stretch/>
        </p:blipFill>
        <p:spPr bwMode="auto">
          <a:xfrm>
            <a:off x="301951" y="2313543"/>
            <a:ext cx="2419216" cy="168558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59ECC91A-F80C-44AB-9F98-D4E4298A56F5}"/>
              </a:ext>
            </a:extLst>
          </p:cNvPr>
          <p:cNvSpPr txBox="1"/>
          <p:nvPr/>
        </p:nvSpPr>
        <p:spPr>
          <a:xfrm>
            <a:off x="317651" y="4086390"/>
            <a:ext cx="2392497" cy="923330"/>
          </a:xfrm>
          <a:prstGeom prst="rect">
            <a:avLst/>
          </a:prstGeom>
          <a:solidFill>
            <a:schemeClr val="accent2">
              <a:lumMod val="60000"/>
              <a:lumOff val="40000"/>
            </a:schemeClr>
          </a:solidFill>
        </p:spPr>
        <p:txBody>
          <a:bodyPr wrap="square" rtlCol="0">
            <a:spAutoFit/>
          </a:bodyPr>
          <a:lstStyle/>
          <a:p>
            <a:pPr algn="just"/>
            <a:r>
              <a:rPr lang="en-US" sz="1800" dirty="0" err="1">
                <a:solidFill>
                  <a:srgbClr val="002060"/>
                </a:solidFill>
                <a:latin typeface="#9Slide03 Arima Madurai" panose="00000500000000000000" pitchFamily="2" charset="0"/>
                <a:cs typeface="#9Slide03 Arima Madurai" panose="00000500000000000000" pitchFamily="2" charset="0"/>
              </a:rPr>
              <a:t>Búa</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tác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dụng</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lên</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đinh</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một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lực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làm</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đinh</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ghim</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vào</a:t>
            </a:r>
            <a:r>
              <a:rPr lang="en-US" sz="1800" dirty="0">
                <a:solidFill>
                  <a:srgbClr val="002060"/>
                </a:solidFill>
                <a:latin typeface="#9Slide03 Arima Madurai" panose="00000500000000000000" pitchFamily="2" charset="0"/>
                <a:cs typeface="#9Slide03 Arima Madurai" panose="00000500000000000000" pitchFamily="2" charset="0"/>
              </a:rPr>
              <a:t> t</a:t>
            </a:r>
            <a:r>
              <a:rPr lang="vi-VN" sz="1800" dirty="0">
                <a:solidFill>
                  <a:srgbClr val="002060"/>
                </a:solidFill>
                <a:latin typeface="#9Slide03 Arima Madurai" panose="00000500000000000000" pitchFamily="2" charset="0"/>
                <a:cs typeface="#9Slide03 Arima Madurai" panose="00000500000000000000" pitchFamily="2" charset="0"/>
              </a:rPr>
              <a:t>ư</a:t>
            </a:r>
            <a:r>
              <a:rPr lang="en-US" sz="1800" dirty="0" err="1">
                <a:solidFill>
                  <a:srgbClr val="002060"/>
                </a:solidFill>
                <a:latin typeface="#9Slide03 Arima Madurai" panose="00000500000000000000" pitchFamily="2" charset="0"/>
                <a:cs typeface="#9Slide03 Arima Madurai" panose="00000500000000000000" pitchFamily="2" charset="0"/>
              </a:rPr>
              <a:t>ờng</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pic>
        <p:nvPicPr>
          <p:cNvPr id="2056" name="Picture 8" descr="Đá cầu có tác dụng gì đối với sức khỏe mỗi người?">
            <a:extLst>
              <a:ext uri="{FF2B5EF4-FFF2-40B4-BE49-F238E27FC236}">
                <a16:creationId xmlns="" xmlns:a16="http://schemas.microsoft.com/office/drawing/2014/main" id="{391F084C-3E61-4B6D-BF68-5615AF4419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64"/>
          <a:stretch/>
        </p:blipFill>
        <p:spPr bwMode="auto">
          <a:xfrm>
            <a:off x="3310569" y="2263626"/>
            <a:ext cx="2522862" cy="1768547"/>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600B738A-0F3D-4360-B6E4-649FA1C326B8}"/>
              </a:ext>
            </a:extLst>
          </p:cNvPr>
          <p:cNvSpPr txBox="1"/>
          <p:nvPr/>
        </p:nvSpPr>
        <p:spPr>
          <a:xfrm>
            <a:off x="3375751" y="4084554"/>
            <a:ext cx="2392497" cy="923330"/>
          </a:xfrm>
          <a:prstGeom prst="rect">
            <a:avLst/>
          </a:prstGeom>
          <a:solidFill>
            <a:schemeClr val="accent2">
              <a:lumMod val="60000"/>
              <a:lumOff val="40000"/>
            </a:schemeClr>
          </a:solidFill>
        </p:spPr>
        <p:txBody>
          <a:bodyPr wrap="square" rtlCol="0">
            <a:spAutoFit/>
          </a:bodyPr>
          <a:lstStyle/>
          <a:p>
            <a:pPr algn="just"/>
            <a:r>
              <a:rPr lang="en-US" sz="1800" dirty="0" err="1">
                <a:solidFill>
                  <a:srgbClr val="002060"/>
                </a:solidFill>
                <a:latin typeface="#9Slide03 Arima Madurai" panose="00000500000000000000" pitchFamily="2" charset="0"/>
                <a:cs typeface="#9Slide03 Arima Madurai" panose="00000500000000000000" pitchFamily="2" charset="0"/>
              </a:rPr>
              <a:t>Chân</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tác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dụng</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lên</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quả</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cầu</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một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lực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làm</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quả</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cầu</a:t>
            </a:r>
            <a:r>
              <a:rPr lang="en-US" sz="1800" dirty="0">
                <a:solidFill>
                  <a:srgbClr val="002060"/>
                </a:solidFill>
                <a:latin typeface="#9Slide03 Arima Madurai" panose="00000500000000000000" pitchFamily="2" charset="0"/>
                <a:cs typeface="#9Slide03 Arima Madurai" panose="00000500000000000000" pitchFamily="2" charset="0"/>
              </a:rPr>
              <a:t> bay </a:t>
            </a:r>
            <a:r>
              <a:rPr lang="en-US" sz="1800" dirty="0" err="1">
                <a:solidFill>
                  <a:srgbClr val="002060"/>
                </a:solidFill>
                <a:latin typeface="#9Slide03 Arima Madurai" panose="00000500000000000000" pitchFamily="2" charset="0"/>
                <a:cs typeface="#9Slide03 Arima Madurai" panose="00000500000000000000" pitchFamily="2" charset="0"/>
              </a:rPr>
              <a:t>lên</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 xmlns:a16="http://schemas.microsoft.com/office/drawing/2014/main" id="{889D4201-367C-4D1A-B383-66F87A9D4E3D}"/>
              </a:ext>
            </a:extLst>
          </p:cNvPr>
          <p:cNvSpPr txBox="1"/>
          <p:nvPr/>
        </p:nvSpPr>
        <p:spPr>
          <a:xfrm>
            <a:off x="6469654" y="4115769"/>
            <a:ext cx="2392497" cy="923330"/>
          </a:xfrm>
          <a:prstGeom prst="rect">
            <a:avLst/>
          </a:prstGeom>
          <a:solidFill>
            <a:schemeClr val="accent2">
              <a:lumMod val="60000"/>
              <a:lumOff val="40000"/>
            </a:schemeClr>
          </a:solidFill>
        </p:spPr>
        <p:txBody>
          <a:bodyPr wrap="square" rtlCol="0">
            <a:spAutoFit/>
          </a:bodyPr>
          <a:lstStyle/>
          <a:p>
            <a:pPr algn="just"/>
            <a:r>
              <a:rPr lang="en-US" sz="1800" dirty="0">
                <a:solidFill>
                  <a:srgbClr val="002060"/>
                </a:solidFill>
                <a:latin typeface="#9Slide03 Arima Madurai" panose="00000500000000000000" pitchFamily="2" charset="0"/>
                <a:cs typeface="#9Slide03 Arima Madurai" panose="00000500000000000000" pitchFamily="2" charset="0"/>
              </a:rPr>
              <a:t>Tay </a:t>
            </a:r>
            <a:r>
              <a:rPr lang="en-US" sz="1800" dirty="0" err="1">
                <a:solidFill>
                  <a:srgbClr val="002060"/>
                </a:solidFill>
                <a:latin typeface="#9Slide03 Arima Madurai" panose="00000500000000000000" pitchFamily="2" charset="0"/>
                <a:cs typeface="#9Slide03 Arima Madurai" panose="00000500000000000000" pitchFamily="2" charset="0"/>
              </a:rPr>
              <a:t>tác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dụng</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lên</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quả</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bóng</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một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lực</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làm</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quả</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bóng</a:t>
            </a:r>
            <a:r>
              <a:rPr lang="en-US" sz="1800" dirty="0">
                <a:solidFill>
                  <a:srgbClr val="002060"/>
                </a:solidFill>
                <a:latin typeface="#9Slide03 Arima Madurai" panose="00000500000000000000" pitchFamily="2" charset="0"/>
                <a:cs typeface="#9Slide03 Arima Madurai" panose="00000500000000000000" pitchFamily="2" charset="0"/>
              </a:rPr>
              <a:t> bay </a:t>
            </a:r>
            <a:r>
              <a:rPr lang="en-US" sz="1800" dirty="0" err="1">
                <a:solidFill>
                  <a:srgbClr val="002060"/>
                </a:solidFill>
                <a:latin typeface="#9Slide03 Arima Madurai" panose="00000500000000000000" pitchFamily="2" charset="0"/>
                <a:cs typeface="#9Slide03 Arima Madurai" panose="00000500000000000000" pitchFamily="2" charset="0"/>
              </a:rPr>
              <a:t>vào</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rổ</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pic>
        <p:nvPicPr>
          <p:cNvPr id="2062" name="Picture 14" descr="Cách ném bóng rổ bách phát bách trúng, học ngay kẻo lỡ! • Leep.app">
            <a:extLst>
              <a:ext uri="{FF2B5EF4-FFF2-40B4-BE49-F238E27FC236}">
                <a16:creationId xmlns="" xmlns:a16="http://schemas.microsoft.com/office/drawing/2014/main" id="{72432F4A-BB5C-43DA-8EE2-0ED8FA15B2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82"/>
          <a:stretch/>
        </p:blipFill>
        <p:spPr bwMode="auto">
          <a:xfrm>
            <a:off x="6191481" y="2253435"/>
            <a:ext cx="2666082" cy="178975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1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par>
                                <p:cTn id="19" presetID="16" presetClass="entr" presetSubtype="21"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barn(inVertical)">
                                      <p:cBhvr>
                                        <p:cTn id="21" dur="500"/>
                                        <p:tgtEl>
                                          <p:spTgt spid="2056"/>
                                        </p:tgtEl>
                                      </p:cBhvr>
                                    </p:animEffect>
                                  </p:childTnLst>
                                </p:cTn>
                              </p:par>
                              <p:par>
                                <p:cTn id="22" presetID="16" presetClass="entr" presetSubtype="21" fill="hold" nodeType="withEffect">
                                  <p:stCondLst>
                                    <p:cond delay="0"/>
                                  </p:stCondLst>
                                  <p:childTnLst>
                                    <p:set>
                                      <p:cBhvr>
                                        <p:cTn id="23" dur="1" fill="hold">
                                          <p:stCondLst>
                                            <p:cond delay="0"/>
                                          </p:stCondLst>
                                        </p:cTn>
                                        <p:tgtEl>
                                          <p:spTgt spid="2062"/>
                                        </p:tgtEl>
                                        <p:attrNameLst>
                                          <p:attrName>style.visibility</p:attrName>
                                        </p:attrNameLst>
                                      </p:cBhvr>
                                      <p:to>
                                        <p:strVal val="visible"/>
                                      </p:to>
                                    </p:set>
                                    <p:animEffect transition="in" filter="barn(inVertical)">
                                      <p:cBhvr>
                                        <p:cTn id="24" dur="500"/>
                                        <p:tgtEl>
                                          <p:spTgt spid="206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92" name="Picture 91">
            <a:extLst>
              <a:ext uri="{FF2B5EF4-FFF2-40B4-BE49-F238E27FC236}">
                <a16:creationId xmlns="" xmlns:a16="http://schemas.microsoft.com/office/drawing/2014/main" id="{A936691A-7781-4460-B9B9-3509047C8944}"/>
              </a:ext>
            </a:extLst>
          </p:cNvPr>
          <p:cNvPicPr/>
          <p:nvPr/>
        </p:nvPicPr>
        <p:blipFill>
          <a:blip r:embed="rId3"/>
          <a:srcRect r="27037"/>
          <a:stretch>
            <a:fillRect/>
          </a:stretch>
        </p:blipFill>
        <p:spPr>
          <a:xfrm>
            <a:off x="172233" y="849855"/>
            <a:ext cx="3679005" cy="3062562"/>
          </a:xfrm>
          <a:prstGeom prst="rect">
            <a:avLst/>
          </a:prstGeom>
          <a:noFill/>
          <a:ln>
            <a:noFill/>
          </a:ln>
        </p:spPr>
      </p:pic>
      <p:sp>
        <p:nvSpPr>
          <p:cNvPr id="96" name="TextBox 95">
            <a:extLst>
              <a:ext uri="{FF2B5EF4-FFF2-40B4-BE49-F238E27FC236}">
                <a16:creationId xmlns="" xmlns:a16="http://schemas.microsoft.com/office/drawing/2014/main" id="{3524283C-234B-4CF8-AE51-D7E2DF7D369E}"/>
              </a:ext>
            </a:extLst>
          </p:cNvPr>
          <p:cNvSpPr txBox="1"/>
          <p:nvPr/>
        </p:nvSpPr>
        <p:spPr>
          <a:xfrm>
            <a:off x="150607" y="3957298"/>
            <a:ext cx="3845558" cy="369332"/>
          </a:xfrm>
          <a:prstGeom prst="rect">
            <a:avLst/>
          </a:prstGeom>
          <a:noFill/>
          <a:ln>
            <a:noFill/>
          </a:ln>
        </p:spPr>
        <p:txBody>
          <a:bodyPr wrap="square" rtlCol="0">
            <a:spAutoFit/>
          </a:bodyPr>
          <a:lstStyle/>
          <a:p>
            <a:pPr algn="ctr"/>
            <a:r>
              <a:rPr lang="en-US" sz="1800" err="1">
                <a:solidFill>
                  <a:srgbClr val="002060"/>
                </a:solidFill>
                <a:latin typeface="#9Slide03 Arima Madurai" panose="00000500000000000000" pitchFamily="2" charset="0"/>
                <a:cs typeface="#9Slide03 Arima Madurai" panose="00000500000000000000" pitchFamily="2" charset="0"/>
              </a:rPr>
              <a:t>Hình</a:t>
            </a:r>
            <a:r>
              <a:rPr lang="en-US" sz="1800">
                <a:solidFill>
                  <a:srgbClr val="002060"/>
                </a:solidFill>
                <a:latin typeface="#9Slide03 Arima Madurai" panose="00000500000000000000" pitchFamily="2" charset="0"/>
                <a:cs typeface="#9Slide03 Arima Madurai" panose="00000500000000000000" pitchFamily="2" charset="0"/>
              </a:rPr>
              <a:t> . </a:t>
            </a:r>
            <a:r>
              <a:rPr lang="en-US" sz="1800" dirty="0">
                <a:solidFill>
                  <a:srgbClr val="002060"/>
                </a:solidFill>
                <a:latin typeface="#9Slide03 Arima Madurai" panose="00000500000000000000" pitchFamily="2" charset="0"/>
                <a:cs typeface="#9Slide03 Arima Madurai" panose="00000500000000000000" pitchFamily="2" charset="0"/>
              </a:rPr>
              <a:t>Nam </a:t>
            </a:r>
            <a:r>
              <a:rPr lang="en-US" sz="1800" dirty="0" err="1">
                <a:solidFill>
                  <a:srgbClr val="002060"/>
                </a:solidFill>
                <a:latin typeface="#9Slide03 Arima Madurai" panose="00000500000000000000" pitchFamily="2" charset="0"/>
                <a:cs typeface="#9Slide03 Arima Madurai" panose="00000500000000000000" pitchFamily="2" charset="0"/>
              </a:rPr>
              <a:t>châm</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hút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quả</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nặng</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sp>
        <p:nvSpPr>
          <p:cNvPr id="97" name="Rectangle: Rounded Corners 96">
            <a:extLst>
              <a:ext uri="{FF2B5EF4-FFF2-40B4-BE49-F238E27FC236}">
                <a16:creationId xmlns="" xmlns:a16="http://schemas.microsoft.com/office/drawing/2014/main" id="{05DABD46-96E4-4815-A9D8-C469C063E907}"/>
              </a:ext>
            </a:extLst>
          </p:cNvPr>
          <p:cNvSpPr/>
          <p:nvPr/>
        </p:nvSpPr>
        <p:spPr>
          <a:xfrm>
            <a:off x="4163208" y="2238262"/>
            <a:ext cx="4776396" cy="989703"/>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err="1">
                <a:solidFill>
                  <a:srgbClr val="002060"/>
                </a:solidFill>
                <a:latin typeface="#9Slide03 Arima Madurai Thin" panose="00000300000000000000" pitchFamily="2" charset="0"/>
                <a:cs typeface="#9Slide03 Arima Madurai Thin" panose="00000300000000000000" pitchFamily="2" charset="0"/>
              </a:rPr>
              <a:t>Viên</a:t>
            </a:r>
            <a:r>
              <a:rPr lang="en-US" sz="1800" b="1" dirty="0">
                <a:solidFill>
                  <a:srgbClr val="002060"/>
                </a:solidFill>
                <a:latin typeface="#9Slide03 Arima Madurai Thin" panose="00000300000000000000" pitchFamily="2" charset="0"/>
                <a:cs typeface="#9Slide03 Arima Madurai Thin" panose="00000300000000000000" pitchFamily="2" charset="0"/>
              </a:rPr>
              <a:t> bi </a:t>
            </a:r>
            <a:r>
              <a:rPr lang="en-US" sz="1800" b="1" dirty="0" err="1">
                <a:solidFill>
                  <a:srgbClr val="002060"/>
                </a:solidFill>
                <a:latin typeface="#9Slide03 Arima Madurai Thin" panose="00000300000000000000" pitchFamily="2" charset="0"/>
                <a:cs typeface="#9Slide03 Arima Madurai Thin" panose="00000300000000000000" pitchFamily="2" charset="0"/>
              </a:rPr>
              <a:t>sắt</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bị</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kéo</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về</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phía</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nam</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châm</a:t>
            </a:r>
            <a:r>
              <a:rPr lang="en-US" sz="1800" b="1" dirty="0">
                <a:solidFill>
                  <a:srgbClr val="002060"/>
                </a:solidFill>
                <a:latin typeface="#9Slide03 Arima Madurai Thin" panose="00000300000000000000" pitchFamily="2" charset="0"/>
                <a:cs typeface="#9Slide03 Arima Madurai Thin" panose="00000300000000000000" pitchFamily="2" charset="0"/>
              </a:rPr>
              <a:t> do </a:t>
            </a:r>
            <a:r>
              <a:rPr lang="en-US" sz="1800" b="1" dirty="0" err="1">
                <a:solidFill>
                  <a:srgbClr val="002060"/>
                </a:solidFill>
                <a:latin typeface="#9Slide03 Arima Madurai Thin" panose="00000300000000000000" pitchFamily="2" charset="0"/>
                <a:cs typeface="#9Slide03 Arima Madurai Thin" panose="00000300000000000000" pitchFamily="2" charset="0"/>
              </a:rPr>
              <a:t>nam</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châm</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có</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lực</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hút</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từ</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nam</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châm</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tác</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dụng</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lên</a:t>
            </a:r>
            <a:r>
              <a:rPr lang="en-US" sz="1800" b="1" dirty="0">
                <a:solidFill>
                  <a:srgbClr val="002060"/>
                </a:solidFill>
                <a:latin typeface="#9Slide03 Arima Madurai Thin" panose="00000300000000000000" pitchFamily="2" charset="0"/>
                <a:cs typeface="#9Slide03 Arima Madurai Thin" panose="00000300000000000000" pitchFamily="2" charset="0"/>
              </a:rPr>
              <a:t> </a:t>
            </a:r>
            <a:r>
              <a:rPr lang="en-US" sz="1800" b="1" dirty="0" err="1">
                <a:solidFill>
                  <a:srgbClr val="002060"/>
                </a:solidFill>
                <a:latin typeface="#9Slide03 Arima Madurai Thin" panose="00000300000000000000" pitchFamily="2" charset="0"/>
                <a:cs typeface="#9Slide03 Arima Madurai Thin" panose="00000300000000000000" pitchFamily="2" charset="0"/>
              </a:rPr>
              <a:t>viên</a:t>
            </a:r>
            <a:r>
              <a:rPr lang="en-US" sz="1800" b="1" dirty="0">
                <a:solidFill>
                  <a:srgbClr val="002060"/>
                </a:solidFill>
                <a:latin typeface="#9Slide03 Arima Madurai Thin" panose="00000300000000000000" pitchFamily="2" charset="0"/>
                <a:cs typeface="#9Slide03 Arima Madurai Thin" panose="00000300000000000000" pitchFamily="2" charset="0"/>
              </a:rPr>
              <a:t> bi.</a:t>
            </a:r>
          </a:p>
        </p:txBody>
      </p:sp>
      <p:sp>
        <p:nvSpPr>
          <p:cNvPr id="98" name="Rectangle: Rounded Corners 97">
            <a:extLst>
              <a:ext uri="{FF2B5EF4-FFF2-40B4-BE49-F238E27FC236}">
                <a16:creationId xmlns="" xmlns:a16="http://schemas.microsoft.com/office/drawing/2014/main" id="{D157C06A-9F8B-4BCF-ACAA-D31E8B265CA6}"/>
              </a:ext>
            </a:extLst>
          </p:cNvPr>
          <p:cNvSpPr/>
          <p:nvPr/>
        </p:nvSpPr>
        <p:spPr>
          <a:xfrm>
            <a:off x="3926541" y="862406"/>
            <a:ext cx="5099125" cy="1213820"/>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002060"/>
                </a:solidFill>
                <a:latin typeface="#9Slide03 Sofia Pro Soft Bold" panose="020B0000000000000000" pitchFamily="34" charset="0"/>
                <a:cs typeface="#9Slide03 Arima Madurai Medium" panose="00000600000000000000" pitchFamily="2" charset="0"/>
              </a:rPr>
              <a:t>Câu</a:t>
            </a:r>
            <a:r>
              <a:rPr lang="en-US" sz="2200" dirty="0">
                <a:solidFill>
                  <a:srgbClr val="002060"/>
                </a:solidFill>
                <a:latin typeface="#9Slide03 Sofia Pro Soft Bold" panose="020B0000000000000000" pitchFamily="34" charset="0"/>
                <a:cs typeface="#9Slide03 Arima Madurai Medium" panose="00000600000000000000" pitchFamily="2" charset="0"/>
              </a:rPr>
              <a:t> </a:t>
            </a:r>
            <a:r>
              <a:rPr lang="vi-VN" sz="2200" dirty="0">
                <a:solidFill>
                  <a:srgbClr val="002060"/>
                </a:solidFill>
                <a:latin typeface="#9Slide03 Sofia Pro Soft Bold" panose="020B0000000000000000" pitchFamily="34" charset="0"/>
                <a:cs typeface="#9Slide03 Arima Madurai Medium" panose="00000600000000000000" pitchFamily="2" charset="0"/>
              </a:rPr>
              <a:t>1</a:t>
            </a:r>
            <a:r>
              <a:rPr lang="en-US" sz="2200" dirty="0">
                <a:solidFill>
                  <a:srgbClr val="002060"/>
                </a:solidFill>
                <a:latin typeface="#9Slide03 Sofia Pro Soft Bold" panose="020B0000000000000000" pitchFamily="34" charset="0"/>
                <a:cs typeface="#9Slide03 Arima Madurai Medium" panose="00000600000000000000" pitchFamily="2" charset="0"/>
              </a:rPr>
              <a:t>. </a:t>
            </a:r>
            <a:r>
              <a:rPr lang="vi-VN" sz="2200" dirty="0">
                <a:solidFill>
                  <a:srgbClr val="002060"/>
                </a:solidFill>
                <a:latin typeface="#9Slide03 Sofia Pro Soft Bold" panose="020B0000000000000000" pitchFamily="34" charset="0"/>
                <a:cs typeface="#9Slide03 Arima Madurai Medium" panose="00000600000000000000" pitchFamily="2" charset="0"/>
              </a:rPr>
              <a:t> </a:t>
            </a:r>
            <a:r>
              <a:rPr lang="vi-VN" sz="2000" dirty="0">
                <a:solidFill>
                  <a:srgbClr val="002060"/>
                </a:solidFill>
                <a:latin typeface="#9Slide03 Arima Madurai Medium" panose="00000600000000000000" pitchFamily="2" charset="0"/>
                <a:cs typeface="#9Slide03 Arima Madurai Medium" panose="00000600000000000000" pitchFamily="2" charset="0"/>
              </a:rPr>
              <a:t>Quan sát </a:t>
            </a:r>
            <a:r>
              <a:rPr lang="vi-VN" sz="2000">
                <a:solidFill>
                  <a:srgbClr val="002060"/>
                </a:solidFill>
                <a:latin typeface="#9Slide03 Arima Madurai Medium" panose="00000600000000000000" pitchFamily="2" charset="0"/>
                <a:cs typeface="#9Slide03 Arima Madurai Medium" panose="00000600000000000000" pitchFamily="2" charset="0"/>
              </a:rPr>
              <a:t>hình , </a:t>
            </a:r>
            <a:r>
              <a:rPr lang="vi-VN" sz="2000" dirty="0">
                <a:solidFill>
                  <a:srgbClr val="002060"/>
                </a:solidFill>
                <a:latin typeface="#9Slide03 Arima Madurai Medium" panose="00000600000000000000" pitchFamily="2" charset="0"/>
                <a:cs typeface="#9Slide03 Arima Madurai Medium" panose="00000600000000000000" pitchFamily="2" charset="0"/>
              </a:rPr>
              <a:t>em hãy cho biết tại sao viên bi sắt lại bị kéo về phía nam châm? </a:t>
            </a:r>
            <a:endParaRPr lang="en-US" sz="20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39401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arn(inVertical)">
                                      <p:cBhvr>
                                        <p:cTn id="7" dur="500"/>
                                        <p:tgtEl>
                                          <p:spTgt spid="98"/>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barn(inVertical)">
                                      <p:cBhvr>
                                        <p:cTn id="13" dur="500"/>
                                        <p:tgtEl>
                                          <p:spTgt spid="9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barn(inVertical)">
                                      <p:cBhvr>
                                        <p:cTn id="1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animBg="1"/>
      <p:bldP spid="9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92" name="Picture 91">
            <a:extLst>
              <a:ext uri="{FF2B5EF4-FFF2-40B4-BE49-F238E27FC236}">
                <a16:creationId xmlns="" xmlns:a16="http://schemas.microsoft.com/office/drawing/2014/main" id="{A936691A-7781-4460-B9B9-3509047C8944}"/>
              </a:ext>
            </a:extLst>
          </p:cNvPr>
          <p:cNvPicPr/>
          <p:nvPr/>
        </p:nvPicPr>
        <p:blipFill>
          <a:blip r:embed="rId3"/>
          <a:srcRect r="27037"/>
          <a:stretch>
            <a:fillRect/>
          </a:stretch>
        </p:blipFill>
        <p:spPr>
          <a:xfrm>
            <a:off x="1075879" y="1581370"/>
            <a:ext cx="3324002" cy="1965281"/>
          </a:xfrm>
          <a:prstGeom prst="rect">
            <a:avLst/>
          </a:prstGeom>
          <a:noFill/>
          <a:ln>
            <a:noFill/>
          </a:ln>
        </p:spPr>
      </p:pic>
      <p:sp>
        <p:nvSpPr>
          <p:cNvPr id="93" name="TextBox 92">
            <a:extLst>
              <a:ext uri="{FF2B5EF4-FFF2-40B4-BE49-F238E27FC236}">
                <a16:creationId xmlns="" xmlns:a16="http://schemas.microsoft.com/office/drawing/2014/main" id="{386B2141-F6DD-42B5-AA00-67D78D05166B}"/>
              </a:ext>
            </a:extLst>
          </p:cNvPr>
          <p:cNvSpPr txBox="1"/>
          <p:nvPr/>
        </p:nvSpPr>
        <p:spPr>
          <a:xfrm>
            <a:off x="241161" y="150726"/>
            <a:ext cx="803868" cy="769441"/>
          </a:xfrm>
          <a:prstGeom prst="rect">
            <a:avLst/>
          </a:prstGeom>
          <a:noFill/>
        </p:spPr>
        <p:txBody>
          <a:bodyPr wrap="square" rtlCol="0">
            <a:spAutoFit/>
          </a:bodyPr>
          <a:lstStyle/>
          <a:p>
            <a:r>
              <a:rPr lang="en-US" sz="4400" dirty="0">
                <a:solidFill>
                  <a:schemeClr val="accent4">
                    <a:lumMod val="50000"/>
                  </a:schemeClr>
                </a:solidFill>
                <a:latin typeface="#9Slide07 SVNDessert Menu Scrip" panose="00000500000000000000" pitchFamily="2" charset="0"/>
              </a:rPr>
              <a:t>2.</a:t>
            </a:r>
          </a:p>
        </p:txBody>
      </p:sp>
      <p:sp>
        <p:nvSpPr>
          <p:cNvPr id="96" name="TextBox 95">
            <a:extLst>
              <a:ext uri="{FF2B5EF4-FFF2-40B4-BE49-F238E27FC236}">
                <a16:creationId xmlns="" xmlns:a16="http://schemas.microsoft.com/office/drawing/2014/main" id="{3524283C-234B-4CF8-AE51-D7E2DF7D369E}"/>
              </a:ext>
            </a:extLst>
          </p:cNvPr>
          <p:cNvSpPr txBox="1"/>
          <p:nvPr/>
        </p:nvSpPr>
        <p:spPr>
          <a:xfrm>
            <a:off x="1021980" y="3602290"/>
            <a:ext cx="3410174" cy="338554"/>
          </a:xfrm>
          <a:prstGeom prst="rect">
            <a:avLst/>
          </a:prstGeom>
          <a:noFill/>
          <a:ln>
            <a:noFill/>
          </a:ln>
        </p:spPr>
        <p:txBody>
          <a:bodyPr wrap="square" rtlCol="0">
            <a:spAutoFit/>
          </a:bodyPr>
          <a:lstStyle/>
          <a:p>
            <a:pPr algn="ctr"/>
            <a:r>
              <a:rPr lang="en-US" sz="1600" err="1">
                <a:solidFill>
                  <a:srgbClr val="002060"/>
                </a:solidFill>
                <a:latin typeface="#9Slide03 Arima Madurai" panose="00000500000000000000" pitchFamily="2" charset="0"/>
                <a:cs typeface="#9Slide03 Arima Madurai" panose="00000500000000000000" pitchFamily="2" charset="0"/>
              </a:rPr>
              <a:t>Hình</a:t>
            </a:r>
            <a:r>
              <a:rPr lang="en-US" sz="1600">
                <a:solidFill>
                  <a:srgbClr val="002060"/>
                </a:solidFill>
                <a:latin typeface="#9Slide03 Arima Madurai" panose="00000500000000000000" pitchFamily="2" charset="0"/>
                <a:cs typeface="#9Slide03 Arima Madurai" panose="00000500000000000000" pitchFamily="2" charset="0"/>
              </a:rPr>
              <a:t> </a:t>
            </a:r>
            <a:r>
              <a:rPr lang="vi-VN" sz="1600">
                <a:solidFill>
                  <a:srgbClr val="002060"/>
                </a:solidFill>
                <a:latin typeface="#9Slide03 Arima Madurai" panose="00000500000000000000" pitchFamily="2" charset="0"/>
                <a:cs typeface="#9Slide03 Arima Madurai" panose="00000500000000000000" pitchFamily="2" charset="0"/>
              </a:rPr>
              <a:t>1</a:t>
            </a:r>
            <a:r>
              <a:rPr lang="en-US" sz="1600">
                <a:solidFill>
                  <a:srgbClr val="002060"/>
                </a:solidFill>
                <a:latin typeface="#9Slide03 Arima Madurai" panose="00000500000000000000" pitchFamily="2" charset="0"/>
                <a:cs typeface="#9Slide03 Arima Madurai" panose="00000500000000000000" pitchFamily="2" charset="0"/>
              </a:rPr>
              <a:t>. </a:t>
            </a:r>
            <a:r>
              <a:rPr lang="en-US" sz="1600" dirty="0">
                <a:solidFill>
                  <a:srgbClr val="002060"/>
                </a:solidFill>
                <a:latin typeface="#9Slide03 Arima Madurai" panose="00000500000000000000" pitchFamily="2" charset="0"/>
                <a:cs typeface="#9Slide03 Arima Madurai" panose="00000500000000000000" pitchFamily="2" charset="0"/>
              </a:rPr>
              <a:t>Nam </a:t>
            </a:r>
            <a:r>
              <a:rPr lang="en-US" sz="1600" dirty="0" err="1">
                <a:solidFill>
                  <a:srgbClr val="002060"/>
                </a:solidFill>
                <a:latin typeface="#9Slide03 Arima Madurai" panose="00000500000000000000" pitchFamily="2" charset="0"/>
                <a:cs typeface="#9Slide03 Arima Madurai" panose="00000500000000000000" pitchFamily="2" charset="0"/>
              </a:rPr>
              <a:t>châm</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hút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quả</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nặng</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97" name="Rectangle: Rounded Corners 96">
            <a:extLst>
              <a:ext uri="{FF2B5EF4-FFF2-40B4-BE49-F238E27FC236}">
                <a16:creationId xmlns="" xmlns:a16="http://schemas.microsoft.com/office/drawing/2014/main" id="{05DABD46-96E4-4815-A9D8-C469C063E907}"/>
              </a:ext>
            </a:extLst>
          </p:cNvPr>
          <p:cNvSpPr/>
          <p:nvPr/>
        </p:nvSpPr>
        <p:spPr>
          <a:xfrm>
            <a:off x="688488" y="3927884"/>
            <a:ext cx="4012603" cy="989703"/>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rgbClr val="002060"/>
                </a:solidFill>
                <a:latin typeface="#9Slide03 Arima Madurai Thin" panose="00000300000000000000" pitchFamily="2" charset="0"/>
                <a:cs typeface="#9Slide03 Arima Madurai Thin" panose="00000300000000000000" pitchFamily="2" charset="0"/>
              </a:rPr>
              <a:t>Viên bi bị nam châm hút một lực; Nam châm là vật gây ra lực tác dụng; Viên bi sắt là vật chịu tác dụng lực.</a:t>
            </a:r>
            <a:endParaRPr lang="en-US" sz="1600" b="1" dirty="0">
              <a:solidFill>
                <a:srgbClr val="002060"/>
              </a:solidFill>
              <a:latin typeface="#9Slide03 Arima Madurai Thin" panose="00000300000000000000" pitchFamily="2" charset="0"/>
              <a:cs typeface="#9Slide03 Arima Madurai Thin" panose="00000300000000000000" pitchFamily="2" charset="0"/>
            </a:endParaRPr>
          </a:p>
        </p:txBody>
      </p:sp>
      <p:sp>
        <p:nvSpPr>
          <p:cNvPr id="98" name="Rectangle: Rounded Corners 97">
            <a:extLst>
              <a:ext uri="{FF2B5EF4-FFF2-40B4-BE49-F238E27FC236}">
                <a16:creationId xmlns="" xmlns:a16="http://schemas.microsoft.com/office/drawing/2014/main" id="{D157C06A-9F8B-4BCF-ACAA-D31E8B265CA6}"/>
              </a:ext>
            </a:extLst>
          </p:cNvPr>
          <p:cNvSpPr/>
          <p:nvPr/>
        </p:nvSpPr>
        <p:spPr>
          <a:xfrm>
            <a:off x="634701" y="849854"/>
            <a:ext cx="7820810" cy="688490"/>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00"/>
              </a:spcBef>
            </a:pPr>
            <a:r>
              <a:rPr lang="vi-VN" sz="2200" dirty="0">
                <a:solidFill>
                  <a:srgbClr val="002060"/>
                </a:solidFill>
                <a:latin typeface="#9Slide03 Sofia Pro Soft Bold" panose="020B0000000000000000" pitchFamily="34" charset="0"/>
                <a:cs typeface="#9Slide03 Arima Madurai Medium" panose="00000600000000000000" pitchFamily="2" charset="0"/>
              </a:rPr>
              <a:t>Câu</a:t>
            </a:r>
            <a:r>
              <a:rPr lang="en-US" sz="2200" dirty="0">
                <a:solidFill>
                  <a:srgbClr val="002060"/>
                </a:solidFill>
                <a:latin typeface="#9Slide03 Sofia Pro Soft Bold" panose="020B0000000000000000" pitchFamily="34" charset="0"/>
                <a:cs typeface="#9Slide03 Arima Madurai Medium" panose="00000600000000000000" pitchFamily="2" charset="0"/>
              </a:rPr>
              <a:t> </a:t>
            </a:r>
            <a:r>
              <a:rPr lang="vi-VN" sz="2200" dirty="0">
                <a:solidFill>
                  <a:srgbClr val="002060"/>
                </a:solidFill>
                <a:latin typeface="#9Slide03 Sofia Pro Soft Bold" panose="020B0000000000000000" pitchFamily="34" charset="0"/>
                <a:cs typeface="#9Slide03 Arima Madurai Medium" panose="00000600000000000000" pitchFamily="2" charset="0"/>
              </a:rPr>
              <a:t>1</a:t>
            </a:r>
            <a:r>
              <a:rPr lang="en-US" sz="2200" dirty="0">
                <a:solidFill>
                  <a:srgbClr val="002060"/>
                </a:solidFill>
                <a:latin typeface="#9Slide03 Sofia Pro Soft Bold" panose="020B0000000000000000" pitchFamily="34" charset="0"/>
                <a:cs typeface="#9Slide03 Arima Madurai Medium" panose="00000600000000000000" pitchFamily="2" charset="0"/>
              </a:rPr>
              <a:t>. </a:t>
            </a:r>
            <a:r>
              <a:rPr lang="vi-VN" sz="2200" dirty="0">
                <a:solidFill>
                  <a:srgbClr val="002060"/>
                </a:solidFill>
                <a:latin typeface="#9Slide03 Sofia Pro Soft Bold" panose="020B0000000000000000" pitchFamily="34" charset="0"/>
                <a:cs typeface="#9Slide03 Arima Madurai Medium" panose="00000600000000000000" pitchFamily="2" charset="0"/>
              </a:rPr>
              <a:t> </a:t>
            </a:r>
            <a:r>
              <a:rPr lang="vi-VN" sz="2000" dirty="0">
                <a:solidFill>
                  <a:srgbClr val="002060"/>
                </a:solidFill>
                <a:latin typeface="#9Slide03 Arima Madurai Medium" panose="00000600000000000000" pitchFamily="2" charset="0"/>
                <a:cs typeface="#9Slide03 Arima Madurai Medium" panose="00000600000000000000" pitchFamily="2" charset="0"/>
              </a:rPr>
              <a:t>Trong </a:t>
            </a:r>
            <a:r>
              <a:rPr lang="vi-VN" sz="2000">
                <a:solidFill>
                  <a:srgbClr val="002060"/>
                </a:solidFill>
                <a:latin typeface="#9Slide03 Arima Madurai Medium" panose="00000600000000000000" pitchFamily="2" charset="0"/>
                <a:cs typeface="#9Slide03 Arima Madurai Medium" panose="00000600000000000000" pitchFamily="2" charset="0"/>
              </a:rPr>
              <a:t>hình 1 và 2</a:t>
            </a:r>
            <a:r>
              <a:rPr lang="vi-VN" sz="2000" dirty="0">
                <a:solidFill>
                  <a:srgbClr val="002060"/>
                </a:solidFill>
                <a:latin typeface="#9Slide03 Arima Madurai Medium" panose="00000600000000000000" pitchFamily="2" charset="0"/>
                <a:cs typeface="#9Slide03 Arima Madurai Medium" panose="00000600000000000000" pitchFamily="2" charset="0"/>
              </a:rPr>
              <a:t>, vật nào gây ra lực và vật nào chịu tác dụng lực? Các vật có tiếp xúc nhau không?</a:t>
            </a:r>
            <a:endParaRPr lang="en-US" sz="2000" dirty="0">
              <a:solidFill>
                <a:srgbClr val="002060"/>
              </a:solidFill>
              <a:latin typeface="#9Slide03 Arima Madurai Medium" panose="00000600000000000000" pitchFamily="2" charset="0"/>
              <a:ea typeface="Arial" panose="020B0604020202020204" pitchFamily="34" charset="0"/>
              <a:cs typeface="#9Slide03 Arima Madurai Medium" panose="00000600000000000000" pitchFamily="2" charset="0"/>
            </a:endParaRPr>
          </a:p>
        </p:txBody>
      </p:sp>
      <p:pic>
        <p:nvPicPr>
          <p:cNvPr id="99" name="Picture 98">
            <a:extLst>
              <a:ext uri="{FF2B5EF4-FFF2-40B4-BE49-F238E27FC236}">
                <a16:creationId xmlns="" xmlns:a16="http://schemas.microsoft.com/office/drawing/2014/main" id="{3F156EE3-9175-4668-AFD8-D5108451E6BB}"/>
              </a:ext>
            </a:extLst>
          </p:cNvPr>
          <p:cNvPicPr/>
          <p:nvPr/>
        </p:nvPicPr>
        <p:blipFill>
          <a:blip r:embed="rId4">
            <a:lum contrast="12000"/>
          </a:blip>
          <a:stretch>
            <a:fillRect/>
          </a:stretch>
        </p:blipFill>
        <p:spPr>
          <a:xfrm>
            <a:off x="5724174" y="1613644"/>
            <a:ext cx="2064366" cy="2000922"/>
          </a:xfrm>
          <a:prstGeom prst="rect">
            <a:avLst/>
          </a:prstGeom>
          <a:noFill/>
          <a:ln>
            <a:noFill/>
          </a:ln>
        </p:spPr>
      </p:pic>
      <p:sp>
        <p:nvSpPr>
          <p:cNvPr id="100" name="TextBox 99">
            <a:extLst>
              <a:ext uri="{FF2B5EF4-FFF2-40B4-BE49-F238E27FC236}">
                <a16:creationId xmlns="" xmlns:a16="http://schemas.microsoft.com/office/drawing/2014/main" id="{400EE3DA-A617-4860-BEAF-E35ECE8AA209}"/>
              </a:ext>
            </a:extLst>
          </p:cNvPr>
          <p:cNvSpPr txBox="1"/>
          <p:nvPr/>
        </p:nvSpPr>
        <p:spPr>
          <a:xfrm>
            <a:off x="753626" y="180870"/>
            <a:ext cx="4632290" cy="707886"/>
          </a:xfrm>
          <a:prstGeom prst="rect">
            <a:avLst/>
          </a:prstGeom>
          <a:noFill/>
        </p:spPr>
        <p:txBody>
          <a:bodyPr wrap="square" rtlCol="0">
            <a:spAutoFit/>
          </a:bodyPr>
          <a:lstStyle/>
          <a:p>
            <a:r>
              <a:rPr lang="en-US" sz="4000" dirty="0" err="1">
                <a:solidFill>
                  <a:schemeClr val="accent4">
                    <a:lumMod val="50000"/>
                  </a:schemeClr>
                </a:solidFill>
                <a:latin typeface="#9Slide07 SVNDessert Menu Scrip" panose="00000500000000000000" pitchFamily="2" charset="0"/>
              </a:rPr>
              <a:t>Lực</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không</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tiếp</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xúc</a:t>
            </a:r>
            <a:endParaRPr lang="en-US" sz="4000" dirty="0">
              <a:solidFill>
                <a:schemeClr val="accent4">
                  <a:lumMod val="50000"/>
                </a:schemeClr>
              </a:solidFill>
              <a:latin typeface="#9Slide07 SVNDessert Menu Scrip" panose="00000500000000000000" pitchFamily="2" charset="0"/>
            </a:endParaRPr>
          </a:p>
        </p:txBody>
      </p:sp>
      <p:sp>
        <p:nvSpPr>
          <p:cNvPr id="101" name="TextBox 100">
            <a:extLst>
              <a:ext uri="{FF2B5EF4-FFF2-40B4-BE49-F238E27FC236}">
                <a16:creationId xmlns="" xmlns:a16="http://schemas.microsoft.com/office/drawing/2014/main" id="{A5EF29F2-E94E-4986-A70D-E8861CE05183}"/>
              </a:ext>
            </a:extLst>
          </p:cNvPr>
          <p:cNvSpPr txBox="1"/>
          <p:nvPr/>
        </p:nvSpPr>
        <p:spPr>
          <a:xfrm>
            <a:off x="5147985" y="3636358"/>
            <a:ext cx="3410174" cy="338554"/>
          </a:xfrm>
          <a:prstGeom prst="rect">
            <a:avLst/>
          </a:prstGeom>
          <a:noFill/>
          <a:ln>
            <a:noFill/>
          </a:ln>
        </p:spPr>
        <p:txBody>
          <a:bodyPr wrap="square" rtlCol="0">
            <a:spAutoFit/>
          </a:bodyPr>
          <a:lstStyle/>
          <a:p>
            <a:pPr algn="ctr"/>
            <a:r>
              <a:rPr lang="en-US" sz="1600" err="1">
                <a:solidFill>
                  <a:srgbClr val="002060"/>
                </a:solidFill>
                <a:latin typeface="#9Slide03 Arima Madurai" panose="00000500000000000000" pitchFamily="2" charset="0"/>
                <a:cs typeface="#9Slide03 Arima Madurai" panose="00000500000000000000" pitchFamily="2" charset="0"/>
              </a:rPr>
              <a:t>Hình</a:t>
            </a:r>
            <a:r>
              <a:rPr lang="en-US" sz="1600">
                <a:solidFill>
                  <a:srgbClr val="002060"/>
                </a:solidFill>
                <a:latin typeface="#9Slide03 Arima Madurai" panose="00000500000000000000" pitchFamily="2" charset="0"/>
                <a:cs typeface="#9Slide03 Arima Madurai" panose="00000500000000000000" pitchFamily="2" charset="0"/>
              </a:rPr>
              <a:t> 2</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Quả</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táo</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rơi</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102" name="Rectangle: Rounded Corners 101">
            <a:extLst>
              <a:ext uri="{FF2B5EF4-FFF2-40B4-BE49-F238E27FC236}">
                <a16:creationId xmlns="" xmlns:a16="http://schemas.microsoft.com/office/drawing/2014/main" id="{09A5F4DA-EFC1-41F2-85E1-DA669A14651F}"/>
              </a:ext>
            </a:extLst>
          </p:cNvPr>
          <p:cNvSpPr/>
          <p:nvPr/>
        </p:nvSpPr>
        <p:spPr>
          <a:xfrm>
            <a:off x="4788944" y="3918923"/>
            <a:ext cx="4012603" cy="989703"/>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rgbClr val="002060"/>
                </a:solidFill>
                <a:latin typeface="#9Slide03 Arima Madurai Thin" panose="00000300000000000000" pitchFamily="2" charset="0"/>
                <a:cs typeface="#9Slide03 Arima Madurai Thin" panose="00000300000000000000" pitchFamily="2" charset="0"/>
              </a:rPr>
              <a:t>Quả táo bị Trái Đất hút một lực; Trái Đất là vật gây ra lực tác dụng; Quả táo là vật chịu lực tác dụng.</a:t>
            </a:r>
            <a:endParaRPr lang="en-US" sz="1600" b="1" dirty="0">
              <a:solidFill>
                <a:srgbClr val="002060"/>
              </a:solidFill>
              <a:latin typeface="#9Slide03 Arima Madurai Thin" panose="00000300000000000000" pitchFamily="2" charset="0"/>
              <a:cs typeface="#9Slide03 Arima Madurai Thin" panose="00000300000000000000" pitchFamily="2" charset="0"/>
            </a:endParaRPr>
          </a:p>
        </p:txBody>
      </p:sp>
    </p:spTree>
    <p:extLst>
      <p:ext uri="{BB962C8B-B14F-4D97-AF65-F5344CB8AC3E}">
        <p14:creationId xmlns:p14="http://schemas.microsoft.com/office/powerpoint/2010/main" val="168938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arn(inVertical)">
                                      <p:cBhvr>
                                        <p:cTn id="7" dur="500"/>
                                        <p:tgtEl>
                                          <p:spTgt spid="98"/>
                                        </p:tgtEl>
                                      </p:cBhvr>
                                    </p:animEffect>
                                  </p:childTnLst>
                                </p:cTn>
                              </p:par>
                              <p:par>
                                <p:cTn id="8" presetID="16" presetClass="entr" presetSubtype="2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barn(inVertical)">
                                      <p:cBhvr>
                                        <p:cTn id="10" dur="500"/>
                                        <p:tgtEl>
                                          <p:spTgt spid="92"/>
                                        </p:tgtEl>
                                      </p:cBhvr>
                                    </p:animEffect>
                                  </p:childTnLst>
                                </p:cTn>
                              </p:par>
                              <p:par>
                                <p:cTn id="11" presetID="16" presetClass="entr" presetSubtype="21"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barn(inVertical)">
                                      <p:cBhvr>
                                        <p:cTn id="16" dur="500"/>
                                        <p:tgtEl>
                                          <p:spTgt spid="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additive="base">
                                        <p:cTn id="24" dur="500" fill="hold"/>
                                        <p:tgtEl>
                                          <p:spTgt spid="97"/>
                                        </p:tgtEl>
                                        <p:attrNameLst>
                                          <p:attrName>ppt_x</p:attrName>
                                        </p:attrNameLst>
                                      </p:cBhvr>
                                      <p:tavLst>
                                        <p:tav tm="0">
                                          <p:val>
                                            <p:strVal val="#ppt_x"/>
                                          </p:val>
                                        </p:tav>
                                        <p:tav tm="100000">
                                          <p:val>
                                            <p:strVal val="#ppt_x"/>
                                          </p:val>
                                        </p:tav>
                                      </p:tavLst>
                                    </p:anim>
                                    <p:anim calcmode="lin" valueType="num">
                                      <p:cBhvr additive="base">
                                        <p:cTn id="25"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animBg="1"/>
      <p:bldP spid="98" grpId="0" animBg="1"/>
      <p:bldP spid="101" grpId="0"/>
      <p:bldP spid="1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93" name="TextBox 92">
            <a:extLst>
              <a:ext uri="{FF2B5EF4-FFF2-40B4-BE49-F238E27FC236}">
                <a16:creationId xmlns="" xmlns:a16="http://schemas.microsoft.com/office/drawing/2014/main" id="{386B2141-F6DD-42B5-AA00-67D78D05166B}"/>
              </a:ext>
            </a:extLst>
          </p:cNvPr>
          <p:cNvSpPr txBox="1"/>
          <p:nvPr/>
        </p:nvSpPr>
        <p:spPr>
          <a:xfrm>
            <a:off x="241161" y="150726"/>
            <a:ext cx="803868" cy="769441"/>
          </a:xfrm>
          <a:prstGeom prst="rect">
            <a:avLst/>
          </a:prstGeom>
          <a:noFill/>
        </p:spPr>
        <p:txBody>
          <a:bodyPr wrap="square" rtlCol="0">
            <a:spAutoFit/>
          </a:bodyPr>
          <a:lstStyle/>
          <a:p>
            <a:r>
              <a:rPr lang="en-US" sz="4400" dirty="0">
                <a:solidFill>
                  <a:schemeClr val="accent4">
                    <a:lumMod val="50000"/>
                  </a:schemeClr>
                </a:solidFill>
                <a:latin typeface="#9Slide07 SVNDessert Menu Scrip" panose="00000500000000000000" pitchFamily="2" charset="0"/>
              </a:rPr>
              <a:t>2.</a:t>
            </a:r>
          </a:p>
        </p:txBody>
      </p:sp>
      <p:sp>
        <p:nvSpPr>
          <p:cNvPr id="98" name="Rectangle: Rounded Corners 97">
            <a:extLst>
              <a:ext uri="{FF2B5EF4-FFF2-40B4-BE49-F238E27FC236}">
                <a16:creationId xmlns="" xmlns:a16="http://schemas.microsoft.com/office/drawing/2014/main" id="{D157C06A-9F8B-4BCF-ACAA-D31E8B265CA6}"/>
              </a:ext>
            </a:extLst>
          </p:cNvPr>
          <p:cNvSpPr/>
          <p:nvPr/>
        </p:nvSpPr>
        <p:spPr>
          <a:xfrm>
            <a:off x="666974" y="785308"/>
            <a:ext cx="7551868" cy="763793"/>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00"/>
              </a:spcBef>
            </a:pPr>
            <a:r>
              <a:rPr lang="vi-VN" sz="2000" dirty="0">
                <a:solidFill>
                  <a:srgbClr val="002060"/>
                </a:solidFill>
                <a:latin typeface="#9Slide03 Sofia Pro Soft Bold" panose="020B0000000000000000" pitchFamily="34" charset="0"/>
                <a:cs typeface="#9Slide03 Arima Madurai Medium" panose="00000600000000000000" pitchFamily="2" charset="0"/>
              </a:rPr>
              <a:t>Câu 2</a:t>
            </a:r>
            <a:r>
              <a:rPr lang="en-US" sz="2000" dirty="0">
                <a:solidFill>
                  <a:srgbClr val="002060"/>
                </a:solidFill>
                <a:latin typeface="#9Slide03 Sofia Pro Soft Bold" panose="020B0000000000000000" pitchFamily="34" charset="0"/>
                <a:cs typeface="#9Slide03 Arima Madurai Medium" panose="00000600000000000000" pitchFamily="2" charset="0"/>
              </a:rPr>
              <a:t>.</a:t>
            </a:r>
            <a:r>
              <a:rPr lang="vi-VN" sz="2000" dirty="0">
                <a:solidFill>
                  <a:srgbClr val="002060"/>
                </a:solidFill>
                <a:latin typeface="#9Slide03 Sofia Pro Soft Bold" panose="020B0000000000000000" pitchFamily="34" charset="0"/>
                <a:cs typeface="#9Slide03 Arima Madurai Medium" panose="00000600000000000000" pitchFamily="2" charset="0"/>
              </a:rPr>
              <a:t> </a:t>
            </a:r>
            <a:r>
              <a:rPr lang="vi-VN" sz="2000" dirty="0">
                <a:solidFill>
                  <a:srgbClr val="002060"/>
                </a:solidFill>
                <a:latin typeface="#9Slide03 Arima Madurai Medium" panose="00000600000000000000" pitchFamily="2" charset="0"/>
                <a:cs typeface="#9Slide03 Arima Madurai Medium" panose="00000600000000000000" pitchFamily="2" charset="0"/>
              </a:rPr>
              <a:t>Theo em, có sự khác biệt nào về lực tác dụng minh họa ở </a:t>
            </a:r>
            <a:r>
              <a:rPr lang="vi-VN" sz="2000">
                <a:solidFill>
                  <a:srgbClr val="002060"/>
                </a:solidFill>
                <a:latin typeface="#9Slide03 Arima Madurai Medium" panose="00000600000000000000" pitchFamily="2" charset="0"/>
                <a:cs typeface="#9Slide03 Arima Madurai Medium" panose="00000600000000000000" pitchFamily="2" charset="0"/>
              </a:rPr>
              <a:t>hình 1 và </a:t>
            </a:r>
            <a:r>
              <a:rPr lang="en-US" sz="2000">
                <a:solidFill>
                  <a:srgbClr val="002060"/>
                </a:solidFill>
                <a:latin typeface="#9Slide03 Arima Madurai Medium" panose="00000600000000000000" pitchFamily="2" charset="0"/>
                <a:cs typeface="#9Slide03 Arima Madurai Medium" panose="00000600000000000000" pitchFamily="2" charset="0"/>
              </a:rPr>
              <a:t>2</a:t>
            </a:r>
            <a:r>
              <a:rPr lang="en-US" sz="2000" dirty="0">
                <a:solidFill>
                  <a:srgbClr val="002060"/>
                </a:solidFill>
                <a:latin typeface="#9Slide03 Arima Madurai Medium" panose="00000600000000000000" pitchFamily="2" charset="0"/>
                <a:cs typeface="#9Slide03 Arima Madurai Medium" panose="00000600000000000000" pitchFamily="2" charset="0"/>
              </a:rPr>
              <a:t>?</a:t>
            </a:r>
            <a:endParaRPr lang="en-US" sz="2000" dirty="0">
              <a:solidFill>
                <a:srgbClr val="002060"/>
              </a:solidFill>
              <a:latin typeface="#9Slide03 Arima Madurai Medium" panose="00000600000000000000" pitchFamily="2" charset="0"/>
              <a:ea typeface="Arial" panose="020B0604020202020204" pitchFamily="34" charset="0"/>
              <a:cs typeface="#9Slide03 Arima Madurai Medium" panose="00000600000000000000" pitchFamily="2" charset="0"/>
            </a:endParaRPr>
          </a:p>
        </p:txBody>
      </p:sp>
      <p:sp>
        <p:nvSpPr>
          <p:cNvPr id="100" name="TextBox 99">
            <a:extLst>
              <a:ext uri="{FF2B5EF4-FFF2-40B4-BE49-F238E27FC236}">
                <a16:creationId xmlns="" xmlns:a16="http://schemas.microsoft.com/office/drawing/2014/main" id="{400EE3DA-A617-4860-BEAF-E35ECE8AA209}"/>
              </a:ext>
            </a:extLst>
          </p:cNvPr>
          <p:cNvSpPr txBox="1"/>
          <p:nvPr/>
        </p:nvSpPr>
        <p:spPr>
          <a:xfrm>
            <a:off x="753626" y="180870"/>
            <a:ext cx="4632290" cy="707886"/>
          </a:xfrm>
          <a:prstGeom prst="rect">
            <a:avLst/>
          </a:prstGeom>
          <a:noFill/>
        </p:spPr>
        <p:txBody>
          <a:bodyPr wrap="square" rtlCol="0">
            <a:spAutoFit/>
          </a:bodyPr>
          <a:lstStyle/>
          <a:p>
            <a:r>
              <a:rPr lang="en-US" sz="4000" dirty="0" err="1">
                <a:solidFill>
                  <a:schemeClr val="accent4">
                    <a:lumMod val="50000"/>
                  </a:schemeClr>
                </a:solidFill>
                <a:latin typeface="#9Slide07 SVNDessert Menu Scrip" panose="00000500000000000000" pitchFamily="2" charset="0"/>
              </a:rPr>
              <a:t>Lực</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không</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tiếp</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xúc</a:t>
            </a:r>
            <a:endParaRPr lang="en-US" sz="4000" dirty="0">
              <a:solidFill>
                <a:schemeClr val="accent4">
                  <a:lumMod val="50000"/>
                </a:schemeClr>
              </a:solidFill>
              <a:latin typeface="#9Slide07 SVNDessert Menu Scrip" panose="00000500000000000000" pitchFamily="2" charset="0"/>
            </a:endParaRPr>
          </a:p>
        </p:txBody>
      </p:sp>
      <p:sp>
        <p:nvSpPr>
          <p:cNvPr id="101" name="TextBox 100">
            <a:extLst>
              <a:ext uri="{FF2B5EF4-FFF2-40B4-BE49-F238E27FC236}">
                <a16:creationId xmlns="" xmlns:a16="http://schemas.microsoft.com/office/drawing/2014/main" id="{A5EF29F2-E94E-4986-A70D-E8861CE05183}"/>
              </a:ext>
            </a:extLst>
          </p:cNvPr>
          <p:cNvSpPr txBox="1"/>
          <p:nvPr/>
        </p:nvSpPr>
        <p:spPr>
          <a:xfrm>
            <a:off x="1081591" y="3593328"/>
            <a:ext cx="3410174" cy="338554"/>
          </a:xfrm>
          <a:prstGeom prst="rect">
            <a:avLst/>
          </a:prstGeom>
          <a:noFill/>
          <a:ln>
            <a:noFill/>
          </a:ln>
        </p:spPr>
        <p:txBody>
          <a:bodyPr wrap="square" rtlCol="0">
            <a:spAutoFit/>
          </a:bodyPr>
          <a:lstStyle/>
          <a:p>
            <a:pPr algn="ctr"/>
            <a:r>
              <a:rPr lang="en-US" sz="1600">
                <a:solidFill>
                  <a:srgbClr val="002060"/>
                </a:solidFill>
                <a:latin typeface="#9Slide03 Arima Madurai" panose="00000500000000000000" pitchFamily="2" charset="0"/>
                <a:cs typeface="#9Slide03 Arima Madurai" panose="00000500000000000000" pitchFamily="2" charset="0"/>
              </a:rPr>
              <a:t>Nâng </a:t>
            </a:r>
            <a:r>
              <a:rPr lang="en-US" sz="1600" dirty="0" err="1">
                <a:solidFill>
                  <a:srgbClr val="002060"/>
                </a:solidFill>
                <a:latin typeface="#9Slide03 Arima Madurai" panose="00000500000000000000" pitchFamily="2" charset="0"/>
                <a:cs typeface="#9Slide03 Arima Madurai" panose="00000500000000000000" pitchFamily="2" charset="0"/>
              </a:rPr>
              <a:t>tạ</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102" name="Rectangle: Rounded Corners 101">
            <a:extLst>
              <a:ext uri="{FF2B5EF4-FFF2-40B4-BE49-F238E27FC236}">
                <a16:creationId xmlns="" xmlns:a16="http://schemas.microsoft.com/office/drawing/2014/main" id="{09A5F4DA-EFC1-41F2-85E1-DA669A14651F}"/>
              </a:ext>
            </a:extLst>
          </p:cNvPr>
          <p:cNvSpPr/>
          <p:nvPr/>
        </p:nvSpPr>
        <p:spPr>
          <a:xfrm>
            <a:off x="907678" y="3875891"/>
            <a:ext cx="3702422" cy="653079"/>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rgbClr val="002060"/>
                </a:solidFill>
                <a:latin typeface="#9Slide03 Arima Madurai Thin" panose="00000300000000000000" pitchFamily="2" charset="0"/>
                <a:cs typeface="#9Slide03 Arima Madurai Thin" panose="00000300000000000000" pitchFamily="2" charset="0"/>
              </a:rPr>
              <a:t>Vật gây ra lực tác dụng tiếp xúc với vật chịu lực tác dụng.</a:t>
            </a:r>
            <a:endParaRPr lang="en-US" sz="1600" b="1" dirty="0">
              <a:solidFill>
                <a:srgbClr val="002060"/>
              </a:solidFill>
              <a:latin typeface="#9Slide03 Arima Madurai Thin" panose="00000300000000000000" pitchFamily="2" charset="0"/>
              <a:cs typeface="#9Slide03 Arima Madurai Thin" panose="00000300000000000000" pitchFamily="2" charset="0"/>
            </a:endParaRPr>
          </a:p>
        </p:txBody>
      </p:sp>
      <p:pic>
        <p:nvPicPr>
          <p:cNvPr id="11" name="Picture 10">
            <a:extLst>
              <a:ext uri="{FF2B5EF4-FFF2-40B4-BE49-F238E27FC236}">
                <a16:creationId xmlns="" xmlns:a16="http://schemas.microsoft.com/office/drawing/2014/main" id="{B93A3FEC-C149-4AD3-9214-0FC91BE63FA5}"/>
              </a:ext>
            </a:extLst>
          </p:cNvPr>
          <p:cNvPicPr/>
          <p:nvPr/>
        </p:nvPicPr>
        <p:blipFill rotWithShape="1">
          <a:blip r:embed="rId3">
            <a:lum contrast="12000"/>
          </a:blip>
          <a:srcRect l="1143" t="1509" r="51153" b="11595"/>
          <a:stretch/>
        </p:blipFill>
        <p:spPr>
          <a:xfrm>
            <a:off x="1312435" y="1614655"/>
            <a:ext cx="2979867" cy="1999914"/>
          </a:xfrm>
          <a:prstGeom prst="rect">
            <a:avLst/>
          </a:prstGeom>
          <a:noFill/>
          <a:ln>
            <a:noFill/>
          </a:ln>
        </p:spPr>
      </p:pic>
      <p:pic>
        <p:nvPicPr>
          <p:cNvPr id="12" name="Picture 11">
            <a:extLst>
              <a:ext uri="{FF2B5EF4-FFF2-40B4-BE49-F238E27FC236}">
                <a16:creationId xmlns="" xmlns:a16="http://schemas.microsoft.com/office/drawing/2014/main" id="{B34FEF87-DC8C-4CE7-9D5B-F1B97BEDF09A}"/>
              </a:ext>
            </a:extLst>
          </p:cNvPr>
          <p:cNvPicPr/>
          <p:nvPr/>
        </p:nvPicPr>
        <p:blipFill>
          <a:blip r:embed="rId4"/>
          <a:srcRect r="27037"/>
          <a:stretch>
            <a:fillRect/>
          </a:stretch>
        </p:blipFill>
        <p:spPr>
          <a:xfrm>
            <a:off x="4765750" y="1653654"/>
            <a:ext cx="3324002" cy="1917885"/>
          </a:xfrm>
          <a:prstGeom prst="rect">
            <a:avLst/>
          </a:prstGeom>
          <a:noFill/>
          <a:ln>
            <a:noFill/>
          </a:ln>
        </p:spPr>
      </p:pic>
      <p:sp>
        <p:nvSpPr>
          <p:cNvPr id="13" name="TextBox 12">
            <a:extLst>
              <a:ext uri="{FF2B5EF4-FFF2-40B4-BE49-F238E27FC236}">
                <a16:creationId xmlns="" xmlns:a16="http://schemas.microsoft.com/office/drawing/2014/main" id="{A5D93D14-4CDD-4598-8E5B-B1648DC33C34}"/>
              </a:ext>
            </a:extLst>
          </p:cNvPr>
          <p:cNvSpPr txBox="1"/>
          <p:nvPr/>
        </p:nvSpPr>
        <p:spPr>
          <a:xfrm>
            <a:off x="4754881" y="3570022"/>
            <a:ext cx="3410174" cy="338554"/>
          </a:xfrm>
          <a:prstGeom prst="rect">
            <a:avLst/>
          </a:prstGeom>
          <a:noFill/>
          <a:ln>
            <a:noFill/>
          </a:ln>
        </p:spPr>
        <p:txBody>
          <a:bodyPr wrap="square" rtlCol="0">
            <a:spAutoFit/>
          </a:bodyPr>
          <a:lstStyle/>
          <a:p>
            <a:pPr algn="ctr"/>
            <a:r>
              <a:rPr lang="en-US" sz="1600">
                <a:solidFill>
                  <a:srgbClr val="002060"/>
                </a:solidFill>
                <a:latin typeface="#9Slide03 Arima Madurai" panose="00000500000000000000" pitchFamily="2" charset="0"/>
                <a:cs typeface="#9Slide03 Arima Madurai" panose="00000500000000000000" pitchFamily="2" charset="0"/>
              </a:rPr>
              <a:t>Nam </a:t>
            </a:r>
            <a:r>
              <a:rPr lang="en-US" sz="1600" dirty="0" err="1">
                <a:solidFill>
                  <a:srgbClr val="002060"/>
                </a:solidFill>
                <a:latin typeface="#9Slide03 Arima Madurai" panose="00000500000000000000" pitchFamily="2" charset="0"/>
                <a:cs typeface="#9Slide03 Arima Madurai" panose="00000500000000000000" pitchFamily="2" charset="0"/>
              </a:rPr>
              <a:t>châm</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hút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quả</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nặng</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 xmlns:a16="http://schemas.microsoft.com/office/drawing/2014/main" id="{7BFA3964-0D85-4D58-9EF0-EA8C0B81C5F1}"/>
              </a:ext>
            </a:extLst>
          </p:cNvPr>
          <p:cNvSpPr/>
          <p:nvPr/>
        </p:nvSpPr>
        <p:spPr>
          <a:xfrm>
            <a:off x="4694371" y="3895611"/>
            <a:ext cx="3702422" cy="653079"/>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rgbClr val="002060"/>
                </a:solidFill>
                <a:latin typeface="#9Slide03 Arima Madurai Thin" panose="00000300000000000000" pitchFamily="2" charset="0"/>
                <a:cs typeface="#9Slide03 Arima Madurai Thin" panose="00000300000000000000" pitchFamily="2" charset="0"/>
              </a:rPr>
              <a:t>Vật gây ra lực tác dụng không tiếp xúc với vật chịu lực tác dụng.</a:t>
            </a:r>
            <a:endParaRPr lang="en-US" sz="1600" b="1" dirty="0">
              <a:solidFill>
                <a:srgbClr val="002060"/>
              </a:solidFill>
              <a:latin typeface="#9Slide03 Arima Madurai Thin" panose="00000300000000000000" pitchFamily="2" charset="0"/>
              <a:cs typeface="#9Slide03 Arima Madurai Thin" panose="00000300000000000000" pitchFamily="2" charset="0"/>
            </a:endParaRPr>
          </a:p>
        </p:txBody>
      </p:sp>
    </p:spTree>
    <p:extLst>
      <p:ext uri="{BB962C8B-B14F-4D97-AF65-F5344CB8AC3E}">
        <p14:creationId xmlns:p14="http://schemas.microsoft.com/office/powerpoint/2010/main" val="39730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arn(inVertical)">
                                      <p:cBhvr>
                                        <p:cTn id="7" dur="500"/>
                                        <p:tgtEl>
                                          <p:spTgt spid="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barn(inVertical)">
                                      <p:cBhvr>
                                        <p:cTn id="10" dur="500"/>
                                        <p:tgtEl>
                                          <p:spTgt spid="101"/>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
                                        </p:tgtEl>
                                        <p:attrNameLst>
                                          <p:attrName>style.visibility</p:attrName>
                                        </p:attrNameLst>
                                      </p:cBhvr>
                                      <p:to>
                                        <p:strVal val="visible"/>
                                      </p:to>
                                    </p:set>
                                    <p:anim calcmode="lin" valueType="num">
                                      <p:cBhvr additive="base">
                                        <p:cTn id="24" dur="500" fill="hold"/>
                                        <p:tgtEl>
                                          <p:spTgt spid="102"/>
                                        </p:tgtEl>
                                        <p:attrNameLst>
                                          <p:attrName>ppt_x</p:attrName>
                                        </p:attrNameLst>
                                      </p:cBhvr>
                                      <p:tavLst>
                                        <p:tav tm="0">
                                          <p:val>
                                            <p:strVal val="#ppt_x"/>
                                          </p:val>
                                        </p:tav>
                                        <p:tav tm="100000">
                                          <p:val>
                                            <p:strVal val="#ppt_x"/>
                                          </p:val>
                                        </p:tav>
                                      </p:tavLst>
                                    </p:anim>
                                    <p:anim calcmode="lin" valueType="num">
                                      <p:cBhvr additive="base">
                                        <p:cTn id="25"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1" grpId="0"/>
      <p:bldP spid="102" grpId="0" animBg="1"/>
      <p:bldP spid="13"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93" name="TextBox 92">
            <a:extLst>
              <a:ext uri="{FF2B5EF4-FFF2-40B4-BE49-F238E27FC236}">
                <a16:creationId xmlns="" xmlns:a16="http://schemas.microsoft.com/office/drawing/2014/main" id="{386B2141-F6DD-42B5-AA00-67D78D05166B}"/>
              </a:ext>
            </a:extLst>
          </p:cNvPr>
          <p:cNvSpPr txBox="1"/>
          <p:nvPr/>
        </p:nvSpPr>
        <p:spPr>
          <a:xfrm>
            <a:off x="241161" y="150726"/>
            <a:ext cx="803868" cy="769441"/>
          </a:xfrm>
          <a:prstGeom prst="rect">
            <a:avLst/>
          </a:prstGeom>
          <a:noFill/>
        </p:spPr>
        <p:txBody>
          <a:bodyPr wrap="square" rtlCol="0">
            <a:spAutoFit/>
          </a:bodyPr>
          <a:lstStyle/>
          <a:p>
            <a:r>
              <a:rPr lang="en-US" sz="4400" dirty="0">
                <a:solidFill>
                  <a:schemeClr val="accent4">
                    <a:lumMod val="50000"/>
                  </a:schemeClr>
                </a:solidFill>
                <a:latin typeface="#9Slide07 SVNDessert Menu Scrip" panose="00000500000000000000" pitchFamily="2" charset="0"/>
              </a:rPr>
              <a:t>2.</a:t>
            </a:r>
          </a:p>
        </p:txBody>
      </p:sp>
      <p:sp>
        <p:nvSpPr>
          <p:cNvPr id="98" name="Rectangle: Rounded Corners 97">
            <a:extLst>
              <a:ext uri="{FF2B5EF4-FFF2-40B4-BE49-F238E27FC236}">
                <a16:creationId xmlns="" xmlns:a16="http://schemas.microsoft.com/office/drawing/2014/main" id="{D157C06A-9F8B-4BCF-ACAA-D31E8B265CA6}"/>
              </a:ext>
            </a:extLst>
          </p:cNvPr>
          <p:cNvSpPr/>
          <p:nvPr/>
        </p:nvSpPr>
        <p:spPr>
          <a:xfrm>
            <a:off x="666974" y="785309"/>
            <a:ext cx="7551868" cy="470924"/>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00"/>
              </a:spcBef>
            </a:pPr>
            <a:r>
              <a:rPr lang="vi-VN" sz="2000" dirty="0">
                <a:solidFill>
                  <a:srgbClr val="002060"/>
                </a:solidFill>
                <a:latin typeface="#9Slide03 Sofia Pro Soft Bold" panose="020B0000000000000000" pitchFamily="34" charset="0"/>
                <a:cs typeface="#9Slide03 Arima Madurai Medium" panose="00000600000000000000" pitchFamily="2" charset="0"/>
              </a:rPr>
              <a:t>Câu </a:t>
            </a:r>
            <a:r>
              <a:rPr lang="en-US" sz="2000" dirty="0">
                <a:solidFill>
                  <a:srgbClr val="002060"/>
                </a:solidFill>
                <a:latin typeface="#9Slide03 Sofia Pro Soft Bold" panose="020B0000000000000000" pitchFamily="34" charset="0"/>
                <a:cs typeface="#9Slide03 Arima Madurai Medium" panose="00000600000000000000" pitchFamily="2" charset="0"/>
              </a:rPr>
              <a:t>3.</a:t>
            </a:r>
            <a:r>
              <a:rPr lang="vi-VN" sz="2000" dirty="0">
                <a:solidFill>
                  <a:srgbClr val="002060"/>
                </a:solidFill>
                <a:latin typeface="#9Slide03 Sofia Pro Soft Bold" panose="020B0000000000000000" pitchFamily="34"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Tìm</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từ</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thích</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hợp</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điền</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vào</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chỗ</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trống</a:t>
            </a:r>
            <a:r>
              <a:rPr lang="en-US" sz="2000" dirty="0">
                <a:solidFill>
                  <a:srgbClr val="002060"/>
                </a:solidFill>
                <a:latin typeface="#9Slide03 Arima Madurai Medium" panose="00000600000000000000" pitchFamily="2" charset="0"/>
                <a:cs typeface="#9Slide03 Arima Madurai Medium" panose="00000600000000000000" pitchFamily="2" charset="0"/>
              </a:rPr>
              <a:t>:</a:t>
            </a:r>
          </a:p>
        </p:txBody>
      </p:sp>
      <p:sp>
        <p:nvSpPr>
          <p:cNvPr id="100" name="TextBox 99">
            <a:extLst>
              <a:ext uri="{FF2B5EF4-FFF2-40B4-BE49-F238E27FC236}">
                <a16:creationId xmlns="" xmlns:a16="http://schemas.microsoft.com/office/drawing/2014/main" id="{400EE3DA-A617-4860-BEAF-E35ECE8AA209}"/>
              </a:ext>
            </a:extLst>
          </p:cNvPr>
          <p:cNvSpPr txBox="1"/>
          <p:nvPr/>
        </p:nvSpPr>
        <p:spPr>
          <a:xfrm>
            <a:off x="753626" y="180870"/>
            <a:ext cx="4632290" cy="707886"/>
          </a:xfrm>
          <a:prstGeom prst="rect">
            <a:avLst/>
          </a:prstGeom>
          <a:noFill/>
        </p:spPr>
        <p:txBody>
          <a:bodyPr wrap="square" rtlCol="0">
            <a:spAutoFit/>
          </a:bodyPr>
          <a:lstStyle/>
          <a:p>
            <a:r>
              <a:rPr lang="en-US" sz="4000" dirty="0" err="1">
                <a:solidFill>
                  <a:schemeClr val="accent4">
                    <a:lumMod val="50000"/>
                  </a:schemeClr>
                </a:solidFill>
                <a:latin typeface="#9Slide07 SVNDessert Menu Scrip" panose="00000500000000000000" pitchFamily="2" charset="0"/>
              </a:rPr>
              <a:t>Lực</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không</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tiếp</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xúc</a:t>
            </a:r>
            <a:endParaRPr lang="en-US" sz="4000" dirty="0">
              <a:solidFill>
                <a:schemeClr val="accent4">
                  <a:lumMod val="50000"/>
                </a:schemeClr>
              </a:solidFill>
              <a:latin typeface="#9Slide07 SVNDessert Menu Scrip" panose="00000500000000000000" pitchFamily="2" charset="0"/>
            </a:endParaRPr>
          </a:p>
        </p:txBody>
      </p:sp>
      <p:sp>
        <p:nvSpPr>
          <p:cNvPr id="102" name="Rectangle: Rounded Corners 101">
            <a:extLst>
              <a:ext uri="{FF2B5EF4-FFF2-40B4-BE49-F238E27FC236}">
                <a16:creationId xmlns="" xmlns:a16="http://schemas.microsoft.com/office/drawing/2014/main" id="{09A5F4DA-EFC1-41F2-85E1-DA669A14651F}"/>
              </a:ext>
            </a:extLst>
          </p:cNvPr>
          <p:cNvSpPr/>
          <p:nvPr/>
        </p:nvSpPr>
        <p:spPr>
          <a:xfrm>
            <a:off x="736763" y="1371439"/>
            <a:ext cx="5595671" cy="1216868"/>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err="1">
                <a:solidFill>
                  <a:srgbClr val="002060"/>
                </a:solidFill>
                <a:latin typeface="#9Slide03 Arima Madurai Medium" panose="00000600000000000000" pitchFamily="2" charset="0"/>
                <a:cs typeface="#9Slide03 Arima Madurai Medium" panose="00000600000000000000" pitchFamily="2" charset="0"/>
              </a:rPr>
              <a:t>Lực</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tiếp</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xúc</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là</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lực</a:t>
            </a:r>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a:p>
            <a:pPr algn="just"/>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a:p>
            <a:pPr algn="just"/>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p:txBody>
      </p:sp>
      <p:cxnSp>
        <p:nvCxnSpPr>
          <p:cNvPr id="3" name="Straight Connector 2">
            <a:extLst>
              <a:ext uri="{FF2B5EF4-FFF2-40B4-BE49-F238E27FC236}">
                <a16:creationId xmlns="" xmlns:a16="http://schemas.microsoft.com/office/drawing/2014/main" id="{BE014E47-9791-423C-91BA-C5D2845729B0}"/>
              </a:ext>
            </a:extLst>
          </p:cNvPr>
          <p:cNvCxnSpPr>
            <a:cxnSpLocks/>
          </p:cNvCxnSpPr>
          <p:nvPr/>
        </p:nvCxnSpPr>
        <p:spPr>
          <a:xfrm>
            <a:off x="2597921" y="1768445"/>
            <a:ext cx="36576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ABFC901-6545-48B7-9840-D26743E556EF}"/>
              </a:ext>
            </a:extLst>
          </p:cNvPr>
          <p:cNvCxnSpPr>
            <a:cxnSpLocks/>
          </p:cNvCxnSpPr>
          <p:nvPr/>
        </p:nvCxnSpPr>
        <p:spPr>
          <a:xfrm>
            <a:off x="853154" y="2074669"/>
            <a:ext cx="5410913"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4BC63B51-55F3-4734-AC38-207F40333240}"/>
              </a:ext>
            </a:extLst>
          </p:cNvPr>
          <p:cNvSpPr/>
          <p:nvPr/>
        </p:nvSpPr>
        <p:spPr>
          <a:xfrm>
            <a:off x="2559467" y="1549564"/>
            <a:ext cx="5294120" cy="369332"/>
          </a:xfrm>
          <a:prstGeom prst="rect">
            <a:avLst/>
          </a:prstGeom>
        </p:spPr>
        <p:txBody>
          <a:bodyPr wrap="square">
            <a:spAutoFit/>
          </a:bodyPr>
          <a:lstStyle/>
          <a:p>
            <a:r>
              <a:rPr lang="vi-VN" sz="1800" b="1" dirty="0">
                <a:solidFill>
                  <a:srgbClr val="C00000"/>
                </a:solidFill>
                <a:latin typeface="#9Slide03 Arima Madurai Thin" panose="00000300000000000000" pitchFamily="2" charset="0"/>
                <a:cs typeface="#9Slide03 Arima Madurai Thin" panose="00000300000000000000" pitchFamily="2" charset="0"/>
              </a:rPr>
              <a:t>xuất hiện khi vật (hoặc đối tượng)</a:t>
            </a:r>
            <a:endParaRPr lang="en-US" sz="1800" b="1" dirty="0">
              <a:solidFill>
                <a:srgbClr val="C00000"/>
              </a:solidFill>
              <a:latin typeface="#9Slide03 Arima Madurai Thin" panose="00000300000000000000" pitchFamily="2" charset="0"/>
              <a:cs typeface="#9Slide03 Arima Madurai Thin" panose="00000300000000000000" pitchFamily="2" charset="0"/>
            </a:endParaRPr>
          </a:p>
        </p:txBody>
      </p:sp>
      <p:sp>
        <p:nvSpPr>
          <p:cNvPr id="20" name="Rectangle 19">
            <a:extLst>
              <a:ext uri="{FF2B5EF4-FFF2-40B4-BE49-F238E27FC236}">
                <a16:creationId xmlns="" xmlns:a16="http://schemas.microsoft.com/office/drawing/2014/main" id="{99C11493-EDE7-4DC4-A39B-94604CB5E90C}"/>
              </a:ext>
            </a:extLst>
          </p:cNvPr>
          <p:cNvSpPr/>
          <p:nvPr/>
        </p:nvSpPr>
        <p:spPr>
          <a:xfrm>
            <a:off x="771969" y="1845358"/>
            <a:ext cx="5534828" cy="630942"/>
          </a:xfrm>
          <a:prstGeom prst="rect">
            <a:avLst/>
          </a:prstGeom>
        </p:spPr>
        <p:txBody>
          <a:bodyPr wrap="square">
            <a:spAutoFit/>
          </a:bodyPr>
          <a:lstStyle/>
          <a:p>
            <a:r>
              <a:rPr lang="vi-VN" sz="1600" b="1" dirty="0">
                <a:solidFill>
                  <a:srgbClr val="C00000"/>
                </a:solidFill>
                <a:latin typeface="#9Slide03 Arima Madurai Thin" panose="00000300000000000000" pitchFamily="2" charset="0"/>
                <a:cs typeface="#9Slide03 Arima Madurai Thin" panose="00000300000000000000" pitchFamily="2" charset="0"/>
              </a:rPr>
              <a:t>gây ra lực có sự </a:t>
            </a:r>
            <a:r>
              <a:rPr lang="vi-VN" sz="1700" b="1" dirty="0">
                <a:solidFill>
                  <a:srgbClr val="C00000"/>
                </a:solidFill>
                <a:latin typeface="#9Slide03 Arima Madurai Thin" panose="00000300000000000000" pitchFamily="2" charset="0"/>
                <a:cs typeface="#9Slide03 Arima Madurai Thin" panose="00000300000000000000" pitchFamily="2" charset="0"/>
              </a:rPr>
              <a:t>tiếp xúc với vật (hoặc đối tượng) chịu tác dụng của lực.</a:t>
            </a:r>
            <a:endParaRPr lang="en-US" sz="1700" b="1" dirty="0">
              <a:solidFill>
                <a:srgbClr val="C00000"/>
              </a:solidFill>
              <a:latin typeface="#9Slide03 Arima Madurai Thin" panose="00000300000000000000" pitchFamily="2" charset="0"/>
              <a:cs typeface="#9Slide03 Arima Madurai Thin" panose="00000300000000000000" pitchFamily="2" charset="0"/>
            </a:endParaRPr>
          </a:p>
        </p:txBody>
      </p:sp>
      <p:pic>
        <p:nvPicPr>
          <p:cNvPr id="13" name="Picture 12">
            <a:extLst>
              <a:ext uri="{FF2B5EF4-FFF2-40B4-BE49-F238E27FC236}">
                <a16:creationId xmlns="" xmlns:a16="http://schemas.microsoft.com/office/drawing/2014/main" id="{9652FDCC-2CE5-409F-9397-B453F004DDE7}"/>
              </a:ext>
            </a:extLst>
          </p:cNvPr>
          <p:cNvPicPr/>
          <p:nvPr/>
        </p:nvPicPr>
        <p:blipFill rotWithShape="1">
          <a:blip r:embed="rId3">
            <a:lum contrast="12000"/>
          </a:blip>
          <a:srcRect l="1143" t="1509" r="51153" b="11595"/>
          <a:stretch/>
        </p:blipFill>
        <p:spPr>
          <a:xfrm>
            <a:off x="6371546" y="1273321"/>
            <a:ext cx="1883692" cy="1555337"/>
          </a:xfrm>
          <a:prstGeom prst="rect">
            <a:avLst/>
          </a:prstGeom>
          <a:noFill/>
          <a:ln>
            <a:noFill/>
          </a:ln>
        </p:spPr>
      </p:pic>
      <p:cxnSp>
        <p:nvCxnSpPr>
          <p:cNvPr id="19" name="Straight Connector 18">
            <a:extLst>
              <a:ext uri="{FF2B5EF4-FFF2-40B4-BE49-F238E27FC236}">
                <a16:creationId xmlns="" xmlns:a16="http://schemas.microsoft.com/office/drawing/2014/main" id="{BDB85F7F-19B9-4894-8B0F-71D8CB9AEAB1}"/>
              </a:ext>
            </a:extLst>
          </p:cNvPr>
          <p:cNvCxnSpPr>
            <a:cxnSpLocks/>
          </p:cNvCxnSpPr>
          <p:nvPr/>
        </p:nvCxnSpPr>
        <p:spPr>
          <a:xfrm>
            <a:off x="855646" y="2338165"/>
            <a:ext cx="536569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38199997-7313-4215-95B3-4EF7B3560294}"/>
              </a:ext>
            </a:extLst>
          </p:cNvPr>
          <p:cNvSpPr/>
          <p:nvPr/>
        </p:nvSpPr>
        <p:spPr>
          <a:xfrm>
            <a:off x="2623959" y="2976624"/>
            <a:ext cx="6207984" cy="1216868"/>
          </a:xfrm>
          <a:prstGeom prst="roundRect">
            <a:avLst/>
          </a:prstGeom>
          <a:solidFill>
            <a:srgbClr val="FFFFFF"/>
          </a:solidFill>
          <a:ln w="190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err="1">
                <a:solidFill>
                  <a:srgbClr val="002060"/>
                </a:solidFill>
                <a:latin typeface="#9Slide03 Arima Madurai Medium" panose="00000600000000000000" pitchFamily="2" charset="0"/>
                <a:cs typeface="#9Slide03 Arima Madurai Medium" panose="00000600000000000000" pitchFamily="2" charset="0"/>
              </a:rPr>
              <a:t>Lực</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vi-VN" sz="1600" b="1" dirty="0" smtClean="0">
                <a:solidFill>
                  <a:srgbClr val="002060"/>
                </a:solidFill>
                <a:latin typeface="#9Slide03 Arima Madurai Medium" panose="00000600000000000000" pitchFamily="2" charset="0"/>
                <a:cs typeface="#9Slide03 Arima Madurai Medium" panose="00000600000000000000" pitchFamily="2" charset="0"/>
              </a:rPr>
              <a:t>không </a:t>
            </a:r>
            <a:r>
              <a:rPr lang="en-US" sz="1600" b="1" dirty="0" err="1" smtClean="0">
                <a:solidFill>
                  <a:srgbClr val="002060"/>
                </a:solidFill>
                <a:latin typeface="#9Slide03 Arima Madurai Medium" panose="00000600000000000000" pitchFamily="2" charset="0"/>
                <a:cs typeface="#9Slide03 Arima Madurai Medium" panose="00000600000000000000" pitchFamily="2" charset="0"/>
              </a:rPr>
              <a:t>tiếp</a:t>
            </a:r>
            <a:r>
              <a:rPr lang="en-US" sz="16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xúc</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là</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lực</a:t>
            </a:r>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a:p>
            <a:pPr algn="just"/>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a:p>
            <a:pPr algn="just"/>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p:txBody>
      </p:sp>
      <p:cxnSp>
        <p:nvCxnSpPr>
          <p:cNvPr id="24" name="Straight Connector 23">
            <a:extLst>
              <a:ext uri="{FF2B5EF4-FFF2-40B4-BE49-F238E27FC236}">
                <a16:creationId xmlns="" xmlns:a16="http://schemas.microsoft.com/office/drawing/2014/main" id="{BB5CAD33-FA51-414F-BA4F-1B128D9337D3}"/>
              </a:ext>
            </a:extLst>
          </p:cNvPr>
          <p:cNvCxnSpPr>
            <a:cxnSpLocks/>
          </p:cNvCxnSpPr>
          <p:nvPr/>
        </p:nvCxnSpPr>
        <p:spPr>
          <a:xfrm>
            <a:off x="4485117" y="3373630"/>
            <a:ext cx="36576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6C3D877-37D9-41FB-BA6B-F3A58523F8FC}"/>
              </a:ext>
            </a:extLst>
          </p:cNvPr>
          <p:cNvCxnSpPr>
            <a:cxnSpLocks/>
          </p:cNvCxnSpPr>
          <p:nvPr/>
        </p:nvCxnSpPr>
        <p:spPr>
          <a:xfrm>
            <a:off x="2740350" y="3679854"/>
            <a:ext cx="5410913"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62E7EF46-D47C-47CD-AE20-0DB9FA87000C}"/>
              </a:ext>
            </a:extLst>
          </p:cNvPr>
          <p:cNvCxnSpPr>
            <a:cxnSpLocks/>
          </p:cNvCxnSpPr>
          <p:nvPr/>
        </p:nvCxnSpPr>
        <p:spPr>
          <a:xfrm>
            <a:off x="2742842" y="3943350"/>
            <a:ext cx="536569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0AEBA2F4-C7B2-44F5-9AD1-3F3D82DFB7A8}"/>
              </a:ext>
            </a:extLst>
          </p:cNvPr>
          <p:cNvPicPr/>
          <p:nvPr/>
        </p:nvPicPr>
        <p:blipFill>
          <a:blip r:embed="rId4"/>
          <a:srcRect r="27037"/>
          <a:stretch>
            <a:fillRect/>
          </a:stretch>
        </p:blipFill>
        <p:spPr>
          <a:xfrm>
            <a:off x="663767" y="2768837"/>
            <a:ext cx="1874333" cy="1529698"/>
          </a:xfrm>
          <a:prstGeom prst="rect">
            <a:avLst/>
          </a:prstGeom>
          <a:noFill/>
          <a:ln>
            <a:noFill/>
          </a:ln>
        </p:spPr>
      </p:pic>
      <p:sp>
        <p:nvSpPr>
          <p:cNvPr id="12" name="Rectangle 11">
            <a:extLst>
              <a:ext uri="{FF2B5EF4-FFF2-40B4-BE49-F238E27FC236}">
                <a16:creationId xmlns="" xmlns:a16="http://schemas.microsoft.com/office/drawing/2014/main" id="{3BF59A0D-D0E9-4FE8-A920-31256743CFA1}"/>
              </a:ext>
            </a:extLst>
          </p:cNvPr>
          <p:cNvSpPr/>
          <p:nvPr/>
        </p:nvSpPr>
        <p:spPr>
          <a:xfrm>
            <a:off x="4337539" y="3151987"/>
            <a:ext cx="4572000" cy="369332"/>
          </a:xfrm>
          <a:prstGeom prst="rect">
            <a:avLst/>
          </a:prstGeom>
        </p:spPr>
        <p:txBody>
          <a:bodyPr>
            <a:spAutoFit/>
          </a:bodyPr>
          <a:lstStyle/>
          <a:p>
            <a:r>
              <a:rPr lang="vi-VN" sz="1800" b="1" dirty="0">
                <a:solidFill>
                  <a:srgbClr val="C00000"/>
                </a:solidFill>
                <a:latin typeface="#9Slide03 Arima Madurai Thin" panose="00000300000000000000" pitchFamily="2" charset="0"/>
                <a:cs typeface="#9Slide03 Arima Madurai Thin" panose="00000300000000000000" pitchFamily="2" charset="0"/>
              </a:rPr>
              <a:t>xuất </a:t>
            </a:r>
            <a:r>
              <a:rPr lang="vi-VN" sz="1800" b="1" dirty="0" smtClean="0">
                <a:solidFill>
                  <a:srgbClr val="C00000"/>
                </a:solidFill>
                <a:latin typeface="#9Slide03 Arima Madurai Thin" panose="00000300000000000000" pitchFamily="2" charset="0"/>
                <a:cs typeface="#9Slide03 Arima Madurai Thin" panose="00000300000000000000" pitchFamily="2" charset="0"/>
              </a:rPr>
              <a:t>hiện </a:t>
            </a:r>
            <a:r>
              <a:rPr lang="vi-VN" sz="1800" b="1" dirty="0">
                <a:solidFill>
                  <a:srgbClr val="C00000"/>
                </a:solidFill>
                <a:latin typeface="#9Slide03 Arima Madurai Thin" panose="00000300000000000000" pitchFamily="2" charset="0"/>
                <a:cs typeface="#9Slide03 Arima Madurai Thin" panose="00000300000000000000" pitchFamily="2" charset="0"/>
              </a:rPr>
              <a:t>khi vật (hoặc đối tượng) gây</a:t>
            </a:r>
            <a:endParaRPr lang="en-US" sz="1800" b="1" dirty="0">
              <a:solidFill>
                <a:srgbClr val="C00000"/>
              </a:solidFill>
              <a:latin typeface="#9Slide03 Arima Madurai Thin" panose="00000300000000000000" pitchFamily="2" charset="0"/>
              <a:cs typeface="#9Slide03 Arima Madurai Thin" panose="00000300000000000000" pitchFamily="2" charset="0"/>
            </a:endParaRPr>
          </a:p>
        </p:txBody>
      </p:sp>
      <p:sp>
        <p:nvSpPr>
          <p:cNvPr id="30" name="Rectangle 29">
            <a:extLst>
              <a:ext uri="{FF2B5EF4-FFF2-40B4-BE49-F238E27FC236}">
                <a16:creationId xmlns="" xmlns:a16="http://schemas.microsoft.com/office/drawing/2014/main" id="{094F0194-C9A8-4777-9A24-4539E3360B85}"/>
              </a:ext>
            </a:extLst>
          </p:cNvPr>
          <p:cNvSpPr/>
          <p:nvPr/>
        </p:nvSpPr>
        <p:spPr>
          <a:xfrm>
            <a:off x="2637693" y="3446447"/>
            <a:ext cx="5556738" cy="646331"/>
          </a:xfrm>
          <a:prstGeom prst="rect">
            <a:avLst/>
          </a:prstGeom>
        </p:spPr>
        <p:txBody>
          <a:bodyPr wrap="square">
            <a:spAutoFit/>
          </a:bodyPr>
          <a:lstStyle/>
          <a:p>
            <a:r>
              <a:rPr lang="vi-VN" sz="1800" b="1" dirty="0">
                <a:solidFill>
                  <a:srgbClr val="C00000"/>
                </a:solidFill>
                <a:latin typeface="#9Slide03 Arima Madurai Thin" panose="00000300000000000000" pitchFamily="2" charset="0"/>
                <a:cs typeface="#9Slide03 Arima Madurai Thin" panose="00000300000000000000" pitchFamily="2" charset="0"/>
              </a:rPr>
              <a:t>ra lực không có sự tiếp xúc với vật (hoặc đối tượng) chịu tác dụng của lực</a:t>
            </a:r>
            <a:endParaRPr lang="en-US" sz="1800" b="1" dirty="0">
              <a:solidFill>
                <a:srgbClr val="C00000"/>
              </a:solidFill>
              <a:latin typeface="#9Slide03 Arima Madurai Thin" panose="00000300000000000000" pitchFamily="2" charset="0"/>
              <a:cs typeface="#9Slide03 Arima Madurai Thin" panose="00000300000000000000" pitchFamily="2" charset="0"/>
            </a:endParaRPr>
          </a:p>
        </p:txBody>
      </p:sp>
    </p:spTree>
    <p:extLst>
      <p:ext uri="{BB962C8B-B14F-4D97-AF65-F5344CB8AC3E}">
        <p14:creationId xmlns:p14="http://schemas.microsoft.com/office/powerpoint/2010/main" val="9262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fltVal val="0"/>
                                          </p:val>
                                        </p:tav>
                                      </p:tavLst>
                                    </p:anim>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4"/>
                                        </p:tgtEl>
                                        <p:attrNameLst>
                                          <p:attrName>ppt_w</p:attrName>
                                        </p:attrNameLst>
                                      </p:cBhvr>
                                      <p:tavLst>
                                        <p:tav tm="0">
                                          <p:val>
                                            <p:strVal val="ppt_w"/>
                                          </p:val>
                                        </p:tav>
                                        <p:tav tm="100000">
                                          <p:val>
                                            <p:fltVal val="0"/>
                                          </p:val>
                                        </p:tav>
                                      </p:tavLst>
                                    </p:anim>
                                    <p:anim calcmode="lin" valueType="num">
                                      <p:cBhvr>
                                        <p:cTn id="30" dur="500"/>
                                        <p:tgtEl>
                                          <p:spTgt spid="24"/>
                                        </p:tgtEl>
                                        <p:attrNameLst>
                                          <p:attrName>ppt_h</p:attrName>
                                        </p:attrNameLst>
                                      </p:cBhvr>
                                      <p:tavLst>
                                        <p:tav tm="0">
                                          <p:val>
                                            <p:strVal val="ppt_h"/>
                                          </p:val>
                                        </p:tav>
                                        <p:tav tm="100000">
                                          <p:val>
                                            <p:fltVal val="0"/>
                                          </p:val>
                                        </p:tav>
                                      </p:tavLst>
                                    </p:anim>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25"/>
                                        </p:tgtEl>
                                        <p:attrNameLst>
                                          <p:attrName>ppt_w</p:attrName>
                                        </p:attrNameLst>
                                      </p:cBhvr>
                                      <p:tavLst>
                                        <p:tav tm="0">
                                          <p:val>
                                            <p:strVal val="ppt_w"/>
                                          </p:val>
                                        </p:tav>
                                        <p:tav tm="100000">
                                          <p:val>
                                            <p:fltVal val="0"/>
                                          </p:val>
                                        </p:tav>
                                      </p:tavLst>
                                    </p:anim>
                                    <p:anim calcmode="lin" valueType="num">
                                      <p:cBhvr>
                                        <p:cTn id="35" dur="500"/>
                                        <p:tgtEl>
                                          <p:spTgt spid="25"/>
                                        </p:tgtEl>
                                        <p:attrNameLst>
                                          <p:attrName>ppt_h</p:attrName>
                                        </p:attrNameLst>
                                      </p:cBhvr>
                                      <p:tavLst>
                                        <p:tav tm="0">
                                          <p:val>
                                            <p:strVal val="ppt_h"/>
                                          </p:val>
                                        </p:tav>
                                        <p:tav tm="100000">
                                          <p:val>
                                            <p:fltVal val="0"/>
                                          </p:val>
                                        </p:tav>
                                      </p:tavLst>
                                    </p:anim>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7"/>
                                        </p:tgtEl>
                                        <p:attrNameLst>
                                          <p:attrName>ppt_w</p:attrName>
                                        </p:attrNameLst>
                                      </p:cBhvr>
                                      <p:tavLst>
                                        <p:tav tm="0">
                                          <p:val>
                                            <p:strVal val="ppt_w"/>
                                          </p:val>
                                        </p:tav>
                                        <p:tav tm="100000">
                                          <p:val>
                                            <p:fltVal val="0"/>
                                          </p:val>
                                        </p:tav>
                                      </p:tavLst>
                                    </p:anim>
                                    <p:anim calcmode="lin" valueType="num">
                                      <p:cBhvr>
                                        <p:cTn id="40" dur="500"/>
                                        <p:tgtEl>
                                          <p:spTgt spid="27"/>
                                        </p:tgtEl>
                                        <p:attrNameLst>
                                          <p:attrName>ppt_h</p:attrName>
                                        </p:attrNameLst>
                                      </p:cBhvr>
                                      <p:tavLst>
                                        <p:tav tm="0">
                                          <p:val>
                                            <p:strVal val="ppt_h"/>
                                          </p:val>
                                        </p:tav>
                                        <p:tav tm="100000">
                                          <p:val>
                                            <p:fltVal val="0"/>
                                          </p:val>
                                        </p:tav>
                                      </p:tavLst>
                                    </p:anim>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12"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10" name="TextBox 9">
            <a:extLst>
              <a:ext uri="{FF2B5EF4-FFF2-40B4-BE49-F238E27FC236}">
                <a16:creationId xmlns="" xmlns:a16="http://schemas.microsoft.com/office/drawing/2014/main" id="{D82AC878-D031-43E5-B4DD-CC0544AE60CD}"/>
              </a:ext>
            </a:extLst>
          </p:cNvPr>
          <p:cNvSpPr txBox="1"/>
          <p:nvPr/>
        </p:nvSpPr>
        <p:spPr>
          <a:xfrm>
            <a:off x="241161" y="150726"/>
            <a:ext cx="803868" cy="769441"/>
          </a:xfrm>
          <a:prstGeom prst="rect">
            <a:avLst/>
          </a:prstGeom>
          <a:noFill/>
        </p:spPr>
        <p:txBody>
          <a:bodyPr wrap="square" rtlCol="0">
            <a:spAutoFit/>
          </a:bodyPr>
          <a:lstStyle/>
          <a:p>
            <a:r>
              <a:rPr lang="en-US" sz="4400" dirty="0">
                <a:solidFill>
                  <a:schemeClr val="accent4">
                    <a:lumMod val="50000"/>
                  </a:schemeClr>
                </a:solidFill>
                <a:latin typeface="#9Slide07 SVNDessert Menu Scrip" panose="00000500000000000000" pitchFamily="2" charset="0"/>
              </a:rPr>
              <a:t>2.</a:t>
            </a:r>
          </a:p>
        </p:txBody>
      </p:sp>
      <p:sp>
        <p:nvSpPr>
          <p:cNvPr id="11" name="TextBox 10">
            <a:extLst>
              <a:ext uri="{FF2B5EF4-FFF2-40B4-BE49-F238E27FC236}">
                <a16:creationId xmlns="" xmlns:a16="http://schemas.microsoft.com/office/drawing/2014/main" id="{C342C4DF-EC9F-445B-A9A9-7BED467042D9}"/>
              </a:ext>
            </a:extLst>
          </p:cNvPr>
          <p:cNvSpPr txBox="1"/>
          <p:nvPr/>
        </p:nvSpPr>
        <p:spPr>
          <a:xfrm>
            <a:off x="753626" y="180870"/>
            <a:ext cx="4632290" cy="707886"/>
          </a:xfrm>
          <a:prstGeom prst="rect">
            <a:avLst/>
          </a:prstGeom>
          <a:noFill/>
        </p:spPr>
        <p:txBody>
          <a:bodyPr wrap="square" rtlCol="0">
            <a:spAutoFit/>
          </a:bodyPr>
          <a:lstStyle/>
          <a:p>
            <a:r>
              <a:rPr lang="en-US" sz="4000" dirty="0" err="1">
                <a:solidFill>
                  <a:schemeClr val="accent4">
                    <a:lumMod val="50000"/>
                  </a:schemeClr>
                </a:solidFill>
                <a:latin typeface="#9Slide07 SVNDessert Menu Scrip" panose="00000500000000000000" pitchFamily="2" charset="0"/>
              </a:rPr>
              <a:t>Lực</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không</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tiếp</a:t>
            </a:r>
            <a:r>
              <a:rPr lang="en-US" sz="4000" dirty="0">
                <a:solidFill>
                  <a:schemeClr val="accent4">
                    <a:lumMod val="50000"/>
                  </a:schemeClr>
                </a:solidFill>
                <a:latin typeface="#9Slide07 SVNDessert Menu Scrip" panose="00000500000000000000" pitchFamily="2" charset="0"/>
              </a:rPr>
              <a:t> </a:t>
            </a:r>
            <a:r>
              <a:rPr lang="en-US" sz="4000" dirty="0" err="1">
                <a:solidFill>
                  <a:schemeClr val="accent4">
                    <a:lumMod val="50000"/>
                  </a:schemeClr>
                </a:solidFill>
                <a:latin typeface="#9Slide07 SVNDessert Menu Scrip" panose="00000500000000000000" pitchFamily="2" charset="0"/>
              </a:rPr>
              <a:t>xúc</a:t>
            </a:r>
            <a:endParaRPr lang="en-US" sz="4000" dirty="0">
              <a:solidFill>
                <a:schemeClr val="accent4">
                  <a:lumMod val="50000"/>
                </a:schemeClr>
              </a:solidFill>
              <a:latin typeface="#9Slide07 SVNDessert Menu Scrip" panose="00000500000000000000" pitchFamily="2" charset="0"/>
            </a:endParaRPr>
          </a:p>
        </p:txBody>
      </p:sp>
      <p:sp>
        <p:nvSpPr>
          <p:cNvPr id="92" name="Rectangle 91">
            <a:extLst>
              <a:ext uri="{FF2B5EF4-FFF2-40B4-BE49-F238E27FC236}">
                <a16:creationId xmlns="" xmlns:a16="http://schemas.microsoft.com/office/drawing/2014/main" id="{44D4F08F-F386-49A7-97B8-7ECAD44983FA}"/>
              </a:ext>
            </a:extLst>
          </p:cNvPr>
          <p:cNvSpPr/>
          <p:nvPr/>
        </p:nvSpPr>
        <p:spPr>
          <a:xfrm>
            <a:off x="1073456" y="902005"/>
            <a:ext cx="7988482" cy="997134"/>
          </a:xfrm>
          <a:prstGeom prst="rect">
            <a:avLst/>
          </a:prstGeom>
          <a:solidFill>
            <a:srgbClr val="FFFFFF"/>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latin typeface="#9Slide03 Arima Madurai Medium" panose="00000600000000000000" pitchFamily="2" charset="0"/>
                <a:cs typeface="#9Slide03 Arima Madurai Medium" panose="00000600000000000000" pitchFamily="2" charset="0"/>
              </a:rPr>
              <a:t>Lực </a:t>
            </a:r>
            <a:r>
              <a:rPr lang="en-US" sz="2000" b="1" dirty="0" err="1">
                <a:solidFill>
                  <a:srgbClr val="002060"/>
                </a:solidFill>
                <a:latin typeface="#9Slide03 Arima Madurai Medium" panose="00000600000000000000" pitchFamily="2" charset="0"/>
                <a:cs typeface="#9Slide03 Arima Madurai Medium" panose="00000600000000000000" pitchFamily="2" charset="0"/>
              </a:rPr>
              <a:t>không</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vi-VN" sz="2000" b="1" dirty="0">
                <a:solidFill>
                  <a:srgbClr val="002060"/>
                </a:solidFill>
                <a:latin typeface="#9Slide03 Arima Madurai Medium" panose="00000600000000000000" pitchFamily="2" charset="0"/>
                <a:cs typeface="#9Slide03 Arima Madurai Medium" panose="00000600000000000000" pitchFamily="2" charset="0"/>
              </a:rPr>
              <a:t>tiếp xúc </a:t>
            </a:r>
            <a:r>
              <a:rPr lang="vi-VN" sz="2000" dirty="0">
                <a:solidFill>
                  <a:srgbClr val="002060"/>
                </a:solidFill>
                <a:latin typeface="#9Slide03 Arima Madurai Medium" panose="00000600000000000000" pitchFamily="2" charset="0"/>
                <a:cs typeface="#9Slide03 Arima Madurai Medium" panose="00000600000000000000" pitchFamily="2" charset="0"/>
              </a:rPr>
              <a:t>xuất hiện khi vật (hoặc đối tượng) gây ra lực không có sự tiếp xúc với vật (hoặc đối tượng) chịu tác dụng của lực</a:t>
            </a:r>
            <a:r>
              <a:rPr lang="en-US" sz="2000" dirty="0">
                <a:solidFill>
                  <a:srgbClr val="002060"/>
                </a:solidFill>
                <a:latin typeface="#9Slide03 Arima Madurai Medium" panose="00000600000000000000" pitchFamily="2" charset="0"/>
                <a:cs typeface="#9Slide03 Arima Madurai Medium" panose="00000600000000000000" pitchFamily="2" charset="0"/>
              </a:rPr>
              <a:t>.</a:t>
            </a:r>
          </a:p>
        </p:txBody>
      </p:sp>
      <p:pic>
        <p:nvPicPr>
          <p:cNvPr id="93" name="Picture 4" descr="12 chòm sao) S.C.O.Z - |29| | Nhật ký nghệ thuật, Đang yêu, Anime">
            <a:extLst>
              <a:ext uri="{FF2B5EF4-FFF2-40B4-BE49-F238E27FC236}">
                <a16:creationId xmlns="" xmlns:a16="http://schemas.microsoft.com/office/drawing/2014/main" id="{DC23BB61-8359-475E-886F-EF6851F6C8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889" y="908203"/>
            <a:ext cx="966730" cy="966730"/>
          </a:xfrm>
          <a:prstGeom prst="rect">
            <a:avLst/>
          </a:prstGeom>
          <a:noFill/>
          <a:ln>
            <a:solidFill>
              <a:srgbClr val="FFC000"/>
            </a:solidFill>
            <a:prstDash val="dash"/>
          </a:ln>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 xmlns:a16="http://schemas.microsoft.com/office/drawing/2014/main" id="{22C9C4A9-39B1-46DE-92EF-460247CD45AC}"/>
              </a:ext>
            </a:extLst>
          </p:cNvPr>
          <p:cNvSpPr txBox="1"/>
          <p:nvPr/>
        </p:nvSpPr>
        <p:spPr>
          <a:xfrm>
            <a:off x="242370" y="1905919"/>
            <a:ext cx="1652531" cy="430887"/>
          </a:xfrm>
          <a:prstGeom prst="rect">
            <a:avLst/>
          </a:prstGeom>
          <a:noFill/>
        </p:spPr>
        <p:txBody>
          <a:bodyPr wrap="square" rtlCol="0">
            <a:spAutoFit/>
          </a:bodyPr>
          <a:lstStyle/>
          <a:p>
            <a:r>
              <a:rPr lang="en-US" sz="2200" u="sng" dirty="0" err="1">
                <a:solidFill>
                  <a:srgbClr val="002060"/>
                </a:solidFill>
                <a:latin typeface="#9Slide03 Arima Madurai Medium" panose="00000600000000000000" pitchFamily="2" charset="0"/>
                <a:cs typeface="#9Slide03 Arima Madurai Medium" panose="00000600000000000000" pitchFamily="2" charset="0"/>
              </a:rPr>
              <a:t>Ví</a:t>
            </a:r>
            <a:r>
              <a:rPr lang="en-US" sz="2200" u="sng" dirty="0">
                <a:solidFill>
                  <a:srgbClr val="002060"/>
                </a:solidFill>
                <a:latin typeface="#9Slide03 Arima Madurai Medium" panose="00000600000000000000" pitchFamily="2" charset="0"/>
                <a:cs typeface="#9Slide03 Arima Madurai Medium" panose="00000600000000000000" pitchFamily="2" charset="0"/>
              </a:rPr>
              <a:t> </a:t>
            </a:r>
            <a:r>
              <a:rPr lang="en-US" sz="2200" u="sng" dirty="0" err="1">
                <a:solidFill>
                  <a:srgbClr val="002060"/>
                </a:solidFill>
                <a:latin typeface="#9Slide03 Arima Madurai Medium" panose="00000600000000000000" pitchFamily="2" charset="0"/>
                <a:cs typeface="#9Slide03 Arima Madurai Medium" panose="00000600000000000000" pitchFamily="2" charset="0"/>
              </a:rPr>
              <a:t>dụ</a:t>
            </a:r>
            <a:endParaRPr lang="en-US" sz="2200" u="sng"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95" name="TextBox 94">
            <a:extLst>
              <a:ext uri="{FF2B5EF4-FFF2-40B4-BE49-F238E27FC236}">
                <a16:creationId xmlns="" xmlns:a16="http://schemas.microsoft.com/office/drawing/2014/main" id="{597AB686-1DB0-4B4E-8242-83D11D43BAC7}"/>
              </a:ext>
            </a:extLst>
          </p:cNvPr>
          <p:cNvSpPr txBox="1"/>
          <p:nvPr/>
        </p:nvSpPr>
        <p:spPr>
          <a:xfrm>
            <a:off x="1091374" y="4215343"/>
            <a:ext cx="3210995" cy="646331"/>
          </a:xfrm>
          <a:prstGeom prst="rect">
            <a:avLst/>
          </a:prstGeom>
          <a:solidFill>
            <a:schemeClr val="accent2">
              <a:lumMod val="60000"/>
              <a:lumOff val="40000"/>
            </a:schemeClr>
          </a:solidFill>
        </p:spPr>
        <p:txBody>
          <a:bodyPr wrap="square" rtlCol="0">
            <a:spAutoFit/>
          </a:bodyPr>
          <a:lstStyle/>
          <a:p>
            <a:pPr algn="ctr"/>
            <a:r>
              <a:rPr lang="en-US" sz="1800" dirty="0" err="1">
                <a:solidFill>
                  <a:srgbClr val="002060"/>
                </a:solidFill>
                <a:latin typeface="#9Slide03 Arima Madurai" panose="00000500000000000000" pitchFamily="2" charset="0"/>
                <a:cs typeface="#9Slide03 Arima Madurai" panose="00000500000000000000" pitchFamily="2" charset="0"/>
              </a:rPr>
              <a:t>Hạt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mưa</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rơi</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xuống</a:t>
            </a:r>
            <a:r>
              <a:rPr lang="en-US" sz="1800" dirty="0">
                <a:solidFill>
                  <a:srgbClr val="002060"/>
                </a:solidFill>
                <a:latin typeface="#9Slide03 Arima Madurai" panose="00000500000000000000" pitchFamily="2" charset="0"/>
                <a:cs typeface="#9Slide03 Arima Madurai" panose="00000500000000000000" pitchFamily="2" charset="0"/>
              </a:rPr>
              <a:t> do </a:t>
            </a:r>
            <a:r>
              <a:rPr lang="en-US" sz="1800" dirty="0" err="1">
                <a:solidFill>
                  <a:srgbClr val="002060"/>
                </a:solidFill>
                <a:latin typeface="#9Slide03 Arima Madurai" panose="00000500000000000000" pitchFamily="2" charset="0"/>
                <a:cs typeface="#9Slide03 Arima Madurai" panose="00000500000000000000" pitchFamily="2" charset="0"/>
              </a:rPr>
              <a:t>bị</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Trái</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đất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hút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một</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lực</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sp>
        <p:nvSpPr>
          <p:cNvPr id="97" name="TextBox 96">
            <a:extLst>
              <a:ext uri="{FF2B5EF4-FFF2-40B4-BE49-F238E27FC236}">
                <a16:creationId xmlns="" xmlns:a16="http://schemas.microsoft.com/office/drawing/2014/main" id="{BB589BD0-8FAD-44A8-B3E7-626E423CFD2D}"/>
              </a:ext>
            </a:extLst>
          </p:cNvPr>
          <p:cNvSpPr txBox="1"/>
          <p:nvPr/>
        </p:nvSpPr>
        <p:spPr>
          <a:xfrm>
            <a:off x="5039438" y="4149832"/>
            <a:ext cx="3752869" cy="923330"/>
          </a:xfrm>
          <a:prstGeom prst="rect">
            <a:avLst/>
          </a:prstGeom>
          <a:solidFill>
            <a:schemeClr val="accent2">
              <a:lumMod val="60000"/>
              <a:lumOff val="40000"/>
            </a:schemeClr>
          </a:solidFill>
        </p:spPr>
        <p:txBody>
          <a:bodyPr wrap="square" rtlCol="0">
            <a:spAutoFit/>
          </a:bodyPr>
          <a:lstStyle/>
          <a:p>
            <a:pPr algn="ctr"/>
            <a:r>
              <a:rPr lang="vi-VN" sz="1800" dirty="0">
                <a:solidFill>
                  <a:srgbClr val="002060"/>
                </a:solidFill>
                <a:latin typeface="#9Slide03 Arima Madurai Medium" panose="00000600000000000000" pitchFamily="2" charset="0"/>
                <a:cs typeface="#9Slide03 Arima Madurai Medium" panose="00000600000000000000" pitchFamily="2" charset="0"/>
              </a:rPr>
              <a:t>Khi đưa hai cực cùng tên của hai nam châm lại gần nhau, chúng đẩy với nhau một lực.</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9218" name="Picture 2" descr="Đầu tuần, miền Bắc mưa lớn diện rộng | Báo Công an nhân dân điện tử">
            <a:extLst>
              <a:ext uri="{FF2B5EF4-FFF2-40B4-BE49-F238E27FC236}">
                <a16:creationId xmlns="" xmlns:a16="http://schemas.microsoft.com/office/drawing/2014/main" id="{09FE1637-510F-4F54-BE00-7B4BFF13C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059" y="1981198"/>
            <a:ext cx="3266059" cy="2192218"/>
          </a:xfrm>
          <a:prstGeom prst="roundRect">
            <a:avLst/>
          </a:prstGeom>
          <a:noFill/>
          <a:extLst>
            <a:ext uri="{909E8E84-426E-40DD-AFC4-6F175D3DCCD1}">
              <a14:hiddenFill xmlns:a14="http://schemas.microsoft.com/office/drawing/2010/main">
                <a:solidFill>
                  <a:srgbClr val="FFFFFF"/>
                </a:solidFill>
              </a14:hiddenFill>
            </a:ext>
          </a:extLst>
        </p:spPr>
      </p:pic>
      <p:pic>
        <p:nvPicPr>
          <p:cNvPr id="9220" name="Picture 4" descr="Lý thuyết nam châm vĩnh cửu lý 9">
            <a:extLst>
              <a:ext uri="{FF2B5EF4-FFF2-40B4-BE49-F238E27FC236}">
                <a16:creationId xmlns="" xmlns:a16="http://schemas.microsoft.com/office/drawing/2014/main" id="{4AFD2919-6FA5-42E9-B20E-F969106FA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644" y="2002814"/>
            <a:ext cx="3104193" cy="211198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barn(inVertical)">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barn(inVertical)">
                                      <p:cBhvr>
                                        <p:cTn id="28" dur="500"/>
                                        <p:tgtEl>
                                          <p:spTgt spid="92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barn(inVertical)">
                                      <p:cBhvr>
                                        <p:cTn id="3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p:bldP spid="95" grpId="0" animBg="1"/>
      <p:bldP spid="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C211D77-6ACF-418C-9D64-5EA6EFA8BC17}"/>
              </a:ext>
            </a:extLst>
          </p:cNvPr>
          <p:cNvSpPr>
            <a:spLocks noGrp="1"/>
          </p:cNvSpPr>
          <p:nvPr>
            <p:ph type="title" idx="2"/>
          </p:nvPr>
        </p:nvSpPr>
        <p:spPr>
          <a:xfrm>
            <a:off x="1173780" y="1264450"/>
            <a:ext cx="5997039" cy="1054200"/>
          </a:xfrm>
        </p:spPr>
        <p:txBody>
          <a:bodyPr/>
          <a:lstStyle/>
          <a:p>
            <a:r>
              <a:rPr lang="vi-VN"/>
              <a:t>LUYỆN TẬP </a:t>
            </a:r>
            <a:endParaRPr lang="en-US"/>
          </a:p>
        </p:txBody>
      </p:sp>
    </p:spTree>
    <p:extLst>
      <p:ext uri="{BB962C8B-B14F-4D97-AF65-F5344CB8AC3E}">
        <p14:creationId xmlns:p14="http://schemas.microsoft.com/office/powerpoint/2010/main" val="2765486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CD9FC040-F5B4-4653-9FA9-E45ED6711F12}"/>
              </a:ext>
            </a:extLst>
          </p:cNvPr>
          <p:cNvSpPr txBox="1"/>
          <p:nvPr/>
        </p:nvSpPr>
        <p:spPr>
          <a:xfrm>
            <a:off x="1950720" y="551992"/>
            <a:ext cx="5615940" cy="1555747"/>
          </a:xfrm>
          <a:prstGeom prst="rect">
            <a:avLst/>
          </a:prstGeom>
          <a:noFill/>
        </p:spPr>
        <p:txBody>
          <a:bodyPr wrap="square">
            <a:spAutoFit/>
          </a:bodyPr>
          <a:lstStyle/>
          <a:p>
            <a:pPr>
              <a:lnSpc>
                <a:spcPct val="115000"/>
              </a:lnSpc>
            </a:pPr>
            <a:r>
              <a:rPr lang="vi-VN" sz="2100" b="1">
                <a:solidFill>
                  <a:srgbClr val="FF0000"/>
                </a:solidFill>
                <a:latin typeface="#9Slide03 Ample" panose="02000000000000000000" pitchFamily="2" charset="0"/>
                <a:ea typeface="Calibri" panose="020F0502020204030204" pitchFamily="34" charset="0"/>
                <a:cs typeface="Times New Roman" panose="02020603050405020304" pitchFamily="18" charset="0"/>
              </a:rPr>
              <a:t>Câu </a:t>
            </a:r>
            <a:r>
              <a:rPr lang="en-US" sz="2100" b="1">
                <a:solidFill>
                  <a:srgbClr val="FF0000"/>
                </a:solidFill>
                <a:latin typeface="#9Slide03 Ample" panose="02000000000000000000" pitchFamily="2" charset="0"/>
                <a:ea typeface="Calibri" panose="020F0502020204030204" pitchFamily="34" charset="0"/>
                <a:cs typeface="Times New Roman" panose="02020603050405020304" pitchFamily="18" charset="0"/>
              </a:rPr>
              <a:t>1.</a:t>
            </a:r>
            <a:r>
              <a:rPr lang="en-US" sz="2100">
                <a:solidFill>
                  <a:srgbClr val="FF0000"/>
                </a:solidFill>
                <a:latin typeface="#9Slide03 Ample" panose="02000000000000000000" pitchFamily="2" charset="0"/>
                <a:ea typeface="Calibri" panose="020F0502020204030204" pitchFamily="34" charset="0"/>
                <a:cs typeface="Times New Roman" panose="02020603050405020304" pitchFamily="18" charset="0"/>
              </a:rPr>
              <a:t> </a:t>
            </a:r>
            <a:r>
              <a:rPr lang="en-US" sz="2100">
                <a:latin typeface="#9Slide03 Ample" panose="02000000000000000000" pitchFamily="2" charset="0"/>
                <a:ea typeface="Calibri" panose="020F0502020204030204" pitchFamily="34" charset="0"/>
                <a:cs typeface="Times New Roman" panose="02020603050405020304" pitchFamily="18" charset="0"/>
              </a:rPr>
              <a:t>Nêu hai ví dụ về vật này tác dụng đẩy hay kéo lên vật kia</a:t>
            </a:r>
            <a:r>
              <a:rPr lang="vi-VN" sz="2100">
                <a:latin typeface="#9Slide03 Ample" panose="02000000000000000000" pitchFamily="2" charset="0"/>
                <a:ea typeface="Calibri" panose="020F0502020204030204" pitchFamily="34" charset="0"/>
                <a:cs typeface="Times New Roman" panose="02020603050405020304" pitchFamily="18" charset="0"/>
              </a:rPr>
              <a:t>?</a:t>
            </a:r>
            <a:endParaRPr lang="en-US" sz="2100">
              <a:latin typeface="#9Slide03 Ample" panose="02000000000000000000" pitchFamily="2" charset="0"/>
              <a:ea typeface="Calibri" panose="020F0502020204030204" pitchFamily="34" charset="0"/>
              <a:cs typeface="Times New Roman" panose="02020603050405020304" pitchFamily="18" charset="0"/>
            </a:endParaRPr>
          </a:p>
          <a:p>
            <a:pPr algn="ctr">
              <a:lnSpc>
                <a:spcPct val="115000"/>
              </a:lnSpc>
            </a:pPr>
            <a:endParaRPr lang="vi-VN" sz="2100" b="1">
              <a:latin typeface="#9Slide03 Ample" panose="02000000000000000000" pitchFamily="2" charset="0"/>
              <a:ea typeface="Calibri" panose="020F0502020204030204" pitchFamily="34" charset="0"/>
              <a:cs typeface="Times New Roman" panose="02020603050405020304" pitchFamily="18" charset="0"/>
            </a:endParaRPr>
          </a:p>
          <a:p>
            <a:pPr algn="ctr">
              <a:lnSpc>
                <a:spcPct val="115000"/>
              </a:lnSpc>
            </a:pPr>
            <a:endParaRPr lang="vi-VN" sz="2100" b="1">
              <a:latin typeface="#9Slide03 Ample" panose="02000000000000000000" pitchFamily="2"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480BFA1C-A05A-460D-B9C9-7EBF4490FEBA}"/>
              </a:ext>
            </a:extLst>
          </p:cNvPr>
          <p:cNvSpPr txBox="1"/>
          <p:nvPr/>
        </p:nvSpPr>
        <p:spPr>
          <a:xfrm>
            <a:off x="1432560" y="1797017"/>
            <a:ext cx="6134100" cy="2299027"/>
          </a:xfrm>
          <a:custGeom>
            <a:avLst/>
            <a:gdLst>
              <a:gd name="connsiteX0" fmla="*/ 0 w 6134100"/>
              <a:gd name="connsiteY0" fmla="*/ 0 h 2299027"/>
              <a:gd name="connsiteX1" fmla="*/ 373622 w 6134100"/>
              <a:gd name="connsiteY1" fmla="*/ 0 h 2299027"/>
              <a:gd name="connsiteX2" fmla="*/ 992609 w 6134100"/>
              <a:gd name="connsiteY2" fmla="*/ 0 h 2299027"/>
              <a:gd name="connsiteX3" fmla="*/ 1550254 w 6134100"/>
              <a:gd name="connsiteY3" fmla="*/ 0 h 2299027"/>
              <a:gd name="connsiteX4" fmla="*/ 2230582 w 6134100"/>
              <a:gd name="connsiteY4" fmla="*/ 0 h 2299027"/>
              <a:gd name="connsiteX5" fmla="*/ 2665545 w 6134100"/>
              <a:gd name="connsiteY5" fmla="*/ 0 h 2299027"/>
              <a:gd name="connsiteX6" fmla="*/ 3284532 w 6134100"/>
              <a:gd name="connsiteY6" fmla="*/ 0 h 2299027"/>
              <a:gd name="connsiteX7" fmla="*/ 3964859 w 6134100"/>
              <a:gd name="connsiteY7" fmla="*/ 0 h 2299027"/>
              <a:gd name="connsiteX8" fmla="*/ 4645187 w 6134100"/>
              <a:gd name="connsiteY8" fmla="*/ 0 h 2299027"/>
              <a:gd name="connsiteX9" fmla="*/ 5141491 w 6134100"/>
              <a:gd name="connsiteY9" fmla="*/ 0 h 2299027"/>
              <a:gd name="connsiteX10" fmla="*/ 6134100 w 6134100"/>
              <a:gd name="connsiteY10" fmla="*/ 0 h 2299027"/>
              <a:gd name="connsiteX11" fmla="*/ 6134100 w 6134100"/>
              <a:gd name="connsiteY11" fmla="*/ 551766 h 2299027"/>
              <a:gd name="connsiteX12" fmla="*/ 6134100 w 6134100"/>
              <a:gd name="connsiteY12" fmla="*/ 1103533 h 2299027"/>
              <a:gd name="connsiteX13" fmla="*/ 6134100 w 6134100"/>
              <a:gd name="connsiteY13" fmla="*/ 1678290 h 2299027"/>
              <a:gd name="connsiteX14" fmla="*/ 6134100 w 6134100"/>
              <a:gd name="connsiteY14" fmla="*/ 2299027 h 2299027"/>
              <a:gd name="connsiteX15" fmla="*/ 5637796 w 6134100"/>
              <a:gd name="connsiteY15" fmla="*/ 2299027 h 2299027"/>
              <a:gd name="connsiteX16" fmla="*/ 5264173 w 6134100"/>
              <a:gd name="connsiteY16" fmla="*/ 2299027 h 2299027"/>
              <a:gd name="connsiteX17" fmla="*/ 4890551 w 6134100"/>
              <a:gd name="connsiteY17" fmla="*/ 2299027 h 2299027"/>
              <a:gd name="connsiteX18" fmla="*/ 4332905 w 6134100"/>
              <a:gd name="connsiteY18" fmla="*/ 2299027 h 2299027"/>
              <a:gd name="connsiteX19" fmla="*/ 3836601 w 6134100"/>
              <a:gd name="connsiteY19" fmla="*/ 2299027 h 2299027"/>
              <a:gd name="connsiteX20" fmla="*/ 3156273 w 6134100"/>
              <a:gd name="connsiteY20" fmla="*/ 2299027 h 2299027"/>
              <a:gd name="connsiteX21" fmla="*/ 2721310 w 6134100"/>
              <a:gd name="connsiteY21" fmla="*/ 2299027 h 2299027"/>
              <a:gd name="connsiteX22" fmla="*/ 2225005 w 6134100"/>
              <a:gd name="connsiteY22" fmla="*/ 2299027 h 2299027"/>
              <a:gd name="connsiteX23" fmla="*/ 1667360 w 6134100"/>
              <a:gd name="connsiteY23" fmla="*/ 2299027 h 2299027"/>
              <a:gd name="connsiteX24" fmla="*/ 1232396 w 6134100"/>
              <a:gd name="connsiteY24" fmla="*/ 2299027 h 2299027"/>
              <a:gd name="connsiteX25" fmla="*/ 674751 w 6134100"/>
              <a:gd name="connsiteY25" fmla="*/ 2299027 h 2299027"/>
              <a:gd name="connsiteX26" fmla="*/ 0 w 6134100"/>
              <a:gd name="connsiteY26" fmla="*/ 2299027 h 2299027"/>
              <a:gd name="connsiteX27" fmla="*/ 0 w 6134100"/>
              <a:gd name="connsiteY27" fmla="*/ 1724270 h 2299027"/>
              <a:gd name="connsiteX28" fmla="*/ 0 w 6134100"/>
              <a:gd name="connsiteY28" fmla="*/ 1172504 h 2299027"/>
              <a:gd name="connsiteX29" fmla="*/ 0 w 6134100"/>
              <a:gd name="connsiteY29" fmla="*/ 666718 h 2299027"/>
              <a:gd name="connsiteX30" fmla="*/ 0 w 6134100"/>
              <a:gd name="connsiteY30" fmla="*/ 0 h 229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34100" h="2299027" extrusionOk="0">
                <a:moveTo>
                  <a:pt x="0" y="0"/>
                </a:moveTo>
                <a:cubicBezTo>
                  <a:pt x="178336" y="-39117"/>
                  <a:pt x="252024" y="29753"/>
                  <a:pt x="373622" y="0"/>
                </a:cubicBezTo>
                <a:cubicBezTo>
                  <a:pt x="495220" y="-29753"/>
                  <a:pt x="740214" y="47598"/>
                  <a:pt x="992609" y="0"/>
                </a:cubicBezTo>
                <a:cubicBezTo>
                  <a:pt x="1245004" y="-47598"/>
                  <a:pt x="1379072" y="17556"/>
                  <a:pt x="1550254" y="0"/>
                </a:cubicBezTo>
                <a:cubicBezTo>
                  <a:pt x="1721437" y="-17556"/>
                  <a:pt x="1999835" y="75645"/>
                  <a:pt x="2230582" y="0"/>
                </a:cubicBezTo>
                <a:cubicBezTo>
                  <a:pt x="2461329" y="-75645"/>
                  <a:pt x="2575086" y="47354"/>
                  <a:pt x="2665545" y="0"/>
                </a:cubicBezTo>
                <a:cubicBezTo>
                  <a:pt x="2756004" y="-47354"/>
                  <a:pt x="3080189" y="20412"/>
                  <a:pt x="3284532" y="0"/>
                </a:cubicBezTo>
                <a:cubicBezTo>
                  <a:pt x="3488875" y="-20412"/>
                  <a:pt x="3811539" y="11268"/>
                  <a:pt x="3964859" y="0"/>
                </a:cubicBezTo>
                <a:cubicBezTo>
                  <a:pt x="4118179" y="-11268"/>
                  <a:pt x="4392685" y="41706"/>
                  <a:pt x="4645187" y="0"/>
                </a:cubicBezTo>
                <a:cubicBezTo>
                  <a:pt x="4897689" y="-41706"/>
                  <a:pt x="5028514" y="15560"/>
                  <a:pt x="5141491" y="0"/>
                </a:cubicBezTo>
                <a:cubicBezTo>
                  <a:pt x="5254468" y="-15560"/>
                  <a:pt x="5655006" y="53111"/>
                  <a:pt x="6134100" y="0"/>
                </a:cubicBezTo>
                <a:cubicBezTo>
                  <a:pt x="6199669" y="273781"/>
                  <a:pt x="6123265" y="386616"/>
                  <a:pt x="6134100" y="551766"/>
                </a:cubicBezTo>
                <a:cubicBezTo>
                  <a:pt x="6144935" y="716916"/>
                  <a:pt x="6125707" y="837178"/>
                  <a:pt x="6134100" y="1103533"/>
                </a:cubicBezTo>
                <a:cubicBezTo>
                  <a:pt x="6142493" y="1369888"/>
                  <a:pt x="6069873" y="1423286"/>
                  <a:pt x="6134100" y="1678290"/>
                </a:cubicBezTo>
                <a:cubicBezTo>
                  <a:pt x="6198327" y="1933294"/>
                  <a:pt x="6120794" y="2087186"/>
                  <a:pt x="6134100" y="2299027"/>
                </a:cubicBezTo>
                <a:cubicBezTo>
                  <a:pt x="6023570" y="2331742"/>
                  <a:pt x="5822616" y="2245587"/>
                  <a:pt x="5637796" y="2299027"/>
                </a:cubicBezTo>
                <a:cubicBezTo>
                  <a:pt x="5452976" y="2352467"/>
                  <a:pt x="5371505" y="2275537"/>
                  <a:pt x="5264173" y="2299027"/>
                </a:cubicBezTo>
                <a:cubicBezTo>
                  <a:pt x="5156841" y="2322517"/>
                  <a:pt x="5020995" y="2288134"/>
                  <a:pt x="4890551" y="2299027"/>
                </a:cubicBezTo>
                <a:cubicBezTo>
                  <a:pt x="4760107" y="2309920"/>
                  <a:pt x="4524521" y="2286177"/>
                  <a:pt x="4332905" y="2299027"/>
                </a:cubicBezTo>
                <a:cubicBezTo>
                  <a:pt x="4141289" y="2311877"/>
                  <a:pt x="4021968" y="2250740"/>
                  <a:pt x="3836601" y="2299027"/>
                </a:cubicBezTo>
                <a:cubicBezTo>
                  <a:pt x="3651234" y="2347314"/>
                  <a:pt x="3419769" y="2260151"/>
                  <a:pt x="3156273" y="2299027"/>
                </a:cubicBezTo>
                <a:cubicBezTo>
                  <a:pt x="2892777" y="2337903"/>
                  <a:pt x="2937686" y="2274059"/>
                  <a:pt x="2721310" y="2299027"/>
                </a:cubicBezTo>
                <a:cubicBezTo>
                  <a:pt x="2504934" y="2323995"/>
                  <a:pt x="2378456" y="2293040"/>
                  <a:pt x="2225005" y="2299027"/>
                </a:cubicBezTo>
                <a:cubicBezTo>
                  <a:pt x="2071555" y="2305014"/>
                  <a:pt x="1800678" y="2240565"/>
                  <a:pt x="1667360" y="2299027"/>
                </a:cubicBezTo>
                <a:cubicBezTo>
                  <a:pt x="1534042" y="2357489"/>
                  <a:pt x="1395463" y="2271049"/>
                  <a:pt x="1232396" y="2299027"/>
                </a:cubicBezTo>
                <a:cubicBezTo>
                  <a:pt x="1069329" y="2327005"/>
                  <a:pt x="814482" y="2279413"/>
                  <a:pt x="674751" y="2299027"/>
                </a:cubicBezTo>
                <a:cubicBezTo>
                  <a:pt x="535020" y="2318641"/>
                  <a:pt x="167040" y="2229915"/>
                  <a:pt x="0" y="2299027"/>
                </a:cubicBezTo>
                <a:cubicBezTo>
                  <a:pt x="-54713" y="2171236"/>
                  <a:pt x="20706" y="1905785"/>
                  <a:pt x="0" y="1724270"/>
                </a:cubicBezTo>
                <a:cubicBezTo>
                  <a:pt x="-20706" y="1542755"/>
                  <a:pt x="51887" y="1405254"/>
                  <a:pt x="0" y="1172504"/>
                </a:cubicBezTo>
                <a:cubicBezTo>
                  <a:pt x="-51887" y="939754"/>
                  <a:pt x="46160" y="879889"/>
                  <a:pt x="0" y="666718"/>
                </a:cubicBezTo>
                <a:cubicBezTo>
                  <a:pt x="-46160" y="453547"/>
                  <a:pt x="15034" y="311531"/>
                  <a:pt x="0" y="0"/>
                </a:cubicBezTo>
                <a:close/>
              </a:path>
            </a:pathLst>
          </a:custGeom>
          <a:noFill/>
          <a:ln w="12700">
            <a:solidFill>
              <a:schemeClr val="bg2">
                <a:lumMod val="50000"/>
              </a:schemeClr>
            </a:solidFill>
            <a:extLst>
              <a:ext uri="{C807C97D-BFC1-408E-A445-0C87EB9F89A2}">
                <ask:lineSketchStyleProps xmlns="" xmlns:ask="http://schemas.microsoft.com/office/drawing/2018/sketchyshapes" sd="1503654135">
                  <a:prstGeom prst="rect">
                    <a:avLst/>
                  </a:prstGeom>
                  <ask:type>
                    <ask:lineSketchScribble/>
                  </ask:type>
                </ask:lineSketchStyleProps>
              </a:ext>
            </a:extLst>
          </a:ln>
        </p:spPr>
        <p:txBody>
          <a:bodyPr wrap="square">
            <a:spAutoFit/>
          </a:bodyPr>
          <a:lstStyle/>
          <a:p>
            <a:pPr algn="ctr">
              <a:lnSpc>
                <a:spcPct val="115000"/>
              </a:lnSpc>
            </a:pPr>
            <a:r>
              <a:rPr lang="vi-VN" sz="2100" b="1">
                <a:latin typeface="#9Slide03 Ample" panose="02000000000000000000" pitchFamily="2" charset="0"/>
                <a:ea typeface="Calibri" panose="020F0502020204030204" pitchFamily="34" charset="0"/>
                <a:cs typeface="Times New Roman" panose="02020603050405020304" pitchFamily="18" charset="0"/>
              </a:rPr>
              <a:t>Lời giải</a:t>
            </a:r>
          </a:p>
          <a:p>
            <a:pPr algn="just">
              <a:lnSpc>
                <a:spcPct val="115000"/>
              </a:lnSpc>
            </a:pPr>
            <a:endParaRPr lang="en-US" sz="2100">
              <a:latin typeface="#9Slide03 Ample" panose="02000000000000000000" pitchFamily="2" charset="0"/>
              <a:ea typeface="Calibri" panose="020F0502020204030204" pitchFamily="34" charset="0"/>
              <a:cs typeface="Times New Roman" panose="02020603050405020304" pitchFamily="18" charset="0"/>
            </a:endParaRPr>
          </a:p>
          <a:p>
            <a:pPr indent="202883" algn="just">
              <a:lnSpc>
                <a:spcPct val="115000"/>
              </a:lnSpc>
              <a:tabLst>
                <a:tab pos="364808" algn="l"/>
              </a:tabLst>
            </a:pPr>
            <a:r>
              <a:rPr lang="en-US" sz="2100">
                <a:latin typeface="#9Slide03 Ample" panose="02000000000000000000" pitchFamily="2" charset="0"/>
                <a:ea typeface="Times New Roman" panose="02020603050405020304" pitchFamily="18" charset="0"/>
                <a:cs typeface="Times New Roman" panose="02020603050405020304" pitchFamily="18" charset="0"/>
              </a:rPr>
              <a:t>- Em bé đẩy cửa một lực; người nông dân kéo gàu nước lên miệng giếng</a:t>
            </a:r>
            <a:r>
              <a:rPr lang="vi-VN" sz="2100">
                <a:latin typeface="#9Slide03 Ample" panose="02000000000000000000" pitchFamily="2" charset="0"/>
                <a:ea typeface="Times New Roman" panose="02020603050405020304" pitchFamily="18" charset="0"/>
                <a:cs typeface="Times New Roman" panose="02020603050405020304" pitchFamily="18" charset="0"/>
              </a:rPr>
              <a:t>. </a:t>
            </a:r>
            <a:endParaRPr lang="en-US" sz="2100">
              <a:latin typeface="#9Slide03 Ample" panose="02000000000000000000" pitchFamily="2" charset="0"/>
              <a:ea typeface="Calibri" panose="020F0502020204030204" pitchFamily="34" charset="0"/>
              <a:cs typeface="Times New Roman" panose="02020603050405020304" pitchFamily="18" charset="0"/>
            </a:endParaRPr>
          </a:p>
          <a:p>
            <a:pPr indent="202883" algn="just">
              <a:lnSpc>
                <a:spcPct val="115000"/>
              </a:lnSpc>
              <a:tabLst>
                <a:tab pos="364808" algn="l"/>
              </a:tabLst>
            </a:pPr>
            <a:r>
              <a:rPr lang="en-US" sz="2100">
                <a:latin typeface="#9Slide03 Ample" panose="02000000000000000000" pitchFamily="2" charset="0"/>
                <a:ea typeface="Times New Roman" panose="02020603050405020304" pitchFamily="18" charset="0"/>
                <a:cs typeface="Times New Roman" panose="02020603050405020304" pitchFamily="18" charset="0"/>
              </a:rPr>
              <a:t>- Khi kéo cờ, lực kéo từ tay HS làm cho dây và cờ chuyển động.</a:t>
            </a:r>
            <a:endParaRPr lang="en-US" sz="2100">
              <a:latin typeface="#9Slide03 Ample" panose="02000000000000000000" pitchFamily="2"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 xmlns:a16="http://schemas.microsoft.com/office/drawing/2014/main" id="{4CBC1B0A-74C2-4A6C-8500-8781AD453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1" y="118410"/>
            <a:ext cx="1354455" cy="1199921"/>
          </a:xfrm>
          <a:prstGeom prst="rect">
            <a:avLst/>
          </a:prstGeom>
        </p:spPr>
      </p:pic>
      <p:pic>
        <p:nvPicPr>
          <p:cNvPr id="16" name="note" descr="Icon&#10;&#10;Description automatically generated">
            <a:extLst>
              <a:ext uri="{FF2B5EF4-FFF2-40B4-BE49-F238E27FC236}">
                <a16:creationId xmlns="" xmlns:a16="http://schemas.microsoft.com/office/drawing/2014/main" id="{27ADA054-A0BD-475A-B522-84DCEE317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527" y="1514475"/>
            <a:ext cx="1057275" cy="1057275"/>
          </a:xfrm>
          <a:prstGeom prst="rect">
            <a:avLst/>
          </a:prstGeom>
        </p:spPr>
      </p:pic>
    </p:spTree>
    <p:extLst>
      <p:ext uri="{BB962C8B-B14F-4D97-AF65-F5344CB8AC3E}">
        <p14:creationId xmlns:p14="http://schemas.microsoft.com/office/powerpoint/2010/main" val="71447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CD9FC040-F5B4-4653-9FA9-E45ED6711F12}"/>
              </a:ext>
            </a:extLst>
          </p:cNvPr>
          <p:cNvSpPr txBox="1"/>
          <p:nvPr/>
        </p:nvSpPr>
        <p:spPr>
          <a:xfrm>
            <a:off x="1950720" y="551992"/>
            <a:ext cx="5615940" cy="1607043"/>
          </a:xfrm>
          <a:prstGeom prst="rect">
            <a:avLst/>
          </a:prstGeom>
          <a:noFill/>
        </p:spPr>
        <p:txBody>
          <a:bodyPr wrap="square">
            <a:spAutoFit/>
          </a:bodyPr>
          <a:lstStyle/>
          <a:p>
            <a:pPr indent="190500" algn="just">
              <a:lnSpc>
                <a:spcPct val="115000"/>
              </a:lnSpc>
              <a:spcAft>
                <a:spcPts val="375"/>
              </a:spcAft>
              <a:tabLst>
                <a:tab pos="319088" algn="l"/>
              </a:tabLst>
            </a:pPr>
            <a:r>
              <a:rPr lang="vi-VN" sz="2100" b="1">
                <a:solidFill>
                  <a:srgbClr val="FF0000"/>
                </a:solidFill>
                <a:latin typeface="#9Slide03 Ample" panose="02000000000000000000" pitchFamily="2" charset="0"/>
                <a:ea typeface="Calibri" panose="020F0502020204030204" pitchFamily="34" charset="0"/>
                <a:cs typeface="Times New Roman" panose="02020603050405020304" pitchFamily="18" charset="0"/>
              </a:rPr>
              <a:t>Câu 2</a:t>
            </a:r>
            <a:r>
              <a:rPr lang="en-US" sz="2100" b="1">
                <a:solidFill>
                  <a:srgbClr val="FF0000"/>
                </a:solidFill>
                <a:latin typeface="#9Slide03 Ample" panose="02000000000000000000" pitchFamily="2" charset="0"/>
                <a:ea typeface="Calibri" panose="020F0502020204030204" pitchFamily="34" charset="0"/>
                <a:cs typeface="Times New Roman" panose="02020603050405020304" pitchFamily="18" charset="0"/>
              </a:rPr>
              <a:t>.</a:t>
            </a:r>
            <a:r>
              <a:rPr lang="en-US" sz="2100">
                <a:solidFill>
                  <a:srgbClr val="FF0000"/>
                </a:solidFill>
                <a:latin typeface="#9Slide03 Ample" panose="02000000000000000000" pitchFamily="2" charset="0"/>
                <a:ea typeface="Calibri" panose="020F0502020204030204" pitchFamily="34" charset="0"/>
                <a:cs typeface="Times New Roman" panose="02020603050405020304" pitchFamily="18" charset="0"/>
              </a:rPr>
              <a:t> </a:t>
            </a:r>
            <a:r>
              <a:rPr lang="vi-VN" sz="2100">
                <a:latin typeface="#9Slide03 Ample" panose="02000000000000000000" pitchFamily="2" charset="0"/>
                <a:ea typeface="Segoe UI" panose="020B0502040204020203" pitchFamily="34" charset="0"/>
              </a:rPr>
              <a:t>Khi người thợ đóng đinh vào tường thì lực nào đã làm đinh cắm vào tường?</a:t>
            </a:r>
            <a:endParaRPr lang="en-US" sz="2100">
              <a:latin typeface="#9Slide03 Ample" panose="02000000000000000000" pitchFamily="2" charset="0"/>
              <a:ea typeface="Segoe UI" panose="020B0502040204020203" pitchFamily="34" charset="0"/>
            </a:endParaRPr>
          </a:p>
          <a:p>
            <a:pPr algn="ctr">
              <a:lnSpc>
                <a:spcPct val="115000"/>
              </a:lnSpc>
            </a:pPr>
            <a:endParaRPr lang="vi-VN" sz="2100" b="1">
              <a:latin typeface="#9Slide03 Ample" panose="02000000000000000000" pitchFamily="2" charset="0"/>
              <a:ea typeface="Calibri" panose="020F0502020204030204" pitchFamily="34" charset="0"/>
              <a:cs typeface="Times New Roman" panose="02020603050405020304" pitchFamily="18" charset="0"/>
            </a:endParaRPr>
          </a:p>
          <a:p>
            <a:pPr algn="ctr">
              <a:lnSpc>
                <a:spcPct val="115000"/>
              </a:lnSpc>
            </a:pPr>
            <a:endParaRPr lang="vi-VN" sz="2100" b="1">
              <a:latin typeface="#9Slide03 Ample" panose="02000000000000000000" pitchFamily="2"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480BFA1C-A05A-460D-B9C9-7EBF4490FEBA}"/>
              </a:ext>
            </a:extLst>
          </p:cNvPr>
          <p:cNvSpPr txBox="1"/>
          <p:nvPr/>
        </p:nvSpPr>
        <p:spPr>
          <a:xfrm>
            <a:off x="1432560" y="1797017"/>
            <a:ext cx="6134100" cy="1555747"/>
          </a:xfrm>
          <a:custGeom>
            <a:avLst/>
            <a:gdLst>
              <a:gd name="connsiteX0" fmla="*/ 0 w 6134100"/>
              <a:gd name="connsiteY0" fmla="*/ 0 h 1555747"/>
              <a:gd name="connsiteX1" fmla="*/ 373622 w 6134100"/>
              <a:gd name="connsiteY1" fmla="*/ 0 h 1555747"/>
              <a:gd name="connsiteX2" fmla="*/ 992609 w 6134100"/>
              <a:gd name="connsiteY2" fmla="*/ 0 h 1555747"/>
              <a:gd name="connsiteX3" fmla="*/ 1550254 w 6134100"/>
              <a:gd name="connsiteY3" fmla="*/ 0 h 1555747"/>
              <a:gd name="connsiteX4" fmla="*/ 2230582 w 6134100"/>
              <a:gd name="connsiteY4" fmla="*/ 0 h 1555747"/>
              <a:gd name="connsiteX5" fmla="*/ 2665545 w 6134100"/>
              <a:gd name="connsiteY5" fmla="*/ 0 h 1555747"/>
              <a:gd name="connsiteX6" fmla="*/ 3284532 w 6134100"/>
              <a:gd name="connsiteY6" fmla="*/ 0 h 1555747"/>
              <a:gd name="connsiteX7" fmla="*/ 3964859 w 6134100"/>
              <a:gd name="connsiteY7" fmla="*/ 0 h 1555747"/>
              <a:gd name="connsiteX8" fmla="*/ 4645187 w 6134100"/>
              <a:gd name="connsiteY8" fmla="*/ 0 h 1555747"/>
              <a:gd name="connsiteX9" fmla="*/ 5141491 w 6134100"/>
              <a:gd name="connsiteY9" fmla="*/ 0 h 1555747"/>
              <a:gd name="connsiteX10" fmla="*/ 6134100 w 6134100"/>
              <a:gd name="connsiteY10" fmla="*/ 0 h 1555747"/>
              <a:gd name="connsiteX11" fmla="*/ 6134100 w 6134100"/>
              <a:gd name="connsiteY11" fmla="*/ 503025 h 1555747"/>
              <a:gd name="connsiteX12" fmla="*/ 6134100 w 6134100"/>
              <a:gd name="connsiteY12" fmla="*/ 1006050 h 1555747"/>
              <a:gd name="connsiteX13" fmla="*/ 6134100 w 6134100"/>
              <a:gd name="connsiteY13" fmla="*/ 1555747 h 1555747"/>
              <a:gd name="connsiteX14" fmla="*/ 5453773 w 6134100"/>
              <a:gd name="connsiteY14" fmla="*/ 1555747 h 1555747"/>
              <a:gd name="connsiteX15" fmla="*/ 4834786 w 6134100"/>
              <a:gd name="connsiteY15" fmla="*/ 1555747 h 1555747"/>
              <a:gd name="connsiteX16" fmla="*/ 4461164 w 6134100"/>
              <a:gd name="connsiteY16" fmla="*/ 1555747 h 1555747"/>
              <a:gd name="connsiteX17" fmla="*/ 4087541 w 6134100"/>
              <a:gd name="connsiteY17" fmla="*/ 1555747 h 1555747"/>
              <a:gd name="connsiteX18" fmla="*/ 3529896 w 6134100"/>
              <a:gd name="connsiteY18" fmla="*/ 1555747 h 1555747"/>
              <a:gd name="connsiteX19" fmla="*/ 3033591 w 6134100"/>
              <a:gd name="connsiteY19" fmla="*/ 1555747 h 1555747"/>
              <a:gd name="connsiteX20" fmla="*/ 2353264 w 6134100"/>
              <a:gd name="connsiteY20" fmla="*/ 1555747 h 1555747"/>
              <a:gd name="connsiteX21" fmla="*/ 1918300 w 6134100"/>
              <a:gd name="connsiteY21" fmla="*/ 1555747 h 1555747"/>
              <a:gd name="connsiteX22" fmla="*/ 1421996 w 6134100"/>
              <a:gd name="connsiteY22" fmla="*/ 1555747 h 1555747"/>
              <a:gd name="connsiteX23" fmla="*/ 864350 w 6134100"/>
              <a:gd name="connsiteY23" fmla="*/ 1555747 h 1555747"/>
              <a:gd name="connsiteX24" fmla="*/ 0 w 6134100"/>
              <a:gd name="connsiteY24" fmla="*/ 1555747 h 1555747"/>
              <a:gd name="connsiteX25" fmla="*/ 0 w 6134100"/>
              <a:gd name="connsiteY25" fmla="*/ 1037165 h 1555747"/>
              <a:gd name="connsiteX26" fmla="*/ 0 w 6134100"/>
              <a:gd name="connsiteY26" fmla="*/ 503025 h 1555747"/>
              <a:gd name="connsiteX27" fmla="*/ 0 w 6134100"/>
              <a:gd name="connsiteY27" fmla="*/ 0 h 155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4100" h="1555747" extrusionOk="0">
                <a:moveTo>
                  <a:pt x="0" y="0"/>
                </a:moveTo>
                <a:cubicBezTo>
                  <a:pt x="178336" y="-39117"/>
                  <a:pt x="252024" y="29753"/>
                  <a:pt x="373622" y="0"/>
                </a:cubicBezTo>
                <a:cubicBezTo>
                  <a:pt x="495220" y="-29753"/>
                  <a:pt x="740214" y="47598"/>
                  <a:pt x="992609" y="0"/>
                </a:cubicBezTo>
                <a:cubicBezTo>
                  <a:pt x="1245004" y="-47598"/>
                  <a:pt x="1379072" y="17556"/>
                  <a:pt x="1550254" y="0"/>
                </a:cubicBezTo>
                <a:cubicBezTo>
                  <a:pt x="1721437" y="-17556"/>
                  <a:pt x="1999835" y="75645"/>
                  <a:pt x="2230582" y="0"/>
                </a:cubicBezTo>
                <a:cubicBezTo>
                  <a:pt x="2461329" y="-75645"/>
                  <a:pt x="2575086" y="47354"/>
                  <a:pt x="2665545" y="0"/>
                </a:cubicBezTo>
                <a:cubicBezTo>
                  <a:pt x="2756004" y="-47354"/>
                  <a:pt x="3080189" y="20412"/>
                  <a:pt x="3284532" y="0"/>
                </a:cubicBezTo>
                <a:cubicBezTo>
                  <a:pt x="3488875" y="-20412"/>
                  <a:pt x="3811539" y="11268"/>
                  <a:pt x="3964859" y="0"/>
                </a:cubicBezTo>
                <a:cubicBezTo>
                  <a:pt x="4118179" y="-11268"/>
                  <a:pt x="4392685" y="41706"/>
                  <a:pt x="4645187" y="0"/>
                </a:cubicBezTo>
                <a:cubicBezTo>
                  <a:pt x="4897689" y="-41706"/>
                  <a:pt x="5028514" y="15560"/>
                  <a:pt x="5141491" y="0"/>
                </a:cubicBezTo>
                <a:cubicBezTo>
                  <a:pt x="5254468" y="-15560"/>
                  <a:pt x="5655006" y="53111"/>
                  <a:pt x="6134100" y="0"/>
                </a:cubicBezTo>
                <a:cubicBezTo>
                  <a:pt x="6184038" y="118925"/>
                  <a:pt x="6087109" y="308744"/>
                  <a:pt x="6134100" y="503025"/>
                </a:cubicBezTo>
                <a:cubicBezTo>
                  <a:pt x="6181091" y="697307"/>
                  <a:pt x="6078949" y="877622"/>
                  <a:pt x="6134100" y="1006050"/>
                </a:cubicBezTo>
                <a:cubicBezTo>
                  <a:pt x="6189251" y="1134479"/>
                  <a:pt x="6133658" y="1437796"/>
                  <a:pt x="6134100" y="1555747"/>
                </a:cubicBezTo>
                <a:cubicBezTo>
                  <a:pt x="5936746" y="1621777"/>
                  <a:pt x="5672182" y="1523615"/>
                  <a:pt x="5453773" y="1555747"/>
                </a:cubicBezTo>
                <a:cubicBezTo>
                  <a:pt x="5235364" y="1587879"/>
                  <a:pt x="5128982" y="1542950"/>
                  <a:pt x="4834786" y="1555747"/>
                </a:cubicBezTo>
                <a:cubicBezTo>
                  <a:pt x="4540590" y="1568544"/>
                  <a:pt x="4557705" y="1526137"/>
                  <a:pt x="4461164" y="1555747"/>
                </a:cubicBezTo>
                <a:cubicBezTo>
                  <a:pt x="4364623" y="1585357"/>
                  <a:pt x="4222026" y="1550108"/>
                  <a:pt x="4087541" y="1555747"/>
                </a:cubicBezTo>
                <a:cubicBezTo>
                  <a:pt x="3953056" y="1561386"/>
                  <a:pt x="3719293" y="1535330"/>
                  <a:pt x="3529896" y="1555747"/>
                </a:cubicBezTo>
                <a:cubicBezTo>
                  <a:pt x="3340499" y="1576164"/>
                  <a:pt x="3223151" y="1509101"/>
                  <a:pt x="3033591" y="1555747"/>
                </a:cubicBezTo>
                <a:cubicBezTo>
                  <a:pt x="2844032" y="1602393"/>
                  <a:pt x="2616245" y="1512516"/>
                  <a:pt x="2353264" y="1555747"/>
                </a:cubicBezTo>
                <a:cubicBezTo>
                  <a:pt x="2090283" y="1598978"/>
                  <a:pt x="2134810" y="1534571"/>
                  <a:pt x="1918300" y="1555747"/>
                </a:cubicBezTo>
                <a:cubicBezTo>
                  <a:pt x="1701790" y="1576923"/>
                  <a:pt x="1575081" y="1549484"/>
                  <a:pt x="1421996" y="1555747"/>
                </a:cubicBezTo>
                <a:cubicBezTo>
                  <a:pt x="1268911" y="1562010"/>
                  <a:pt x="1004781" y="1503114"/>
                  <a:pt x="864350" y="1555747"/>
                </a:cubicBezTo>
                <a:cubicBezTo>
                  <a:pt x="723919" y="1608380"/>
                  <a:pt x="411607" y="1515915"/>
                  <a:pt x="0" y="1555747"/>
                </a:cubicBezTo>
                <a:cubicBezTo>
                  <a:pt x="-57503" y="1443429"/>
                  <a:pt x="24927" y="1195103"/>
                  <a:pt x="0" y="1037165"/>
                </a:cubicBezTo>
                <a:cubicBezTo>
                  <a:pt x="-24927" y="879227"/>
                  <a:pt x="46544" y="679915"/>
                  <a:pt x="0" y="503025"/>
                </a:cubicBezTo>
                <a:cubicBezTo>
                  <a:pt x="-46544" y="326135"/>
                  <a:pt x="51138" y="112106"/>
                  <a:pt x="0" y="0"/>
                </a:cubicBezTo>
                <a:close/>
              </a:path>
            </a:pathLst>
          </a:custGeom>
          <a:noFill/>
          <a:ln w="12700">
            <a:solidFill>
              <a:schemeClr val="bg2">
                <a:lumMod val="50000"/>
              </a:schemeClr>
            </a:solidFill>
            <a:extLst>
              <a:ext uri="{C807C97D-BFC1-408E-A445-0C87EB9F89A2}">
                <ask:lineSketchStyleProps xmlns="" xmlns:ask="http://schemas.microsoft.com/office/drawing/2018/sketchyshapes" sd="1503654135">
                  <a:prstGeom prst="rect">
                    <a:avLst/>
                  </a:prstGeom>
                  <ask:type>
                    <ask:lineSketchScribble/>
                  </ask:type>
                </ask:lineSketchStyleProps>
              </a:ext>
            </a:extLst>
          </a:ln>
        </p:spPr>
        <p:txBody>
          <a:bodyPr wrap="square">
            <a:spAutoFit/>
          </a:bodyPr>
          <a:lstStyle/>
          <a:p>
            <a:pPr algn="ctr">
              <a:lnSpc>
                <a:spcPct val="115000"/>
              </a:lnSpc>
            </a:pPr>
            <a:r>
              <a:rPr lang="vi-VN" sz="2100" b="1">
                <a:latin typeface="#9Slide03 Ample" panose="02000000000000000000" pitchFamily="2" charset="0"/>
                <a:ea typeface="Calibri" panose="020F0502020204030204" pitchFamily="34" charset="0"/>
                <a:cs typeface="Times New Roman" panose="02020603050405020304" pitchFamily="18" charset="0"/>
              </a:rPr>
              <a:t>Lời giải</a:t>
            </a:r>
          </a:p>
          <a:p>
            <a:pPr algn="just">
              <a:lnSpc>
                <a:spcPct val="115000"/>
              </a:lnSpc>
            </a:pPr>
            <a:endParaRPr lang="en-US" sz="2100">
              <a:latin typeface="#9Slide03 Ample" panose="02000000000000000000" pitchFamily="2" charset="0"/>
              <a:ea typeface="Calibri" panose="020F0502020204030204" pitchFamily="34" charset="0"/>
              <a:cs typeface="Times New Roman" panose="02020603050405020304" pitchFamily="18" charset="0"/>
            </a:endParaRPr>
          </a:p>
          <a:p>
            <a:pPr indent="202883" algn="just">
              <a:lnSpc>
                <a:spcPct val="115000"/>
              </a:lnSpc>
              <a:tabLst>
                <a:tab pos="364808" algn="l"/>
              </a:tabLst>
            </a:pPr>
            <a:r>
              <a:rPr lang="vi-VN" sz="2100">
                <a:latin typeface="#9Slide03 Ample" panose="02000000000000000000" pitchFamily="2" charset="0"/>
              </a:rPr>
              <a:t> Búa đã tác dụng một lực đẩy vào đinh khiến đinh cắm vào tường.</a:t>
            </a:r>
            <a:endParaRPr lang="en-US" sz="2100">
              <a:latin typeface="#9Slide03 Ample" panose="02000000000000000000" pitchFamily="2"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 xmlns:a16="http://schemas.microsoft.com/office/drawing/2014/main" id="{4CBC1B0A-74C2-4A6C-8500-8781AD453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1" y="118410"/>
            <a:ext cx="1354455" cy="1199921"/>
          </a:xfrm>
          <a:prstGeom prst="rect">
            <a:avLst/>
          </a:prstGeom>
        </p:spPr>
      </p:pic>
      <p:pic>
        <p:nvPicPr>
          <p:cNvPr id="16" name="note" descr="Icon&#10;&#10;Description automatically generated">
            <a:extLst>
              <a:ext uri="{FF2B5EF4-FFF2-40B4-BE49-F238E27FC236}">
                <a16:creationId xmlns="" xmlns:a16="http://schemas.microsoft.com/office/drawing/2014/main" id="{27ADA054-A0BD-475A-B522-84DCEE317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527" y="1514475"/>
            <a:ext cx="1057275" cy="1057275"/>
          </a:xfrm>
          <a:prstGeom prst="rect">
            <a:avLst/>
          </a:prstGeom>
        </p:spPr>
      </p:pic>
    </p:spTree>
    <p:extLst>
      <p:ext uri="{BB962C8B-B14F-4D97-AF65-F5344CB8AC3E}">
        <p14:creationId xmlns:p14="http://schemas.microsoft.com/office/powerpoint/2010/main" val="30864604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5714A50B-1F0C-426D-9114-DDCD75759392}"/>
              </a:ext>
            </a:extLst>
          </p:cNvPr>
          <p:cNvSpPr/>
          <p:nvPr/>
        </p:nvSpPr>
        <p:spPr>
          <a:xfrm>
            <a:off x="341143" y="71012"/>
            <a:ext cx="1601957" cy="5129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err="1">
                <a:solidFill>
                  <a:schemeClr val="accent6">
                    <a:lumMod val="75000"/>
                  </a:schemeClr>
                </a:solidFill>
                <a:latin typeface="Itim" panose="00000500000000000000" pitchFamily="2" charset="-34"/>
                <a:cs typeface="Itim" panose="00000500000000000000" pitchFamily="2" charset="-34"/>
              </a:rPr>
              <a:t>Câu</a:t>
            </a:r>
            <a:r>
              <a:rPr lang="en-US" sz="3200">
                <a:solidFill>
                  <a:schemeClr val="accent6">
                    <a:lumMod val="75000"/>
                  </a:schemeClr>
                </a:solidFill>
                <a:latin typeface="Itim" panose="00000500000000000000" pitchFamily="2" charset="-34"/>
                <a:cs typeface="Itim" panose="00000500000000000000" pitchFamily="2" charset="-34"/>
              </a:rPr>
              <a:t> </a:t>
            </a:r>
            <a:r>
              <a:rPr lang="vi-VN" sz="3200">
                <a:solidFill>
                  <a:schemeClr val="accent6">
                    <a:lumMod val="75000"/>
                  </a:schemeClr>
                </a:solidFill>
                <a:latin typeface="Itim" panose="00000500000000000000" pitchFamily="2" charset="-34"/>
                <a:cs typeface="Itim" panose="00000500000000000000" pitchFamily="2" charset="-34"/>
              </a:rPr>
              <a:t>3</a:t>
            </a:r>
            <a:endParaRPr lang="en-US" sz="3200" dirty="0">
              <a:solidFill>
                <a:schemeClr val="accent6">
                  <a:lumMod val="75000"/>
                </a:schemeClr>
              </a:solidFill>
              <a:latin typeface="Itim" panose="00000500000000000000" pitchFamily="2" charset="-34"/>
              <a:cs typeface="Itim" panose="00000500000000000000" pitchFamily="2" charset="-34"/>
            </a:endParaRPr>
          </a:p>
        </p:txBody>
      </p:sp>
      <p:cxnSp>
        <p:nvCxnSpPr>
          <p:cNvPr id="9" name="Straight Connector 8">
            <a:extLst>
              <a:ext uri="{FF2B5EF4-FFF2-40B4-BE49-F238E27FC236}">
                <a16:creationId xmlns="" xmlns:a16="http://schemas.microsoft.com/office/drawing/2014/main" id="{B6DB2B02-9073-4023-B174-07214ECB9C00}"/>
              </a:ext>
            </a:extLst>
          </p:cNvPr>
          <p:cNvCxnSpPr/>
          <p:nvPr/>
        </p:nvCxnSpPr>
        <p:spPr>
          <a:xfrm flipV="1">
            <a:off x="-736643" y="309170"/>
            <a:ext cx="1088478" cy="788"/>
          </a:xfrm>
          <a:prstGeom prst="line">
            <a:avLst/>
          </a:prstGeom>
          <a:ln/>
        </p:spPr>
        <p:style>
          <a:lnRef idx="2">
            <a:schemeClr val="accent4"/>
          </a:lnRef>
          <a:fillRef idx="0">
            <a:schemeClr val="accent4"/>
          </a:fillRef>
          <a:effectRef idx="1">
            <a:schemeClr val="accent4"/>
          </a:effectRef>
          <a:fontRef idx="minor">
            <a:schemeClr val="tx1"/>
          </a:fontRef>
        </p:style>
      </p:cxnSp>
      <p:sp>
        <p:nvSpPr>
          <p:cNvPr id="5" name="Rectangle: Rounded Corners 4">
            <a:extLst>
              <a:ext uri="{FF2B5EF4-FFF2-40B4-BE49-F238E27FC236}">
                <a16:creationId xmlns="" xmlns:a16="http://schemas.microsoft.com/office/drawing/2014/main" id="{6C571844-01B0-4A88-A91F-EF1599167921}"/>
              </a:ext>
            </a:extLst>
          </p:cNvPr>
          <p:cNvSpPr/>
          <p:nvPr/>
        </p:nvSpPr>
        <p:spPr>
          <a:xfrm>
            <a:off x="336550" y="647700"/>
            <a:ext cx="8470900" cy="76911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Lực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tiếp</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xúc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xuất</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khi</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hoặc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đối</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tượng</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gây</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ra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lực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với</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hoặc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đối</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tượng</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chịu</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tác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dụng</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lực</a:t>
            </a:r>
            <a:r>
              <a:rPr lang="en-US" sz="2000" dirty="0">
                <a:solidFill>
                  <a:srgbClr val="185E62"/>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2000" dirty="0">
              <a:solidFill>
                <a:srgbClr val="185E62"/>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 xmlns:a16="http://schemas.microsoft.com/office/drawing/2014/main" id="{96892369-824C-4D40-9DDF-7754426BC7C7}"/>
              </a:ext>
            </a:extLst>
          </p:cNvPr>
          <p:cNvSpPr/>
          <p:nvPr/>
        </p:nvSpPr>
        <p:spPr>
          <a:xfrm>
            <a:off x="753627" y="1426865"/>
            <a:ext cx="3657600"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a:solidFill>
                  <a:srgbClr val="185E62"/>
                </a:solidFill>
                <a:latin typeface="#9Slide03 Arima Madurai Black" panose="00000A00000000000000" pitchFamily="2" charset="0"/>
                <a:cs typeface="#9Slide03 Arima Madurai Black" panose="00000A00000000000000" pitchFamily="2" charset="0"/>
              </a:rPr>
              <a:t>A.</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nằm</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gần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nhau</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p>
        </p:txBody>
      </p:sp>
      <p:sp>
        <p:nvSpPr>
          <p:cNvPr id="12" name="Rectangle: Rounded Corners 11">
            <a:extLst>
              <a:ext uri="{FF2B5EF4-FFF2-40B4-BE49-F238E27FC236}">
                <a16:creationId xmlns="" xmlns:a16="http://schemas.microsoft.com/office/drawing/2014/main" id="{AED625ED-328D-4507-A5AF-BF6FDDCB1A43}"/>
              </a:ext>
            </a:extLst>
          </p:cNvPr>
          <p:cNvSpPr/>
          <p:nvPr/>
        </p:nvSpPr>
        <p:spPr>
          <a:xfrm>
            <a:off x="743188" y="1989083"/>
            <a:ext cx="3657600"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a:solidFill>
                  <a:srgbClr val="185E62"/>
                </a:solidFill>
                <a:latin typeface="#9Slide03 Arima Madurai Black" panose="00000A00000000000000" pitchFamily="2" charset="0"/>
                <a:cs typeface="#9Slide03 Arima Madurai Black" panose="00000A00000000000000" pitchFamily="2" charset="0"/>
              </a:rPr>
              <a:t>C.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không</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tiếp</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xúc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p>
        </p:txBody>
      </p:sp>
      <p:sp>
        <p:nvSpPr>
          <p:cNvPr id="13" name="Rectangle: Rounded Corners 12">
            <a:extLst>
              <a:ext uri="{FF2B5EF4-FFF2-40B4-BE49-F238E27FC236}">
                <a16:creationId xmlns="" xmlns:a16="http://schemas.microsoft.com/office/drawing/2014/main" id="{DF6EB50C-B7E2-4D33-8860-2E2742C831D2}"/>
              </a:ext>
            </a:extLst>
          </p:cNvPr>
          <p:cNvSpPr/>
          <p:nvPr/>
        </p:nvSpPr>
        <p:spPr>
          <a:xfrm>
            <a:off x="4901829" y="1439391"/>
            <a:ext cx="3657600"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a:solidFill>
                  <a:srgbClr val="185E62"/>
                </a:solidFill>
                <a:latin typeface="#9Slide03 Arima Madurai Black" panose="00000A00000000000000" pitchFamily="2" charset="0"/>
                <a:cs typeface="#9Slide03 Arima Madurai Black" panose="00000A00000000000000" pitchFamily="2" charset="0"/>
              </a:rPr>
              <a:t>B.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Cách</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xa</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nhau</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p>
        </p:txBody>
      </p:sp>
      <p:sp>
        <p:nvSpPr>
          <p:cNvPr id="14" name="Rectangle: Rounded Corners 13">
            <a:extLst>
              <a:ext uri="{FF2B5EF4-FFF2-40B4-BE49-F238E27FC236}">
                <a16:creationId xmlns="" xmlns:a16="http://schemas.microsoft.com/office/drawing/2014/main" id="{7BC5C9CA-747F-41B1-98B2-E7BA3A29DE9F}"/>
              </a:ext>
            </a:extLst>
          </p:cNvPr>
          <p:cNvSpPr/>
          <p:nvPr/>
        </p:nvSpPr>
        <p:spPr>
          <a:xfrm>
            <a:off x="4916442" y="1989083"/>
            <a:ext cx="3657600"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a:solidFill>
                  <a:srgbClr val="185E62"/>
                </a:solidFill>
                <a:latin typeface="#9Slide03 AllRoundGothic" panose="020B0703020202020104" pitchFamily="34" charset="0"/>
                <a:cs typeface="#9Slide03 Arima Madurai Black" panose="00000A00000000000000" pitchFamily="2" charset="0"/>
              </a:rPr>
              <a:t>D.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tiếp</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xúc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p>
        </p:txBody>
      </p:sp>
      <p:sp>
        <p:nvSpPr>
          <p:cNvPr id="10" name="Oval 9">
            <a:extLst>
              <a:ext uri="{FF2B5EF4-FFF2-40B4-BE49-F238E27FC236}">
                <a16:creationId xmlns="" xmlns:a16="http://schemas.microsoft.com/office/drawing/2014/main" id="{6E825E11-830F-4011-B262-0F5FCA19F7A0}"/>
              </a:ext>
            </a:extLst>
          </p:cNvPr>
          <p:cNvSpPr/>
          <p:nvPr/>
        </p:nvSpPr>
        <p:spPr>
          <a:xfrm>
            <a:off x="4893972" y="2041301"/>
            <a:ext cx="502276" cy="530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6C75AB0A-AE78-43F8-942F-2B765DAE3297}"/>
              </a:ext>
            </a:extLst>
          </p:cNvPr>
          <p:cNvSpPr/>
          <p:nvPr/>
        </p:nvSpPr>
        <p:spPr>
          <a:xfrm>
            <a:off x="463550" y="2921000"/>
            <a:ext cx="8470900" cy="769118"/>
          </a:xfrm>
          <a:prstGeom prst="roundRect">
            <a:avLst/>
          </a:prstGeom>
          <a:solidFill>
            <a:schemeClr val="accent2">
              <a:lumMod val="60000"/>
              <a:lumOff val="40000"/>
            </a:schemeClr>
          </a:solidFill>
          <a:ln w="12700">
            <a:solidFill>
              <a:srgbClr val="92D05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err="1">
                <a:solidFill>
                  <a:srgbClr val="002060"/>
                </a:solidFill>
                <a:latin typeface="#9Slide05 FS Blonde Script" panose="03000503000000000000" pitchFamily="65" charset="0"/>
              </a:rPr>
              <a:t>Lực</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tiếp</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xúc</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xuất</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hiện</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khi</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vật</a:t>
            </a:r>
            <a:r>
              <a:rPr lang="en-US" sz="2000" dirty="0">
                <a:solidFill>
                  <a:srgbClr val="002060"/>
                </a:solidFill>
                <a:latin typeface="#9Slide05 FS Blonde Script" panose="03000503000000000000" pitchFamily="65" charset="0"/>
              </a:rPr>
              <a:t> ( </a:t>
            </a:r>
            <a:r>
              <a:rPr lang="en-US" sz="2000" dirty="0" err="1">
                <a:solidFill>
                  <a:srgbClr val="002060"/>
                </a:solidFill>
                <a:latin typeface="#9Slide05 FS Blonde Script" panose="03000503000000000000" pitchFamily="65" charset="0"/>
              </a:rPr>
              <a:t>hoặc</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đối</a:t>
            </a:r>
            <a:r>
              <a:rPr lang="en-US" sz="2000" dirty="0">
                <a:solidFill>
                  <a:srgbClr val="002060"/>
                </a:solidFill>
                <a:latin typeface="#9Slide05 FS Blonde Script" panose="03000503000000000000" pitchFamily="65" charset="0"/>
              </a:rPr>
              <a:t> t</a:t>
            </a:r>
            <a:r>
              <a:rPr lang="vi-VN" sz="2000" dirty="0">
                <a:solidFill>
                  <a:srgbClr val="002060"/>
                </a:solidFill>
                <a:latin typeface="#9Slide05 FS Blonde Script" panose="03000503000000000000" pitchFamily="65" charset="0"/>
              </a:rPr>
              <a:t>ư</a:t>
            </a:r>
            <a:r>
              <a:rPr lang="en-US" sz="2000" dirty="0" err="1">
                <a:solidFill>
                  <a:srgbClr val="002060"/>
                </a:solidFill>
                <a:latin typeface="#9Slide05 FS Blonde Script" panose="03000503000000000000" pitchFamily="65" charset="0"/>
              </a:rPr>
              <a:t>ợng</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gây</a:t>
            </a:r>
            <a:r>
              <a:rPr lang="en-US" sz="2000" dirty="0">
                <a:solidFill>
                  <a:srgbClr val="002060"/>
                </a:solidFill>
                <a:latin typeface="#9Slide05 FS Blonde Script" panose="03000503000000000000" pitchFamily="65" charset="0"/>
              </a:rPr>
              <a:t> ra </a:t>
            </a:r>
            <a:r>
              <a:rPr lang="en-US" sz="2000" dirty="0" err="1">
                <a:solidFill>
                  <a:srgbClr val="002060"/>
                </a:solidFill>
                <a:latin typeface="#9Slide05 FS Blonde Script" panose="03000503000000000000" pitchFamily="65" charset="0"/>
              </a:rPr>
              <a:t>lực</a:t>
            </a:r>
            <a:r>
              <a:rPr lang="en-US" sz="2000" dirty="0">
                <a:solidFill>
                  <a:srgbClr val="002060"/>
                </a:solidFill>
                <a:latin typeface="#9Slide05 FS Blonde Script" panose="03000503000000000000" pitchFamily="65" charset="0"/>
              </a:rPr>
              <a:t> </a:t>
            </a:r>
            <a:r>
              <a:rPr lang="en-US" sz="2000" dirty="0" err="1">
                <a:solidFill>
                  <a:srgbClr val="C00000"/>
                </a:solidFill>
                <a:latin typeface="#9Slide05 FS Blonde Script" panose="03000503000000000000" pitchFamily="65" charset="0"/>
              </a:rPr>
              <a:t>tiếp</a:t>
            </a:r>
            <a:r>
              <a:rPr lang="en-US" sz="2000" dirty="0">
                <a:solidFill>
                  <a:srgbClr val="C00000"/>
                </a:solidFill>
                <a:latin typeface="#9Slide05 FS Blonde Script" panose="03000503000000000000" pitchFamily="65" charset="0"/>
              </a:rPr>
              <a:t> </a:t>
            </a:r>
            <a:r>
              <a:rPr lang="en-US" sz="2000" dirty="0" err="1">
                <a:solidFill>
                  <a:srgbClr val="C00000"/>
                </a:solidFill>
                <a:latin typeface="#9Slide05 FS Blonde Script" panose="03000503000000000000" pitchFamily="65" charset="0"/>
              </a:rPr>
              <a:t>xúc</a:t>
            </a:r>
            <a:r>
              <a:rPr lang="en-US" sz="2000" dirty="0">
                <a:solidFill>
                  <a:srgbClr val="C0000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với</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vật</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hoặc</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đối</a:t>
            </a:r>
            <a:r>
              <a:rPr lang="en-US" sz="2000" dirty="0">
                <a:solidFill>
                  <a:srgbClr val="002060"/>
                </a:solidFill>
                <a:latin typeface="#9Slide05 FS Blonde Script" panose="03000503000000000000" pitchFamily="65" charset="0"/>
              </a:rPr>
              <a:t> t</a:t>
            </a:r>
            <a:r>
              <a:rPr lang="vi-VN" sz="2000" dirty="0">
                <a:solidFill>
                  <a:srgbClr val="002060"/>
                </a:solidFill>
                <a:latin typeface="#9Slide05 FS Blonde Script" panose="03000503000000000000" pitchFamily="65" charset="0"/>
              </a:rPr>
              <a:t>ư</a:t>
            </a:r>
            <a:r>
              <a:rPr lang="en-US" sz="2000" dirty="0" err="1">
                <a:solidFill>
                  <a:srgbClr val="002060"/>
                </a:solidFill>
                <a:latin typeface="#9Slide05 FS Blonde Script" panose="03000503000000000000" pitchFamily="65" charset="0"/>
              </a:rPr>
              <a:t>ợng</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chịu</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tác</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dụng</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của</a:t>
            </a:r>
            <a:r>
              <a:rPr lang="en-US" sz="2000" dirty="0">
                <a:solidFill>
                  <a:srgbClr val="002060"/>
                </a:solidFill>
                <a:latin typeface="#9Slide05 FS Blonde Script" panose="03000503000000000000" pitchFamily="65" charset="0"/>
              </a:rPr>
              <a:t> </a:t>
            </a:r>
            <a:r>
              <a:rPr lang="en-US" sz="2000" dirty="0" err="1">
                <a:solidFill>
                  <a:srgbClr val="002060"/>
                </a:solidFill>
                <a:latin typeface="#9Slide05 FS Blonde Script" panose="03000503000000000000" pitchFamily="65" charset="0"/>
              </a:rPr>
              <a:t>lực</a:t>
            </a:r>
            <a:r>
              <a:rPr lang="en-US" sz="2000" dirty="0">
                <a:solidFill>
                  <a:srgbClr val="002060"/>
                </a:solidFill>
                <a:latin typeface="#9Slide05 FS Blonde Script" panose="03000503000000000000" pitchFamily="65" charset="0"/>
              </a:rPr>
              <a:t>.</a:t>
            </a:r>
          </a:p>
        </p:txBody>
      </p:sp>
      <p:pic>
        <p:nvPicPr>
          <p:cNvPr id="18" name="Picture 2" descr="Book, Icon - Biểu Tượng Quyển Sách - Free Transparent PNG Download - PNGkey">
            <a:extLst>
              <a:ext uri="{FF2B5EF4-FFF2-40B4-BE49-F238E27FC236}">
                <a16:creationId xmlns="" xmlns:a16="http://schemas.microsoft.com/office/drawing/2014/main" id="{22AEABFD-BEEA-4C8A-9294-D6E1D4C3F8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16" b="97890" l="1341" r="99024">
                        <a14:foregroundMark x1="16707" y1="14773" x2="18171" y2="64286"/>
                        <a14:foregroundMark x1="13537" y1="26461" x2="58537" y2="26461"/>
                        <a14:foregroundMark x1="1951" y1="20617" x2="3415" y2="87500"/>
                        <a14:foregroundMark x1="3415" y1="87500" x2="53659" y2="95942"/>
                        <a14:foregroundMark x1="53659" y1="95942" x2="79268" y2="93344"/>
                        <a14:foregroundMark x1="79268" y1="93344" x2="98902" y2="72078"/>
                        <a14:foregroundMark x1="98902" y1="72078" x2="99512" y2="38799"/>
                        <a14:foregroundMark x1="99512" y1="38799" x2="99512" y2="38799"/>
                        <a14:foregroundMark x1="97683" y1="18994" x2="94878" y2="43344"/>
                        <a14:foregroundMark x1="95732" y1="22078" x2="95122" y2="89773"/>
                        <a14:foregroundMark x1="95122" y1="90909" x2="62561" y2="87013"/>
                        <a14:foregroundMark x1="62561" y1="87013" x2="12073" y2="83929"/>
                        <a14:foregroundMark x1="2805" y1="20130" x2="1585" y2="87825"/>
                        <a14:foregroundMark x1="11220" y1="18994" x2="10610" y2="86364"/>
                        <a14:foregroundMark x1="20732" y1="17857" x2="18171" y2="52922"/>
                        <a14:foregroundMark x1="18171" y1="52922" x2="43659" y2="50812"/>
                        <a14:foregroundMark x1="43659" y1="50812" x2="26341" y2="28734"/>
                        <a14:foregroundMark x1="26341" y1="28734" x2="14146" y2="57630"/>
                        <a14:foregroundMark x1="14146" y1="57630" x2="48537" y2="65584"/>
                        <a14:foregroundMark x1="48537" y1="65584" x2="81951" y2="64286"/>
                        <a14:foregroundMark x1="81951" y1="64286" x2="84268" y2="33117"/>
                        <a14:foregroundMark x1="84268" y1="33117" x2="46463" y2="42532"/>
                        <a14:foregroundMark x1="46463" y1="42532" x2="22195" y2="32955"/>
                        <a14:foregroundMark x1="22195" y1="32955" x2="36951" y2="65260"/>
                        <a14:foregroundMark x1="36951" y1="65260" x2="64146" y2="63636"/>
                        <a14:foregroundMark x1="64146" y1="63636" x2="68171" y2="59253"/>
                        <a14:foregroundMark x1="5732" y1="12013" x2="31341" y2="9416"/>
                        <a14:foregroundMark x1="31341" y1="9416" x2="55122" y2="10877"/>
                        <a14:foregroundMark x1="55122" y1="10877" x2="81707" y2="9416"/>
                        <a14:foregroundMark x1="81707" y1="9416" x2="93902" y2="10877"/>
                        <a14:foregroundMark x1="89024" y1="17857" x2="38049" y2="69481"/>
                        <a14:foregroundMark x1="38049" y1="69481" x2="21951" y2="79383"/>
                        <a14:foregroundMark x1="25122" y1="12825" x2="88780" y2="77435"/>
                        <a14:foregroundMark x1="85488" y1="19481" x2="86463" y2="88636"/>
                        <a14:foregroundMark x1="89024" y1="17532" x2="89024" y2="76299"/>
                        <a14:foregroundMark x1="89024" y1="76299" x2="39634" y2="80195"/>
                        <a14:foregroundMark x1="12683" y1="73214" x2="53902" y2="73864"/>
                        <a14:foregroundMark x1="29512" y1="17532" x2="74756" y2="17532"/>
                        <a14:foregroundMark x1="37317" y1="18994" x2="21707" y2="64610"/>
                        <a14:foregroundMark x1="76220" y1="15097" x2="67805" y2="80195"/>
                        <a14:foregroundMark x1="57073" y1="23214" x2="50976" y2="65097"/>
                        <a14:foregroundMark x1="49512" y1="32630" x2="51220" y2="70455"/>
                        <a14:foregroundMark x1="51829" y1="23701" x2="53537" y2="68182"/>
                        <a14:foregroundMark x1="52439" y1="32630" x2="51220" y2="62662"/>
                        <a14:foregroundMark x1="56829" y1="26461" x2="77073" y2="27922"/>
                        <a14:foregroundMark x1="60000" y1="28734" x2="77927" y2="30195"/>
                        <a14:foregroundMark x1="70732" y1="16721" x2="85244" y2="15909"/>
                        <a14:foregroundMark x1="72439" y1="12825" x2="96463" y2="15747"/>
                        <a14:foregroundMark x1="96463" y1="15747" x2="96829" y2="15909"/>
                        <a14:foregroundMark x1="2805" y1="84740" x2="1341" y2="97890"/>
                      </a14:backgroundRemoval>
                    </a14:imgEffect>
                  </a14:imgLayer>
                </a14:imgProps>
              </a:ext>
              <a:ext uri="{28A0092B-C50C-407E-A947-70E740481C1C}">
                <a14:useLocalDpi xmlns:a14="http://schemas.microsoft.com/office/drawing/2010/main" val="0"/>
              </a:ext>
            </a:extLst>
          </a:blip>
          <a:srcRect/>
          <a:stretch>
            <a:fillRect/>
          </a:stretch>
        </p:blipFill>
        <p:spPr bwMode="auto">
          <a:xfrm>
            <a:off x="208717" y="2628325"/>
            <a:ext cx="556869" cy="41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10"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45696" y="48746"/>
            <a:ext cx="4306874" cy="553998"/>
          </a:xfrm>
          <a:prstGeom prst="rect">
            <a:avLst/>
          </a:prstGeom>
          <a:noFill/>
        </p:spPr>
        <p:txBody>
          <a:bodyPr wrap="square" rtlCol="0">
            <a:spAutoFit/>
          </a:bodyPr>
          <a:lstStyle/>
          <a:p>
            <a:pPr algn="l"/>
            <a:r>
              <a:rPr lang="vi-VN" altLang="zh-CN" sz="3000">
                <a:solidFill>
                  <a:schemeClr val="bg1"/>
                </a:solidFill>
                <a:latin typeface="+mj-lt"/>
                <a:ea typeface="微软雅黑" charset="-122"/>
                <a:cs typeface="#9Slide03 Arima Madurai Black" panose="00000A00000000000000" pitchFamily="2" charset="0"/>
              </a:rPr>
              <a:t>AI KHÉO TAY HƠN </a:t>
            </a:r>
            <a:endParaRPr lang="zh-CN" altLang="en-US" sz="3000" dirty="0">
              <a:solidFill>
                <a:schemeClr val="bg1"/>
              </a:solidFill>
              <a:latin typeface="+mj-lt"/>
              <a:ea typeface="微软雅黑" charset="-122"/>
              <a:cs typeface="#9Slide03 Arima Madurai Black" panose="00000A00000000000000" pitchFamily="2" charset="0"/>
            </a:endParaRPr>
          </a:p>
        </p:txBody>
      </p:sp>
      <p:sp>
        <p:nvSpPr>
          <p:cNvPr id="16" name="矩形 15"/>
          <p:cNvSpPr/>
          <p:nvPr/>
        </p:nvSpPr>
        <p:spPr>
          <a:xfrm>
            <a:off x="795544" y="1670160"/>
            <a:ext cx="3153642" cy="238172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7" tIns="34298" rIns="68597" bIns="34298" numCol="1" spcCol="0" rtlCol="0" fromWordArt="0" anchor="ctr" anchorCtr="0" forceAA="0" compatLnSpc="1">
            <a:noAutofit/>
          </a:bodyPr>
          <a:lstStyle/>
          <a:p>
            <a:pPr algn="ctr">
              <a:lnSpc>
                <a:spcPct val="130000"/>
              </a:lnSpc>
            </a:pPr>
            <a:endParaRPr lang="zh-CN" altLang="en-US" sz="1500">
              <a:latin typeface="微软雅黑" charset="-122"/>
              <a:ea typeface="微软雅黑" charset="-122"/>
              <a:cs typeface="+mn-ea"/>
              <a:sym typeface="华文细黑"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182" y="-6943914"/>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F1EFB205-B0C7-4AD6-AEA4-56B2A00F105C}"/>
              </a:ext>
            </a:extLst>
          </p:cNvPr>
          <p:cNvGrpSpPr/>
          <p:nvPr>
            <p:custDataLst>
              <p:tags r:id="rId1"/>
            </p:custDataLst>
          </p:nvPr>
        </p:nvGrpSpPr>
        <p:grpSpPr>
          <a:xfrm>
            <a:off x="-1357140" y="316441"/>
            <a:ext cx="969442" cy="3603506"/>
            <a:chOff x="-3886274" y="-16718"/>
            <a:chExt cx="969442" cy="3603506"/>
          </a:xfrm>
        </p:grpSpPr>
        <p:sp>
          <p:nvSpPr>
            <p:cNvPr id="14" name="Rectangle: Rounded Corners 13">
              <a:extLst>
                <a:ext uri="{FF2B5EF4-FFF2-40B4-BE49-F238E27FC236}">
                  <a16:creationId xmlns="" xmlns:a16="http://schemas.microsoft.com/office/drawing/2014/main" id="{3A50FD28-19CB-4C3C-8ABF-4D96B255291E}"/>
                </a:ext>
              </a:extLst>
            </p:cNvPr>
            <p:cNvSpPr/>
            <p:nvPr/>
          </p:nvSpPr>
          <p:spPr>
            <a:xfrm>
              <a:off x="-3852936" y="-16718"/>
              <a:ext cx="936104" cy="720080"/>
            </a:xfrm>
            <a:prstGeom prst="roundRect">
              <a:avLst/>
            </a:prstGeom>
            <a:solidFill>
              <a:srgbClr val="F7A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2C8E85D8-AA92-4370-B914-23DA3B62186A}"/>
                </a:ext>
              </a:extLst>
            </p:cNvPr>
            <p:cNvSpPr/>
            <p:nvPr/>
          </p:nvSpPr>
          <p:spPr>
            <a:xfrm>
              <a:off x="-3852936" y="709504"/>
              <a:ext cx="936104" cy="720080"/>
            </a:xfrm>
            <a:prstGeom prst="roundRect">
              <a:avLst/>
            </a:prstGeom>
            <a:solidFill>
              <a:srgbClr val="F9D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778B1F3-B337-480B-B8CA-F05762EBF7AD}"/>
                </a:ext>
              </a:extLst>
            </p:cNvPr>
            <p:cNvSpPr/>
            <p:nvPr/>
          </p:nvSpPr>
          <p:spPr>
            <a:xfrm>
              <a:off x="-3852936" y="1444338"/>
              <a:ext cx="936104" cy="7200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B04B1A1B-5AD9-4CBD-85F0-64AF259075AE}"/>
                </a:ext>
              </a:extLst>
            </p:cNvPr>
            <p:cNvSpPr/>
            <p:nvPr/>
          </p:nvSpPr>
          <p:spPr>
            <a:xfrm>
              <a:off x="-3886274" y="2146628"/>
              <a:ext cx="936104" cy="720080"/>
            </a:xfrm>
            <a:prstGeom prst="roundRect">
              <a:avLst/>
            </a:prstGeom>
            <a:solidFill>
              <a:srgbClr val="76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6651CD89-EDA9-4B2E-BB50-737299B9F269}"/>
                </a:ext>
              </a:extLst>
            </p:cNvPr>
            <p:cNvSpPr/>
            <p:nvPr/>
          </p:nvSpPr>
          <p:spPr>
            <a:xfrm>
              <a:off x="-3886274" y="2866708"/>
              <a:ext cx="936104" cy="72008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picture containing fabric&#10;&#10;Description automatically generated">
            <a:extLst>
              <a:ext uri="{FF2B5EF4-FFF2-40B4-BE49-F238E27FC236}">
                <a16:creationId xmlns="" xmlns:a16="http://schemas.microsoft.com/office/drawing/2014/main" id="{A2453FB3-C3B0-4FB1-AE09-728DD11A1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5" y="2797970"/>
            <a:ext cx="3249632" cy="2310982"/>
          </a:xfrm>
          <a:prstGeom prst="rect">
            <a:avLst/>
          </a:prstGeom>
          <a:ln>
            <a:noFill/>
          </a:ln>
          <a:effectLst>
            <a:outerShdw blurRad="190500" dist="228600" dir="2700000" algn="ctr">
              <a:srgbClr val="000000">
                <a:alpha val="30000"/>
              </a:srgbClr>
            </a:outerShdw>
          </a:effectLst>
        </p:spPr>
      </p:pic>
      <p:pic>
        <p:nvPicPr>
          <p:cNvPr id="22" name="Picture 21" descr="A picture containing red&#10;&#10;Description automatically generated">
            <a:extLst>
              <a:ext uri="{FF2B5EF4-FFF2-40B4-BE49-F238E27FC236}">
                <a16:creationId xmlns="" xmlns:a16="http://schemas.microsoft.com/office/drawing/2014/main" id="{1E598674-E43D-4897-A9CE-922F51B76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950" y="970786"/>
            <a:ext cx="3125050" cy="2249787"/>
          </a:xfrm>
          <a:prstGeom prst="rect">
            <a:avLst/>
          </a:prstGeom>
          <a:ln>
            <a:noFill/>
          </a:ln>
          <a:effectLst>
            <a:outerShdw blurRad="190500" dist="228600" dir="2700000" algn="ctr">
              <a:srgbClr val="000000">
                <a:alpha val="30000"/>
              </a:srgbClr>
            </a:outerShdw>
          </a:effectLst>
        </p:spPr>
      </p:pic>
      <p:grpSp>
        <p:nvGrpSpPr>
          <p:cNvPr id="31" name="Group 30">
            <a:extLst>
              <a:ext uri="{FF2B5EF4-FFF2-40B4-BE49-F238E27FC236}">
                <a16:creationId xmlns="" xmlns:a16="http://schemas.microsoft.com/office/drawing/2014/main" id="{183F352F-9E05-48CA-A827-A21E20F142D9}"/>
              </a:ext>
            </a:extLst>
          </p:cNvPr>
          <p:cNvGrpSpPr/>
          <p:nvPr/>
        </p:nvGrpSpPr>
        <p:grpSpPr>
          <a:xfrm>
            <a:off x="5424579" y="421096"/>
            <a:ext cx="3732032" cy="1891486"/>
            <a:chOff x="7232772" y="561461"/>
            <a:chExt cx="4976042" cy="2521981"/>
          </a:xfrm>
        </p:grpSpPr>
        <p:sp>
          <p:nvSpPr>
            <p:cNvPr id="32" name="Cloud 31">
              <a:extLst>
                <a:ext uri="{FF2B5EF4-FFF2-40B4-BE49-F238E27FC236}">
                  <a16:creationId xmlns="" xmlns:a16="http://schemas.microsoft.com/office/drawing/2014/main" id="{B1149D94-55D6-43C4-88ED-0C10A8D2045C}"/>
                </a:ext>
              </a:extLst>
            </p:cNvPr>
            <p:cNvSpPr/>
            <p:nvPr/>
          </p:nvSpPr>
          <p:spPr>
            <a:xfrm>
              <a:off x="7232772" y="933856"/>
              <a:ext cx="4976042" cy="2149586"/>
            </a:xfrm>
            <a:prstGeom prst="cloud">
              <a:avLst/>
            </a:prstGeom>
            <a:solidFill>
              <a:schemeClr val="bg1"/>
            </a:solid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33" name="TextBox 32">
              <a:extLst>
                <a:ext uri="{FF2B5EF4-FFF2-40B4-BE49-F238E27FC236}">
                  <a16:creationId xmlns="" xmlns:a16="http://schemas.microsoft.com/office/drawing/2014/main" id="{EB2B7E53-226E-4FF5-9E47-14713DA6B166}"/>
                </a:ext>
              </a:extLst>
            </p:cNvPr>
            <p:cNvSpPr txBox="1"/>
            <p:nvPr/>
          </p:nvSpPr>
          <p:spPr>
            <a:xfrm>
              <a:off x="7743824" y="1223820"/>
              <a:ext cx="4410741" cy="1600438"/>
            </a:xfrm>
            <a:prstGeom prst="rect">
              <a:avLst/>
            </a:prstGeom>
            <a:noFill/>
          </p:spPr>
          <p:txBody>
            <a:bodyPr wrap="square" rtlCol="0">
              <a:spAutoFit/>
            </a:bodyPr>
            <a:lstStyle/>
            <a:p>
              <a:r>
                <a:rPr lang="vi-VN" sz="1800">
                  <a:solidFill>
                    <a:schemeClr val="tx1">
                      <a:lumMod val="75000"/>
                      <a:lumOff val="25000"/>
                    </a:schemeClr>
                  </a:solidFill>
                  <a:latin typeface="+mj-lt"/>
                  <a:cs typeface="#9Slide03 Arima Madurai Black" panose="00000A00000000000000" pitchFamily="2" charset="0"/>
                </a:rPr>
                <a:t>                  Em có biết:</a:t>
              </a:r>
            </a:p>
            <a:p>
              <a:r>
                <a:rPr lang="vi-VN" sz="1800">
                  <a:solidFill>
                    <a:schemeClr val="tx1">
                      <a:lumMod val="75000"/>
                      <a:lumOff val="25000"/>
                    </a:schemeClr>
                  </a:solidFill>
                  <a:latin typeface="+mj-lt"/>
                  <a:cs typeface="#9Slide03 Arima Madurai Bold" panose="00000800000000000000" pitchFamily="2" charset="0"/>
                </a:rPr>
                <a:t>Khi các em cắt hoa, các em đã tác dụng một lực lên tờ giấy, làm thay đổi hình dạng. </a:t>
              </a:r>
              <a:endParaRPr lang="en-US" sz="1800">
                <a:solidFill>
                  <a:schemeClr val="tx1">
                    <a:lumMod val="75000"/>
                    <a:lumOff val="25000"/>
                  </a:schemeClr>
                </a:solidFill>
                <a:latin typeface="+mj-lt"/>
                <a:cs typeface="#9Slide03 Arima Madurai Bold" panose="00000800000000000000" pitchFamily="2" charset="0"/>
              </a:endParaRPr>
            </a:p>
          </p:txBody>
        </p:sp>
        <p:pic>
          <p:nvPicPr>
            <p:cNvPr id="34" name="Picture 33">
              <a:extLst>
                <a:ext uri="{FF2B5EF4-FFF2-40B4-BE49-F238E27FC236}">
                  <a16:creationId xmlns="" xmlns:a16="http://schemas.microsoft.com/office/drawing/2014/main" id="{F43D1C82-2305-45D9-B550-C6E9C282BB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2542" y="561461"/>
              <a:ext cx="1407717" cy="1048070"/>
            </a:xfrm>
            <a:prstGeom prst="rect">
              <a:avLst/>
            </a:prstGeom>
          </p:spPr>
        </p:pic>
      </p:grpSp>
      <p:grpSp>
        <p:nvGrpSpPr>
          <p:cNvPr id="5" name="Group 4">
            <a:extLst>
              <a:ext uri="{FF2B5EF4-FFF2-40B4-BE49-F238E27FC236}">
                <a16:creationId xmlns="" xmlns:a16="http://schemas.microsoft.com/office/drawing/2014/main" id="{79A499C9-8E11-474C-9268-5F2BCBD4C09C}"/>
              </a:ext>
            </a:extLst>
          </p:cNvPr>
          <p:cNvGrpSpPr/>
          <p:nvPr/>
        </p:nvGrpSpPr>
        <p:grpSpPr>
          <a:xfrm>
            <a:off x="5194816" y="2946933"/>
            <a:ext cx="3888135" cy="1471584"/>
            <a:chOff x="5194816" y="2946933"/>
            <a:chExt cx="3888135" cy="1471584"/>
          </a:xfrm>
        </p:grpSpPr>
        <p:sp>
          <p:nvSpPr>
            <p:cNvPr id="36" name="Rectangle: Rounded Corners 35">
              <a:extLst>
                <a:ext uri="{FF2B5EF4-FFF2-40B4-BE49-F238E27FC236}">
                  <a16:creationId xmlns="" xmlns:a16="http://schemas.microsoft.com/office/drawing/2014/main" id="{423B82A4-06F2-4BBF-B0DB-17CAF08C34CD}"/>
                </a:ext>
              </a:extLst>
            </p:cNvPr>
            <p:cNvSpPr/>
            <p:nvPr/>
          </p:nvSpPr>
          <p:spPr>
            <a:xfrm>
              <a:off x="5194816" y="3294805"/>
              <a:ext cx="3553517" cy="1123712"/>
            </a:xfrm>
            <a:custGeom>
              <a:avLst/>
              <a:gdLst>
                <a:gd name="connsiteX0" fmla="*/ 0 w 3553517"/>
                <a:gd name="connsiteY0" fmla="*/ 187289 h 1123712"/>
                <a:gd name="connsiteX1" fmla="*/ 187289 w 3553517"/>
                <a:gd name="connsiteY1" fmla="*/ 0 h 1123712"/>
                <a:gd name="connsiteX2" fmla="*/ 717112 w 3553517"/>
                <a:gd name="connsiteY2" fmla="*/ 0 h 1123712"/>
                <a:gd name="connsiteX3" fmla="*/ 1183357 w 3553517"/>
                <a:gd name="connsiteY3" fmla="*/ 0 h 1123712"/>
                <a:gd name="connsiteX4" fmla="*/ 1744969 w 3553517"/>
                <a:gd name="connsiteY4" fmla="*/ 0 h 1123712"/>
                <a:gd name="connsiteX5" fmla="*/ 2306582 w 3553517"/>
                <a:gd name="connsiteY5" fmla="*/ 0 h 1123712"/>
                <a:gd name="connsiteX6" fmla="*/ 2804615 w 3553517"/>
                <a:gd name="connsiteY6" fmla="*/ 0 h 1123712"/>
                <a:gd name="connsiteX7" fmla="*/ 3366228 w 3553517"/>
                <a:gd name="connsiteY7" fmla="*/ 0 h 1123712"/>
                <a:gd name="connsiteX8" fmla="*/ 3553517 w 3553517"/>
                <a:gd name="connsiteY8" fmla="*/ 187289 h 1123712"/>
                <a:gd name="connsiteX9" fmla="*/ 3553517 w 3553517"/>
                <a:gd name="connsiteY9" fmla="*/ 539382 h 1123712"/>
                <a:gd name="connsiteX10" fmla="*/ 3553517 w 3553517"/>
                <a:gd name="connsiteY10" fmla="*/ 936423 h 1123712"/>
                <a:gd name="connsiteX11" fmla="*/ 3366228 w 3553517"/>
                <a:gd name="connsiteY11" fmla="*/ 1123712 h 1123712"/>
                <a:gd name="connsiteX12" fmla="*/ 2804615 w 3553517"/>
                <a:gd name="connsiteY12" fmla="*/ 1123712 h 1123712"/>
                <a:gd name="connsiteX13" fmla="*/ 2274792 w 3553517"/>
                <a:gd name="connsiteY13" fmla="*/ 1123712 h 1123712"/>
                <a:gd name="connsiteX14" fmla="*/ 1713180 w 3553517"/>
                <a:gd name="connsiteY14" fmla="*/ 1123712 h 1123712"/>
                <a:gd name="connsiteX15" fmla="*/ 1151567 w 3553517"/>
                <a:gd name="connsiteY15" fmla="*/ 1123712 h 1123712"/>
                <a:gd name="connsiteX16" fmla="*/ 653533 w 3553517"/>
                <a:gd name="connsiteY16" fmla="*/ 1123712 h 1123712"/>
                <a:gd name="connsiteX17" fmla="*/ 187289 w 3553517"/>
                <a:gd name="connsiteY17" fmla="*/ 1123712 h 1123712"/>
                <a:gd name="connsiteX18" fmla="*/ 0 w 3553517"/>
                <a:gd name="connsiteY18" fmla="*/ 936423 h 1123712"/>
                <a:gd name="connsiteX19" fmla="*/ 0 w 3553517"/>
                <a:gd name="connsiteY19" fmla="*/ 561856 h 1123712"/>
                <a:gd name="connsiteX20" fmla="*/ 0 w 355351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3517" h="1123712" fill="none" extrusionOk="0">
                  <a:moveTo>
                    <a:pt x="0" y="187289"/>
                  </a:moveTo>
                  <a:cubicBezTo>
                    <a:pt x="-7690" y="78511"/>
                    <a:pt x="58819" y="17974"/>
                    <a:pt x="187289" y="0"/>
                  </a:cubicBezTo>
                  <a:cubicBezTo>
                    <a:pt x="420992" y="-62644"/>
                    <a:pt x="581658" y="46347"/>
                    <a:pt x="717112" y="0"/>
                  </a:cubicBezTo>
                  <a:cubicBezTo>
                    <a:pt x="852566" y="-46347"/>
                    <a:pt x="1050754" y="44991"/>
                    <a:pt x="1183357" y="0"/>
                  </a:cubicBezTo>
                  <a:cubicBezTo>
                    <a:pt x="1315960" y="-44991"/>
                    <a:pt x="1590546" y="18313"/>
                    <a:pt x="1744969" y="0"/>
                  </a:cubicBezTo>
                  <a:cubicBezTo>
                    <a:pt x="1899392" y="-18313"/>
                    <a:pt x="2107130" y="19980"/>
                    <a:pt x="2306582" y="0"/>
                  </a:cubicBezTo>
                  <a:cubicBezTo>
                    <a:pt x="2506034" y="-19980"/>
                    <a:pt x="2594772" y="21355"/>
                    <a:pt x="2804615" y="0"/>
                  </a:cubicBezTo>
                  <a:cubicBezTo>
                    <a:pt x="3014458" y="-21355"/>
                    <a:pt x="3098517" y="32381"/>
                    <a:pt x="3366228" y="0"/>
                  </a:cubicBezTo>
                  <a:cubicBezTo>
                    <a:pt x="3460527" y="-786"/>
                    <a:pt x="3554259" y="86041"/>
                    <a:pt x="3553517" y="187289"/>
                  </a:cubicBezTo>
                  <a:cubicBezTo>
                    <a:pt x="3554812" y="287737"/>
                    <a:pt x="3541460" y="435157"/>
                    <a:pt x="3553517" y="539382"/>
                  </a:cubicBezTo>
                  <a:cubicBezTo>
                    <a:pt x="3565574" y="643607"/>
                    <a:pt x="3535749" y="785143"/>
                    <a:pt x="3553517" y="936423"/>
                  </a:cubicBezTo>
                  <a:cubicBezTo>
                    <a:pt x="3549908" y="1039943"/>
                    <a:pt x="3469808" y="1121089"/>
                    <a:pt x="3366228" y="1123712"/>
                  </a:cubicBezTo>
                  <a:cubicBezTo>
                    <a:pt x="3251079" y="1161635"/>
                    <a:pt x="3061935" y="1094892"/>
                    <a:pt x="2804615" y="1123712"/>
                  </a:cubicBezTo>
                  <a:cubicBezTo>
                    <a:pt x="2547295" y="1152532"/>
                    <a:pt x="2452767" y="1101937"/>
                    <a:pt x="2274792" y="1123712"/>
                  </a:cubicBezTo>
                  <a:cubicBezTo>
                    <a:pt x="2096817" y="1145487"/>
                    <a:pt x="1972440" y="1067364"/>
                    <a:pt x="1713180" y="1123712"/>
                  </a:cubicBezTo>
                  <a:cubicBezTo>
                    <a:pt x="1453920" y="1180060"/>
                    <a:pt x="1311680" y="1068952"/>
                    <a:pt x="1151567" y="1123712"/>
                  </a:cubicBezTo>
                  <a:cubicBezTo>
                    <a:pt x="991454" y="1178472"/>
                    <a:pt x="889282" y="1094215"/>
                    <a:pt x="653533" y="1123712"/>
                  </a:cubicBezTo>
                  <a:cubicBezTo>
                    <a:pt x="417784" y="1153209"/>
                    <a:pt x="393262" y="1078252"/>
                    <a:pt x="187289" y="1123712"/>
                  </a:cubicBezTo>
                  <a:cubicBezTo>
                    <a:pt x="74422" y="1140923"/>
                    <a:pt x="2142" y="1046134"/>
                    <a:pt x="0" y="936423"/>
                  </a:cubicBezTo>
                  <a:cubicBezTo>
                    <a:pt x="-10821" y="860185"/>
                    <a:pt x="12978" y="659654"/>
                    <a:pt x="0" y="561856"/>
                  </a:cubicBezTo>
                  <a:cubicBezTo>
                    <a:pt x="-12978" y="464058"/>
                    <a:pt x="12601" y="283963"/>
                    <a:pt x="0" y="187289"/>
                  </a:cubicBezTo>
                  <a:close/>
                </a:path>
                <a:path w="3553517" h="1123712" stroke="0" extrusionOk="0">
                  <a:moveTo>
                    <a:pt x="0" y="187289"/>
                  </a:moveTo>
                  <a:cubicBezTo>
                    <a:pt x="4450" y="87771"/>
                    <a:pt x="102972" y="-10220"/>
                    <a:pt x="187289" y="0"/>
                  </a:cubicBezTo>
                  <a:cubicBezTo>
                    <a:pt x="351923" y="-46190"/>
                    <a:pt x="617552" y="27950"/>
                    <a:pt x="780691" y="0"/>
                  </a:cubicBezTo>
                  <a:cubicBezTo>
                    <a:pt x="943830" y="-27950"/>
                    <a:pt x="1128437" y="50298"/>
                    <a:pt x="1310514" y="0"/>
                  </a:cubicBezTo>
                  <a:cubicBezTo>
                    <a:pt x="1492591" y="-50298"/>
                    <a:pt x="1667671" y="35542"/>
                    <a:pt x="1840337" y="0"/>
                  </a:cubicBezTo>
                  <a:cubicBezTo>
                    <a:pt x="2013003" y="-35542"/>
                    <a:pt x="2231013" y="28580"/>
                    <a:pt x="2370160" y="0"/>
                  </a:cubicBezTo>
                  <a:cubicBezTo>
                    <a:pt x="2509307" y="-28580"/>
                    <a:pt x="3092923" y="13155"/>
                    <a:pt x="3366228" y="0"/>
                  </a:cubicBezTo>
                  <a:cubicBezTo>
                    <a:pt x="3458692" y="1764"/>
                    <a:pt x="3564901" y="66025"/>
                    <a:pt x="3553517" y="187289"/>
                  </a:cubicBezTo>
                  <a:cubicBezTo>
                    <a:pt x="3560703" y="261305"/>
                    <a:pt x="3522035" y="448828"/>
                    <a:pt x="3553517" y="539382"/>
                  </a:cubicBezTo>
                  <a:cubicBezTo>
                    <a:pt x="3584999" y="629936"/>
                    <a:pt x="3538516" y="774560"/>
                    <a:pt x="3553517" y="936423"/>
                  </a:cubicBezTo>
                  <a:cubicBezTo>
                    <a:pt x="3550859" y="1049907"/>
                    <a:pt x="3492432" y="1140437"/>
                    <a:pt x="3366228" y="1123712"/>
                  </a:cubicBezTo>
                  <a:cubicBezTo>
                    <a:pt x="3214615" y="1157924"/>
                    <a:pt x="3073610" y="1069549"/>
                    <a:pt x="2836405" y="1123712"/>
                  </a:cubicBezTo>
                  <a:cubicBezTo>
                    <a:pt x="2599200" y="1177875"/>
                    <a:pt x="2496595" y="1062911"/>
                    <a:pt x="2243003" y="1123712"/>
                  </a:cubicBezTo>
                  <a:cubicBezTo>
                    <a:pt x="1989411" y="1184513"/>
                    <a:pt x="1862123" y="1085019"/>
                    <a:pt x="1681390" y="1123712"/>
                  </a:cubicBezTo>
                  <a:cubicBezTo>
                    <a:pt x="1500657" y="1162405"/>
                    <a:pt x="1310406" y="1075397"/>
                    <a:pt x="1183357" y="1123712"/>
                  </a:cubicBezTo>
                  <a:cubicBezTo>
                    <a:pt x="1056308" y="1172027"/>
                    <a:pt x="840239" y="1073371"/>
                    <a:pt x="717112" y="1123712"/>
                  </a:cubicBezTo>
                  <a:cubicBezTo>
                    <a:pt x="593986" y="1174053"/>
                    <a:pt x="436313" y="1077476"/>
                    <a:pt x="187289" y="1123712"/>
                  </a:cubicBezTo>
                  <a:cubicBezTo>
                    <a:pt x="55313" y="1119429"/>
                    <a:pt x="-1429" y="1037061"/>
                    <a:pt x="0" y="936423"/>
                  </a:cubicBezTo>
                  <a:cubicBezTo>
                    <a:pt x="-4068" y="744765"/>
                    <a:pt x="33683" y="718992"/>
                    <a:pt x="0" y="546873"/>
                  </a:cubicBezTo>
                  <a:cubicBezTo>
                    <a:pt x="-33683" y="374754"/>
                    <a:pt x="28190" y="271998"/>
                    <a:pt x="0" y="187289"/>
                  </a:cubicBezTo>
                  <a:close/>
                </a:path>
              </a:pathLst>
            </a:custGeom>
            <a:ln w="28575">
              <a:solidFill>
                <a:srgbClr val="D4190C"/>
              </a:solidFill>
              <a:extLst>
                <a:ext uri="{C807C97D-BFC1-408E-A445-0C87EB9F89A2}">
                  <ask:lineSketchStyleProps xmlns="" xmlns:ask="http://schemas.microsoft.com/office/drawing/2018/sketchyshapes" sd="2384338522">
                    <a:prstGeom prst="roundRect">
                      <a:avLst/>
                    </a:prstGeom>
                    <ask:type>
                      <ask:lineSketchScribble/>
                    </ask:type>
                  </ask:lineSketchStyleProps>
                </a:ext>
              </a:extLst>
            </a:ln>
          </p:spPr>
          <p:txBody>
            <a:bodyPr wrap="square">
              <a:spAutoFit/>
            </a:bodyPr>
            <a:lstStyle/>
            <a:p>
              <a:r>
                <a:rPr lang="vi-VN" sz="2000">
                  <a:solidFill>
                    <a:schemeClr val="bg1"/>
                  </a:solidFill>
                  <a:latin typeface="+mj-lt"/>
                  <a:ea typeface="Times New Roman" panose="02020603050405020304" pitchFamily="18" charset="0"/>
                  <a:cs typeface="#9Slide03 Arima Madurai Black" panose="00000A00000000000000" pitchFamily="2" charset="0"/>
                </a:rPr>
                <a:t>Vậy lực là gì? Lực tác dụng lên một vật có thể gây ra những sự thay đổi nào?</a:t>
              </a:r>
              <a:endParaRPr lang="en-US" sz="2000">
                <a:solidFill>
                  <a:schemeClr val="bg1"/>
                </a:solidFill>
                <a:latin typeface="+mj-lt"/>
                <a:cs typeface="#9Slide03 Arima Madurai Black" panose="00000A00000000000000" pitchFamily="2" charset="0"/>
              </a:endParaRPr>
            </a:p>
          </p:txBody>
        </p:sp>
        <p:pic>
          <p:nvPicPr>
            <p:cNvPr id="38" name="Picture 37">
              <a:extLst>
                <a:ext uri="{FF2B5EF4-FFF2-40B4-BE49-F238E27FC236}">
                  <a16:creationId xmlns="" xmlns:a16="http://schemas.microsoft.com/office/drawing/2014/main" id="{A47EE4FA-EA4C-4698-B122-9F5BE30C7D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8456" y="2946933"/>
              <a:ext cx="734495" cy="547279"/>
            </a:xfrm>
            <a:prstGeom prst="roundRect">
              <a:avLst/>
            </a:prstGeom>
          </p:spPr>
        </p:pic>
      </p:grpSp>
      <p:pic>
        <p:nvPicPr>
          <p:cNvPr id="39" name="Picture 38" descr="A picture containing grass, tree, outdoor, cow&#10;&#10;Description automatically generated">
            <a:extLst>
              <a:ext uri="{FF2B5EF4-FFF2-40B4-BE49-F238E27FC236}">
                <a16:creationId xmlns="" xmlns:a16="http://schemas.microsoft.com/office/drawing/2014/main" id="{75B671BE-D3AE-4C4F-BAC4-F643851E77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3" r="22981" b="-1"/>
          <a:stretch/>
        </p:blipFill>
        <p:spPr>
          <a:xfrm>
            <a:off x="-3" y="5877030"/>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ln>
            <a:noFill/>
          </a:ln>
          <a:effectLst/>
          <a:scene3d>
            <a:camera prst="orthographicFront">
              <a:rot lat="0" lon="0" rev="0"/>
            </a:camera>
            <a:lightRig rig="glow" dir="t">
              <a:rot lat="0" lon="0" rev="14100000"/>
            </a:lightRig>
          </a:scene3d>
          <a:sp3d prstMaterial="softEdge">
            <a:bevelT w="127000" prst="artDeco"/>
          </a:sp3d>
        </p:spPr>
      </p:pic>
      <p:pic>
        <p:nvPicPr>
          <p:cNvPr id="40" name="Picture 39" descr="A picture containing text, grass, horse, outdoor&#10;&#10;Description automatically generated">
            <a:extLst>
              <a:ext uri="{FF2B5EF4-FFF2-40B4-BE49-F238E27FC236}">
                <a16:creationId xmlns="" xmlns:a16="http://schemas.microsoft.com/office/drawing/2014/main" id="{9C69B2FC-5639-4E50-B8EB-DCA0A9BFB7A6}"/>
              </a:ext>
            </a:extLst>
          </p:cNvPr>
          <p:cNvPicPr>
            <a:picLocks noChangeAspect="1"/>
          </p:cNvPicPr>
          <p:nvPr/>
        </p:nvPicPr>
        <p:blipFill rotWithShape="1">
          <a:blip r:embed="rId10">
            <a:extLst>
              <a:ext uri="{28A0092B-C50C-407E-A947-70E740481C1C}">
                <a14:useLocalDpi xmlns:a14="http://schemas.microsoft.com/office/drawing/2010/main" val="0"/>
              </a:ext>
            </a:extLst>
          </a:blip>
          <a:srcRect l="6105" r="6395" b="-3"/>
          <a:stretch/>
        </p:blipFill>
        <p:spPr>
          <a:xfrm>
            <a:off x="5740156" y="5877038"/>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ln>
            <a:noFill/>
          </a:ln>
          <a:effectLst/>
          <a:scene3d>
            <a:camera prst="orthographicFront">
              <a:rot lat="0" lon="0" rev="0"/>
            </a:camera>
            <a:lightRig rig="glow" dir="t">
              <a:rot lat="0" lon="0" rev="14100000"/>
            </a:lightRig>
          </a:scene3d>
          <a:sp3d prstMaterial="softEdge">
            <a:bevelT w="127000" prst="artDeco"/>
          </a:sp3d>
        </p:spPr>
      </p:pic>
      <p:sp>
        <p:nvSpPr>
          <p:cNvPr id="41" name="文本框 2">
            <a:extLst>
              <a:ext uri="{FF2B5EF4-FFF2-40B4-BE49-F238E27FC236}">
                <a16:creationId xmlns="" xmlns:a16="http://schemas.microsoft.com/office/drawing/2014/main" id="{8D82DD62-F868-46A4-BB86-06AF39D08EF6}"/>
              </a:ext>
            </a:extLst>
          </p:cNvPr>
          <p:cNvSpPr txBox="1"/>
          <p:nvPr/>
        </p:nvSpPr>
        <p:spPr>
          <a:xfrm>
            <a:off x="9822175" y="3363838"/>
            <a:ext cx="4455390" cy="1028504"/>
          </a:xfrm>
          <a:prstGeom prst="roundRect">
            <a:avLst/>
          </a:prstGeom>
          <a:ln>
            <a:noFill/>
          </a:ln>
          <a:effectLst/>
          <a:scene3d>
            <a:camera prst="orthographicFront">
              <a:rot lat="0" lon="0" rev="0"/>
            </a:camera>
            <a:lightRig rig="chilly" dir="t">
              <a:rot lat="0" lon="0" rev="18480000"/>
            </a:lightRig>
          </a:scene3d>
          <a:sp3d prstMaterial="clear">
            <a:bevelT h="63500"/>
          </a:sp3d>
        </p:spPr>
        <p:txBody>
          <a:bodyPr vert="horz" lIns="68580" tIns="34290" rIns="68580" bIns="34290" rtlCol="0" anchor="b">
            <a:normAutofit/>
          </a:bodyPr>
          <a:lstStyle/>
          <a:p>
            <a:pPr>
              <a:lnSpc>
                <a:spcPct val="90000"/>
              </a:lnSpc>
              <a:spcBef>
                <a:spcPct val="0"/>
              </a:spcBef>
              <a:spcAft>
                <a:spcPts val="450"/>
              </a:spcAft>
            </a:pPr>
            <a:r>
              <a:rPr lang="en-US" sz="2775">
                <a:ea typeface="+mj-ea"/>
                <a:cs typeface="+mj-cs"/>
              </a:rPr>
              <a:t>Tại sao xe và con người có thể chuyển động được?</a:t>
            </a:r>
          </a:p>
        </p:txBody>
      </p:sp>
    </p:spTree>
    <p:extLst>
      <p:ext uri="{BB962C8B-B14F-4D97-AF65-F5344CB8AC3E}">
        <p14:creationId xmlns:p14="http://schemas.microsoft.com/office/powerpoint/2010/main" val="34548602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5714A50B-1F0C-426D-9114-DDCD75759392}"/>
              </a:ext>
            </a:extLst>
          </p:cNvPr>
          <p:cNvSpPr/>
          <p:nvPr/>
        </p:nvSpPr>
        <p:spPr>
          <a:xfrm>
            <a:off x="341143" y="71012"/>
            <a:ext cx="1601957" cy="5129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err="1">
                <a:solidFill>
                  <a:schemeClr val="accent6">
                    <a:lumMod val="75000"/>
                  </a:schemeClr>
                </a:solidFill>
                <a:latin typeface="Itim" panose="00000500000000000000" pitchFamily="2" charset="-34"/>
                <a:cs typeface="Itim" panose="00000500000000000000" pitchFamily="2" charset="-34"/>
              </a:rPr>
              <a:t>Câu</a:t>
            </a:r>
            <a:r>
              <a:rPr lang="en-US" sz="3200">
                <a:solidFill>
                  <a:schemeClr val="accent6">
                    <a:lumMod val="75000"/>
                  </a:schemeClr>
                </a:solidFill>
                <a:latin typeface="Itim" panose="00000500000000000000" pitchFamily="2" charset="-34"/>
                <a:cs typeface="Itim" panose="00000500000000000000" pitchFamily="2" charset="-34"/>
              </a:rPr>
              <a:t> </a:t>
            </a:r>
            <a:r>
              <a:rPr lang="vi-VN" sz="3200">
                <a:solidFill>
                  <a:schemeClr val="accent6">
                    <a:lumMod val="75000"/>
                  </a:schemeClr>
                </a:solidFill>
                <a:latin typeface="Itim" panose="00000500000000000000" pitchFamily="2" charset="-34"/>
                <a:cs typeface="Itim" panose="00000500000000000000" pitchFamily="2" charset="-34"/>
              </a:rPr>
              <a:t>4</a:t>
            </a:r>
            <a:endParaRPr lang="en-US" sz="3200" dirty="0">
              <a:solidFill>
                <a:schemeClr val="accent6">
                  <a:lumMod val="75000"/>
                </a:schemeClr>
              </a:solidFill>
              <a:latin typeface="Itim" panose="00000500000000000000" pitchFamily="2" charset="-34"/>
              <a:cs typeface="Itim" panose="00000500000000000000" pitchFamily="2" charset="-34"/>
            </a:endParaRPr>
          </a:p>
        </p:txBody>
      </p:sp>
      <p:cxnSp>
        <p:nvCxnSpPr>
          <p:cNvPr id="9" name="Straight Connector 8">
            <a:extLst>
              <a:ext uri="{FF2B5EF4-FFF2-40B4-BE49-F238E27FC236}">
                <a16:creationId xmlns="" xmlns:a16="http://schemas.microsoft.com/office/drawing/2014/main" id="{B6DB2B02-9073-4023-B174-07214ECB9C00}"/>
              </a:ext>
            </a:extLst>
          </p:cNvPr>
          <p:cNvCxnSpPr/>
          <p:nvPr/>
        </p:nvCxnSpPr>
        <p:spPr>
          <a:xfrm flipV="1">
            <a:off x="-736643" y="309170"/>
            <a:ext cx="1088478" cy="788"/>
          </a:xfrm>
          <a:prstGeom prst="line">
            <a:avLst/>
          </a:prstGeom>
          <a:ln/>
        </p:spPr>
        <p:style>
          <a:lnRef idx="2">
            <a:schemeClr val="accent4"/>
          </a:lnRef>
          <a:fillRef idx="0">
            <a:schemeClr val="accent4"/>
          </a:fillRef>
          <a:effectRef idx="1">
            <a:schemeClr val="accent4"/>
          </a:effectRef>
          <a:fontRef idx="minor">
            <a:schemeClr val="tx1"/>
          </a:fontRef>
        </p:style>
      </p:cxnSp>
      <p:sp>
        <p:nvSpPr>
          <p:cNvPr id="5" name="Rectangle: Rounded Corners 4">
            <a:extLst>
              <a:ext uri="{FF2B5EF4-FFF2-40B4-BE49-F238E27FC236}">
                <a16:creationId xmlns="" xmlns:a16="http://schemas.microsoft.com/office/drawing/2014/main" id="{6C571844-01B0-4A88-A91F-EF1599167921}"/>
              </a:ext>
            </a:extLst>
          </p:cNvPr>
          <p:cNvSpPr/>
          <p:nvPr/>
        </p:nvSpPr>
        <p:spPr>
          <a:xfrm>
            <a:off x="336550" y="647700"/>
            <a:ext cx="8470900" cy="57952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err="1">
                <a:solidFill>
                  <a:srgbClr val="185E62"/>
                </a:solidFill>
                <a:latin typeface="#9Slide03 Arima Madurai Black" panose="00000A00000000000000" pitchFamily="2" charset="0"/>
                <a:cs typeface="#9Slide03 Arima Madurai Black" panose="00000A00000000000000" pitchFamily="2" charset="0"/>
              </a:rPr>
              <a:t>Lực</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nào</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sau</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đây</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là</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lực</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tiếp</a:t>
            </a:r>
            <a:r>
              <a:rPr lang="en-US" sz="2000" dirty="0">
                <a:solidFill>
                  <a:srgbClr val="185E62"/>
                </a:solidFill>
                <a:latin typeface="#9Slide03 Arima Madurai Black" panose="00000A00000000000000" pitchFamily="2" charset="0"/>
                <a:cs typeface="#9Slide03 Arima Madurai Black" panose="00000A00000000000000" pitchFamily="2" charset="0"/>
              </a:rPr>
              <a:t> </a:t>
            </a:r>
            <a:r>
              <a:rPr lang="en-US" sz="2000" dirty="0" err="1">
                <a:solidFill>
                  <a:srgbClr val="185E62"/>
                </a:solidFill>
                <a:latin typeface="#9Slide03 Arima Madurai Black" panose="00000A00000000000000" pitchFamily="2" charset="0"/>
                <a:cs typeface="#9Slide03 Arima Madurai Black" panose="00000A00000000000000" pitchFamily="2" charset="0"/>
              </a:rPr>
              <a:t>xúc</a:t>
            </a:r>
            <a:r>
              <a:rPr lang="en-US" sz="2000" dirty="0">
                <a:solidFill>
                  <a:srgbClr val="185E62"/>
                </a:solidFill>
                <a:latin typeface="#9Slide03 Arima Madurai Black" panose="00000A00000000000000" pitchFamily="2" charset="0"/>
                <a:cs typeface="#9Slide03 Arima Madurai Black" panose="00000A00000000000000" pitchFamily="2" charset="0"/>
              </a:rPr>
              <a:t>?</a:t>
            </a:r>
          </a:p>
        </p:txBody>
      </p:sp>
      <p:sp>
        <p:nvSpPr>
          <p:cNvPr id="11" name="Rectangle: Rounded Corners 10">
            <a:extLst>
              <a:ext uri="{FF2B5EF4-FFF2-40B4-BE49-F238E27FC236}">
                <a16:creationId xmlns="" xmlns:a16="http://schemas.microsoft.com/office/drawing/2014/main" id="{96892369-824C-4D40-9DDF-7754426BC7C7}"/>
              </a:ext>
            </a:extLst>
          </p:cNvPr>
          <p:cNvSpPr/>
          <p:nvPr/>
        </p:nvSpPr>
        <p:spPr>
          <a:xfrm>
            <a:off x="747406" y="1195789"/>
            <a:ext cx="7663863"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b="1" dirty="0">
                <a:solidFill>
                  <a:srgbClr val="185E62"/>
                </a:solidFill>
                <a:latin typeface="#9Slide03 Arima Madurai Medium" panose="00000600000000000000" pitchFamily="2" charset="0"/>
                <a:cs typeface="#9Slide03 Arima Madurai Medium" panose="00000600000000000000" pitchFamily="2" charset="0"/>
              </a:rPr>
              <a:t>A.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Lực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của</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Trái</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Đất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tác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dụng</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lên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bóng</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đèn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treo</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trên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trần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nhà</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a:t>
            </a:r>
          </a:p>
        </p:txBody>
      </p:sp>
      <p:sp>
        <p:nvSpPr>
          <p:cNvPr id="12" name="Rectangle: Rounded Corners 11">
            <a:extLst>
              <a:ext uri="{FF2B5EF4-FFF2-40B4-BE49-F238E27FC236}">
                <a16:creationId xmlns="" xmlns:a16="http://schemas.microsoft.com/office/drawing/2014/main" id="{AED625ED-328D-4507-A5AF-BF6FDDCB1A43}"/>
              </a:ext>
            </a:extLst>
          </p:cNvPr>
          <p:cNvSpPr/>
          <p:nvPr/>
        </p:nvSpPr>
        <p:spPr>
          <a:xfrm>
            <a:off x="738441" y="2004587"/>
            <a:ext cx="7663863"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b="1" dirty="0">
                <a:solidFill>
                  <a:srgbClr val="185E62"/>
                </a:solidFill>
                <a:latin typeface="#9Slide03 Arima Madurai Medium" panose="00000600000000000000" pitchFamily="2" charset="0"/>
                <a:cs typeface="#9Slide03 Arima Madurai Medium" panose="00000600000000000000" pitchFamily="2" charset="0"/>
              </a:rPr>
              <a:t>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Lực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cả</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nam</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châm</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hút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thanh</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sắt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đặt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cách</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đó</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một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đoạn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a:t>
            </a:r>
          </a:p>
        </p:txBody>
      </p:sp>
      <p:sp>
        <p:nvSpPr>
          <p:cNvPr id="13" name="Rectangle: Rounded Corners 12">
            <a:extLst>
              <a:ext uri="{FF2B5EF4-FFF2-40B4-BE49-F238E27FC236}">
                <a16:creationId xmlns="" xmlns:a16="http://schemas.microsoft.com/office/drawing/2014/main" id="{DF6EB50C-B7E2-4D33-8860-2E2742C831D2}"/>
              </a:ext>
            </a:extLst>
          </p:cNvPr>
          <p:cNvSpPr/>
          <p:nvPr/>
        </p:nvSpPr>
        <p:spPr>
          <a:xfrm>
            <a:off x="746187" y="1595199"/>
            <a:ext cx="7663863"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b="1" dirty="0">
                <a:solidFill>
                  <a:srgbClr val="185E62"/>
                </a:solidFill>
                <a:latin typeface="#9Slide03 Arima Madurai Medium" panose="00000600000000000000" pitchFamily="2" charset="0"/>
                <a:cs typeface="#9Slide03 Arima Madurai Medium" panose="00000600000000000000" pitchFamily="2" charset="0"/>
              </a:rPr>
              <a:t>B.</a:t>
            </a:r>
            <a:r>
              <a:rPr lang="en-US" sz="2000" b="1"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Lực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của</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quả</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cân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tác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dụng</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lên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lò</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xo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khi</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treo</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quả</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cân</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vào</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lò</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xo.</a:t>
            </a:r>
          </a:p>
        </p:txBody>
      </p:sp>
      <p:sp>
        <p:nvSpPr>
          <p:cNvPr id="14" name="Rectangle: Rounded Corners 13">
            <a:extLst>
              <a:ext uri="{FF2B5EF4-FFF2-40B4-BE49-F238E27FC236}">
                <a16:creationId xmlns="" xmlns:a16="http://schemas.microsoft.com/office/drawing/2014/main" id="{7BC5C9CA-747F-41B1-98B2-E7BA3A29DE9F}"/>
              </a:ext>
            </a:extLst>
          </p:cNvPr>
          <p:cNvSpPr/>
          <p:nvPr/>
        </p:nvSpPr>
        <p:spPr>
          <a:xfrm>
            <a:off x="745604" y="2395427"/>
            <a:ext cx="7663863" cy="53256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b="1" dirty="0">
                <a:solidFill>
                  <a:srgbClr val="185E62"/>
                </a:solidFill>
                <a:latin typeface="#9Slide03 Arima Madurai Medium" panose="00000600000000000000" pitchFamily="2" charset="0"/>
                <a:cs typeface="#9Slide03 Arima Madurai Medium" panose="00000600000000000000" pitchFamily="2" charset="0"/>
              </a:rPr>
              <a:t>D.</a:t>
            </a:r>
            <a:r>
              <a:rPr lang="en-US" sz="2000" dirty="0">
                <a:solidFill>
                  <a:srgbClr val="185E62"/>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Lực</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hút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giữa</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Trái</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Đất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và</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Mặt</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 </a:t>
            </a:r>
            <a:r>
              <a:rPr lang="en-US" sz="2000" dirty="0" err="1">
                <a:solidFill>
                  <a:schemeClr val="accent1">
                    <a:lumMod val="50000"/>
                  </a:schemeClr>
                </a:solidFill>
                <a:latin typeface="#9Slide03 Arima Madurai Medium" panose="00000600000000000000" pitchFamily="2" charset="0"/>
                <a:cs typeface="#9Slide03 Arima Madurai Medium" panose="00000600000000000000" pitchFamily="2" charset="0"/>
              </a:rPr>
              <a:t>Trăng</a:t>
            </a:r>
            <a:r>
              <a:rPr lang="en-US" sz="2000" dirty="0">
                <a:solidFill>
                  <a:schemeClr val="accent1">
                    <a:lumMod val="50000"/>
                  </a:schemeClr>
                </a:solidFill>
                <a:latin typeface="#9Slide03 Arima Madurai Medium" panose="00000600000000000000" pitchFamily="2" charset="0"/>
                <a:cs typeface="#9Slide03 Arima Madurai Medium" panose="00000600000000000000" pitchFamily="2" charset="0"/>
              </a:rPr>
              <a:t>.</a:t>
            </a:r>
          </a:p>
        </p:txBody>
      </p:sp>
      <p:sp>
        <p:nvSpPr>
          <p:cNvPr id="10" name="Oval 9">
            <a:extLst>
              <a:ext uri="{FF2B5EF4-FFF2-40B4-BE49-F238E27FC236}">
                <a16:creationId xmlns="" xmlns:a16="http://schemas.microsoft.com/office/drawing/2014/main" id="{6E825E11-830F-4011-B262-0F5FCA19F7A0}"/>
              </a:ext>
            </a:extLst>
          </p:cNvPr>
          <p:cNvSpPr/>
          <p:nvPr/>
        </p:nvSpPr>
        <p:spPr>
          <a:xfrm>
            <a:off x="696915" y="1611630"/>
            <a:ext cx="502276" cy="530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2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4D2644B-DD22-4FFC-A476-6A1988460B7A}"/>
              </a:ext>
            </a:extLst>
          </p:cNvPr>
          <p:cNvSpPr txBox="1"/>
          <p:nvPr/>
        </p:nvSpPr>
        <p:spPr>
          <a:xfrm>
            <a:off x="1552354" y="4201513"/>
            <a:ext cx="5722993" cy="729430"/>
          </a:xfrm>
          <a:custGeom>
            <a:avLst/>
            <a:gdLst>
              <a:gd name="connsiteX0" fmla="*/ 0 w 5722993"/>
              <a:gd name="connsiteY0" fmla="*/ 0 h 729430"/>
              <a:gd name="connsiteX1" fmla="*/ 515069 w 5722993"/>
              <a:gd name="connsiteY1" fmla="*/ 0 h 729430"/>
              <a:gd name="connsiteX2" fmla="*/ 915679 w 5722993"/>
              <a:gd name="connsiteY2" fmla="*/ 0 h 729430"/>
              <a:gd name="connsiteX3" fmla="*/ 1545208 w 5722993"/>
              <a:gd name="connsiteY3" fmla="*/ 0 h 729430"/>
              <a:gd name="connsiteX4" fmla="*/ 2174737 w 5722993"/>
              <a:gd name="connsiteY4" fmla="*/ 0 h 729430"/>
              <a:gd name="connsiteX5" fmla="*/ 2575347 w 5722993"/>
              <a:gd name="connsiteY5" fmla="*/ 0 h 729430"/>
              <a:gd name="connsiteX6" fmla="*/ 2975956 w 5722993"/>
              <a:gd name="connsiteY6" fmla="*/ 0 h 729430"/>
              <a:gd name="connsiteX7" fmla="*/ 3376566 w 5722993"/>
              <a:gd name="connsiteY7" fmla="*/ 0 h 729430"/>
              <a:gd name="connsiteX8" fmla="*/ 4063325 w 5722993"/>
              <a:gd name="connsiteY8" fmla="*/ 0 h 729430"/>
              <a:gd name="connsiteX9" fmla="*/ 4521164 w 5722993"/>
              <a:gd name="connsiteY9" fmla="*/ 0 h 729430"/>
              <a:gd name="connsiteX10" fmla="*/ 5207924 w 5722993"/>
              <a:gd name="connsiteY10" fmla="*/ 0 h 729430"/>
              <a:gd name="connsiteX11" fmla="*/ 5722993 w 5722993"/>
              <a:gd name="connsiteY11" fmla="*/ 0 h 729430"/>
              <a:gd name="connsiteX12" fmla="*/ 5722993 w 5722993"/>
              <a:gd name="connsiteY12" fmla="*/ 357421 h 729430"/>
              <a:gd name="connsiteX13" fmla="*/ 5722993 w 5722993"/>
              <a:gd name="connsiteY13" fmla="*/ 729430 h 729430"/>
              <a:gd name="connsiteX14" fmla="*/ 5036234 w 5722993"/>
              <a:gd name="connsiteY14" fmla="*/ 729430 h 729430"/>
              <a:gd name="connsiteX15" fmla="*/ 4521164 w 5722993"/>
              <a:gd name="connsiteY15" fmla="*/ 729430 h 729430"/>
              <a:gd name="connsiteX16" fmla="*/ 4063325 w 5722993"/>
              <a:gd name="connsiteY16" fmla="*/ 729430 h 729430"/>
              <a:gd name="connsiteX17" fmla="*/ 3605486 w 5722993"/>
              <a:gd name="connsiteY17" fmla="*/ 729430 h 729430"/>
              <a:gd name="connsiteX18" fmla="*/ 3090416 w 5722993"/>
              <a:gd name="connsiteY18" fmla="*/ 729430 h 729430"/>
              <a:gd name="connsiteX19" fmla="*/ 2518117 w 5722993"/>
              <a:gd name="connsiteY19" fmla="*/ 729430 h 729430"/>
              <a:gd name="connsiteX20" fmla="*/ 2117507 w 5722993"/>
              <a:gd name="connsiteY20" fmla="*/ 729430 h 729430"/>
              <a:gd name="connsiteX21" fmla="*/ 1716898 w 5722993"/>
              <a:gd name="connsiteY21" fmla="*/ 729430 h 729430"/>
              <a:gd name="connsiteX22" fmla="*/ 1087369 w 5722993"/>
              <a:gd name="connsiteY22" fmla="*/ 729430 h 729430"/>
              <a:gd name="connsiteX23" fmla="*/ 515069 w 5722993"/>
              <a:gd name="connsiteY23" fmla="*/ 729430 h 729430"/>
              <a:gd name="connsiteX24" fmla="*/ 0 w 5722993"/>
              <a:gd name="connsiteY24" fmla="*/ 729430 h 729430"/>
              <a:gd name="connsiteX25" fmla="*/ 0 w 5722993"/>
              <a:gd name="connsiteY25" fmla="*/ 364715 h 729430"/>
              <a:gd name="connsiteX26" fmla="*/ 0 w 5722993"/>
              <a:gd name="connsiteY26" fmla="*/ 0 h 7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2993" h="729430" extrusionOk="0">
                <a:moveTo>
                  <a:pt x="0" y="0"/>
                </a:moveTo>
                <a:cubicBezTo>
                  <a:pt x="129768" y="-29777"/>
                  <a:pt x="403541" y="43870"/>
                  <a:pt x="515069" y="0"/>
                </a:cubicBezTo>
                <a:cubicBezTo>
                  <a:pt x="626597" y="-43870"/>
                  <a:pt x="801155" y="18060"/>
                  <a:pt x="915679" y="0"/>
                </a:cubicBezTo>
                <a:cubicBezTo>
                  <a:pt x="1030203" y="-18060"/>
                  <a:pt x="1311175" y="20333"/>
                  <a:pt x="1545208" y="0"/>
                </a:cubicBezTo>
                <a:cubicBezTo>
                  <a:pt x="1779241" y="-20333"/>
                  <a:pt x="2025250" y="25381"/>
                  <a:pt x="2174737" y="0"/>
                </a:cubicBezTo>
                <a:cubicBezTo>
                  <a:pt x="2324224" y="-25381"/>
                  <a:pt x="2483013" y="20762"/>
                  <a:pt x="2575347" y="0"/>
                </a:cubicBezTo>
                <a:cubicBezTo>
                  <a:pt x="2667681" y="-20762"/>
                  <a:pt x="2784071" y="41258"/>
                  <a:pt x="2975956" y="0"/>
                </a:cubicBezTo>
                <a:cubicBezTo>
                  <a:pt x="3167841" y="-41258"/>
                  <a:pt x="3268148" y="44778"/>
                  <a:pt x="3376566" y="0"/>
                </a:cubicBezTo>
                <a:cubicBezTo>
                  <a:pt x="3484984" y="-44778"/>
                  <a:pt x="3825409" y="31215"/>
                  <a:pt x="4063325" y="0"/>
                </a:cubicBezTo>
                <a:cubicBezTo>
                  <a:pt x="4301241" y="-31215"/>
                  <a:pt x="4396484" y="33014"/>
                  <a:pt x="4521164" y="0"/>
                </a:cubicBezTo>
                <a:cubicBezTo>
                  <a:pt x="4645844" y="-33014"/>
                  <a:pt x="4970975" y="23663"/>
                  <a:pt x="5207924" y="0"/>
                </a:cubicBezTo>
                <a:cubicBezTo>
                  <a:pt x="5444873" y="-23663"/>
                  <a:pt x="5527680" y="58790"/>
                  <a:pt x="5722993" y="0"/>
                </a:cubicBezTo>
                <a:cubicBezTo>
                  <a:pt x="5728589" y="98454"/>
                  <a:pt x="5691183" y="227730"/>
                  <a:pt x="5722993" y="357421"/>
                </a:cubicBezTo>
                <a:cubicBezTo>
                  <a:pt x="5754803" y="487112"/>
                  <a:pt x="5685335" y="642041"/>
                  <a:pt x="5722993" y="729430"/>
                </a:cubicBezTo>
                <a:cubicBezTo>
                  <a:pt x="5434741" y="796904"/>
                  <a:pt x="5284102" y="656234"/>
                  <a:pt x="5036234" y="729430"/>
                </a:cubicBezTo>
                <a:cubicBezTo>
                  <a:pt x="4788366" y="802626"/>
                  <a:pt x="4641010" y="691559"/>
                  <a:pt x="4521164" y="729430"/>
                </a:cubicBezTo>
                <a:cubicBezTo>
                  <a:pt x="4401318" y="767301"/>
                  <a:pt x="4259044" y="724121"/>
                  <a:pt x="4063325" y="729430"/>
                </a:cubicBezTo>
                <a:cubicBezTo>
                  <a:pt x="3867606" y="734739"/>
                  <a:pt x="3815774" y="710181"/>
                  <a:pt x="3605486" y="729430"/>
                </a:cubicBezTo>
                <a:cubicBezTo>
                  <a:pt x="3395198" y="748679"/>
                  <a:pt x="3276769" y="682209"/>
                  <a:pt x="3090416" y="729430"/>
                </a:cubicBezTo>
                <a:cubicBezTo>
                  <a:pt x="2904063" y="776651"/>
                  <a:pt x="2721868" y="718503"/>
                  <a:pt x="2518117" y="729430"/>
                </a:cubicBezTo>
                <a:cubicBezTo>
                  <a:pt x="2314366" y="740357"/>
                  <a:pt x="2223789" y="716542"/>
                  <a:pt x="2117507" y="729430"/>
                </a:cubicBezTo>
                <a:cubicBezTo>
                  <a:pt x="2011225" y="742318"/>
                  <a:pt x="1813283" y="704759"/>
                  <a:pt x="1716898" y="729430"/>
                </a:cubicBezTo>
                <a:cubicBezTo>
                  <a:pt x="1620513" y="754101"/>
                  <a:pt x="1349497" y="687491"/>
                  <a:pt x="1087369" y="729430"/>
                </a:cubicBezTo>
                <a:cubicBezTo>
                  <a:pt x="825241" y="771369"/>
                  <a:pt x="655367" y="727606"/>
                  <a:pt x="515069" y="729430"/>
                </a:cubicBezTo>
                <a:cubicBezTo>
                  <a:pt x="374771" y="731254"/>
                  <a:pt x="243487" y="689468"/>
                  <a:pt x="0" y="729430"/>
                </a:cubicBezTo>
                <a:cubicBezTo>
                  <a:pt x="-1024" y="548306"/>
                  <a:pt x="8138" y="445581"/>
                  <a:pt x="0" y="364715"/>
                </a:cubicBezTo>
                <a:cubicBezTo>
                  <a:pt x="-8138" y="283850"/>
                  <a:pt x="24383" y="112035"/>
                  <a:pt x="0" y="0"/>
                </a:cubicBezTo>
                <a:close/>
              </a:path>
            </a:pathLst>
          </a:custGeom>
          <a:noFill/>
          <a:ln>
            <a:solidFill>
              <a:schemeClr val="tx1"/>
            </a:solidFill>
            <a:extLst>
              <a:ext uri="{C807C97D-BFC1-408E-A445-0C87EB9F89A2}">
                <ask:lineSketchStyleProps xmlns="" xmlns:ask="http://schemas.microsoft.com/office/drawing/2018/sketchyshapes" sd="3882612240">
                  <a:prstGeom prst="rect">
                    <a:avLst/>
                  </a:prstGeom>
                  <ask:type>
                    <ask:lineSketchScribble/>
                  </ask:type>
                </ask:lineSketchStyleProps>
              </a:ext>
            </a:extLst>
          </a:ln>
        </p:spPr>
        <p:txBody>
          <a:bodyPr wrap="square">
            <a:spAutoFit/>
          </a:bodyPr>
          <a:lstStyle/>
          <a:p>
            <a:pPr algn="ctr">
              <a:lnSpc>
                <a:spcPct val="115000"/>
              </a:lnSpc>
            </a:pPr>
            <a:r>
              <a:rPr lang="vi-VN" sz="1800" b="1">
                <a:latin typeface="#9Slide03 Arima Madurai Medium" panose="00000600000000000000" pitchFamily="2" charset="0"/>
                <a:ea typeface="Times New Roman" panose="02020603050405020304" pitchFamily="18" charset="0"/>
                <a:cs typeface="#9Slide03 Arima Madurai Medium" panose="00000600000000000000" pitchFamily="2" charset="0"/>
              </a:rPr>
              <a:t>Lời giải</a:t>
            </a:r>
            <a:endParaRPr lang="en-US" sz="1800">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R="22860" algn="just">
              <a:lnSpc>
                <a:spcPct val="115000"/>
              </a:lnSpc>
            </a:pPr>
            <a:r>
              <a:rPr lang="en-US" sz="1800" b="1">
                <a:latin typeface="#9Slide03 Arima Madurai Medium" panose="00000600000000000000" pitchFamily="2" charset="0"/>
                <a:ea typeface="Times New Roman" panose="02020603050405020304" pitchFamily="18" charset="0"/>
                <a:cs typeface="#9Slide03 Arima Madurai Medium" panose="00000600000000000000" pitchFamily="2" charset="0"/>
              </a:rPr>
              <a:t>Chọn </a:t>
            </a:r>
            <a:r>
              <a:rPr lang="vi-VN" sz="1800" b="1">
                <a:latin typeface="#9Slide03 Arima Madurai Medium" panose="00000600000000000000" pitchFamily="2" charset="0"/>
                <a:ea typeface="Times New Roman" panose="02020603050405020304" pitchFamily="18" charset="0"/>
                <a:cs typeface="#9Slide03 Arima Madurai Medium" panose="00000600000000000000" pitchFamily="2" charset="0"/>
              </a:rPr>
              <a:t>C</a:t>
            </a:r>
            <a:endParaRPr lang="en-US" sz="1800">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7" name="TextBox 6">
            <a:extLst>
              <a:ext uri="{FF2B5EF4-FFF2-40B4-BE49-F238E27FC236}">
                <a16:creationId xmlns="" xmlns:a16="http://schemas.microsoft.com/office/drawing/2014/main" id="{6D1371E3-6462-4DBC-B274-F4646C2A3464}"/>
              </a:ext>
            </a:extLst>
          </p:cNvPr>
          <p:cNvSpPr txBox="1"/>
          <p:nvPr/>
        </p:nvSpPr>
        <p:spPr>
          <a:xfrm>
            <a:off x="629736" y="1310001"/>
            <a:ext cx="7577690" cy="2208810"/>
          </a:xfrm>
          <a:custGeom>
            <a:avLst/>
            <a:gdLst>
              <a:gd name="connsiteX0" fmla="*/ 0 w 7577690"/>
              <a:gd name="connsiteY0" fmla="*/ 0 h 2208810"/>
              <a:gd name="connsiteX1" fmla="*/ 537327 w 7577690"/>
              <a:gd name="connsiteY1" fmla="*/ 0 h 2208810"/>
              <a:gd name="connsiteX2" fmla="*/ 1301985 w 7577690"/>
              <a:gd name="connsiteY2" fmla="*/ 0 h 2208810"/>
              <a:gd name="connsiteX3" fmla="*/ 1915089 w 7577690"/>
              <a:gd name="connsiteY3" fmla="*/ 0 h 2208810"/>
              <a:gd name="connsiteX4" fmla="*/ 2679747 w 7577690"/>
              <a:gd name="connsiteY4" fmla="*/ 0 h 2208810"/>
              <a:gd name="connsiteX5" fmla="*/ 3292851 w 7577690"/>
              <a:gd name="connsiteY5" fmla="*/ 0 h 2208810"/>
              <a:gd name="connsiteX6" fmla="*/ 3830178 w 7577690"/>
              <a:gd name="connsiteY6" fmla="*/ 0 h 2208810"/>
              <a:gd name="connsiteX7" fmla="*/ 4291728 w 7577690"/>
              <a:gd name="connsiteY7" fmla="*/ 0 h 2208810"/>
              <a:gd name="connsiteX8" fmla="*/ 4753278 w 7577690"/>
              <a:gd name="connsiteY8" fmla="*/ 0 h 2208810"/>
              <a:gd name="connsiteX9" fmla="*/ 5366382 w 7577690"/>
              <a:gd name="connsiteY9" fmla="*/ 0 h 2208810"/>
              <a:gd name="connsiteX10" fmla="*/ 6206817 w 7577690"/>
              <a:gd name="connsiteY10" fmla="*/ 0 h 2208810"/>
              <a:gd name="connsiteX11" fmla="*/ 6668367 w 7577690"/>
              <a:gd name="connsiteY11" fmla="*/ 0 h 2208810"/>
              <a:gd name="connsiteX12" fmla="*/ 7577690 w 7577690"/>
              <a:gd name="connsiteY12" fmla="*/ 0 h 2208810"/>
              <a:gd name="connsiteX13" fmla="*/ 7577690 w 7577690"/>
              <a:gd name="connsiteY13" fmla="*/ 596379 h 2208810"/>
              <a:gd name="connsiteX14" fmla="*/ 7577690 w 7577690"/>
              <a:gd name="connsiteY14" fmla="*/ 1126493 h 2208810"/>
              <a:gd name="connsiteX15" fmla="*/ 7577690 w 7577690"/>
              <a:gd name="connsiteY15" fmla="*/ 1722872 h 2208810"/>
              <a:gd name="connsiteX16" fmla="*/ 7577690 w 7577690"/>
              <a:gd name="connsiteY16" fmla="*/ 2208810 h 2208810"/>
              <a:gd name="connsiteX17" fmla="*/ 6813032 w 7577690"/>
              <a:gd name="connsiteY17" fmla="*/ 2208810 h 2208810"/>
              <a:gd name="connsiteX18" fmla="*/ 6275705 w 7577690"/>
              <a:gd name="connsiteY18" fmla="*/ 2208810 h 2208810"/>
              <a:gd name="connsiteX19" fmla="*/ 5738378 w 7577690"/>
              <a:gd name="connsiteY19" fmla="*/ 2208810 h 2208810"/>
              <a:gd name="connsiteX20" fmla="*/ 4973720 w 7577690"/>
              <a:gd name="connsiteY20" fmla="*/ 2208810 h 2208810"/>
              <a:gd name="connsiteX21" fmla="*/ 4360616 w 7577690"/>
              <a:gd name="connsiteY21" fmla="*/ 2208810 h 2208810"/>
              <a:gd name="connsiteX22" fmla="*/ 3520181 w 7577690"/>
              <a:gd name="connsiteY22" fmla="*/ 2208810 h 2208810"/>
              <a:gd name="connsiteX23" fmla="*/ 3058631 w 7577690"/>
              <a:gd name="connsiteY23" fmla="*/ 2208810 h 2208810"/>
              <a:gd name="connsiteX24" fmla="*/ 2597081 w 7577690"/>
              <a:gd name="connsiteY24" fmla="*/ 2208810 h 2208810"/>
              <a:gd name="connsiteX25" fmla="*/ 1832423 w 7577690"/>
              <a:gd name="connsiteY25" fmla="*/ 2208810 h 2208810"/>
              <a:gd name="connsiteX26" fmla="*/ 1067765 w 7577690"/>
              <a:gd name="connsiteY26" fmla="*/ 2208810 h 2208810"/>
              <a:gd name="connsiteX27" fmla="*/ 606215 w 7577690"/>
              <a:gd name="connsiteY27" fmla="*/ 2208810 h 2208810"/>
              <a:gd name="connsiteX28" fmla="*/ 0 w 7577690"/>
              <a:gd name="connsiteY28" fmla="*/ 2208810 h 2208810"/>
              <a:gd name="connsiteX29" fmla="*/ 0 w 7577690"/>
              <a:gd name="connsiteY29" fmla="*/ 1700784 h 2208810"/>
              <a:gd name="connsiteX30" fmla="*/ 0 w 7577690"/>
              <a:gd name="connsiteY30" fmla="*/ 1192757 h 2208810"/>
              <a:gd name="connsiteX31" fmla="*/ 0 w 7577690"/>
              <a:gd name="connsiteY31" fmla="*/ 662643 h 2208810"/>
              <a:gd name="connsiteX32" fmla="*/ 0 w 7577690"/>
              <a:gd name="connsiteY32" fmla="*/ 0 h 220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77690" h="2208810" extrusionOk="0">
                <a:moveTo>
                  <a:pt x="0" y="0"/>
                </a:moveTo>
                <a:cubicBezTo>
                  <a:pt x="189334" y="-17777"/>
                  <a:pt x="349543" y="-22556"/>
                  <a:pt x="537327" y="0"/>
                </a:cubicBezTo>
                <a:cubicBezTo>
                  <a:pt x="725111" y="22556"/>
                  <a:pt x="970687" y="-37558"/>
                  <a:pt x="1301985" y="0"/>
                </a:cubicBezTo>
                <a:cubicBezTo>
                  <a:pt x="1633283" y="37558"/>
                  <a:pt x="1678731" y="-5972"/>
                  <a:pt x="1915089" y="0"/>
                </a:cubicBezTo>
                <a:cubicBezTo>
                  <a:pt x="2151447" y="5972"/>
                  <a:pt x="2356931" y="32033"/>
                  <a:pt x="2679747" y="0"/>
                </a:cubicBezTo>
                <a:cubicBezTo>
                  <a:pt x="3002563" y="-32033"/>
                  <a:pt x="3129058" y="5476"/>
                  <a:pt x="3292851" y="0"/>
                </a:cubicBezTo>
                <a:cubicBezTo>
                  <a:pt x="3456644" y="-5476"/>
                  <a:pt x="3597086" y="-5916"/>
                  <a:pt x="3830178" y="0"/>
                </a:cubicBezTo>
                <a:cubicBezTo>
                  <a:pt x="4063270" y="5916"/>
                  <a:pt x="4163777" y="-8927"/>
                  <a:pt x="4291728" y="0"/>
                </a:cubicBezTo>
                <a:cubicBezTo>
                  <a:pt x="4419679" y="8927"/>
                  <a:pt x="4576193" y="594"/>
                  <a:pt x="4753278" y="0"/>
                </a:cubicBezTo>
                <a:cubicBezTo>
                  <a:pt x="4930363" y="-594"/>
                  <a:pt x="5114974" y="7384"/>
                  <a:pt x="5366382" y="0"/>
                </a:cubicBezTo>
                <a:cubicBezTo>
                  <a:pt x="5617790" y="-7384"/>
                  <a:pt x="5986810" y="8209"/>
                  <a:pt x="6206817" y="0"/>
                </a:cubicBezTo>
                <a:cubicBezTo>
                  <a:pt x="6426825" y="-8209"/>
                  <a:pt x="6447260" y="-19993"/>
                  <a:pt x="6668367" y="0"/>
                </a:cubicBezTo>
                <a:cubicBezTo>
                  <a:pt x="6889474" y="19993"/>
                  <a:pt x="7137192" y="280"/>
                  <a:pt x="7577690" y="0"/>
                </a:cubicBezTo>
                <a:cubicBezTo>
                  <a:pt x="7566469" y="212548"/>
                  <a:pt x="7577828" y="409395"/>
                  <a:pt x="7577690" y="596379"/>
                </a:cubicBezTo>
                <a:cubicBezTo>
                  <a:pt x="7577552" y="783363"/>
                  <a:pt x="7555852" y="866868"/>
                  <a:pt x="7577690" y="1126493"/>
                </a:cubicBezTo>
                <a:cubicBezTo>
                  <a:pt x="7599528" y="1386118"/>
                  <a:pt x="7563404" y="1586204"/>
                  <a:pt x="7577690" y="1722872"/>
                </a:cubicBezTo>
                <a:cubicBezTo>
                  <a:pt x="7591976" y="1859540"/>
                  <a:pt x="7584576" y="2095676"/>
                  <a:pt x="7577690" y="2208810"/>
                </a:cubicBezTo>
                <a:cubicBezTo>
                  <a:pt x="7335032" y="2192619"/>
                  <a:pt x="7135844" y="2180837"/>
                  <a:pt x="6813032" y="2208810"/>
                </a:cubicBezTo>
                <a:cubicBezTo>
                  <a:pt x="6490220" y="2236783"/>
                  <a:pt x="6513263" y="2224120"/>
                  <a:pt x="6275705" y="2208810"/>
                </a:cubicBezTo>
                <a:cubicBezTo>
                  <a:pt x="6038147" y="2193500"/>
                  <a:pt x="5885119" y="2234905"/>
                  <a:pt x="5738378" y="2208810"/>
                </a:cubicBezTo>
                <a:cubicBezTo>
                  <a:pt x="5591637" y="2182715"/>
                  <a:pt x="5338921" y="2198469"/>
                  <a:pt x="4973720" y="2208810"/>
                </a:cubicBezTo>
                <a:cubicBezTo>
                  <a:pt x="4608519" y="2219151"/>
                  <a:pt x="4503569" y="2196779"/>
                  <a:pt x="4360616" y="2208810"/>
                </a:cubicBezTo>
                <a:cubicBezTo>
                  <a:pt x="4217663" y="2220841"/>
                  <a:pt x="3738508" y="2191355"/>
                  <a:pt x="3520181" y="2208810"/>
                </a:cubicBezTo>
                <a:cubicBezTo>
                  <a:pt x="3301855" y="2226265"/>
                  <a:pt x="3251739" y="2219331"/>
                  <a:pt x="3058631" y="2208810"/>
                </a:cubicBezTo>
                <a:cubicBezTo>
                  <a:pt x="2865523" y="2198290"/>
                  <a:pt x="2714443" y="2223241"/>
                  <a:pt x="2597081" y="2208810"/>
                </a:cubicBezTo>
                <a:cubicBezTo>
                  <a:pt x="2479719" y="2194380"/>
                  <a:pt x="2095173" y="2179598"/>
                  <a:pt x="1832423" y="2208810"/>
                </a:cubicBezTo>
                <a:cubicBezTo>
                  <a:pt x="1569673" y="2238022"/>
                  <a:pt x="1225158" y="2244026"/>
                  <a:pt x="1067765" y="2208810"/>
                </a:cubicBezTo>
                <a:cubicBezTo>
                  <a:pt x="910372" y="2173594"/>
                  <a:pt x="824894" y="2214077"/>
                  <a:pt x="606215" y="2208810"/>
                </a:cubicBezTo>
                <a:cubicBezTo>
                  <a:pt x="387536" y="2203544"/>
                  <a:pt x="234192" y="2211752"/>
                  <a:pt x="0" y="2208810"/>
                </a:cubicBezTo>
                <a:cubicBezTo>
                  <a:pt x="16235" y="1965491"/>
                  <a:pt x="-5732" y="1908533"/>
                  <a:pt x="0" y="1700784"/>
                </a:cubicBezTo>
                <a:cubicBezTo>
                  <a:pt x="5732" y="1493035"/>
                  <a:pt x="7579" y="1370445"/>
                  <a:pt x="0" y="1192757"/>
                </a:cubicBezTo>
                <a:cubicBezTo>
                  <a:pt x="-7579" y="1015069"/>
                  <a:pt x="2838" y="798726"/>
                  <a:pt x="0" y="662643"/>
                </a:cubicBezTo>
                <a:cubicBezTo>
                  <a:pt x="-2838" y="526560"/>
                  <a:pt x="7238" y="324134"/>
                  <a:pt x="0" y="0"/>
                </a:cubicBezTo>
                <a:close/>
              </a:path>
            </a:pathLst>
          </a:custGeom>
          <a:noFill/>
          <a:ln w="19050">
            <a:solidFill>
              <a:schemeClr val="tx1"/>
            </a:solidFill>
            <a:prstDash val="dashDot"/>
            <a:extLst>
              <a:ext uri="{C807C97D-BFC1-408E-A445-0C87EB9F89A2}">
                <ask:lineSketchStyleProps xmlns="" xmlns:ask="http://schemas.microsoft.com/office/drawing/2018/sketchyshapes" sd="3835608391">
                  <a:prstGeom prst="rect">
                    <a:avLst/>
                  </a:prstGeom>
                  <ask:type>
                    <ask:lineSketchFreehand/>
                  </ask:type>
                </ask:lineSketchStyleProps>
              </a:ext>
            </a:extLst>
          </a:ln>
        </p:spPr>
        <p:txBody>
          <a:bodyPr wrap="square">
            <a:spAutoFit/>
          </a:bodyPr>
          <a:lstStyle/>
          <a:p>
            <a:pPr indent="190500" algn="just">
              <a:lnSpc>
                <a:spcPct val="115000"/>
              </a:lnSpc>
              <a:spcAft>
                <a:spcPts val="375"/>
              </a:spcAft>
              <a:tabLst>
                <a:tab pos="167164" algn="l"/>
              </a:tabLst>
            </a:pPr>
            <a:r>
              <a:rPr lang="vi-VN" sz="1800" b="1">
                <a:solidFill>
                  <a:srgbClr val="FF0000"/>
                </a:solidFill>
                <a:latin typeface="#9Slide03 Arima Madurai Medium" panose="00000600000000000000" pitchFamily="2" charset="0"/>
                <a:ea typeface="Segoe UI" panose="020B0502040204020203" pitchFamily="34" charset="0"/>
                <a:cs typeface="#9Slide03 Arima Madurai Medium" panose="00000600000000000000" pitchFamily="2" charset="0"/>
              </a:rPr>
              <a:t>Câu 5. </a:t>
            </a:r>
            <a:r>
              <a:rPr lang="vi-VN" sz="1800" b="1">
                <a:latin typeface="#9Slide03 Arima Madurai Medium" panose="00000600000000000000" pitchFamily="2" charset="0"/>
                <a:ea typeface="Segoe UI" panose="020B0502040204020203" pitchFamily="34" charset="0"/>
                <a:cs typeface="#9Slide03 Arima Madurai Medium" panose="00000600000000000000" pitchFamily="2" charset="0"/>
              </a:rPr>
              <a:t>Khi quả bóng đập vào một bức tường, lực do tường tác dụng lên bóng</a:t>
            </a:r>
          </a:p>
          <a:p>
            <a:pPr marL="342900" indent="-342900" algn="just">
              <a:lnSpc>
                <a:spcPct val="115000"/>
              </a:lnSpc>
              <a:spcAft>
                <a:spcPts val="375"/>
              </a:spcAft>
              <a:buAutoNum type="alphaUcPeriod"/>
              <a:tabLst>
                <a:tab pos="167164" algn="l"/>
              </a:tabLst>
            </a:pPr>
            <a:r>
              <a:rPr lang="vi-VN" sz="1800">
                <a:latin typeface="#9Slide03 Arima Madurai Medium" panose="00000600000000000000" pitchFamily="2" charset="0"/>
                <a:ea typeface="Segoe UI" panose="020B0502040204020203" pitchFamily="34" charset="0"/>
                <a:cs typeface="#9Slide03 Arima Madurai Medium" panose="00000600000000000000" pitchFamily="2" charset="0"/>
              </a:rPr>
              <a:t>làm biến đổi chuyển động của quả bóng.</a:t>
            </a:r>
          </a:p>
          <a:p>
            <a:pPr marL="342900" indent="-342900" algn="just">
              <a:lnSpc>
                <a:spcPct val="115000"/>
              </a:lnSpc>
              <a:spcAft>
                <a:spcPts val="375"/>
              </a:spcAft>
              <a:buAutoNum type="alphaUcPeriod"/>
              <a:tabLst>
                <a:tab pos="167164" algn="l"/>
              </a:tabLst>
            </a:pPr>
            <a:r>
              <a:rPr lang="vi-VN" sz="1800">
                <a:latin typeface="#9Slide03 Arima Madurai Medium" panose="00000600000000000000" pitchFamily="2" charset="0"/>
                <a:ea typeface="Segoe UI" panose="020B0502040204020203" pitchFamily="34" charset="0"/>
                <a:cs typeface="#9Slide03 Arima Madurai Medium" panose="00000600000000000000" pitchFamily="2" charset="0"/>
              </a:rPr>
              <a:t>làm biến dạng quả bóng.</a:t>
            </a:r>
          </a:p>
          <a:p>
            <a:pPr marL="342900" indent="-342900" algn="just">
              <a:lnSpc>
                <a:spcPct val="115000"/>
              </a:lnSpc>
              <a:spcAft>
                <a:spcPts val="375"/>
              </a:spcAft>
              <a:buAutoNum type="alphaUcPeriod"/>
              <a:tabLst>
                <a:tab pos="167164" algn="l"/>
              </a:tabLst>
            </a:pPr>
            <a:r>
              <a:rPr lang="vi-VN" sz="1800">
                <a:latin typeface="#9Slide03 Arima Madurai Medium" panose="00000600000000000000" pitchFamily="2" charset="0"/>
                <a:ea typeface="Segoe UI" panose="020B0502040204020203" pitchFamily="34" charset="0"/>
                <a:cs typeface="#9Slide03 Arima Madurai Medium" panose="00000600000000000000" pitchFamily="2" charset="0"/>
              </a:rPr>
              <a:t>vừa làm biến đổi chuyển động vừa làm biến dạng quả bóng.</a:t>
            </a:r>
          </a:p>
          <a:p>
            <a:pPr marL="342900" indent="-342900" algn="just">
              <a:lnSpc>
                <a:spcPct val="115000"/>
              </a:lnSpc>
              <a:spcAft>
                <a:spcPts val="375"/>
              </a:spcAft>
              <a:buAutoNum type="alphaUcPeriod"/>
              <a:tabLst>
                <a:tab pos="167164" algn="l"/>
              </a:tabLst>
            </a:pPr>
            <a:r>
              <a:rPr lang="vi-VN" sz="1800">
                <a:latin typeface="#9Slide03 Arima Madurai Medium" panose="00000600000000000000" pitchFamily="2" charset="0"/>
                <a:ea typeface="Segoe UI" panose="020B0502040204020203" pitchFamily="34" charset="0"/>
                <a:cs typeface="#9Slide03 Arima Madurai Medium" panose="00000600000000000000" pitchFamily="2" charset="0"/>
              </a:rPr>
              <a:t>không làm biến đổi chuyển động và không làm biến dạng quả bóng.</a:t>
            </a:r>
            <a:endParaRPr lang="en-US" sz="1800">
              <a:latin typeface="#9Slide03 Arima Madurai Medium" panose="00000600000000000000" pitchFamily="2" charset="0"/>
              <a:ea typeface="Segoe UI" panose="020B0502040204020203" pitchFamily="34" charset="0"/>
              <a:cs typeface="#9Slide03 Arima Madurai Medium" panose="00000600000000000000" pitchFamily="2" charset="0"/>
            </a:endParaRPr>
          </a:p>
        </p:txBody>
      </p:sp>
      <p:pic>
        <p:nvPicPr>
          <p:cNvPr id="13" name="Picture 12" descr="Icon&#10;&#10;Description automatically generated">
            <a:extLst>
              <a:ext uri="{FF2B5EF4-FFF2-40B4-BE49-F238E27FC236}">
                <a16:creationId xmlns="" xmlns:a16="http://schemas.microsoft.com/office/drawing/2014/main" id="{CC71778C-FF80-440E-B8D9-FFDBEBBFD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0" y="0"/>
            <a:ext cx="1132835" cy="1132835"/>
          </a:xfrm>
          <a:prstGeom prst="rect">
            <a:avLst/>
          </a:prstGeom>
        </p:spPr>
      </p:pic>
      <p:pic>
        <p:nvPicPr>
          <p:cNvPr id="15" name="NOTE" descr="Icon&#10;&#10;Description automatically generated">
            <a:extLst>
              <a:ext uri="{FF2B5EF4-FFF2-40B4-BE49-F238E27FC236}">
                <a16:creationId xmlns="" xmlns:a16="http://schemas.microsoft.com/office/drawing/2014/main" id="{23363E78-50D0-4840-8230-5D7AE7B18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84" y="3717969"/>
            <a:ext cx="770342" cy="770342"/>
          </a:xfrm>
          <a:prstGeom prst="rect">
            <a:avLst/>
          </a:prstGeom>
        </p:spPr>
      </p:pic>
    </p:spTree>
    <p:extLst>
      <p:ext uri="{BB962C8B-B14F-4D97-AF65-F5344CB8AC3E}">
        <p14:creationId xmlns:p14="http://schemas.microsoft.com/office/powerpoint/2010/main" val="23614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8" presetClass="emph" presetSubtype="0" repeatCount="indefinite" fill="hold" nodeType="withEffect">
                                  <p:stCondLst>
                                    <p:cond delay="0"/>
                                  </p:stCondLst>
                                  <p:childTnLst>
                                    <p:animRot by="21600000">
                                      <p:cBhvr>
                                        <p:cTn id="13" dur="1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2CA17A0-CF14-467E-8CBA-44667288DC4C}"/>
              </a:ext>
            </a:extLst>
          </p:cNvPr>
          <p:cNvSpPr txBox="1"/>
          <p:nvPr/>
        </p:nvSpPr>
        <p:spPr>
          <a:xfrm>
            <a:off x="1198059" y="613127"/>
            <a:ext cx="6554826" cy="1047979"/>
          </a:xfrm>
          <a:prstGeom prst="rect">
            <a:avLst/>
          </a:prstGeom>
          <a:noFill/>
        </p:spPr>
        <p:txBody>
          <a:bodyPr wrap="square">
            <a:spAutoFit/>
          </a:bodyPr>
          <a:lstStyle/>
          <a:p>
            <a:pPr indent="190500" algn="just">
              <a:lnSpc>
                <a:spcPct val="115000"/>
              </a:lnSpc>
              <a:spcAft>
                <a:spcPts val="375"/>
              </a:spcAft>
              <a:tabLst>
                <a:tab pos="160020" algn="l"/>
              </a:tabLst>
            </a:pPr>
            <a:r>
              <a:rPr lang="vi-VN" sz="1800" b="1">
                <a:solidFill>
                  <a:srgbClr val="FF0000"/>
                </a:solidFill>
                <a:latin typeface="#9Slide03 Arima Madurai Medium" panose="00000600000000000000" pitchFamily="2" charset="0"/>
                <a:ea typeface="Segoe UI" panose="020B0502040204020203" pitchFamily="34" charset="0"/>
                <a:cs typeface="#9Slide03 Arima Madurai Medium" panose="00000600000000000000" pitchFamily="2" charset="0"/>
              </a:rPr>
              <a:t>Bài 1.</a:t>
            </a:r>
            <a:r>
              <a:rPr lang="vi-VN" sz="1800">
                <a:solidFill>
                  <a:srgbClr val="FF0000"/>
                </a:solidFill>
                <a:latin typeface="#9Slide03 Arima Madurai Medium" panose="00000600000000000000" pitchFamily="2" charset="0"/>
                <a:ea typeface="Segoe UI" panose="020B0502040204020203" pitchFamily="34" charset="0"/>
                <a:cs typeface="#9Slide03 Arima Madurai Medium" panose="00000600000000000000" pitchFamily="2" charset="0"/>
              </a:rPr>
              <a:t> </a:t>
            </a:r>
            <a:r>
              <a:rPr lang="vi-VN" sz="1800">
                <a:latin typeface="#9Slide03 Arima Madurai Medium" panose="00000600000000000000" pitchFamily="2" charset="0"/>
                <a:ea typeface="Segoe UI" panose="020B0502040204020203" pitchFamily="34" charset="0"/>
                <a:cs typeface="#9Slide03 Arima Madurai Medium" panose="00000600000000000000" pitchFamily="2" charset="0"/>
              </a:rPr>
              <a:t>Lấy ba ví dụ vể lực tác dụng lên một vật làm thay đồi tốc độ chuyển động, thay đổi hướng chuyển động hoặc làm vật bị biến dạng?</a:t>
            </a:r>
            <a:endParaRPr lang="en-US" sz="1800">
              <a:latin typeface="#9Slide03 Arima Madurai Medium" panose="00000600000000000000" pitchFamily="2" charset="0"/>
              <a:ea typeface="Segoe UI" panose="020B0502040204020203" pitchFamily="34" charset="0"/>
              <a:cs typeface="#9Slide03 Arima Madurai Medium" panose="00000600000000000000" pitchFamily="2" charset="0"/>
            </a:endParaRPr>
          </a:p>
        </p:txBody>
      </p:sp>
      <p:sp>
        <p:nvSpPr>
          <p:cNvPr id="7" name="TextBox 6">
            <a:extLst>
              <a:ext uri="{FF2B5EF4-FFF2-40B4-BE49-F238E27FC236}">
                <a16:creationId xmlns="" xmlns:a16="http://schemas.microsoft.com/office/drawing/2014/main" id="{B5FAB886-57E7-4CD6-BE39-D793EEA9DF88}"/>
              </a:ext>
            </a:extLst>
          </p:cNvPr>
          <p:cNvSpPr txBox="1"/>
          <p:nvPr/>
        </p:nvSpPr>
        <p:spPr>
          <a:xfrm>
            <a:off x="1008487" y="2156069"/>
            <a:ext cx="8063030" cy="2737929"/>
          </a:xfrm>
          <a:custGeom>
            <a:avLst/>
            <a:gdLst>
              <a:gd name="connsiteX0" fmla="*/ 0 w 8063030"/>
              <a:gd name="connsiteY0" fmla="*/ 0 h 2737929"/>
              <a:gd name="connsiteX1" fmla="*/ 414670 w 8063030"/>
              <a:gd name="connsiteY1" fmla="*/ 0 h 2737929"/>
              <a:gd name="connsiteX2" fmla="*/ 1151861 w 8063030"/>
              <a:gd name="connsiteY2" fmla="*/ 0 h 2737929"/>
              <a:gd name="connsiteX3" fmla="*/ 1808422 w 8063030"/>
              <a:gd name="connsiteY3" fmla="*/ 0 h 2737929"/>
              <a:gd name="connsiteX4" fmla="*/ 2545614 w 8063030"/>
              <a:gd name="connsiteY4" fmla="*/ 0 h 2737929"/>
              <a:gd name="connsiteX5" fmla="*/ 3040914 w 8063030"/>
              <a:gd name="connsiteY5" fmla="*/ 0 h 2737929"/>
              <a:gd name="connsiteX6" fmla="*/ 3455584 w 8063030"/>
              <a:gd name="connsiteY6" fmla="*/ 0 h 2737929"/>
              <a:gd name="connsiteX7" fmla="*/ 3870254 w 8063030"/>
              <a:gd name="connsiteY7" fmla="*/ 0 h 2737929"/>
              <a:gd name="connsiteX8" fmla="*/ 4607446 w 8063030"/>
              <a:gd name="connsiteY8" fmla="*/ 0 h 2737929"/>
              <a:gd name="connsiteX9" fmla="*/ 5102746 w 8063030"/>
              <a:gd name="connsiteY9" fmla="*/ 0 h 2737929"/>
              <a:gd name="connsiteX10" fmla="*/ 5759307 w 8063030"/>
              <a:gd name="connsiteY10" fmla="*/ 0 h 2737929"/>
              <a:gd name="connsiteX11" fmla="*/ 6496498 w 8063030"/>
              <a:gd name="connsiteY11" fmla="*/ 0 h 2737929"/>
              <a:gd name="connsiteX12" fmla="*/ 6991799 w 8063030"/>
              <a:gd name="connsiteY12" fmla="*/ 0 h 2737929"/>
              <a:gd name="connsiteX13" fmla="*/ 8063030 w 8063030"/>
              <a:gd name="connsiteY13" fmla="*/ 0 h 2737929"/>
              <a:gd name="connsiteX14" fmla="*/ 8063030 w 8063030"/>
              <a:gd name="connsiteY14" fmla="*/ 574965 h 2737929"/>
              <a:gd name="connsiteX15" fmla="*/ 8063030 w 8063030"/>
              <a:gd name="connsiteY15" fmla="*/ 1095172 h 2737929"/>
              <a:gd name="connsiteX16" fmla="*/ 8063030 w 8063030"/>
              <a:gd name="connsiteY16" fmla="*/ 1587999 h 2737929"/>
              <a:gd name="connsiteX17" fmla="*/ 8063030 w 8063030"/>
              <a:gd name="connsiteY17" fmla="*/ 2135585 h 2737929"/>
              <a:gd name="connsiteX18" fmla="*/ 8063030 w 8063030"/>
              <a:gd name="connsiteY18" fmla="*/ 2737929 h 2737929"/>
              <a:gd name="connsiteX19" fmla="*/ 7567730 w 8063030"/>
              <a:gd name="connsiteY19" fmla="*/ 2737929 h 2737929"/>
              <a:gd name="connsiteX20" fmla="*/ 6830538 w 8063030"/>
              <a:gd name="connsiteY20" fmla="*/ 2737929 h 2737929"/>
              <a:gd name="connsiteX21" fmla="*/ 6254608 w 8063030"/>
              <a:gd name="connsiteY21" fmla="*/ 2737929 h 2737929"/>
              <a:gd name="connsiteX22" fmla="*/ 5517416 w 8063030"/>
              <a:gd name="connsiteY22" fmla="*/ 2737929 h 2737929"/>
              <a:gd name="connsiteX23" fmla="*/ 4780225 w 8063030"/>
              <a:gd name="connsiteY23" fmla="*/ 2737929 h 2737929"/>
              <a:gd name="connsiteX24" fmla="*/ 4284925 w 8063030"/>
              <a:gd name="connsiteY24" fmla="*/ 2737929 h 2737929"/>
              <a:gd name="connsiteX25" fmla="*/ 3950885 w 8063030"/>
              <a:gd name="connsiteY25" fmla="*/ 2737929 h 2737929"/>
              <a:gd name="connsiteX26" fmla="*/ 3536215 w 8063030"/>
              <a:gd name="connsiteY26" fmla="*/ 2737929 h 2737929"/>
              <a:gd name="connsiteX27" fmla="*/ 2879654 w 8063030"/>
              <a:gd name="connsiteY27" fmla="*/ 2737929 h 2737929"/>
              <a:gd name="connsiteX28" fmla="*/ 2223093 w 8063030"/>
              <a:gd name="connsiteY28" fmla="*/ 2737929 h 2737929"/>
              <a:gd name="connsiteX29" fmla="*/ 1808422 w 8063030"/>
              <a:gd name="connsiteY29" fmla="*/ 2737929 h 2737929"/>
              <a:gd name="connsiteX30" fmla="*/ 1151861 w 8063030"/>
              <a:gd name="connsiteY30" fmla="*/ 2737929 h 2737929"/>
              <a:gd name="connsiteX31" fmla="*/ 817822 w 8063030"/>
              <a:gd name="connsiteY31" fmla="*/ 2737929 h 2737929"/>
              <a:gd name="connsiteX32" fmla="*/ 0 w 8063030"/>
              <a:gd name="connsiteY32" fmla="*/ 2737929 h 2737929"/>
              <a:gd name="connsiteX33" fmla="*/ 0 w 8063030"/>
              <a:gd name="connsiteY33" fmla="*/ 2135585 h 2737929"/>
              <a:gd name="connsiteX34" fmla="*/ 0 w 8063030"/>
              <a:gd name="connsiteY34" fmla="*/ 1642757 h 2737929"/>
              <a:gd name="connsiteX35" fmla="*/ 0 w 8063030"/>
              <a:gd name="connsiteY35" fmla="*/ 1067792 h 2737929"/>
              <a:gd name="connsiteX36" fmla="*/ 0 w 8063030"/>
              <a:gd name="connsiteY36" fmla="*/ 574965 h 2737929"/>
              <a:gd name="connsiteX37" fmla="*/ 0 w 8063030"/>
              <a:gd name="connsiteY37" fmla="*/ 0 h 273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63030" h="2737929" extrusionOk="0">
                <a:moveTo>
                  <a:pt x="0" y="0"/>
                </a:moveTo>
                <a:cubicBezTo>
                  <a:pt x="123159" y="-3962"/>
                  <a:pt x="310094" y="41169"/>
                  <a:pt x="414670" y="0"/>
                </a:cubicBezTo>
                <a:cubicBezTo>
                  <a:pt x="519246" y="-41169"/>
                  <a:pt x="862099" y="32060"/>
                  <a:pt x="1151861" y="0"/>
                </a:cubicBezTo>
                <a:cubicBezTo>
                  <a:pt x="1441623" y="-32060"/>
                  <a:pt x="1630512" y="26735"/>
                  <a:pt x="1808422" y="0"/>
                </a:cubicBezTo>
                <a:cubicBezTo>
                  <a:pt x="1986332" y="-26735"/>
                  <a:pt x="2278799" y="44599"/>
                  <a:pt x="2545614" y="0"/>
                </a:cubicBezTo>
                <a:cubicBezTo>
                  <a:pt x="2812429" y="-44599"/>
                  <a:pt x="2876373" y="39015"/>
                  <a:pt x="3040914" y="0"/>
                </a:cubicBezTo>
                <a:cubicBezTo>
                  <a:pt x="3205455" y="-39015"/>
                  <a:pt x="3289018" y="3129"/>
                  <a:pt x="3455584" y="0"/>
                </a:cubicBezTo>
                <a:cubicBezTo>
                  <a:pt x="3622150" y="-3129"/>
                  <a:pt x="3695258" y="39290"/>
                  <a:pt x="3870254" y="0"/>
                </a:cubicBezTo>
                <a:cubicBezTo>
                  <a:pt x="4045250" y="-39290"/>
                  <a:pt x="4337220" y="2457"/>
                  <a:pt x="4607446" y="0"/>
                </a:cubicBezTo>
                <a:cubicBezTo>
                  <a:pt x="4877672" y="-2457"/>
                  <a:pt x="4954048" y="5748"/>
                  <a:pt x="5102746" y="0"/>
                </a:cubicBezTo>
                <a:cubicBezTo>
                  <a:pt x="5251444" y="-5748"/>
                  <a:pt x="5515782" y="13950"/>
                  <a:pt x="5759307" y="0"/>
                </a:cubicBezTo>
                <a:cubicBezTo>
                  <a:pt x="6002832" y="-13950"/>
                  <a:pt x="6229459" y="5309"/>
                  <a:pt x="6496498" y="0"/>
                </a:cubicBezTo>
                <a:cubicBezTo>
                  <a:pt x="6763537" y="-5309"/>
                  <a:pt x="6792033" y="12331"/>
                  <a:pt x="6991799" y="0"/>
                </a:cubicBezTo>
                <a:cubicBezTo>
                  <a:pt x="7191565" y="-12331"/>
                  <a:pt x="7646757" y="123132"/>
                  <a:pt x="8063030" y="0"/>
                </a:cubicBezTo>
                <a:cubicBezTo>
                  <a:pt x="8103371" y="139167"/>
                  <a:pt x="8038220" y="334326"/>
                  <a:pt x="8063030" y="574965"/>
                </a:cubicBezTo>
                <a:cubicBezTo>
                  <a:pt x="8087840" y="815605"/>
                  <a:pt x="8051916" y="889736"/>
                  <a:pt x="8063030" y="1095172"/>
                </a:cubicBezTo>
                <a:cubicBezTo>
                  <a:pt x="8074144" y="1300608"/>
                  <a:pt x="8008582" y="1398990"/>
                  <a:pt x="8063030" y="1587999"/>
                </a:cubicBezTo>
                <a:cubicBezTo>
                  <a:pt x="8117478" y="1777008"/>
                  <a:pt x="8034072" y="1908066"/>
                  <a:pt x="8063030" y="2135585"/>
                </a:cubicBezTo>
                <a:cubicBezTo>
                  <a:pt x="8091988" y="2363104"/>
                  <a:pt x="8056554" y="2573278"/>
                  <a:pt x="8063030" y="2737929"/>
                </a:cubicBezTo>
                <a:cubicBezTo>
                  <a:pt x="7887015" y="2747263"/>
                  <a:pt x="7693717" y="2720957"/>
                  <a:pt x="7567730" y="2737929"/>
                </a:cubicBezTo>
                <a:cubicBezTo>
                  <a:pt x="7441743" y="2754901"/>
                  <a:pt x="7040291" y="2676487"/>
                  <a:pt x="6830538" y="2737929"/>
                </a:cubicBezTo>
                <a:cubicBezTo>
                  <a:pt x="6620785" y="2799371"/>
                  <a:pt x="6534532" y="2715187"/>
                  <a:pt x="6254608" y="2737929"/>
                </a:cubicBezTo>
                <a:cubicBezTo>
                  <a:pt x="5974684" y="2760671"/>
                  <a:pt x="5865178" y="2693740"/>
                  <a:pt x="5517416" y="2737929"/>
                </a:cubicBezTo>
                <a:cubicBezTo>
                  <a:pt x="5169654" y="2782118"/>
                  <a:pt x="4968909" y="2715912"/>
                  <a:pt x="4780225" y="2737929"/>
                </a:cubicBezTo>
                <a:cubicBezTo>
                  <a:pt x="4591541" y="2759946"/>
                  <a:pt x="4425229" y="2735899"/>
                  <a:pt x="4284925" y="2737929"/>
                </a:cubicBezTo>
                <a:cubicBezTo>
                  <a:pt x="4144621" y="2739959"/>
                  <a:pt x="4105890" y="2711424"/>
                  <a:pt x="3950885" y="2737929"/>
                </a:cubicBezTo>
                <a:cubicBezTo>
                  <a:pt x="3795880" y="2764434"/>
                  <a:pt x="3736030" y="2690553"/>
                  <a:pt x="3536215" y="2737929"/>
                </a:cubicBezTo>
                <a:cubicBezTo>
                  <a:pt x="3336400" y="2785305"/>
                  <a:pt x="3121588" y="2703225"/>
                  <a:pt x="2879654" y="2737929"/>
                </a:cubicBezTo>
                <a:cubicBezTo>
                  <a:pt x="2637720" y="2772633"/>
                  <a:pt x="2400862" y="2667318"/>
                  <a:pt x="2223093" y="2737929"/>
                </a:cubicBezTo>
                <a:cubicBezTo>
                  <a:pt x="2045324" y="2808540"/>
                  <a:pt x="1945450" y="2734865"/>
                  <a:pt x="1808422" y="2737929"/>
                </a:cubicBezTo>
                <a:cubicBezTo>
                  <a:pt x="1671394" y="2740993"/>
                  <a:pt x="1335588" y="2668051"/>
                  <a:pt x="1151861" y="2737929"/>
                </a:cubicBezTo>
                <a:cubicBezTo>
                  <a:pt x="968134" y="2807807"/>
                  <a:pt x="960618" y="2699443"/>
                  <a:pt x="817822" y="2737929"/>
                </a:cubicBezTo>
                <a:cubicBezTo>
                  <a:pt x="675026" y="2776415"/>
                  <a:pt x="189368" y="2687326"/>
                  <a:pt x="0" y="2737929"/>
                </a:cubicBezTo>
                <a:cubicBezTo>
                  <a:pt x="-53359" y="2454289"/>
                  <a:pt x="47057" y="2281807"/>
                  <a:pt x="0" y="2135585"/>
                </a:cubicBezTo>
                <a:cubicBezTo>
                  <a:pt x="-47057" y="1989363"/>
                  <a:pt x="25892" y="1786831"/>
                  <a:pt x="0" y="1642757"/>
                </a:cubicBezTo>
                <a:cubicBezTo>
                  <a:pt x="-25892" y="1498683"/>
                  <a:pt x="5305" y="1276124"/>
                  <a:pt x="0" y="1067792"/>
                </a:cubicBezTo>
                <a:cubicBezTo>
                  <a:pt x="-5305" y="859460"/>
                  <a:pt x="2602" y="795622"/>
                  <a:pt x="0" y="574965"/>
                </a:cubicBezTo>
                <a:cubicBezTo>
                  <a:pt x="-2602" y="354308"/>
                  <a:pt x="42781" y="214430"/>
                  <a:pt x="0" y="0"/>
                </a:cubicBezTo>
                <a:close/>
              </a:path>
            </a:pathLst>
          </a:custGeom>
          <a:noFill/>
          <a:ln w="12700">
            <a:solidFill>
              <a:schemeClr val="tx1"/>
            </a:solidFill>
            <a:extLst>
              <a:ext uri="{C807C97D-BFC1-408E-A445-0C87EB9F89A2}">
                <ask:lineSketchStyleProps xmlns="" xmlns:ask="http://schemas.microsoft.com/office/drawing/2018/sketchyshapes" sd="710985221">
                  <a:prstGeom prst="rect">
                    <a:avLst/>
                  </a:prstGeom>
                  <ask:type>
                    <ask:lineSketchScribble/>
                  </ask:type>
                </ask:lineSketchStyleProps>
              </a:ext>
            </a:extLst>
          </a:ln>
        </p:spPr>
        <p:txBody>
          <a:bodyPr wrap="square">
            <a:spAutoFit/>
          </a:bodyPr>
          <a:lstStyle/>
          <a:p>
            <a:pPr indent="190500" algn="ctr">
              <a:lnSpc>
                <a:spcPct val="115000"/>
              </a:lnSpc>
              <a:spcAft>
                <a:spcPts val="375"/>
              </a:spcAft>
              <a:tabLst>
                <a:tab pos="160020" algn="l"/>
              </a:tabLst>
            </a:pPr>
            <a:r>
              <a:rPr lang="vi-VN" sz="1500" b="1">
                <a:latin typeface="#9Slide03 Arima Madurai Medium" panose="00000600000000000000" pitchFamily="2" charset="0"/>
                <a:ea typeface="Times New Roman" panose="02020603050405020304" pitchFamily="18" charset="0"/>
                <a:cs typeface="#9Slide03 Arima Madurai Medium" panose="00000600000000000000" pitchFamily="2" charset="0"/>
              </a:rPr>
              <a:t>Lời giải</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a:p>
            <a:pPr indent="190500" algn="just">
              <a:lnSpc>
                <a:spcPct val="115000"/>
              </a:lnSpc>
              <a:spcAft>
                <a:spcPts val="375"/>
              </a:spcAft>
            </a:pP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 Ta lấy tay búng vào một viên bi sắt đang đứng yên trên mặt ngang thì viên bi sẽ chuyển động.</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a:p>
            <a:pPr indent="190500" algn="just">
              <a:lnSpc>
                <a:spcPct val="115000"/>
              </a:lnSpc>
              <a:spcAft>
                <a:spcPts val="375"/>
              </a:spcAft>
              <a:tabLst>
                <a:tab pos="360521" algn="l"/>
              </a:tabLst>
            </a:pP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 Khi đóng đinh vào tường, búa tác dụng lực vào đinh làm đinh đang đứng yên bắt đầu chuyển động ngập sâu vào tường.</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a:p>
            <a:pPr indent="190500" algn="just">
              <a:lnSpc>
                <a:spcPct val="115000"/>
              </a:lnSpc>
              <a:spcAft>
                <a:spcPts val="375"/>
              </a:spcAft>
            </a:pP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 Tay nén hai đầu của lò xo làm lò xo biến dạng.</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a:p>
            <a:pPr indent="190500" algn="just">
              <a:lnSpc>
                <a:spcPct val="115000"/>
              </a:lnSpc>
              <a:spcAft>
                <a:spcPts val="375"/>
              </a:spcAft>
              <a:tabLst>
                <a:tab pos="362903" algn="l"/>
              </a:tabLst>
            </a:pP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 Khi đỡ quả bóng </a:t>
            </a:r>
            <a:r>
              <a:rPr lang="en-US" sz="1500">
                <a:latin typeface="#9Slide03 Arima Madurai Medium" panose="00000600000000000000" pitchFamily="2" charset="0"/>
                <a:ea typeface="Segoe UI" panose="020B0502040204020203" pitchFamily="34" charset="0"/>
                <a:cs typeface="#9Slide03 Arima Madurai Medium" panose="00000600000000000000" pitchFamily="2" charset="0"/>
              </a:rPr>
              <a:t>tennis, </a:t>
            </a: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quả bóng đã tác dụng lực lên mặt vợt làm mặt vợt biến dạng.</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a:p>
            <a:pPr indent="190500" algn="just">
              <a:lnSpc>
                <a:spcPct val="115000"/>
              </a:lnSpc>
              <a:spcAft>
                <a:spcPts val="375"/>
              </a:spcAft>
              <a:tabLst>
                <a:tab pos="360521" algn="l"/>
              </a:tabLst>
            </a:pPr>
            <a:r>
              <a:rPr lang="vi-VN" sz="1500">
                <a:latin typeface="#9Slide03 Arima Madurai Medium" panose="00000600000000000000" pitchFamily="2" charset="0"/>
                <a:ea typeface="Segoe UI" panose="020B0502040204020203" pitchFamily="34" charset="0"/>
                <a:cs typeface="#9Slide03 Arima Madurai Medium" panose="00000600000000000000" pitchFamily="2" charset="0"/>
              </a:rPr>
              <a:t>- Đá quả bóng vào tường, tường tác dụng lên quả bóng một lực làm quả bóng biến dạng đồng thời làm biến đổi chuyển động của nó.</a:t>
            </a:r>
            <a:endParaRPr lang="en-US" sz="1500">
              <a:latin typeface="#9Slide03 Arima Madurai Medium" panose="00000600000000000000" pitchFamily="2" charset="0"/>
              <a:ea typeface="Segoe UI" panose="020B0502040204020203" pitchFamily="34" charset="0"/>
              <a:cs typeface="#9Slide03 Arima Madurai Medium" panose="00000600000000000000" pitchFamily="2" charset="0"/>
            </a:endParaRPr>
          </a:p>
        </p:txBody>
      </p:sp>
      <p:pic>
        <p:nvPicPr>
          <p:cNvPr id="11" name="noye" descr="A picture containing icon&#10;&#10;Description automatically generated">
            <a:extLst>
              <a:ext uri="{FF2B5EF4-FFF2-40B4-BE49-F238E27FC236}">
                <a16:creationId xmlns="" xmlns:a16="http://schemas.microsoft.com/office/drawing/2014/main" id="{19EF422A-C068-4EF8-B493-7FFA47703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67" y="1706082"/>
            <a:ext cx="1076792" cy="899975"/>
          </a:xfrm>
          <a:prstGeom prst="rect">
            <a:avLst/>
          </a:prstGeom>
        </p:spPr>
      </p:pic>
      <p:pic>
        <p:nvPicPr>
          <p:cNvPr id="9" name="Picture 8" descr="Icon&#10;&#10;Description automatically generated">
            <a:extLst>
              <a:ext uri="{FF2B5EF4-FFF2-40B4-BE49-F238E27FC236}">
                <a16:creationId xmlns="" xmlns:a16="http://schemas.microsoft.com/office/drawing/2014/main" id="{94A4BBEC-FE47-483F-A3C1-D2BB43804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51323">
            <a:off x="8014014" y="99186"/>
            <a:ext cx="1030801" cy="1030801"/>
          </a:xfrm>
          <a:prstGeom prst="rect">
            <a:avLst/>
          </a:prstGeom>
        </p:spPr>
      </p:pic>
    </p:spTree>
    <p:extLst>
      <p:ext uri="{BB962C8B-B14F-4D97-AF65-F5344CB8AC3E}">
        <p14:creationId xmlns:p14="http://schemas.microsoft.com/office/powerpoint/2010/main" val="3293726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67"/>
          <p:cNvSpPr txBox="1">
            <a:spLocks noGrp="1"/>
          </p:cNvSpPr>
          <p:nvPr>
            <p:ph type="title"/>
          </p:nvPr>
        </p:nvSpPr>
        <p:spPr>
          <a:xfrm>
            <a:off x="1290327" y="2384924"/>
            <a:ext cx="7228030" cy="909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a:t>CHÚC CÁC CON HỌC TỐT</a:t>
            </a:r>
            <a:endParaRPr/>
          </a:p>
        </p:txBody>
      </p:sp>
      <p:grpSp>
        <p:nvGrpSpPr>
          <p:cNvPr id="18" name="Group 17">
            <a:extLst>
              <a:ext uri="{FF2B5EF4-FFF2-40B4-BE49-F238E27FC236}">
                <a16:creationId xmlns="" xmlns:a16="http://schemas.microsoft.com/office/drawing/2014/main" id="{A1006D8B-1ACA-4CC4-920C-A33BC7EFDBBC}"/>
              </a:ext>
            </a:extLst>
          </p:cNvPr>
          <p:cNvGrpSpPr/>
          <p:nvPr>
            <p:custDataLst>
              <p:tags r:id="rId1"/>
            </p:custDataLst>
          </p:nvPr>
        </p:nvGrpSpPr>
        <p:grpSpPr>
          <a:xfrm rot="16200000">
            <a:off x="-2446508" y="2148163"/>
            <a:ext cx="3617452" cy="490214"/>
            <a:chOff x="1133722" y="3346475"/>
            <a:chExt cx="5565481" cy="754200"/>
          </a:xfrm>
        </p:grpSpPr>
        <p:sp>
          <p:nvSpPr>
            <p:cNvPr id="19" name="Google Shape;2597;p72">
              <a:extLst>
                <a:ext uri="{FF2B5EF4-FFF2-40B4-BE49-F238E27FC236}">
                  <a16:creationId xmlns="" xmlns:a16="http://schemas.microsoft.com/office/drawing/2014/main" id="{83BCAE45-8B92-4A34-9698-A9EAF245ADCC}"/>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98;p72">
              <a:extLst>
                <a:ext uri="{FF2B5EF4-FFF2-40B4-BE49-F238E27FC236}">
                  <a16:creationId xmlns="" xmlns:a16="http://schemas.microsoft.com/office/drawing/2014/main" id="{96A6F3F3-6A8E-475B-9971-D95237703BF7}"/>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99;p72">
              <a:extLst>
                <a:ext uri="{FF2B5EF4-FFF2-40B4-BE49-F238E27FC236}">
                  <a16:creationId xmlns="" xmlns:a16="http://schemas.microsoft.com/office/drawing/2014/main" id="{25F5A3C6-20E3-4461-B6E4-E32C8277CFB4}"/>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00;p72">
              <a:extLst>
                <a:ext uri="{FF2B5EF4-FFF2-40B4-BE49-F238E27FC236}">
                  <a16:creationId xmlns="" xmlns:a16="http://schemas.microsoft.com/office/drawing/2014/main" id="{1B399DCC-6289-4C18-A4C0-DA10B4BA62F9}"/>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07;p72">
              <a:extLst>
                <a:ext uri="{FF2B5EF4-FFF2-40B4-BE49-F238E27FC236}">
                  <a16:creationId xmlns="" xmlns:a16="http://schemas.microsoft.com/office/drawing/2014/main" id="{6FA67897-6551-4581-AAB7-1579358577C2}"/>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09;p72">
              <a:extLst>
                <a:ext uri="{FF2B5EF4-FFF2-40B4-BE49-F238E27FC236}">
                  <a16:creationId xmlns="" xmlns:a16="http://schemas.microsoft.com/office/drawing/2014/main" id="{8855A85B-9701-4EE1-9B5E-D7EADE72E75A}"/>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1;p72">
              <a:extLst>
                <a:ext uri="{FF2B5EF4-FFF2-40B4-BE49-F238E27FC236}">
                  <a16:creationId xmlns="" xmlns:a16="http://schemas.microsoft.com/office/drawing/2014/main" id="{21E8D489-179A-4A3A-B35E-F1ED31D59BDA}"/>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tree, outdoor, cow&#10;&#10;Description automatically generated">
            <a:extLst>
              <a:ext uri="{FF2B5EF4-FFF2-40B4-BE49-F238E27FC236}">
                <a16:creationId xmlns="" xmlns:a16="http://schemas.microsoft.com/office/drawing/2014/main" id="{EF308443-041D-4000-873A-031FE9A15F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 r="22981" b="-1"/>
          <a:stretch/>
        </p:blipFill>
        <p:spPr>
          <a:xfrm>
            <a:off x="-3" y="-3"/>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ln>
            <a:noFill/>
          </a:ln>
          <a:effectLst/>
          <a:scene3d>
            <a:camera prst="orthographicFront">
              <a:rot lat="0" lon="0" rev="0"/>
            </a:camera>
            <a:lightRig rig="glow" dir="t">
              <a:rot lat="0" lon="0" rev="14100000"/>
            </a:lightRig>
          </a:scene3d>
          <a:sp3d prstMaterial="softEdge">
            <a:bevelT w="127000" prst="artDeco"/>
          </a:sp3d>
        </p:spPr>
      </p:pic>
      <p:sp>
        <p:nvSpPr>
          <p:cNvPr id="7" name="文本框 2"/>
          <p:cNvSpPr txBox="1"/>
          <p:nvPr/>
        </p:nvSpPr>
        <p:spPr>
          <a:xfrm>
            <a:off x="4543001" y="3363838"/>
            <a:ext cx="4455390" cy="1028504"/>
          </a:xfrm>
          <a:prstGeom prst="roundRect">
            <a:avLst/>
          </a:prstGeom>
          <a:ln>
            <a:noFill/>
          </a:ln>
          <a:effectLst/>
          <a:scene3d>
            <a:camera prst="orthographicFront">
              <a:rot lat="0" lon="0" rev="0"/>
            </a:camera>
            <a:lightRig rig="chilly" dir="t">
              <a:rot lat="0" lon="0" rev="18480000"/>
            </a:lightRig>
          </a:scene3d>
          <a:sp3d prstMaterial="clear">
            <a:bevelT h="63500"/>
          </a:sp3d>
        </p:spPr>
        <p:txBody>
          <a:bodyPr vert="horz" lIns="68580" tIns="34290" rIns="68580" bIns="34290" rtlCol="0" anchor="b">
            <a:normAutofit/>
          </a:bodyPr>
          <a:lstStyle/>
          <a:p>
            <a:pPr>
              <a:lnSpc>
                <a:spcPct val="90000"/>
              </a:lnSpc>
              <a:spcBef>
                <a:spcPct val="0"/>
              </a:spcBef>
              <a:spcAft>
                <a:spcPts val="450"/>
              </a:spcAft>
            </a:pPr>
            <a:r>
              <a:rPr lang="en-US" sz="2775">
                <a:latin typeface="+mj-lt"/>
                <a:ea typeface="+mj-ea"/>
                <a:cs typeface="+mj-cs"/>
              </a:rPr>
              <a:t>Tại sao xe và con người có thể chuyển động được?</a:t>
            </a:r>
          </a:p>
        </p:txBody>
      </p:sp>
      <p:pic>
        <p:nvPicPr>
          <p:cNvPr id="3" name="Picture 2" descr="A picture containing text, grass, horse, outdoor&#10;&#10;Description automatically generated">
            <a:extLst>
              <a:ext uri="{FF2B5EF4-FFF2-40B4-BE49-F238E27FC236}">
                <a16:creationId xmlns="" xmlns:a16="http://schemas.microsoft.com/office/drawing/2014/main" id="{07246B1E-542E-4377-9D36-CB7097716674}"/>
              </a:ext>
            </a:extLst>
          </p:cNvPr>
          <p:cNvPicPr>
            <a:picLocks noChangeAspect="1"/>
          </p:cNvPicPr>
          <p:nvPr/>
        </p:nvPicPr>
        <p:blipFill rotWithShape="1">
          <a:blip r:embed="rId5">
            <a:extLst>
              <a:ext uri="{28A0092B-C50C-407E-A947-70E740481C1C}">
                <a14:useLocalDpi xmlns:a14="http://schemas.microsoft.com/office/drawing/2010/main" val="0"/>
              </a:ext>
            </a:extLst>
          </a:blip>
          <a:srcRect l="6105" r="6395" b="-3"/>
          <a:stretch/>
        </p:blipFill>
        <p:spPr>
          <a:xfrm>
            <a:off x="5740156" y="5"/>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ln>
            <a:noFill/>
          </a:ln>
          <a:effectLst/>
          <a:scene3d>
            <a:camera prst="orthographicFront">
              <a:rot lat="0" lon="0" rev="0"/>
            </a:camera>
            <a:lightRig rig="glow" dir="t">
              <a:rot lat="0" lon="0" rev="14100000"/>
            </a:lightRig>
          </a:scene3d>
          <a:sp3d prstMaterial="softEdge">
            <a:bevelT w="127000" prst="artDeco"/>
          </a:sp3d>
        </p:spPr>
      </p:pic>
      <p:grpSp>
        <p:nvGrpSpPr>
          <p:cNvPr id="6" name="Group 5">
            <a:extLst>
              <a:ext uri="{FF2B5EF4-FFF2-40B4-BE49-F238E27FC236}">
                <a16:creationId xmlns="" xmlns:a16="http://schemas.microsoft.com/office/drawing/2014/main" id="{51D6164A-3206-4F71-BF9D-283DB3C83635}"/>
              </a:ext>
            </a:extLst>
          </p:cNvPr>
          <p:cNvGrpSpPr/>
          <p:nvPr>
            <p:custDataLst>
              <p:tags r:id="rId1"/>
            </p:custDataLst>
          </p:nvPr>
        </p:nvGrpSpPr>
        <p:grpSpPr>
          <a:xfrm>
            <a:off x="-1498755" y="274584"/>
            <a:ext cx="969442" cy="3603506"/>
            <a:chOff x="-3886274" y="-16718"/>
            <a:chExt cx="969442" cy="3603506"/>
          </a:xfrm>
        </p:grpSpPr>
        <p:sp>
          <p:nvSpPr>
            <p:cNvPr id="8" name="Rectangle: Rounded Corners 7">
              <a:extLst>
                <a:ext uri="{FF2B5EF4-FFF2-40B4-BE49-F238E27FC236}">
                  <a16:creationId xmlns="" xmlns:a16="http://schemas.microsoft.com/office/drawing/2014/main" id="{EBFCB6FC-DC52-4F91-82DC-CAC3691A2D72}"/>
                </a:ext>
              </a:extLst>
            </p:cNvPr>
            <p:cNvSpPr/>
            <p:nvPr/>
          </p:nvSpPr>
          <p:spPr>
            <a:xfrm>
              <a:off x="-3852936" y="-16718"/>
              <a:ext cx="936104" cy="720080"/>
            </a:xfrm>
            <a:prstGeom prst="roundRect">
              <a:avLst/>
            </a:prstGeom>
            <a:solidFill>
              <a:srgbClr val="F7A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2D83FDB5-B318-42A1-8A94-5FD588715F8D}"/>
                </a:ext>
              </a:extLst>
            </p:cNvPr>
            <p:cNvSpPr/>
            <p:nvPr/>
          </p:nvSpPr>
          <p:spPr>
            <a:xfrm>
              <a:off x="-3852936" y="709504"/>
              <a:ext cx="936104" cy="720080"/>
            </a:xfrm>
            <a:prstGeom prst="roundRect">
              <a:avLst/>
            </a:prstGeom>
            <a:solidFill>
              <a:srgbClr val="F9D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C2BFD135-9775-43E7-BE84-B66C851F574A}"/>
                </a:ext>
              </a:extLst>
            </p:cNvPr>
            <p:cNvSpPr/>
            <p:nvPr/>
          </p:nvSpPr>
          <p:spPr>
            <a:xfrm>
              <a:off x="-3852936" y="1444338"/>
              <a:ext cx="936104" cy="7200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C85DB9C8-A21D-4933-BB33-A8CE230D4549}"/>
                </a:ext>
              </a:extLst>
            </p:cNvPr>
            <p:cNvSpPr/>
            <p:nvPr/>
          </p:nvSpPr>
          <p:spPr>
            <a:xfrm>
              <a:off x="-3886274" y="2146628"/>
              <a:ext cx="936104" cy="720080"/>
            </a:xfrm>
            <a:prstGeom prst="roundRect">
              <a:avLst/>
            </a:prstGeom>
            <a:solidFill>
              <a:srgbClr val="76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 xmlns:a16="http://schemas.microsoft.com/office/drawing/2014/main" id="{8C3B9118-DF3C-4AB4-A7F4-A5D4A45237D1}"/>
                </a:ext>
              </a:extLst>
            </p:cNvPr>
            <p:cNvSpPr/>
            <p:nvPr/>
          </p:nvSpPr>
          <p:spPr>
            <a:xfrm>
              <a:off x="-3886274" y="2866708"/>
              <a:ext cx="936104" cy="72008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文本框 2">
            <a:extLst>
              <a:ext uri="{FF2B5EF4-FFF2-40B4-BE49-F238E27FC236}">
                <a16:creationId xmlns="" xmlns:a16="http://schemas.microsoft.com/office/drawing/2014/main" id="{E194A24E-1047-4DDB-8CF0-7A174440FA1E}"/>
              </a:ext>
            </a:extLst>
          </p:cNvPr>
          <p:cNvSpPr txBox="1"/>
          <p:nvPr/>
        </p:nvSpPr>
        <p:spPr>
          <a:xfrm>
            <a:off x="9914310" y="2967366"/>
            <a:ext cx="4681663" cy="2088232"/>
          </a:xfrm>
          <a:prstGeom prst="teardrop">
            <a:avLst/>
          </a:prstGeom>
          <a:solidFill>
            <a:srgbClr val="77B93E"/>
          </a:solidFill>
          <a:ln>
            <a:noFill/>
          </a:ln>
          <a:effectLst/>
          <a:scene3d>
            <a:camera prst="orthographicFront">
              <a:rot lat="0" lon="0" rev="0"/>
            </a:camera>
            <a:lightRig rig="chilly" dir="t">
              <a:rot lat="0" lon="0" rev="18480000"/>
            </a:lightRig>
          </a:scene3d>
          <a:sp3d prstMaterial="clear">
            <a:bevelT h="63500"/>
          </a:sp3d>
        </p:spPr>
        <p:txBody>
          <a:bodyPr vert="horz" lIns="68580" tIns="34290" rIns="68580" bIns="34290" rtlCol="0" anchor="b">
            <a:noAutofit/>
          </a:bodyPr>
          <a:lstStyle/>
          <a:p>
            <a:pPr algn="ctr">
              <a:lnSpc>
                <a:spcPct val="90000"/>
              </a:lnSpc>
              <a:spcBef>
                <a:spcPct val="0"/>
              </a:spcBef>
              <a:spcAft>
                <a:spcPts val="450"/>
              </a:spcAft>
            </a:pPr>
            <a:r>
              <a:rPr lang="vi-VN" sz="3600">
                <a:latin typeface="+mj-lt"/>
                <a:ea typeface="+mj-ea"/>
                <a:cs typeface="+mj-cs"/>
              </a:rPr>
              <a:t>Các em cùng tìm hiểu bài học hôm nay!</a:t>
            </a:r>
            <a:endParaRPr lang="en-US" sz="3600">
              <a:latin typeface="+mj-lt"/>
              <a:ea typeface="+mj-ea"/>
              <a:cs typeface="+mj-cs"/>
            </a:endParaRPr>
          </a:p>
        </p:txBody>
      </p:sp>
    </p:spTree>
    <p:extLst>
      <p:ext uri="{BB962C8B-B14F-4D97-AF65-F5344CB8AC3E}">
        <p14:creationId xmlns:p14="http://schemas.microsoft.com/office/powerpoint/2010/main" val="2372196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tree, outdoor, cow&#10;&#10;Description automatically generated">
            <a:extLst>
              <a:ext uri="{FF2B5EF4-FFF2-40B4-BE49-F238E27FC236}">
                <a16:creationId xmlns="" xmlns:a16="http://schemas.microsoft.com/office/drawing/2014/main" id="{EF308443-041D-4000-873A-031FE9A15F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3" r="22981" b="-1"/>
          <a:stretch/>
        </p:blipFill>
        <p:spPr>
          <a:xfrm>
            <a:off x="-3" y="-3"/>
            <a:ext cx="5650980" cy="5143488"/>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ln>
            <a:noFill/>
          </a:ln>
          <a:effectLst/>
          <a:scene3d>
            <a:camera prst="orthographicFront">
              <a:rot lat="0" lon="0" rev="0"/>
            </a:camera>
            <a:lightRig rig="glow" dir="t">
              <a:rot lat="0" lon="0" rev="14100000"/>
            </a:lightRig>
          </a:scene3d>
          <a:sp3d prstMaterial="softEdge">
            <a:bevelT w="127000" prst="artDeco"/>
          </a:sp3d>
        </p:spPr>
      </p:pic>
      <p:sp>
        <p:nvSpPr>
          <p:cNvPr id="7" name="文本框 2"/>
          <p:cNvSpPr txBox="1"/>
          <p:nvPr/>
        </p:nvSpPr>
        <p:spPr>
          <a:xfrm>
            <a:off x="4355976" y="2967366"/>
            <a:ext cx="4681663" cy="2088232"/>
          </a:xfrm>
          <a:prstGeom prst="teardrop">
            <a:avLst/>
          </a:prstGeom>
          <a:solidFill>
            <a:srgbClr val="77B93E"/>
          </a:solidFill>
          <a:ln>
            <a:noFill/>
          </a:ln>
          <a:effectLst/>
          <a:scene3d>
            <a:camera prst="orthographicFront">
              <a:rot lat="0" lon="0" rev="0"/>
            </a:camera>
            <a:lightRig rig="chilly" dir="t">
              <a:rot lat="0" lon="0" rev="18480000"/>
            </a:lightRig>
          </a:scene3d>
          <a:sp3d prstMaterial="clear">
            <a:bevelT h="63500"/>
          </a:sp3d>
        </p:spPr>
        <p:txBody>
          <a:bodyPr vert="horz" lIns="68580" tIns="34290" rIns="68580" bIns="34290" rtlCol="0" anchor="b">
            <a:noAutofit/>
          </a:bodyPr>
          <a:lstStyle/>
          <a:p>
            <a:pPr algn="ctr">
              <a:lnSpc>
                <a:spcPct val="90000"/>
              </a:lnSpc>
              <a:spcBef>
                <a:spcPct val="0"/>
              </a:spcBef>
              <a:spcAft>
                <a:spcPts val="450"/>
              </a:spcAft>
            </a:pPr>
            <a:r>
              <a:rPr lang="vi-VN" sz="3600">
                <a:latin typeface="+mj-lt"/>
                <a:ea typeface="+mj-ea"/>
                <a:cs typeface="+mj-cs"/>
              </a:rPr>
              <a:t>Các em cùng tìm hiểu bài học hôm nay!</a:t>
            </a:r>
            <a:endParaRPr lang="en-US" sz="3600">
              <a:latin typeface="+mj-lt"/>
              <a:ea typeface="+mj-ea"/>
              <a:cs typeface="+mj-cs"/>
            </a:endParaRPr>
          </a:p>
        </p:txBody>
      </p:sp>
      <p:pic>
        <p:nvPicPr>
          <p:cNvPr id="3" name="Picture 2" descr="A picture containing text, grass, horse, outdoor&#10;&#10;Description automatically generated">
            <a:extLst>
              <a:ext uri="{FF2B5EF4-FFF2-40B4-BE49-F238E27FC236}">
                <a16:creationId xmlns="" xmlns:a16="http://schemas.microsoft.com/office/drawing/2014/main" id="{07246B1E-542E-4377-9D36-CB7097716674}"/>
              </a:ext>
            </a:extLst>
          </p:cNvPr>
          <p:cNvPicPr>
            <a:picLocks noChangeAspect="1"/>
          </p:cNvPicPr>
          <p:nvPr/>
        </p:nvPicPr>
        <p:blipFill rotWithShape="1">
          <a:blip r:embed="rId4">
            <a:extLst>
              <a:ext uri="{28A0092B-C50C-407E-A947-70E740481C1C}">
                <a14:useLocalDpi xmlns:a14="http://schemas.microsoft.com/office/drawing/2010/main" val="0"/>
              </a:ext>
            </a:extLst>
          </a:blip>
          <a:srcRect l="6105" r="6395" b="-3"/>
          <a:stretch/>
        </p:blipFill>
        <p:spPr>
          <a:xfrm>
            <a:off x="5740156" y="5"/>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ln>
            <a:noFill/>
          </a:ln>
          <a:effectLst/>
          <a:scene3d>
            <a:camera prst="orthographicFront">
              <a:rot lat="0" lon="0" rev="0"/>
            </a:camera>
            <a:lightRig rig="glow" dir="t">
              <a:rot lat="0" lon="0" rev="14100000"/>
            </a:lightRig>
          </a:scene3d>
          <a:sp3d prstMaterial="softEdge">
            <a:bevelT w="127000" prst="artDeco"/>
          </a:sp3d>
        </p:spPr>
      </p:pic>
      <p:sp>
        <p:nvSpPr>
          <p:cNvPr id="6" name="Google Shape;1603;p33">
            <a:extLst>
              <a:ext uri="{FF2B5EF4-FFF2-40B4-BE49-F238E27FC236}">
                <a16:creationId xmlns="" xmlns:a16="http://schemas.microsoft.com/office/drawing/2014/main" id="{E239CBBF-B293-41AA-986E-CE6F50E2B0B3}"/>
              </a:ext>
            </a:extLst>
          </p:cNvPr>
          <p:cNvSpPr/>
          <p:nvPr/>
        </p:nvSpPr>
        <p:spPr>
          <a:xfrm rot="-926124">
            <a:off x="3726375" y="5659611"/>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4;p33">
            <a:extLst>
              <a:ext uri="{FF2B5EF4-FFF2-40B4-BE49-F238E27FC236}">
                <a16:creationId xmlns="" xmlns:a16="http://schemas.microsoft.com/office/drawing/2014/main" id="{FBC90482-8464-471A-A79F-B3FF05C3CBAE}"/>
              </a:ext>
            </a:extLst>
          </p:cNvPr>
          <p:cNvSpPr/>
          <p:nvPr/>
        </p:nvSpPr>
        <p:spPr>
          <a:xfrm rot="-926124">
            <a:off x="6418147" y="5667300"/>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06;p33">
            <a:extLst>
              <a:ext uri="{FF2B5EF4-FFF2-40B4-BE49-F238E27FC236}">
                <a16:creationId xmlns="" xmlns:a16="http://schemas.microsoft.com/office/drawing/2014/main" id="{04609AF9-E985-403F-9313-64CCDFD05668}"/>
              </a:ext>
            </a:extLst>
          </p:cNvPr>
          <p:cNvSpPr/>
          <p:nvPr/>
        </p:nvSpPr>
        <p:spPr>
          <a:xfrm rot="-926124">
            <a:off x="536051" y="5667299"/>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2;p33">
            <a:extLst>
              <a:ext uri="{FF2B5EF4-FFF2-40B4-BE49-F238E27FC236}">
                <a16:creationId xmlns="" xmlns:a16="http://schemas.microsoft.com/office/drawing/2014/main" id="{C569F0A4-7696-4B1D-BA50-E1916905FF4C}"/>
              </a:ext>
            </a:extLst>
          </p:cNvPr>
          <p:cNvSpPr txBox="1">
            <a:spLocks/>
          </p:cNvSpPr>
          <p:nvPr/>
        </p:nvSpPr>
        <p:spPr>
          <a:xfrm>
            <a:off x="0" y="6784311"/>
            <a:ext cx="2375887" cy="1477541"/>
          </a:xfrm>
          <a:prstGeom prst="teardrop">
            <a:avLst/>
          </a:prstGeom>
          <a:solidFill>
            <a:srgbClr val="F44336"/>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a:latin typeface="+mj-lt"/>
              </a:rPr>
              <a:t>Lực và sự đẩy, sự kéo</a:t>
            </a:r>
          </a:p>
        </p:txBody>
      </p:sp>
      <p:sp>
        <p:nvSpPr>
          <p:cNvPr id="11" name="Google Shape;1612;p33">
            <a:extLst>
              <a:ext uri="{FF2B5EF4-FFF2-40B4-BE49-F238E27FC236}">
                <a16:creationId xmlns="" xmlns:a16="http://schemas.microsoft.com/office/drawing/2014/main" id="{4D3FFF6B-5B66-453C-A6DA-5F2BC04E39F9}"/>
              </a:ext>
            </a:extLst>
          </p:cNvPr>
          <p:cNvSpPr txBox="1">
            <a:spLocks/>
          </p:cNvSpPr>
          <p:nvPr/>
        </p:nvSpPr>
        <p:spPr>
          <a:xfrm>
            <a:off x="2921372" y="6779302"/>
            <a:ext cx="2726369" cy="1399757"/>
          </a:xfrm>
          <a:prstGeom prst="teardrop">
            <a:avLst/>
          </a:prstGeom>
          <a:solidFill>
            <a:srgbClr val="FFAB4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000"/>
              <a:buFont typeface="Signika"/>
              <a:buNone/>
              <a:defRPr sz="2000" b="1"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2pPr>
            <a:lvl3pPr marL="1371600" marR="0" lvl="2"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3pPr>
            <a:lvl4pPr marL="1828800" marR="0" lvl="3"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4pPr>
            <a:lvl5pPr marL="2286000" marR="0" lvl="4"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5pPr>
            <a:lvl6pPr marL="2743200" marR="0" lvl="5"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6pPr>
            <a:lvl7pPr marL="3200400" marR="0" lvl="6"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7pPr>
            <a:lvl8pPr marL="3657600" marR="0" lvl="7"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8pPr>
            <a:lvl9pPr marL="4114800" marR="0" lvl="8"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9pPr>
          </a:lstStyle>
          <a:p>
            <a:pPr marL="0" indent="0"/>
            <a:r>
              <a:rPr lang="vi-VN" sz="2400">
                <a:latin typeface="+mj-lt"/>
              </a:rPr>
              <a:t>Lực tác dụng</a:t>
            </a:r>
          </a:p>
        </p:txBody>
      </p:sp>
      <p:sp>
        <p:nvSpPr>
          <p:cNvPr id="13" name="Google Shape;1612;p33">
            <a:extLst>
              <a:ext uri="{FF2B5EF4-FFF2-40B4-BE49-F238E27FC236}">
                <a16:creationId xmlns="" xmlns:a16="http://schemas.microsoft.com/office/drawing/2014/main" id="{5CE66A08-3B21-4727-8C03-4AFFA4E82F7B}"/>
              </a:ext>
            </a:extLst>
          </p:cNvPr>
          <p:cNvSpPr txBox="1">
            <a:spLocks/>
          </p:cNvSpPr>
          <p:nvPr/>
        </p:nvSpPr>
        <p:spPr>
          <a:xfrm>
            <a:off x="6212204" y="6755201"/>
            <a:ext cx="2694490" cy="1545544"/>
          </a:xfrm>
          <a:prstGeom prst="teardrop">
            <a:avLst/>
          </a:prstGeom>
          <a:solidFill>
            <a:srgbClr val="4B4095"/>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000"/>
              <a:buFont typeface="Signika"/>
              <a:buNone/>
              <a:defRPr sz="2000" b="1"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2pPr>
            <a:lvl3pPr marL="1371600" marR="0" lvl="2"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3pPr>
            <a:lvl4pPr marL="1828800" marR="0" lvl="3"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4pPr>
            <a:lvl5pPr marL="2286000" marR="0" lvl="4"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5pPr>
            <a:lvl6pPr marL="2743200" marR="0" lvl="5"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6pPr>
            <a:lvl7pPr marL="3200400" marR="0" lvl="6"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7pPr>
            <a:lvl8pPr marL="3657600" marR="0" lvl="7"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8pPr>
            <a:lvl9pPr marL="4114800" marR="0" lvl="8"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9pPr>
          </a:lstStyle>
          <a:p>
            <a:pPr marL="0" indent="0"/>
            <a:r>
              <a:rPr lang="vi-VN" sz="2400">
                <a:latin typeface="+mj-lt"/>
              </a:rPr>
              <a:t>Lực tiếp xúc và lực không tiếp xúc</a:t>
            </a:r>
          </a:p>
        </p:txBody>
      </p:sp>
      <p:sp>
        <p:nvSpPr>
          <p:cNvPr id="14" name="Google Shape;1607;p33">
            <a:extLst>
              <a:ext uri="{FF2B5EF4-FFF2-40B4-BE49-F238E27FC236}">
                <a16:creationId xmlns="" xmlns:a16="http://schemas.microsoft.com/office/drawing/2014/main" id="{7E0E6D7D-C786-4AEE-B336-971B66753DFA}"/>
              </a:ext>
            </a:extLst>
          </p:cNvPr>
          <p:cNvSpPr txBox="1">
            <a:spLocks noGrp="1"/>
          </p:cNvSpPr>
          <p:nvPr>
            <p:ph type="title"/>
          </p:nvPr>
        </p:nvSpPr>
        <p:spPr>
          <a:xfrm>
            <a:off x="372776" y="5964669"/>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5" name="Google Shape;1608;p33">
            <a:extLst>
              <a:ext uri="{FF2B5EF4-FFF2-40B4-BE49-F238E27FC236}">
                <a16:creationId xmlns="" xmlns:a16="http://schemas.microsoft.com/office/drawing/2014/main" id="{1B4FF601-338D-4A31-ABE0-0DF23F9D3068}"/>
              </a:ext>
            </a:extLst>
          </p:cNvPr>
          <p:cNvSpPr txBox="1">
            <a:spLocks/>
          </p:cNvSpPr>
          <p:nvPr/>
        </p:nvSpPr>
        <p:spPr>
          <a:xfrm>
            <a:off x="3548662" y="5965563"/>
            <a:ext cx="1351200" cy="447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t>02</a:t>
            </a:r>
          </a:p>
        </p:txBody>
      </p:sp>
      <p:sp>
        <p:nvSpPr>
          <p:cNvPr id="16" name="Google Shape;1609;p33">
            <a:extLst>
              <a:ext uri="{FF2B5EF4-FFF2-40B4-BE49-F238E27FC236}">
                <a16:creationId xmlns="" xmlns:a16="http://schemas.microsoft.com/office/drawing/2014/main" id="{5E7605FA-022C-444F-873B-481F1AA9AFAE}"/>
              </a:ext>
            </a:extLst>
          </p:cNvPr>
          <p:cNvSpPr txBox="1">
            <a:spLocks/>
          </p:cNvSpPr>
          <p:nvPr/>
        </p:nvSpPr>
        <p:spPr>
          <a:xfrm>
            <a:off x="6240434" y="5985370"/>
            <a:ext cx="1351200" cy="447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t>03</a:t>
            </a:r>
          </a:p>
        </p:txBody>
      </p:sp>
    </p:spTree>
    <p:extLst>
      <p:ext uri="{BB962C8B-B14F-4D97-AF65-F5344CB8AC3E}">
        <p14:creationId xmlns:p14="http://schemas.microsoft.com/office/powerpoint/2010/main" val="1835774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33"/>
          <p:cNvSpPr/>
          <p:nvPr/>
        </p:nvSpPr>
        <p:spPr>
          <a:xfrm rot="-926124">
            <a:off x="3726375" y="149597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rot="-926124">
            <a:off x="6418147" y="1503662"/>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3"/>
          <p:cNvSpPr/>
          <p:nvPr/>
        </p:nvSpPr>
        <p:spPr>
          <a:xfrm rot="-926124">
            <a:off x="536051" y="1503661"/>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txBox="1">
            <a:spLocks noGrp="1"/>
          </p:cNvSpPr>
          <p:nvPr>
            <p:ph type="title"/>
          </p:nvPr>
        </p:nvSpPr>
        <p:spPr>
          <a:xfrm>
            <a:off x="372776" y="1738888"/>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608" name="Google Shape;1608;p33"/>
          <p:cNvSpPr txBox="1">
            <a:spLocks noGrp="1"/>
          </p:cNvSpPr>
          <p:nvPr>
            <p:ph type="title" idx="2"/>
          </p:nvPr>
        </p:nvSpPr>
        <p:spPr>
          <a:xfrm>
            <a:off x="3548662" y="1739782"/>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609" name="Google Shape;1609;p33"/>
          <p:cNvSpPr txBox="1">
            <a:spLocks noGrp="1"/>
          </p:cNvSpPr>
          <p:nvPr>
            <p:ph type="title" idx="3"/>
          </p:nvPr>
        </p:nvSpPr>
        <p:spPr>
          <a:xfrm>
            <a:off x="6240434" y="1759589"/>
            <a:ext cx="13512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612" name="Google Shape;1612;p33"/>
          <p:cNvSpPr txBox="1">
            <a:spLocks noGrp="1"/>
          </p:cNvSpPr>
          <p:nvPr>
            <p:ph type="subTitle" idx="5"/>
          </p:nvPr>
        </p:nvSpPr>
        <p:spPr>
          <a:xfrm>
            <a:off x="0" y="2620673"/>
            <a:ext cx="2375887" cy="1477541"/>
          </a:xfrm>
          <a:prstGeom prst="teardrop">
            <a:avLst/>
          </a:prstGeom>
          <a:solidFill>
            <a:srgbClr val="F44336"/>
          </a:solidFill>
        </p:spPr>
        <p:txBody>
          <a:bodyPr spcFirstLastPara="1" wrap="square" lIns="91425" tIns="91425" rIns="91425" bIns="91425" anchor="t" anchorCtr="0">
            <a:noAutofit/>
          </a:bodyPr>
          <a:lstStyle/>
          <a:p>
            <a:pPr marL="0" lvl="0" indent="0" algn="l" rtl="0">
              <a:spcBef>
                <a:spcPts val="0"/>
              </a:spcBef>
              <a:spcAft>
                <a:spcPts val="0"/>
              </a:spcAft>
              <a:buNone/>
            </a:pPr>
            <a:r>
              <a:rPr lang="vi-VN" sz="2400">
                <a:latin typeface="+mj-lt"/>
              </a:rPr>
              <a:t>Lực và sự đẩy, sự kéo</a:t>
            </a:r>
            <a:endParaRPr sz="2400">
              <a:latin typeface="+mj-lt"/>
            </a:endParaRPr>
          </a:p>
        </p:txBody>
      </p:sp>
      <p:sp>
        <p:nvSpPr>
          <p:cNvPr id="1619" name="Google Shape;1619;p33"/>
          <p:cNvSpPr txBox="1">
            <a:spLocks noGrp="1"/>
          </p:cNvSpPr>
          <p:nvPr>
            <p:ph type="title" idx="15"/>
          </p:nvPr>
        </p:nvSpPr>
        <p:spPr>
          <a:xfrm>
            <a:off x="2613104" y="530902"/>
            <a:ext cx="7198200" cy="51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000">
                <a:latin typeface="+mj-lt"/>
              </a:rPr>
              <a:t>Nội dung bài học</a:t>
            </a:r>
            <a:endParaRPr sz="4000">
              <a:latin typeface="+mj-lt"/>
            </a:endParaRPr>
          </a:p>
        </p:txBody>
      </p:sp>
      <p:grpSp>
        <p:nvGrpSpPr>
          <p:cNvPr id="19" name="Group 18">
            <a:extLst>
              <a:ext uri="{FF2B5EF4-FFF2-40B4-BE49-F238E27FC236}">
                <a16:creationId xmlns="" xmlns:a16="http://schemas.microsoft.com/office/drawing/2014/main" id="{B911A282-418C-4BCA-95BB-79CCBE3DC73C}"/>
              </a:ext>
            </a:extLst>
          </p:cNvPr>
          <p:cNvGrpSpPr/>
          <p:nvPr>
            <p:custDataLst>
              <p:tags r:id="rId1"/>
            </p:custDataLst>
          </p:nvPr>
        </p:nvGrpSpPr>
        <p:grpSpPr>
          <a:xfrm rot="16200000">
            <a:off x="-2446508" y="2148163"/>
            <a:ext cx="3617452" cy="490214"/>
            <a:chOff x="1133722" y="3346475"/>
            <a:chExt cx="5565481" cy="754200"/>
          </a:xfrm>
        </p:grpSpPr>
        <p:sp>
          <p:nvSpPr>
            <p:cNvPr id="20" name="Google Shape;2597;p72">
              <a:extLst>
                <a:ext uri="{FF2B5EF4-FFF2-40B4-BE49-F238E27FC236}">
                  <a16:creationId xmlns="" xmlns:a16="http://schemas.microsoft.com/office/drawing/2014/main" id="{D0D4A737-48B8-44F7-BE55-8966EB0622F6}"/>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98;p72">
              <a:extLst>
                <a:ext uri="{FF2B5EF4-FFF2-40B4-BE49-F238E27FC236}">
                  <a16:creationId xmlns="" xmlns:a16="http://schemas.microsoft.com/office/drawing/2014/main" id="{AB79F75E-D73B-453D-90D5-9051D42CF5FE}"/>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99;p72">
              <a:extLst>
                <a:ext uri="{FF2B5EF4-FFF2-40B4-BE49-F238E27FC236}">
                  <a16:creationId xmlns="" xmlns:a16="http://schemas.microsoft.com/office/drawing/2014/main" id="{8136746D-8102-4846-9126-1DBE52A1DC84}"/>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00;p72">
              <a:extLst>
                <a:ext uri="{FF2B5EF4-FFF2-40B4-BE49-F238E27FC236}">
                  <a16:creationId xmlns="" xmlns:a16="http://schemas.microsoft.com/office/drawing/2014/main" id="{6D9E5302-2DBD-483C-BB97-58605D999E73}"/>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07;p72">
              <a:extLst>
                <a:ext uri="{FF2B5EF4-FFF2-40B4-BE49-F238E27FC236}">
                  <a16:creationId xmlns="" xmlns:a16="http://schemas.microsoft.com/office/drawing/2014/main" id="{7D46D913-70B0-489E-8055-BF427B34DA7E}"/>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09;p72">
              <a:extLst>
                <a:ext uri="{FF2B5EF4-FFF2-40B4-BE49-F238E27FC236}">
                  <a16:creationId xmlns="" xmlns:a16="http://schemas.microsoft.com/office/drawing/2014/main" id="{A571EB06-C77E-4796-AEE0-2F4D16DF35D9}"/>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1;p72">
              <a:extLst>
                <a:ext uri="{FF2B5EF4-FFF2-40B4-BE49-F238E27FC236}">
                  <a16:creationId xmlns="" xmlns:a16="http://schemas.microsoft.com/office/drawing/2014/main" id="{CCD4D9D0-4435-445E-B157-1525C706DCB1}"/>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612;p33">
            <a:extLst>
              <a:ext uri="{FF2B5EF4-FFF2-40B4-BE49-F238E27FC236}">
                <a16:creationId xmlns="" xmlns:a16="http://schemas.microsoft.com/office/drawing/2014/main" id="{6AE5EC6E-1990-47F2-8BDA-7C0AA7C8EF70}"/>
              </a:ext>
            </a:extLst>
          </p:cNvPr>
          <p:cNvSpPr txBox="1">
            <a:spLocks/>
          </p:cNvSpPr>
          <p:nvPr/>
        </p:nvSpPr>
        <p:spPr>
          <a:xfrm>
            <a:off x="2921372" y="2615664"/>
            <a:ext cx="2726369" cy="1399757"/>
          </a:xfrm>
          <a:prstGeom prst="teardrop">
            <a:avLst/>
          </a:prstGeom>
          <a:solidFill>
            <a:srgbClr val="FFAB4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000"/>
              <a:buFont typeface="Signika"/>
              <a:buNone/>
              <a:defRPr sz="2000" b="1"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2pPr>
            <a:lvl3pPr marL="1371600" marR="0" lvl="2"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3pPr>
            <a:lvl4pPr marL="1828800" marR="0" lvl="3"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4pPr>
            <a:lvl5pPr marL="2286000" marR="0" lvl="4"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5pPr>
            <a:lvl6pPr marL="2743200" marR="0" lvl="5"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6pPr>
            <a:lvl7pPr marL="3200400" marR="0" lvl="6"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7pPr>
            <a:lvl8pPr marL="3657600" marR="0" lvl="7"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8pPr>
            <a:lvl9pPr marL="4114800" marR="0" lvl="8"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9pPr>
          </a:lstStyle>
          <a:p>
            <a:pPr marL="0" indent="0"/>
            <a:r>
              <a:rPr lang="vi-VN" sz="2400">
                <a:latin typeface="+mj-lt"/>
              </a:rPr>
              <a:t>Lực tác dụng</a:t>
            </a:r>
          </a:p>
        </p:txBody>
      </p:sp>
      <p:sp>
        <p:nvSpPr>
          <p:cNvPr id="45" name="Google Shape;1612;p33">
            <a:extLst>
              <a:ext uri="{FF2B5EF4-FFF2-40B4-BE49-F238E27FC236}">
                <a16:creationId xmlns="" xmlns:a16="http://schemas.microsoft.com/office/drawing/2014/main" id="{006E92E7-D7BF-4DB9-8668-9EA7CBE89242}"/>
              </a:ext>
            </a:extLst>
          </p:cNvPr>
          <p:cNvSpPr txBox="1">
            <a:spLocks/>
          </p:cNvSpPr>
          <p:nvPr/>
        </p:nvSpPr>
        <p:spPr>
          <a:xfrm>
            <a:off x="6212204" y="2591563"/>
            <a:ext cx="2694490" cy="1545544"/>
          </a:xfrm>
          <a:prstGeom prst="teardrop">
            <a:avLst/>
          </a:prstGeom>
          <a:solidFill>
            <a:srgbClr val="4B4095"/>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000"/>
              <a:buFont typeface="Signika"/>
              <a:buNone/>
              <a:defRPr sz="2000" b="1"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2pPr>
            <a:lvl3pPr marL="1371600" marR="0" lvl="2"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3pPr>
            <a:lvl4pPr marL="1828800" marR="0" lvl="3"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4pPr>
            <a:lvl5pPr marL="2286000" marR="0" lvl="4"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5pPr>
            <a:lvl6pPr marL="2743200" marR="0" lvl="5"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6pPr>
            <a:lvl7pPr marL="3200400" marR="0" lvl="6"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7pPr>
            <a:lvl8pPr marL="3657600" marR="0" lvl="7"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8pPr>
            <a:lvl9pPr marL="4114800" marR="0" lvl="8" indent="-317500" algn="l" rtl="0">
              <a:lnSpc>
                <a:spcPct val="100000"/>
              </a:lnSpc>
              <a:spcBef>
                <a:spcPts val="0"/>
              </a:spcBef>
              <a:spcAft>
                <a:spcPts val="0"/>
              </a:spcAft>
              <a:buClr>
                <a:schemeClr val="lt1"/>
              </a:buClr>
              <a:buSzPts val="2200"/>
              <a:buFont typeface="Signika"/>
              <a:buNone/>
              <a:defRPr sz="1400" b="1" i="0" u="none" strike="noStrike" cap="none">
                <a:solidFill>
                  <a:schemeClr val="lt1"/>
                </a:solidFill>
                <a:latin typeface="Signika"/>
                <a:ea typeface="Signika"/>
                <a:cs typeface="Signika"/>
                <a:sym typeface="Signika"/>
              </a:defRPr>
            </a:lvl9pPr>
          </a:lstStyle>
          <a:p>
            <a:pPr marL="0" indent="0"/>
            <a:r>
              <a:rPr lang="vi-VN" sz="2400">
                <a:latin typeface="+mj-lt"/>
              </a:rPr>
              <a:t>Lực tiếp xúc và lực không tiếp xúc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3419525" y="656947"/>
            <a:ext cx="2304948" cy="2173931"/>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4"/>
          <p:cNvSpPr txBox="1">
            <a:spLocks noGrp="1"/>
          </p:cNvSpPr>
          <p:nvPr>
            <p:ph type="title" idx="2"/>
          </p:nvPr>
        </p:nvSpPr>
        <p:spPr>
          <a:xfrm>
            <a:off x="3676350" y="1285513"/>
            <a:ext cx="1791300" cy="105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6" name="Group 5">
            <a:extLst>
              <a:ext uri="{FF2B5EF4-FFF2-40B4-BE49-F238E27FC236}">
                <a16:creationId xmlns="" xmlns:a16="http://schemas.microsoft.com/office/drawing/2014/main" id="{B544BD33-DD4C-45A4-B489-11ECDF21CC24}"/>
              </a:ext>
            </a:extLst>
          </p:cNvPr>
          <p:cNvGrpSpPr/>
          <p:nvPr>
            <p:custDataLst>
              <p:tags r:id="rId1"/>
            </p:custDataLst>
          </p:nvPr>
        </p:nvGrpSpPr>
        <p:grpSpPr>
          <a:xfrm rot="16200000">
            <a:off x="-2446508" y="2148163"/>
            <a:ext cx="3617452" cy="490214"/>
            <a:chOff x="1133722" y="3346475"/>
            <a:chExt cx="5565481" cy="754200"/>
          </a:xfrm>
        </p:grpSpPr>
        <p:sp>
          <p:nvSpPr>
            <p:cNvPr id="7" name="Google Shape;2597;p72">
              <a:extLst>
                <a:ext uri="{FF2B5EF4-FFF2-40B4-BE49-F238E27FC236}">
                  <a16:creationId xmlns="" xmlns:a16="http://schemas.microsoft.com/office/drawing/2014/main" id="{1C24D207-4985-44E7-BF4F-E125107E1567}"/>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8;p72">
              <a:extLst>
                <a:ext uri="{FF2B5EF4-FFF2-40B4-BE49-F238E27FC236}">
                  <a16:creationId xmlns="" xmlns:a16="http://schemas.microsoft.com/office/drawing/2014/main" id="{B2044CE2-C971-462A-AB8C-AC7B0440D694}"/>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99;p72">
              <a:extLst>
                <a:ext uri="{FF2B5EF4-FFF2-40B4-BE49-F238E27FC236}">
                  <a16:creationId xmlns="" xmlns:a16="http://schemas.microsoft.com/office/drawing/2014/main" id="{827DD89D-E69B-4BEF-BABE-56FCEE83904C}"/>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0;p72">
              <a:extLst>
                <a:ext uri="{FF2B5EF4-FFF2-40B4-BE49-F238E27FC236}">
                  <a16:creationId xmlns="" xmlns:a16="http://schemas.microsoft.com/office/drawing/2014/main" id="{C5E4452D-6E84-4D69-AC88-9CA80B4677FE}"/>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7;p72">
              <a:extLst>
                <a:ext uri="{FF2B5EF4-FFF2-40B4-BE49-F238E27FC236}">
                  <a16:creationId xmlns="" xmlns:a16="http://schemas.microsoft.com/office/drawing/2014/main" id="{E65C4514-5601-494F-B0C2-F6C3A2DB8788}"/>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9;p72">
              <a:extLst>
                <a:ext uri="{FF2B5EF4-FFF2-40B4-BE49-F238E27FC236}">
                  <a16:creationId xmlns="" xmlns:a16="http://schemas.microsoft.com/office/drawing/2014/main" id="{F0DF0511-3128-4151-8E1C-D6EFD4C92854}"/>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1;p72">
              <a:extLst>
                <a:ext uri="{FF2B5EF4-FFF2-40B4-BE49-F238E27FC236}">
                  <a16:creationId xmlns="" xmlns:a16="http://schemas.microsoft.com/office/drawing/2014/main" id="{9434736E-1C24-4866-B2A8-690E7A1F5C4F}"/>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 xmlns:a16="http://schemas.microsoft.com/office/drawing/2014/main" id="{2B99C99C-DCFC-4EE9-9019-D05437F16384}"/>
              </a:ext>
            </a:extLst>
          </p:cNvPr>
          <p:cNvSpPr txBox="1"/>
          <p:nvPr/>
        </p:nvSpPr>
        <p:spPr>
          <a:xfrm>
            <a:off x="2372327" y="2925402"/>
            <a:ext cx="5233386" cy="769441"/>
          </a:xfrm>
          <a:prstGeom prst="rect">
            <a:avLst/>
          </a:prstGeom>
          <a:noFill/>
        </p:spPr>
        <p:txBody>
          <a:bodyPr wrap="square">
            <a:spAutoFit/>
          </a:bodyPr>
          <a:lstStyle/>
          <a:p>
            <a:pPr marL="0" lvl="0" indent="0" algn="l" rtl="0">
              <a:spcBef>
                <a:spcPts val="0"/>
              </a:spcBef>
              <a:spcAft>
                <a:spcPts val="0"/>
              </a:spcAft>
              <a:buNone/>
            </a:pPr>
            <a:r>
              <a:rPr lang="vi-VN" sz="4400">
                <a:solidFill>
                  <a:schemeClr val="bg1"/>
                </a:solidFill>
                <a:latin typeface="+mj-lt"/>
              </a:rPr>
              <a:t>Lực và sự đẩy, sự kéo</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 xmlns:a16="http://schemas.microsoft.com/office/drawing/2014/main" id="{31D072E6-0F9F-4B7A-8D77-5D2C4EF7DF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9900" l="6984" r="98217">
                        <a14:foregroundMark x1="23180" y1="10700" x2="38633" y2="3800"/>
                        <a14:foregroundMark x1="38633" y1="3800" x2="38633" y2="3600"/>
                        <a14:foregroundMark x1="12630" y1="9700" x2="7132" y2="24400"/>
                        <a14:foregroundMark x1="27192" y1="16400" x2="38633" y2="26800"/>
                        <a14:foregroundMark x1="38633" y1="26800" x2="38633" y2="26800"/>
                        <a14:foregroundMark x1="39822" y1="15200" x2="44131" y2="25200"/>
                        <a14:foregroundMark x1="49926" y1="15200" x2="47548" y2="21800"/>
                        <a14:foregroundMark x1="36553" y1="11900" x2="39525" y2="21400"/>
                        <a14:foregroundMark x1="53789" y1="52200" x2="75334" y2="83800"/>
                        <a14:foregroundMark x1="75334" y1="83800" x2="75334" y2="83800"/>
                        <a14:foregroundMark x1="39822" y1="89700" x2="53789" y2="72100"/>
                        <a14:foregroundMark x1="53789" y1="72100" x2="53789" y2="72100"/>
                        <a14:foregroundMark x1="73848" y1="58900" x2="85736" y2="85900"/>
                        <a14:foregroundMark x1="80832" y1="57700" x2="98217" y2="89500"/>
                        <a14:foregroundMark x1="98217" y1="89500" x2="98217" y2="89500"/>
                        <a14:foregroundMark x1="69985" y1="95200" x2="94205" y2="89500"/>
                        <a14:foregroundMark x1="75037" y1="82300" x2="70877" y2="95600"/>
                        <a14:foregroundMark x1="36256" y1="83300" x2="40416" y2="94000"/>
                        <a14:foregroundMark x1="72065" y1="91800" x2="75037" y2="99900"/>
                        <a14:foregroundMark x1="85438" y1="94200" x2="95097" y2="92300"/>
                        <a14:foregroundMark x1="84547" y1="78500" x2="96137" y2="92300"/>
                        <a14:foregroundMark x1="96137" y1="92300" x2="96137" y2="92300"/>
                      </a14:backgroundRemoval>
                    </a14:imgEffect>
                  </a14:imgLayer>
                </a14:imgProps>
              </a:ext>
            </a:extLst>
          </a:blip>
          <a:stretch>
            <a:fillRect/>
          </a:stretch>
        </p:blipFill>
        <p:spPr>
          <a:xfrm>
            <a:off x="453316" y="1450956"/>
            <a:ext cx="2919366" cy="3579907"/>
          </a:xfrm>
          <a:prstGeom prst="rect">
            <a:avLst/>
          </a:prstGeom>
        </p:spPr>
      </p:pic>
      <p:sp>
        <p:nvSpPr>
          <p:cNvPr id="8" name="TextBox 7">
            <a:extLst>
              <a:ext uri="{FF2B5EF4-FFF2-40B4-BE49-F238E27FC236}">
                <a16:creationId xmlns="" xmlns:a16="http://schemas.microsoft.com/office/drawing/2014/main" id="{0F2C636E-621F-4CBF-8ACA-16AC0CB5065D}"/>
              </a:ext>
            </a:extLst>
          </p:cNvPr>
          <p:cNvSpPr txBox="1"/>
          <p:nvPr/>
        </p:nvSpPr>
        <p:spPr>
          <a:xfrm>
            <a:off x="775441" y="215958"/>
            <a:ext cx="4855337" cy="830997"/>
          </a:xfrm>
          <a:prstGeom prst="rect">
            <a:avLst/>
          </a:prstGeom>
          <a:noFill/>
          <a:ln w="28575">
            <a:solidFill>
              <a:srgbClr val="F44336"/>
            </a:solidFill>
            <a:prstDash val="lgDashDot"/>
          </a:ln>
        </p:spPr>
        <p:txBody>
          <a:bodyPr wrap="square" rtlCol="0">
            <a:spAutoFit/>
          </a:bodyPr>
          <a:lstStyle/>
          <a:p>
            <a:r>
              <a:rPr lang="vi-VN" sz="2400">
                <a:latin typeface="+mj-lt"/>
              </a:rPr>
              <a:t>Các em hãy quan sát sự di chuyển của người mẹ và em bé ngồi trên xe</a:t>
            </a:r>
            <a:endParaRPr lang="en-US" sz="2400">
              <a:latin typeface="+mj-lt"/>
            </a:endParaRPr>
          </a:p>
        </p:txBody>
      </p:sp>
      <p:grpSp>
        <p:nvGrpSpPr>
          <p:cNvPr id="10" name="Group 9">
            <a:extLst>
              <a:ext uri="{FF2B5EF4-FFF2-40B4-BE49-F238E27FC236}">
                <a16:creationId xmlns="" xmlns:a16="http://schemas.microsoft.com/office/drawing/2014/main" id="{DF82802D-A880-448A-8202-DAAE7F76C17C}"/>
              </a:ext>
            </a:extLst>
          </p:cNvPr>
          <p:cNvGrpSpPr/>
          <p:nvPr>
            <p:custDataLst>
              <p:tags r:id="rId1"/>
            </p:custDataLst>
          </p:nvPr>
        </p:nvGrpSpPr>
        <p:grpSpPr>
          <a:xfrm rot="16200000">
            <a:off x="-2927771" y="2045286"/>
            <a:ext cx="3617452" cy="490214"/>
            <a:chOff x="1133722" y="3346475"/>
            <a:chExt cx="5565481" cy="754200"/>
          </a:xfrm>
        </p:grpSpPr>
        <p:sp>
          <p:nvSpPr>
            <p:cNvPr id="11" name="Google Shape;2597;p72">
              <a:extLst>
                <a:ext uri="{FF2B5EF4-FFF2-40B4-BE49-F238E27FC236}">
                  <a16:creationId xmlns="" xmlns:a16="http://schemas.microsoft.com/office/drawing/2014/main" id="{138526A3-BE99-4A14-833C-24C163C6C234}"/>
                </a:ext>
              </a:extLst>
            </p:cNvPr>
            <p:cNvSpPr/>
            <p:nvPr/>
          </p:nvSpPr>
          <p:spPr>
            <a:xfrm>
              <a:off x="4325003" y="3346475"/>
              <a:ext cx="791400" cy="754200"/>
            </a:xfrm>
            <a:prstGeom prst="roundRect">
              <a:avLst>
                <a:gd name="adj" fmla="val 16667"/>
              </a:avLst>
            </a:prstGeom>
            <a:solidFill>
              <a:srgbClr val="FDC5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98;p72">
              <a:extLst>
                <a:ext uri="{FF2B5EF4-FFF2-40B4-BE49-F238E27FC236}">
                  <a16:creationId xmlns="" xmlns:a16="http://schemas.microsoft.com/office/drawing/2014/main" id="{18D6A00D-245B-4345-8CB5-D174D93EF978}"/>
                </a:ext>
              </a:extLst>
            </p:cNvPr>
            <p:cNvSpPr/>
            <p:nvPr/>
          </p:nvSpPr>
          <p:spPr>
            <a:xfrm>
              <a:off x="2737596" y="3346475"/>
              <a:ext cx="791400" cy="754200"/>
            </a:xfrm>
            <a:prstGeom prst="roundRect">
              <a:avLst>
                <a:gd name="adj" fmla="val 16667"/>
              </a:avLst>
            </a:prstGeom>
            <a:solidFill>
              <a:srgbClr val="674EA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99;p72">
              <a:extLst>
                <a:ext uri="{FF2B5EF4-FFF2-40B4-BE49-F238E27FC236}">
                  <a16:creationId xmlns="" xmlns:a16="http://schemas.microsoft.com/office/drawing/2014/main" id="{E0B05DE1-8643-4F03-A446-4B4773B6D8B0}"/>
                </a:ext>
              </a:extLst>
            </p:cNvPr>
            <p:cNvSpPr/>
            <p:nvPr/>
          </p:nvSpPr>
          <p:spPr>
            <a:xfrm>
              <a:off x="1946196" y="3346475"/>
              <a:ext cx="791400" cy="754200"/>
            </a:xfrm>
            <a:prstGeom prst="roundRect">
              <a:avLst>
                <a:gd name="adj" fmla="val 16667"/>
              </a:avLst>
            </a:prstGeom>
            <a:solidFill>
              <a:srgbClr val="4B409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0;p72">
              <a:extLst>
                <a:ext uri="{FF2B5EF4-FFF2-40B4-BE49-F238E27FC236}">
                  <a16:creationId xmlns="" xmlns:a16="http://schemas.microsoft.com/office/drawing/2014/main" id="{258EBD9C-4A78-42F2-A00D-E0023542EFFF}"/>
                </a:ext>
              </a:extLst>
            </p:cNvPr>
            <p:cNvSpPr/>
            <p:nvPr/>
          </p:nvSpPr>
          <p:spPr>
            <a:xfrm>
              <a:off x="1133722" y="3346475"/>
              <a:ext cx="791400" cy="754200"/>
            </a:xfrm>
            <a:prstGeom prst="roundRect">
              <a:avLst>
                <a:gd name="adj" fmla="val 16667"/>
              </a:avLst>
            </a:prstGeom>
            <a:solidFill>
              <a:srgbClr val="6D60B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7;p72">
              <a:extLst>
                <a:ext uri="{FF2B5EF4-FFF2-40B4-BE49-F238E27FC236}">
                  <a16:creationId xmlns="" xmlns:a16="http://schemas.microsoft.com/office/drawing/2014/main" id="{A0F9B191-5408-4203-9540-51E4833C8ED7}"/>
                </a:ext>
              </a:extLst>
            </p:cNvPr>
            <p:cNvSpPr/>
            <p:nvPr/>
          </p:nvSpPr>
          <p:spPr>
            <a:xfrm>
              <a:off x="3533603" y="3346475"/>
              <a:ext cx="791400" cy="754200"/>
            </a:xfrm>
            <a:prstGeom prst="roundRect">
              <a:avLst>
                <a:gd name="adj" fmla="val 16667"/>
              </a:avLst>
            </a:prstGeom>
            <a:solidFill>
              <a:srgbClr val="9393E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9;p72">
              <a:extLst>
                <a:ext uri="{FF2B5EF4-FFF2-40B4-BE49-F238E27FC236}">
                  <a16:creationId xmlns="" xmlns:a16="http://schemas.microsoft.com/office/drawing/2014/main" id="{4579558E-C55E-4740-8FE9-412D95D0CF56}"/>
                </a:ext>
              </a:extLst>
            </p:cNvPr>
            <p:cNvSpPr/>
            <p:nvPr/>
          </p:nvSpPr>
          <p:spPr>
            <a:xfrm>
              <a:off x="5116403" y="3346475"/>
              <a:ext cx="791400" cy="754200"/>
            </a:xfrm>
            <a:prstGeom prst="roundRect">
              <a:avLst>
                <a:gd name="adj" fmla="val 16667"/>
              </a:avLst>
            </a:prstGeom>
            <a:solidFill>
              <a:srgbClr val="FFAB4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1;p72">
              <a:extLst>
                <a:ext uri="{FF2B5EF4-FFF2-40B4-BE49-F238E27FC236}">
                  <a16:creationId xmlns="" xmlns:a16="http://schemas.microsoft.com/office/drawing/2014/main" id="{2F637545-67A2-4EA6-B3B8-FC1138C993EB}"/>
                </a:ext>
              </a:extLst>
            </p:cNvPr>
            <p:cNvSpPr/>
            <p:nvPr/>
          </p:nvSpPr>
          <p:spPr>
            <a:xfrm>
              <a:off x="5907803" y="3346475"/>
              <a:ext cx="791400" cy="754200"/>
            </a:xfrm>
            <a:prstGeom prst="roundRect">
              <a:avLst>
                <a:gd name="adj" fmla="val 16667"/>
              </a:avLst>
            </a:prstGeom>
            <a:solidFill>
              <a:srgbClr val="F443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 xmlns:a16="http://schemas.microsoft.com/office/drawing/2014/main" id="{0FB74C3D-61CB-4BF2-9A7E-4B9C84D4B657}"/>
              </a:ext>
            </a:extLst>
          </p:cNvPr>
          <p:cNvSpPr txBox="1"/>
          <p:nvPr/>
        </p:nvSpPr>
        <p:spPr>
          <a:xfrm>
            <a:off x="320439" y="1253258"/>
            <a:ext cx="4338187" cy="2389406"/>
          </a:xfrm>
          <a:prstGeom prst="cloud">
            <a:avLst/>
          </a:prstGeom>
          <a:solidFill>
            <a:srgbClr val="FDC501"/>
          </a:solidFill>
        </p:spPr>
        <p:txBody>
          <a:bodyPr wrap="square" rtlCol="0">
            <a:spAutoFit/>
          </a:bodyPr>
          <a:lstStyle/>
          <a:p>
            <a:pPr algn="ctr"/>
            <a:r>
              <a:rPr lang="vi-VN" sz="2400">
                <a:latin typeface="+mn-lt"/>
              </a:rPr>
              <a:t>Người mẹ ĐẨY xe, xe bắt đầu chyển động và chuyển động nhanh dần.</a:t>
            </a:r>
            <a:endParaRPr lang="en-US" sz="2400">
              <a:latin typeface="+mn-lt"/>
            </a:endParaRPr>
          </a:p>
        </p:txBody>
      </p:sp>
      <p:sp>
        <p:nvSpPr>
          <p:cNvPr id="2" name="TextBox 1">
            <a:extLst>
              <a:ext uri="{FF2B5EF4-FFF2-40B4-BE49-F238E27FC236}">
                <a16:creationId xmlns="" xmlns:a16="http://schemas.microsoft.com/office/drawing/2014/main" id="{477D9E88-CA79-43A3-985F-AC4D5A39ECDA}"/>
              </a:ext>
            </a:extLst>
          </p:cNvPr>
          <p:cNvSpPr txBox="1"/>
          <p:nvPr/>
        </p:nvSpPr>
        <p:spPr>
          <a:xfrm>
            <a:off x="5313145" y="1046955"/>
            <a:ext cx="1799924" cy="369332"/>
          </a:xfrm>
          <a:prstGeom prst="rect">
            <a:avLst/>
          </a:prstGeom>
          <a:noFill/>
        </p:spPr>
        <p:txBody>
          <a:bodyPr wrap="square" rtlCol="0">
            <a:spAutoFit/>
          </a:bodyPr>
          <a:lstStyle/>
          <a:p>
            <a:r>
              <a:rPr lang="vi-VN" sz="1800">
                <a:solidFill>
                  <a:srgbClr val="F44336"/>
                </a:solidFill>
                <a:latin typeface="+mj-lt"/>
              </a:rPr>
              <a:t>Trường hợp 1</a:t>
            </a:r>
            <a:endParaRPr lang="en-US" sz="1800">
              <a:solidFill>
                <a:srgbClr val="F44336"/>
              </a:solidFill>
              <a:latin typeface="+mj-lt"/>
            </a:endParaRPr>
          </a:p>
        </p:txBody>
      </p:sp>
    </p:spTree>
    <p:extLst>
      <p:ext uri="{BB962C8B-B14F-4D97-AF65-F5344CB8AC3E}">
        <p14:creationId xmlns:p14="http://schemas.microsoft.com/office/powerpoint/2010/main" val="27465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path" presetSubtype="0" accel="50000" decel="50000" fill="hold" nodeType="clickEffect">
                                  <p:stCondLst>
                                    <p:cond delay="0"/>
                                  </p:stCondLst>
                                  <p:childTnLst>
                                    <p:animMotion origin="layout" path="M -0.05903 0.04599 L -0.01441 0.04599 C 0.0066 0.04599 0.03038 0.03611 0.05139 0.03457 C 0.06702 0.03457 0.09618 0.04383 0.10955 0.04383 C 0.12778 0.04383 0.14618 0.04105 0.18038 0.04105 L 0.20417 -0.07037 L 0.23073 0.0642 L 0.26215 0.04599 L 0.28837 0.04105 L 0.35174 0.04537 C 0.38038 0.04321 0.40417 0.03395 0.43316 0.03025 C 0.44358 0.02932 0.46736 0.0287 0.48333 0.03025 C 0.49879 0.03148 0.51215 0.04197 0.51719 0.04259 C 0.52552 0.04537 0.54393 0.04259 0.55434 0.04383 L 0.57031 0.04599 L 0.59931 0.04599 " pathEditMode="relative" rAng="0" ptsTypes="AAAAAAAAAAAAAAAA">
                                      <p:cBhvr>
                                        <p:cTn id="6" dur="3250" fill="hold"/>
                                        <p:tgtEl>
                                          <p:spTgt spid="7"/>
                                        </p:tgtEl>
                                        <p:attrNameLst>
                                          <p:attrName>ppt_x</p:attrName>
                                          <p:attrName>ppt_y</p:attrName>
                                        </p:attrNameLst>
                                      </p:cBhvr>
                                      <p:rCtr x="32917" y="-4907"/>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10.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11.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12.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13.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2.xml><?xml version="1.0" encoding="utf-8"?>
<p:tagLst xmlns:a="http://schemas.openxmlformats.org/drawingml/2006/main" xmlns:r="http://schemas.openxmlformats.org/officeDocument/2006/relationships" xmlns:p="http://schemas.openxmlformats.org/presentationml/2006/main">
  <p:tag name="ISLIDE.ADDREMOVEWATERMARK" val="EgJwMHUbZ3"/>
</p:tagLst>
</file>

<file path=ppt/tags/tag3.xml><?xml version="1.0" encoding="utf-8"?>
<p:tagLst xmlns:a="http://schemas.openxmlformats.org/drawingml/2006/main" xmlns:r="http://schemas.openxmlformats.org/officeDocument/2006/relationships" xmlns:p="http://schemas.openxmlformats.org/presentationml/2006/main">
  <p:tag name="ISLIDE.ADDREMOVEWATERMARK" val="EgJwMHUbZ3"/>
</p:tagLst>
</file>

<file path=ppt/tags/tag4.xml><?xml version="1.0" encoding="utf-8"?>
<p:tagLst xmlns:a="http://schemas.openxmlformats.org/drawingml/2006/main" xmlns:r="http://schemas.openxmlformats.org/officeDocument/2006/relationships" xmlns:p="http://schemas.openxmlformats.org/presentationml/2006/main">
  <p:tag name="ISLIDE.ADDREMOVEWATERMARK" val="EgJwMHUbZ3"/>
</p:tagLst>
</file>

<file path=ppt/tags/tag5.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6.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7.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8.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ags/tag9.xml><?xml version="1.0" encoding="utf-8"?>
<p:tagLst xmlns:a="http://schemas.openxmlformats.org/drawingml/2006/main" xmlns:r="http://schemas.openxmlformats.org/officeDocument/2006/relationships" xmlns:p="http://schemas.openxmlformats.org/presentationml/2006/main">
  <p:tag name="ISLIDE.ADDREMOVEWATERMARK" val="v201PW7GHC"/>
</p:tagLst>
</file>

<file path=ppt/theme/theme1.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có chân 2">
      <a:majorFont>
        <a:latin typeface="#9Slide04 Manuale Bold"/>
        <a:ea typeface=""/>
        <a:cs typeface=""/>
      </a:majorFont>
      <a:minorFont>
        <a:latin typeface="#9Slide04 Taviraj"/>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1676</TotalTime>
  <Words>2085</Words>
  <Application>Microsoft Office PowerPoint</Application>
  <PresentationFormat>On-screen Show (16:9)</PresentationFormat>
  <Paragraphs>249</Paragraphs>
  <Slides>43</Slides>
  <Notes>32</Notes>
  <HiddenSlides>0</HiddenSlides>
  <MMClips>1</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43</vt:i4>
      </vt:variant>
    </vt:vector>
  </HeadingPairs>
  <TitlesOfParts>
    <vt:vector size="74" baseType="lpstr">
      <vt:lpstr>#9Slide03 Arima Madurai ExtraBo</vt:lpstr>
      <vt:lpstr>#9Slide03 Ample</vt:lpstr>
      <vt:lpstr>Varela Round</vt:lpstr>
      <vt:lpstr>Itim</vt:lpstr>
      <vt:lpstr>Livvic</vt:lpstr>
      <vt:lpstr>Montserrat ExtraBold</vt:lpstr>
      <vt:lpstr>#9Slide03 Sofia Pro Soft Bold</vt:lpstr>
      <vt:lpstr>Roboto</vt:lpstr>
      <vt:lpstr>Montserrat</vt:lpstr>
      <vt:lpstr>#9Slide03 Arima Madurai Bold</vt:lpstr>
      <vt:lpstr>#9Slide07 SVNDessert Menu Scrip</vt:lpstr>
      <vt:lpstr>微软雅黑</vt:lpstr>
      <vt:lpstr>#9Slide03 Arima Madurai</vt:lpstr>
      <vt:lpstr>Signika</vt:lpstr>
      <vt:lpstr>Calibri</vt:lpstr>
      <vt:lpstr>#9Slide03 Arima Madurai Thin</vt:lpstr>
      <vt:lpstr>#9Slide03 Arima Madurai Black</vt:lpstr>
      <vt:lpstr>#9Slide04 Manuale Bold</vt:lpstr>
      <vt:lpstr>Roboto Condensed</vt:lpstr>
      <vt:lpstr>#9Slide03 AllRoundGothic</vt:lpstr>
      <vt:lpstr>#9Slide04 Taviraj</vt:lpstr>
      <vt:lpstr>华文细黑</vt:lpstr>
      <vt:lpstr>Segoe UI</vt:lpstr>
      <vt:lpstr>Times New Roman</vt:lpstr>
      <vt:lpstr>#9Slide03 Arima Madurai ExtraLi</vt:lpstr>
      <vt:lpstr>Microsoft Sans Serif</vt:lpstr>
      <vt:lpstr>#9Slide05 FS Blonde Script</vt:lpstr>
      <vt:lpstr>#9Slide03 Arima Madurai Medium</vt:lpstr>
      <vt:lpstr>Arial</vt:lpstr>
      <vt:lpstr>Montserrat Medium</vt:lpstr>
      <vt:lpstr>Fun Games Classroom Kit by Slidesgo</vt:lpstr>
      <vt:lpstr>BÀI 40: LỰC LÀ GÌ?</vt:lpstr>
      <vt:lpstr>PowerPoint Presentation</vt:lpstr>
      <vt:lpstr>PowerPoint Presentation</vt:lpstr>
      <vt:lpstr>PowerPoint Presentation</vt:lpstr>
      <vt:lpstr>PowerPoint Presentation</vt:lpstr>
      <vt:lpstr>01</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Hoạt động nhóm</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t:lpstr>
      <vt:lpstr>PowerPoint Presentation</vt:lpstr>
      <vt:lpstr>PowerPoint Presentation</vt:lpstr>
      <vt:lpstr>PowerPoint Presentation</vt:lpstr>
      <vt:lpstr>PowerPoint Presentation</vt:lpstr>
      <vt:lpstr>PowerPoint Presentation</vt:lpstr>
      <vt:lpstr>PowerPoint Presentation</vt:lpstr>
      <vt:lpstr>CHÚC CÁC CON HỌC TỐT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 LỰC LÀ GÌ?</dc:title>
  <cp:lastModifiedBy>Admin</cp:lastModifiedBy>
  <cp:revision>12</cp:revision>
  <dcterms:modified xsi:type="dcterms:W3CDTF">2024-06-28T12:53:10Z</dcterms:modified>
</cp:coreProperties>
</file>